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1" r:id="rId1"/>
  </p:sldMasterIdLst>
  <p:notesMasterIdLst>
    <p:notesMasterId r:id="rId50"/>
  </p:notesMasterIdLst>
  <p:handoutMasterIdLst>
    <p:handoutMasterId r:id="rId51"/>
  </p:handoutMasterIdLst>
  <p:sldIdLst>
    <p:sldId id="256" r:id="rId2"/>
    <p:sldId id="325" r:id="rId3"/>
    <p:sldId id="385" r:id="rId4"/>
    <p:sldId id="258" r:id="rId5"/>
    <p:sldId id="259" r:id="rId6"/>
    <p:sldId id="382" r:id="rId7"/>
    <p:sldId id="347" r:id="rId8"/>
    <p:sldId id="360" r:id="rId9"/>
    <p:sldId id="260" r:id="rId10"/>
    <p:sldId id="262" r:id="rId11"/>
    <p:sldId id="378" r:id="rId12"/>
    <p:sldId id="314" r:id="rId13"/>
    <p:sldId id="265" r:id="rId14"/>
    <p:sldId id="266" r:id="rId15"/>
    <p:sldId id="363" r:id="rId16"/>
    <p:sldId id="268" r:id="rId17"/>
    <p:sldId id="332" r:id="rId18"/>
    <p:sldId id="368" r:id="rId19"/>
    <p:sldId id="380" r:id="rId20"/>
    <p:sldId id="316" r:id="rId21"/>
    <p:sldId id="329" r:id="rId22"/>
    <p:sldId id="275" r:id="rId23"/>
    <p:sldId id="276" r:id="rId24"/>
    <p:sldId id="277" r:id="rId25"/>
    <p:sldId id="320" r:id="rId26"/>
    <p:sldId id="350" r:id="rId27"/>
    <p:sldId id="348" r:id="rId28"/>
    <p:sldId id="354" r:id="rId29"/>
    <p:sldId id="383" r:id="rId30"/>
    <p:sldId id="326" r:id="rId31"/>
    <p:sldId id="311" r:id="rId32"/>
    <p:sldId id="282" r:id="rId33"/>
    <p:sldId id="283" r:id="rId34"/>
    <p:sldId id="284" r:id="rId35"/>
    <p:sldId id="285" r:id="rId36"/>
    <p:sldId id="301" r:id="rId37"/>
    <p:sldId id="287" r:id="rId38"/>
    <p:sldId id="339" r:id="rId39"/>
    <p:sldId id="327" r:id="rId40"/>
    <p:sldId id="289" r:id="rId41"/>
    <p:sldId id="341" r:id="rId42"/>
    <p:sldId id="353" r:id="rId43"/>
    <p:sldId id="291" r:id="rId44"/>
    <p:sldId id="292" r:id="rId45"/>
    <p:sldId id="362" r:id="rId46"/>
    <p:sldId id="375" r:id="rId47"/>
    <p:sldId id="293" r:id="rId48"/>
    <p:sldId id="295" r:id="rId4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20" userDrawn="1">
          <p15:clr>
            <a:srgbClr val="F26B43"/>
          </p15:clr>
        </p15:guide>
        <p15:guide id="38" pos="7680" userDrawn="1">
          <p15:clr>
            <a:srgbClr val="A4A3A4"/>
          </p15:clr>
        </p15:guide>
        <p15:guide id="39" pos="733" userDrawn="1">
          <p15:clr>
            <a:srgbClr val="A4A3A4"/>
          </p15:clr>
        </p15:guide>
        <p15:guide id="40" pos="3840" userDrawn="1">
          <p15:clr>
            <a:srgbClr val="A4A3A4"/>
          </p15:clr>
        </p15:guide>
        <p15:guide id="41" pos="69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1D2D4B"/>
    <a:srgbClr val="AAA295"/>
    <a:srgbClr val="019EE3"/>
    <a:srgbClr val="0B5971"/>
    <a:srgbClr val="5C87AA"/>
    <a:srgbClr val="137C9B"/>
    <a:srgbClr val="FFFFFF"/>
    <a:srgbClr val="D6D6D6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60" autoAdjust="0"/>
    <p:restoredTop sz="94870" autoAdjust="0"/>
  </p:normalViewPr>
  <p:slideViewPr>
    <p:cSldViewPr snapToGrid="0" showGuides="1">
      <p:cViewPr varScale="1">
        <p:scale>
          <a:sx n="120" d="100"/>
          <a:sy n="120" d="100"/>
        </p:scale>
        <p:origin x="84" y="476"/>
      </p:cViewPr>
      <p:guideLst>
        <p:guide orient="horz" pos="4320"/>
        <p:guide pos="7680"/>
        <p:guide pos="733"/>
        <p:guide pos="3840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14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933982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81338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401529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02744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757959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70851273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5102468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989711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850346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198250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334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853608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52043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4578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5139349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10443638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3173545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57230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252410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323074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9434273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67739235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8448127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7922565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98292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2488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037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349406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2711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7230869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2143729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472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68390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3533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610602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769919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325449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529345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949607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75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327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995" y="287454"/>
            <a:ext cx="8873067" cy="5539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0221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50351799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2078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86506367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9952400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51486098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19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0" r:id="rId19"/>
    <p:sldLayoutId id="2147483811" r:id="rId20"/>
    <p:sldLayoutId id="2147483812" r:id="rId21"/>
    <p:sldLayoutId id="2147483813" r:id="rId22"/>
    <p:sldLayoutId id="2147483814" r:id="rId23"/>
    <p:sldLayoutId id="2147483815" r:id="rId24"/>
    <p:sldLayoutId id="2147483816" r:id="rId25"/>
    <p:sldLayoutId id="2147483817" r:id="rId26"/>
    <p:sldLayoutId id="2147483818" r:id="rId27"/>
    <p:sldLayoutId id="2147483819" r:id="rId28"/>
    <p:sldLayoutId id="2147483820" r:id="rId29"/>
    <p:sldLayoutId id="2147483821" r:id="rId30"/>
    <p:sldLayoutId id="2147483822" r:id="rId31"/>
    <p:sldLayoutId id="2147483823" r:id="rId32"/>
    <p:sldLayoutId id="2147483824" r:id="rId33"/>
    <p:sldLayoutId id="2147483825" r:id="rId34"/>
    <p:sldLayoutId id="2147483826" r:id="rId35"/>
    <p:sldLayoutId id="2147483827" r:id="rId36"/>
    <p:sldLayoutId id="2147483828" r:id="rId37"/>
    <p:sldLayoutId id="2147483829" r:id="rId38"/>
    <p:sldLayoutId id="2147483830" r:id="rId39"/>
    <p:sldLayoutId id="2147483831" r:id="rId40"/>
    <p:sldLayoutId id="2147483832" r:id="rId41"/>
    <p:sldLayoutId id="2147483833" r:id="rId42"/>
    <p:sldLayoutId id="2147483834" r:id="rId43"/>
    <p:sldLayoutId id="2147483835" r:id="rId44"/>
    <p:sldLayoutId id="2147483836" r:id="rId45"/>
    <p:sldLayoutId id="2147483837" r:id="rId46"/>
    <p:sldLayoutId id="2147483838" r:id="rId47"/>
    <p:sldLayoutId id="2147483839" r:id="rId4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15.png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24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14.png"/><Relationship Id="rId33" Type="http://schemas.openxmlformats.org/officeDocument/2006/relationships/image" Target="../media/image22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18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13.png"/><Relationship Id="rId32" Type="http://schemas.openxmlformats.org/officeDocument/2006/relationships/image" Target="../media/image21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12.svg"/><Relationship Id="rId28" Type="http://schemas.openxmlformats.org/officeDocument/2006/relationships/image" Target="../media/image17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20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11.png"/><Relationship Id="rId27" Type="http://schemas.openxmlformats.org/officeDocument/2006/relationships/image" Target="../media/image16.svg"/><Relationship Id="rId30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3027363" y="2116138"/>
            <a:ext cx="61372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altLang="de-DE" dirty="0"/>
              <a:t>Betriebliches Risiko- und </a:t>
            </a:r>
            <a:br>
              <a:rPr lang="de-DE" altLang="de-DE" dirty="0"/>
            </a:br>
            <a:r>
              <a:rPr lang="de-DE" altLang="de-DE" dirty="0"/>
              <a:t>Versicherungsmanagement für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3658130"/>
            <a:ext cx="17272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9008312" y="6346152"/>
            <a:ext cx="2810863" cy="34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4" tIns="45698" rIns="91394" bIns="45698" anchor="b"/>
          <a:lstStyle>
            <a:lvl1pPr defTabSz="912813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de-DE" altLang="de-DE" sz="1600" dirty="0"/>
              <a:t>Maximilian Mustermann</a:t>
            </a:r>
          </a:p>
        </p:txBody>
      </p:sp>
      <p:sp>
        <p:nvSpPr>
          <p:cNvPr id="2" name="Rechteck 1"/>
          <p:cNvSpPr/>
          <p:nvPr/>
        </p:nvSpPr>
        <p:spPr>
          <a:xfrm>
            <a:off x="374145" y="6355415"/>
            <a:ext cx="33441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600" dirty="0">
                <a:solidFill>
                  <a:srgbClr val="1D2D4B"/>
                </a:solidFill>
              </a:rPr>
              <a:t>Hamburg, den </a:t>
            </a:r>
            <a:fld id="{1BE58C3F-FB4F-4455-BBCF-54B60D8526D2}" type="datetime4">
              <a:rPr lang="de-DE" altLang="de-DE" sz="1600">
                <a:solidFill>
                  <a:srgbClr val="1D2D4B"/>
                </a:solidFill>
              </a:rPr>
              <a:pPr/>
              <a:t>11. März 2025</a:t>
            </a:fld>
            <a:endParaRPr lang="de-DE" sz="16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Ganzheitliche Lösungskonzepte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dirty="0"/>
              <a:t>Risiko- und Versicherungsmanagement</a:t>
            </a:r>
            <a:endParaRPr lang="de-DE" altLang="de-DE" dirty="0">
              <a:solidFill>
                <a:srgbClr val="FF0000"/>
              </a:solidFill>
            </a:endParaRPr>
          </a:p>
          <a:p>
            <a:r>
              <a:rPr lang="de-DE" altLang="de-DE" dirty="0"/>
              <a:t>Berufsgruppen-, Branchen- und Verbandslösungen</a:t>
            </a:r>
          </a:p>
          <a:p>
            <a:r>
              <a:rPr lang="de-DE" altLang="de-DE" dirty="0"/>
              <a:t>Haftungsrisiken für Unternehmensleiter </a:t>
            </a:r>
            <a:br>
              <a:rPr lang="de-DE" altLang="de-DE" dirty="0"/>
            </a:br>
            <a:r>
              <a:rPr lang="de-DE" altLang="de-DE" dirty="0"/>
              <a:t>(D&amp;O, Spezial-Strafrechtsschutz, Vertrauensschadenversicherung, Cyberrisiken)</a:t>
            </a:r>
          </a:p>
          <a:p>
            <a:r>
              <a:rPr lang="de-DE" altLang="de-DE" dirty="0"/>
              <a:t>Specialties (Kfz-Flotten, Logistik, Real Estate, Managerschutz, Berufliche Risiken…)</a:t>
            </a:r>
          </a:p>
          <a:p>
            <a:r>
              <a:rPr lang="de-DE" altLang="de-DE" dirty="0"/>
              <a:t>Finance (Kreditversicherung, Factoring, Leasing, Kautionsversicherung…)</a:t>
            </a:r>
          </a:p>
          <a:p>
            <a:r>
              <a:rPr lang="de-DE" altLang="de-DE" dirty="0"/>
              <a:t>Belegschaftsprogramme | Benefits &amp; Pension</a:t>
            </a:r>
          </a:p>
          <a:p>
            <a:pPr lvl="1"/>
            <a:r>
              <a:rPr lang="de-DE" altLang="de-DE" dirty="0"/>
              <a:t>Betriebliche Altersversorgung (bAV)</a:t>
            </a:r>
          </a:p>
          <a:p>
            <a:pPr lvl="1"/>
            <a:r>
              <a:rPr lang="de-DE" altLang="de-DE" dirty="0"/>
              <a:t>Betriebliche Krankenversicherung (bKV)</a:t>
            </a:r>
          </a:p>
          <a:p>
            <a:pPr lvl="1"/>
            <a:r>
              <a:rPr lang="de-DE" altLang="de-DE" dirty="0"/>
              <a:t>Privates Versicherungs- und Vorsorgemanagement</a:t>
            </a:r>
          </a:p>
          <a:p>
            <a:r>
              <a:rPr lang="de-DE" altLang="de-DE" dirty="0"/>
              <a:t>VIP-Betreuung für Firmeninhaber &amp; Management (Privatmandate)</a:t>
            </a:r>
          </a:p>
          <a:p>
            <a:r>
              <a:rPr lang="de-DE" altLang="de-DE" dirty="0"/>
              <a:t>Vermögensmanagement und Finanzierungen</a:t>
            </a:r>
          </a:p>
        </p:txBody>
      </p:sp>
    </p:spTree>
    <p:extLst>
      <p:ext uri="{BB962C8B-B14F-4D97-AF65-F5344CB8AC3E}">
        <p14:creationId xmlns:p14="http://schemas.microsoft.com/office/powerpoint/2010/main" val="2326992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7" t="27830" r="30313" b="6555"/>
          <a:stretch/>
        </p:blipFill>
        <p:spPr>
          <a:xfrm>
            <a:off x="3639400" y="1789200"/>
            <a:ext cx="4940300" cy="49392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de-DE" dirty="0"/>
              <a:t>360° Betreuung: Risikomanagement, Versicherung, Vorsorge und Finanzen</a:t>
            </a: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9268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Unternehmenswerte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32" y="2138488"/>
            <a:ext cx="4364736" cy="440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4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Unternehmenswerte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b="1" dirty="0"/>
              <a:t>Unabhängig:</a:t>
            </a:r>
            <a:r>
              <a:rPr lang="de-DE" altLang="de-DE" dirty="0"/>
              <a:t> Wir verzichten auf Kapitalverflechtungen mit und -beteiligungen an Versiche-rungsgesellschaften und Banken. So bewahren wir unsere Neutralität und Unabhängigkeit</a:t>
            </a:r>
          </a:p>
          <a:p>
            <a:r>
              <a:rPr lang="de-DE" altLang="de-DE" b="1" dirty="0"/>
              <a:t>Kompetent:</a:t>
            </a:r>
            <a:r>
              <a:rPr lang="de-DE" altLang="de-DE" dirty="0"/>
              <a:t> Dank unserer langjährigen praxisnahen Erfahrung aus der Vielzahl von Betreuungsmandaten in Industrie, Gewerbe, Logistik, Heil- und Dienstleistungswesen sowie beratenden Berufen verfügen wir über eine hohe Branchen- und Risikoaffinität</a:t>
            </a:r>
          </a:p>
          <a:p>
            <a:r>
              <a:rPr lang="de-DE" altLang="de-DE" b="1" dirty="0"/>
              <a:t>Verlässlich:</a:t>
            </a:r>
            <a:r>
              <a:rPr lang="de-DE" altLang="de-DE" dirty="0"/>
              <a:t> Wir vertreten die Interessen unserer Kunden dauerhaft vom Vertragsabschluss über den Schaden-/Leistungsfall bis zur kontinuierlichen Prüfung und Anpassung des Ver-sicherungsportfolios</a:t>
            </a:r>
          </a:p>
          <a:p>
            <a:r>
              <a:rPr lang="de-DE" altLang="de-DE" b="1" dirty="0"/>
              <a:t>Persönlich:</a:t>
            </a:r>
            <a:r>
              <a:rPr lang="de-DE" altLang="de-DE" dirty="0"/>
              <a:t> Die aktive persönliche Betreuung durch einen festen Ansprechpartner mit einem Expertenteam im Back-up ist Bestandteil unseres Full Service für Firmenkunden</a:t>
            </a:r>
          </a:p>
          <a:p>
            <a:r>
              <a:rPr lang="de-DE" altLang="de-DE" b="1" dirty="0"/>
              <a:t>Exklusiv:</a:t>
            </a:r>
            <a:r>
              <a:rPr lang="de-DE" altLang="de-DE" dirty="0"/>
              <a:t> Wir selektieren die besten Produkte des Marktes und bieten unseren Kunden exklusive Deckungskonzepte und Wordings mit Leistungsverbesserungen und Preisvorteilen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288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PRODUKT- UND ANBIETERVIELFALT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dirty="0"/>
              <a:t>Zusammenarbeit mit mehr als 200 nationalen und internationalen Versicherern </a:t>
            </a:r>
          </a:p>
          <a:p>
            <a:r>
              <a:rPr lang="de-DE" altLang="de-DE" dirty="0"/>
              <a:t>Exzellente Vernetzung zu Entscheidern der Versicherungswirtschaft</a:t>
            </a:r>
          </a:p>
          <a:p>
            <a:r>
              <a:rPr lang="de-DE" altLang="de-DE" dirty="0"/>
              <a:t>Unabhängiger Zugriff auf eines der größten Produktportfolios des Marktes</a:t>
            </a:r>
          </a:p>
          <a:p>
            <a:r>
              <a:rPr lang="de-DE" altLang="de-DE" dirty="0"/>
              <a:t>Produktauswahl auf der Grundlage von neutralen Vergleichsanalysen, umfassenden Detailanalysen und erfahrungsbasierten Recherchen </a:t>
            </a:r>
          </a:p>
          <a:p>
            <a:r>
              <a:rPr lang="de-DE" altLang="de-DE" dirty="0"/>
              <a:t>Exklusive, in Leistung und Preis veredelte Deckungskonzepte, Rahmenvereinbarungen, Wordings und Produkte</a:t>
            </a:r>
          </a:p>
          <a:p>
            <a:r>
              <a:rPr lang="de-DE" altLang="de-DE" dirty="0"/>
              <a:t>Innovative Zielgruppen- und Branchenlösungen in stimmigen Gesamtkonzepten mit markt-führenden Bedingungen maßgeschneidert auf die spezifischen Risiken und Anforderungen</a:t>
            </a:r>
          </a:p>
          <a:p>
            <a:endParaRPr lang="de-DE" altLang="de-DE" dirty="0"/>
          </a:p>
          <a:p>
            <a:pPr marL="0" indent="0">
              <a:buNone/>
            </a:pPr>
            <a:r>
              <a:rPr lang="de-DE" altLang="de-DE" dirty="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4127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3" t="27586" r="9295" b="5398"/>
          <a:stretch/>
        </p:blipFill>
        <p:spPr>
          <a:xfrm>
            <a:off x="1122350" y="1986350"/>
            <a:ext cx="9936000" cy="4608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HERAUSFORDERUNGEN DES MARKTES | </a:t>
            </a:r>
            <a:br>
              <a:rPr lang="de-DE" altLang="de-DE" dirty="0"/>
            </a:br>
            <a:r>
              <a:rPr lang="de-DE" altLang="de-DE" dirty="0"/>
              <a:t>ANBIETERVIELFALT (AUSZUG)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374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9" y="2237648"/>
            <a:ext cx="10262145" cy="4076157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HERAUSFORDERUNG RISIKOMANAGEMENT</a:t>
            </a:r>
            <a:endParaRPr lang="de-DE" dirty="0"/>
          </a:p>
        </p:txBody>
      </p:sp>
      <p:pic>
        <p:nvPicPr>
          <p:cNvPr id="7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3692525"/>
            <a:ext cx="21082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57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9" y="2237648"/>
            <a:ext cx="10262145" cy="407615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8" t="47654" r="34678" b="30095"/>
          <a:stretch/>
        </p:blipFill>
        <p:spPr>
          <a:xfrm>
            <a:off x="3636000" y="3420000"/>
            <a:ext cx="4356000" cy="1548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HERAUSFORDERUNG RISIKOMANAGEMENT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4479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1" t="40555" r="8812" b="23695"/>
          <a:stretch/>
        </p:blipFill>
        <p:spPr>
          <a:xfrm>
            <a:off x="1146589" y="2854822"/>
            <a:ext cx="10000074" cy="2448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BETRIEBLICHES RISIKO- UND VERSICHERUNGSMANAGEMENT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1807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5" t="24296" r="29465" b="4949"/>
          <a:stretch/>
        </p:blipFill>
        <p:spPr>
          <a:xfrm>
            <a:off x="3830747" y="1908000"/>
            <a:ext cx="4589297" cy="4608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Die drei Primärziele unserer Beratungsleistung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t="4104" r="-54" b="18976"/>
          <a:stretch/>
        </p:blipFill>
        <p:spPr>
          <a:xfrm>
            <a:off x="-5226" y="1476000"/>
            <a:ext cx="12206226" cy="5400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2981325" y="2286000"/>
            <a:ext cx="6229350" cy="301509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2976881" y="2427288"/>
            <a:ext cx="6238239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altLang="de-DE" dirty="0"/>
              <a:t>Betriebliches Risiko- und </a:t>
            </a:r>
            <a:br>
              <a:rPr lang="de-DE" altLang="de-DE" dirty="0"/>
            </a:br>
            <a:r>
              <a:rPr lang="de-DE" altLang="de-DE" dirty="0"/>
              <a:t>Versicherungsmanagement für</a:t>
            </a:r>
          </a:p>
        </p:txBody>
      </p:sp>
      <p:pic>
        <p:nvPicPr>
          <p:cNvPr id="13" name="Bi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3908320"/>
            <a:ext cx="17272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9008312" y="6346152"/>
            <a:ext cx="2810863" cy="34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4" tIns="45698" rIns="91394" bIns="45698" anchor="b"/>
          <a:lstStyle>
            <a:lvl1pPr defTabSz="912813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de-DE" altLang="de-DE" sz="1600" dirty="0">
                <a:solidFill>
                  <a:srgbClr val="FFFFFF"/>
                </a:solidFill>
              </a:rPr>
              <a:t>Maximilian Mustermann</a:t>
            </a:r>
          </a:p>
        </p:txBody>
      </p:sp>
      <p:sp>
        <p:nvSpPr>
          <p:cNvPr id="8" name="Rechteck 7"/>
          <p:cNvSpPr/>
          <p:nvPr/>
        </p:nvSpPr>
        <p:spPr>
          <a:xfrm>
            <a:off x="374145" y="6355415"/>
            <a:ext cx="26148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600" dirty="0">
                <a:solidFill>
                  <a:srgbClr val="FFFFFF"/>
                </a:solidFill>
              </a:rPr>
              <a:t>Hamburg, den </a:t>
            </a:r>
            <a:fld id="{1BE58C3F-FB4F-4455-BBCF-54B60D8526D2}" type="datetime4">
              <a:rPr lang="de-DE" altLang="de-DE" sz="1600">
                <a:solidFill>
                  <a:srgbClr val="FFFFFF"/>
                </a:solidFill>
              </a:rPr>
              <a:pPr/>
              <a:t>11. März 2025</a:t>
            </a:fld>
            <a:endParaRPr lang="de-DE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6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UNSERE Dienstleistung FÜR MEHR SICHERHEIT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28" y="2060575"/>
            <a:ext cx="4352544" cy="4352544"/>
          </a:xfrm>
          <a:prstGeom prst="rect">
            <a:avLst/>
          </a:prstGeom>
        </p:spPr>
      </p:pic>
      <p:pic>
        <p:nvPicPr>
          <p:cNvPr id="7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880485"/>
            <a:ext cx="21082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528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28" y="2060575"/>
            <a:ext cx="4352544" cy="435254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4" t="50243" r="43486" b="33714"/>
          <a:stretch/>
        </p:blipFill>
        <p:spPr>
          <a:xfrm>
            <a:off x="5035941" y="3673152"/>
            <a:ext cx="2232000" cy="1116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UNSERE Dienstleistung FÜR MEHR SICHERHEIT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719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BESTANDSAUFNAHME und RisikoANALYSE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dirty="0"/>
              <a:t>Individuelle Unternehmensbetrachtung und -analyse</a:t>
            </a:r>
          </a:p>
          <a:p>
            <a:r>
              <a:rPr lang="de-DE" altLang="de-DE" dirty="0"/>
              <a:t>Bestandsaufnahme der betrieblichen Risiken </a:t>
            </a:r>
          </a:p>
          <a:p>
            <a:r>
              <a:rPr lang="de-DE" altLang="de-DE" dirty="0"/>
              <a:t>Ermittlung des Versicherungsbedarfs </a:t>
            </a:r>
          </a:p>
          <a:p>
            <a:r>
              <a:rPr lang="de-DE" altLang="de-DE" dirty="0"/>
              <a:t>Prüfung bestehender Versicherungsverträge (Belastbarkeit, Mängel, Deckungslücken und Prämie)</a:t>
            </a:r>
          </a:p>
          <a:p>
            <a:r>
              <a:rPr lang="de-DE" altLang="de-DE" dirty="0"/>
              <a:t>Versicherungssummeninventur der Sachwerte (Unterversicherungsanalyse)</a:t>
            </a:r>
          </a:p>
          <a:p>
            <a:r>
              <a:rPr lang="de-DE" altLang="de-DE" dirty="0"/>
              <a:t>Ermittlung der individuellen Risikoverhältnisse und der Risikomanagementanforderungen</a:t>
            </a:r>
          </a:p>
          <a:p>
            <a:r>
              <a:rPr lang="de-DE" altLang="de-DE" dirty="0"/>
              <a:t>Unabhängige Ausschreibung unter Berücksichtigung aller Marktteilnehmer im Sinne eines attraktiven Preis-Leistungs-Verhältnisses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9167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Risikoplan, Mandatierung und UMSETZUNG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Transparente Zusammenfassung und Bewertung der bestehenden Versicherungen</a:t>
            </a:r>
          </a:p>
          <a:p>
            <a:r>
              <a:rPr lang="de-DE" dirty="0">
                <a:latin typeface="+mn-lt"/>
                <a:ea typeface="Times New Roman" panose="02020603050405020304" pitchFamily="18" charset="0"/>
              </a:rPr>
              <a:t>Darstellung der Mängel und Deckungslücken im Transfer mit Verbesserungsvorschlägen zu bestehenden Policen, den Versicherungsbedingungen und besonderen Vereinbarungen</a:t>
            </a: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Bewertung der Konditionen „kaufmännische Betrachtung“ im Ist-Ist-Vergleich inklusive der Neukonzeption </a:t>
            </a:r>
          </a:p>
          <a:p>
            <a:r>
              <a:rPr lang="de-DE" dirty="0">
                <a:latin typeface="+mn-lt"/>
                <a:ea typeface="Times New Roman" panose="02020603050405020304" pitchFamily="18" charset="0"/>
              </a:rPr>
              <a:t>Abgleich der aktuellen Risikosituation mit den vorhandenen Verträgen. Erarbeitung einer neuen Konzeption, der benötigten Deckungen inklusive Verbesserungsvorschläge (Soll-Ist-Vergleich)</a:t>
            </a:r>
          </a:p>
          <a:p>
            <a:r>
              <a:rPr lang="de-DE" dirty="0">
                <a:latin typeface="+mn-lt"/>
              </a:rPr>
              <a:t>Festlegung der notwendigen Schritte zur Umsetzung der Neukonzeption</a:t>
            </a:r>
          </a:p>
          <a:p>
            <a:r>
              <a:rPr lang="de-DE" dirty="0">
                <a:latin typeface="+mn-lt"/>
              </a:rPr>
              <a:t>Mandatserteilung an afm als Interessenvertreter</a:t>
            </a:r>
          </a:p>
          <a:p>
            <a:r>
              <a:rPr lang="de-DE" dirty="0">
                <a:latin typeface="+mn-lt"/>
              </a:rPr>
              <a:t>Platzierung und Begleitung der Neukonzeption auf dem Versicherungsmarkt (Risikotransfer)</a:t>
            </a:r>
          </a:p>
          <a:p>
            <a:r>
              <a:rPr lang="de-DE" dirty="0">
                <a:latin typeface="+mn-lt"/>
              </a:rPr>
              <a:t>Prüfung der neu abgeschlossenen bzw. der optimierten bestehenden Verträge</a:t>
            </a:r>
          </a:p>
          <a:p>
            <a:r>
              <a:rPr lang="de-DE" dirty="0">
                <a:latin typeface="+mn-lt"/>
              </a:rPr>
              <a:t>Koordination des gesamten Versicherungsportfolios aus einer Hand</a:t>
            </a:r>
          </a:p>
        </p:txBody>
      </p:sp>
    </p:spTree>
    <p:extLst>
      <p:ext uri="{BB962C8B-B14F-4D97-AF65-F5344CB8AC3E}">
        <p14:creationId xmlns:p14="http://schemas.microsoft.com/office/powerpoint/2010/main" val="981883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 FULL SERVICE FÜR FIRMENKUNDEN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4" b="22767"/>
          <a:stretch/>
        </p:blipFill>
        <p:spPr>
          <a:xfrm>
            <a:off x="1053574" y="2077773"/>
            <a:ext cx="10118193" cy="423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01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UNSERE Dienstleistung FÜR MEHR SICHERHEIT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28" y="2060575"/>
            <a:ext cx="4352544" cy="4352544"/>
          </a:xfrm>
          <a:prstGeom prst="rect">
            <a:avLst/>
          </a:prstGeom>
        </p:spPr>
      </p:pic>
      <p:pic>
        <p:nvPicPr>
          <p:cNvPr id="7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880485"/>
            <a:ext cx="21082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796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28" y="2060575"/>
            <a:ext cx="4352544" cy="435254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4" t="50243" r="43486" b="33714"/>
          <a:stretch/>
        </p:blipFill>
        <p:spPr>
          <a:xfrm>
            <a:off x="5035941" y="3673152"/>
            <a:ext cx="2232000" cy="1116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UNSERE Dienstleistung FÜR MEHR SICHERHEIT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9831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328" y="1799146"/>
            <a:ext cx="2543813" cy="360000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Risikoplan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20" y="1799146"/>
            <a:ext cx="2545794" cy="360000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474" y="2378008"/>
            <a:ext cx="2540518" cy="360000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9713" y="3003620"/>
            <a:ext cx="2547980" cy="360000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9133" y="1799146"/>
            <a:ext cx="2544699" cy="360000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891981" y="3529947"/>
            <a:ext cx="2547346" cy="360000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34991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Vorteile auf einen Blick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Unabhängigkeit: 100 % auf Mandantenseite</a:t>
            </a:r>
          </a:p>
          <a:p>
            <a:r>
              <a:rPr lang="de-DE" dirty="0"/>
              <a:t>Expertenwissen, Erfahrung und Branchenkompetenz</a:t>
            </a:r>
          </a:p>
          <a:p>
            <a:r>
              <a:rPr lang="de-DE" dirty="0"/>
              <a:t>Hoher Spezialisierungsgrad in komplexen Themenbereichen</a:t>
            </a:r>
          </a:p>
          <a:p>
            <a:r>
              <a:rPr lang="de-DE" dirty="0"/>
              <a:t>Expertennetzwerk: Gutachter/Sachverständige, Brandschutz, Fachanwälte …</a:t>
            </a:r>
          </a:p>
          <a:p>
            <a:r>
              <a:rPr lang="de-DE" dirty="0"/>
              <a:t>Beste Leistung zum besten Preis: Exklusive Versicherungsprogramme und Spezialkonzepte </a:t>
            </a:r>
            <a:br>
              <a:rPr lang="de-DE" dirty="0"/>
            </a:br>
            <a:r>
              <a:rPr lang="de-DE" dirty="0"/>
              <a:t>zu Top-Konditionen</a:t>
            </a:r>
          </a:p>
          <a:p>
            <a:r>
              <a:rPr lang="de-DE" dirty="0"/>
              <a:t>Koordination des Versicherungsportfolios aus einer Hand</a:t>
            </a:r>
          </a:p>
          <a:p>
            <a:r>
              <a:rPr lang="de-DE" dirty="0"/>
              <a:t>Insurance Concierge: Ein persönlicher Ansprechpartner für alle Themen</a:t>
            </a:r>
          </a:p>
          <a:p>
            <a:r>
              <a:rPr lang="de-DE" dirty="0"/>
              <a:t>Proaktive Betreuung und verlässliches Schadenmanagement</a:t>
            </a:r>
          </a:p>
          <a:p>
            <a:r>
              <a:rPr lang="de-DE" dirty="0"/>
              <a:t>Jährlicher Service-Check und regelmäßige Reports</a:t>
            </a:r>
          </a:p>
          <a:p>
            <a:r>
              <a:rPr lang="en-US" dirty="0"/>
              <a:t>Belegschaftskonzepte Benefits &amp; Pension</a:t>
            </a:r>
          </a:p>
          <a:p>
            <a:r>
              <a:rPr lang="de-DE" dirty="0"/>
              <a:t>Internationales Netzwerk: MRH Trowe Connect</a:t>
            </a:r>
          </a:p>
        </p:txBody>
      </p:sp>
    </p:spTree>
    <p:extLst>
      <p:ext uri="{BB962C8B-B14F-4D97-AF65-F5344CB8AC3E}">
        <p14:creationId xmlns:p14="http://schemas.microsoft.com/office/powerpoint/2010/main" val="950015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t="30755" r="9071" b="10417"/>
          <a:stretch/>
        </p:blipFill>
        <p:spPr>
          <a:xfrm>
            <a:off x="762350" y="2127074"/>
            <a:ext cx="10332000" cy="4032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Mehrwerte</a:t>
            </a:r>
          </a:p>
        </p:txBody>
      </p:sp>
    </p:spTree>
    <p:extLst>
      <p:ext uri="{BB962C8B-B14F-4D97-AF65-F5344CB8AC3E}">
        <p14:creationId xmlns:p14="http://schemas.microsoft.com/office/powerpoint/2010/main" val="409828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5" t="28859" r="8595" b="21503"/>
          <a:stretch/>
        </p:blipFill>
        <p:spPr>
          <a:xfrm>
            <a:off x="1073150" y="2520000"/>
            <a:ext cx="10112400" cy="34488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 wir sind</a:t>
            </a:r>
          </a:p>
        </p:txBody>
      </p:sp>
    </p:spTree>
    <p:extLst>
      <p:ext uri="{BB962C8B-B14F-4D97-AF65-F5344CB8AC3E}">
        <p14:creationId xmlns:p14="http://schemas.microsoft.com/office/powerpoint/2010/main" val="1097694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5" b="1360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BETRIEBLICHE MITARBEITERVERSORGUNG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590925" y="5088751"/>
            <a:ext cx="8128037" cy="1077547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3764862" y="5226859"/>
            <a:ext cx="7846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rgbClr val="1D2D4B"/>
                </a:solidFill>
              </a:rPr>
              <a:t>Mit ganzheitlichen Versicherungs- und Vorsorge-</a:t>
            </a:r>
          </a:p>
          <a:p>
            <a:r>
              <a:rPr lang="de-DE" altLang="de-DE" sz="2400" dirty="0">
                <a:solidFill>
                  <a:srgbClr val="1D2D4B"/>
                </a:solidFill>
              </a:rPr>
              <a:t>lösungen stärken Sie Ihre Attraktivität als Arbeitgeber</a:t>
            </a:r>
          </a:p>
        </p:txBody>
      </p:sp>
    </p:spTree>
    <p:extLst>
      <p:ext uri="{BB962C8B-B14F-4D97-AF65-F5344CB8AC3E}">
        <p14:creationId xmlns:p14="http://schemas.microsoft.com/office/powerpoint/2010/main" val="2581210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MITARBEITERVERSORGUNG </a:t>
            </a:r>
            <a:br>
              <a:rPr lang="de-DE" altLang="de-DE" dirty="0"/>
            </a:br>
            <a:r>
              <a:rPr lang="de-DE" altLang="de-DE" dirty="0"/>
              <a:t>AUS NEUER PERSPEKTIVE BETRACHTEN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dirty="0">
                <a:cs typeface="ＭＳ Ｐゴシック"/>
              </a:rPr>
              <a:t>Fachkräftemangel </a:t>
            </a:r>
            <a:br>
              <a:rPr lang="de-DE" altLang="de-DE" dirty="0">
                <a:cs typeface="ＭＳ Ｐゴシック"/>
              </a:rPr>
            </a:br>
            <a:r>
              <a:rPr lang="de-DE" altLang="de-DE" dirty="0">
                <a:cs typeface="ＭＳ Ｐゴシック"/>
              </a:rPr>
              <a:t>(Geburten- und Qualifikationsrückgang)</a:t>
            </a:r>
          </a:p>
          <a:p>
            <a:r>
              <a:rPr lang="de-DE" altLang="de-DE" dirty="0">
                <a:cs typeface="ＭＳ Ｐゴシック"/>
              </a:rPr>
              <a:t>Demographie der Belegschaft </a:t>
            </a:r>
            <a:br>
              <a:rPr lang="de-DE" altLang="de-DE" dirty="0">
                <a:cs typeface="ＭＳ Ｐゴシック"/>
              </a:rPr>
            </a:br>
            <a:r>
              <a:rPr lang="de-DE" altLang="de-DE" dirty="0">
                <a:cs typeface="ＭＳ Ｐゴシック"/>
              </a:rPr>
              <a:t>(Alterung der Gesellschaft)</a:t>
            </a:r>
          </a:p>
          <a:p>
            <a:r>
              <a:rPr lang="de-DE" altLang="de-DE" dirty="0">
                <a:cs typeface="ＭＳ Ｐゴシック"/>
              </a:rPr>
              <a:t>Mitarbeiterleistung honorieren </a:t>
            </a:r>
            <a:br>
              <a:rPr lang="de-DE" altLang="de-DE" dirty="0">
                <a:cs typeface="ＭＳ Ｐゴシック"/>
              </a:rPr>
            </a:br>
            <a:r>
              <a:rPr lang="de-DE" altLang="de-DE" dirty="0">
                <a:cs typeface="ＭＳ Ｐゴシック"/>
              </a:rPr>
              <a:t>(Wettbewerbsfaktor)</a:t>
            </a:r>
          </a:p>
          <a:p>
            <a:r>
              <a:rPr lang="de-DE" altLang="de-DE" dirty="0">
                <a:cs typeface="ＭＳ Ｐゴシック"/>
              </a:rPr>
              <a:t>Motivationssteigerung der Belegschaft </a:t>
            </a:r>
            <a:br>
              <a:rPr lang="de-DE" altLang="de-DE" dirty="0">
                <a:cs typeface="ＭＳ Ｐゴシック"/>
              </a:rPr>
            </a:br>
            <a:r>
              <a:rPr lang="de-DE" altLang="de-DE" dirty="0">
                <a:cs typeface="ＭＳ Ｐゴシック"/>
              </a:rPr>
              <a:t>(Unternehmensziele)</a:t>
            </a:r>
          </a:p>
          <a:p>
            <a:r>
              <a:rPr lang="de-DE" altLang="de-DE" dirty="0">
                <a:cs typeface="ＭＳ Ｐゴシック"/>
              </a:rPr>
              <a:t>Attraktivität am Arbeitsmarkt steigern </a:t>
            </a:r>
            <a:br>
              <a:rPr lang="de-DE" altLang="de-DE" dirty="0">
                <a:cs typeface="ＭＳ Ｐゴシック"/>
              </a:rPr>
            </a:br>
            <a:r>
              <a:rPr lang="de-DE" altLang="de-DE" dirty="0">
                <a:cs typeface="ＭＳ Ｐゴシック"/>
              </a:rPr>
              <a:t>(Imagegewinn)</a:t>
            </a:r>
          </a:p>
          <a:p>
            <a:r>
              <a:rPr lang="de-DE" altLang="de-DE" dirty="0">
                <a:cs typeface="ＭＳ Ｐゴシック"/>
              </a:rPr>
              <a:t>Unternehmenskultur festigen </a:t>
            </a:r>
            <a:br>
              <a:rPr lang="de-DE" altLang="de-DE" dirty="0">
                <a:cs typeface="ＭＳ Ｐゴシック"/>
              </a:rPr>
            </a:br>
            <a:r>
              <a:rPr lang="de-DE" altLang="de-DE" dirty="0">
                <a:cs typeface="ＭＳ Ｐゴシック"/>
              </a:rPr>
              <a:t>(Übernahme sozialer Verantwortung)</a:t>
            </a:r>
          </a:p>
          <a:p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51" y="1986026"/>
            <a:ext cx="4395724" cy="439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5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GANZHEITLICHE VERSICHERUNGS- UND VORSORGELÖSUNGEN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63" y="3168142"/>
            <a:ext cx="10210800" cy="21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51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BELEGSCHAFTSPROGRAMME: UNSERE LEISTUNGSMERKMALE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cs typeface="ＭＳ Ｐゴシック"/>
              </a:rPr>
              <a:t>Kompetenz (Expertenteam)</a:t>
            </a:r>
          </a:p>
          <a:p>
            <a:r>
              <a:rPr lang="de-DE" dirty="0">
                <a:cs typeface="ＭＳ Ｐゴシック"/>
              </a:rPr>
              <a:t>Unabhängigkeit (Marktvergleiche)</a:t>
            </a:r>
          </a:p>
          <a:p>
            <a:r>
              <a:rPr lang="de-DE" dirty="0">
                <a:cs typeface="ＭＳ Ｐゴシック"/>
              </a:rPr>
              <a:t>Strategieberatung (Dokumentation)</a:t>
            </a:r>
          </a:p>
          <a:p>
            <a:r>
              <a:rPr lang="de-DE" dirty="0">
                <a:cs typeface="ＭＳ Ｐゴシック"/>
              </a:rPr>
              <a:t>Umfangreiche Versicherungs- und Vorsorgekonzepte mit höchsten Bedingungsstandards zu Top-Konditionen</a:t>
            </a:r>
          </a:p>
          <a:p>
            <a:r>
              <a:rPr lang="de-DE" dirty="0">
                <a:cs typeface="ＭＳ Ｐゴシック"/>
              </a:rPr>
              <a:t>Gestaltung von Rahmenverträgen mit stark vereinfachten Zugangswegen</a:t>
            </a:r>
          </a:p>
          <a:p>
            <a:r>
              <a:rPr lang="de-DE" dirty="0">
                <a:cs typeface="ＭＳ Ｐゴシック"/>
              </a:rPr>
              <a:t>Risikominimierung und Effizienzsteigerung durch leistungsstarke Produktlösungen </a:t>
            </a:r>
          </a:p>
          <a:p>
            <a:r>
              <a:rPr lang="de-DE" dirty="0">
                <a:cs typeface="ＭＳ Ｐゴシック"/>
              </a:rPr>
              <a:t>Ganzheitliche Implementierung unter Beachtung bestehender Rahmenbedingungen und tarifvertraglicher Vorgaben</a:t>
            </a:r>
          </a:p>
          <a:p>
            <a:r>
              <a:rPr lang="de-DE" dirty="0">
                <a:cs typeface="ＭＳ Ｐゴシック"/>
              </a:rPr>
              <a:t>Intensive Betreuung und Beratung auf zwei Ebenen (Arbeitgeber und Arbeitnehmer) </a:t>
            </a:r>
          </a:p>
          <a:p>
            <a:r>
              <a:rPr lang="de-DE" dirty="0">
                <a:cs typeface="ＭＳ Ｐゴシック"/>
              </a:rPr>
              <a:t>Interessenvertretung des Unternehmens und der Mitarbeiter auch für bestehende Versicherungs- und Vorsorgeprodukte (Maklerauftrag)</a:t>
            </a:r>
          </a:p>
          <a:p>
            <a:endParaRPr lang="de-DE" dirty="0">
              <a:cs typeface="ＭＳ Ｐゴシック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6049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0" t="30186" r="327" b="22929"/>
          <a:stretch/>
        </p:blipFill>
        <p:spPr>
          <a:xfrm>
            <a:off x="-12425" y="1476000"/>
            <a:ext cx="12207600" cy="5400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BETRIEBLICHE ALTERSVERSORGUNG (bAV)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479424" y="5080301"/>
            <a:ext cx="8600955" cy="1077547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81555" y="5218409"/>
            <a:ext cx="11233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rgbClr val="1D2D4B"/>
                </a:solidFill>
              </a:rPr>
              <a:t>Langfristig planbare, leistungsstarke Vorsorgestrategien – </a:t>
            </a:r>
          </a:p>
          <a:p>
            <a:r>
              <a:rPr lang="de-DE" altLang="de-DE" sz="2400" dirty="0">
                <a:solidFill>
                  <a:srgbClr val="1D2D4B"/>
                </a:solidFill>
              </a:rPr>
              <a:t>optimal auf Ihr Unternehmen zugeschnitten</a:t>
            </a:r>
          </a:p>
        </p:txBody>
      </p:sp>
    </p:spTree>
    <p:extLst>
      <p:ext uri="{BB962C8B-B14F-4D97-AF65-F5344CB8AC3E}">
        <p14:creationId xmlns:p14="http://schemas.microsoft.com/office/powerpoint/2010/main" val="3238003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bAV: AUSZUG EINIGER KONZEPTE UND DEREN WIRKUNG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2"/>
          <a:stretch/>
        </p:blipFill>
        <p:spPr>
          <a:xfrm>
            <a:off x="1165098" y="1592072"/>
            <a:ext cx="9899904" cy="511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32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8" b="837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BETRIEBLICHES GESUNDHEITSMANAGEMENT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482796" y="4880439"/>
            <a:ext cx="7698252" cy="109728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73462" y="5023833"/>
            <a:ext cx="115114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rgbClr val="1D2D4B"/>
                </a:solidFill>
              </a:rPr>
              <a:t>Mitarbeitergesundheit als innovativer Erfolgsfaktor </a:t>
            </a:r>
            <a:br>
              <a:rPr lang="de-DE" altLang="de-DE" sz="2400" dirty="0">
                <a:solidFill>
                  <a:srgbClr val="1D2D4B"/>
                </a:solidFill>
              </a:rPr>
            </a:br>
            <a:r>
              <a:rPr lang="de-DE" altLang="de-DE" sz="2400" dirty="0">
                <a:solidFill>
                  <a:srgbClr val="1D2D4B"/>
                </a:solidFill>
              </a:rPr>
              <a:t>für Ihr Unternehmen</a:t>
            </a:r>
          </a:p>
        </p:txBody>
      </p:sp>
    </p:spTree>
    <p:extLst>
      <p:ext uri="{BB962C8B-B14F-4D97-AF65-F5344CB8AC3E}">
        <p14:creationId xmlns:p14="http://schemas.microsoft.com/office/powerpoint/2010/main" val="2723715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BETRIEBLICHE GESUNDHEITSVORSORGE: UNSER LEISTUNGSANGEBOT 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1"/>
          <a:stretch/>
        </p:blipFill>
        <p:spPr>
          <a:xfrm>
            <a:off x="1067771" y="2274979"/>
            <a:ext cx="10095529" cy="418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61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45917" r="104" b="702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PRIVATES VERSICHERUNGS- UND VORSORGEMANAGEMENT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482795" y="4880439"/>
            <a:ext cx="5260779" cy="109728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73462" y="5023833"/>
            <a:ext cx="115114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rgbClr val="1D2D4B"/>
                </a:solidFill>
              </a:rPr>
              <a:t>Das Sorglos-Paket für Familie,</a:t>
            </a:r>
            <a:br>
              <a:rPr lang="de-DE" altLang="de-DE" sz="2400" dirty="0">
                <a:solidFill>
                  <a:srgbClr val="1D2D4B"/>
                </a:solidFill>
              </a:rPr>
            </a:br>
            <a:r>
              <a:rPr lang="de-DE" altLang="de-DE" sz="2400" dirty="0">
                <a:solidFill>
                  <a:srgbClr val="1D2D4B"/>
                </a:solidFill>
              </a:rPr>
              <a:t>Eigentum und Vermögenswerte</a:t>
            </a:r>
          </a:p>
        </p:txBody>
      </p:sp>
    </p:spTree>
    <p:extLst>
      <p:ext uri="{BB962C8B-B14F-4D97-AF65-F5344CB8AC3E}">
        <p14:creationId xmlns:p14="http://schemas.microsoft.com/office/powerpoint/2010/main" val="15795534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7" b="12916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PRIVATES VERSICHERUNGS- UND VORSORGEMANAGEMENT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6546995" y="4880439"/>
            <a:ext cx="5165580" cy="109728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737661" y="5023833"/>
            <a:ext cx="47048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rgbClr val="1D2D4B"/>
                </a:solidFill>
              </a:rPr>
              <a:t>Das Sorglos-Paket für Familie,</a:t>
            </a:r>
            <a:br>
              <a:rPr lang="de-DE" altLang="de-DE" sz="2400" dirty="0">
                <a:solidFill>
                  <a:srgbClr val="1D2D4B"/>
                </a:solidFill>
              </a:rPr>
            </a:br>
            <a:r>
              <a:rPr lang="de-DE" altLang="de-DE" sz="2400" dirty="0">
                <a:solidFill>
                  <a:srgbClr val="1D2D4B"/>
                </a:solidFill>
              </a:rPr>
              <a:t>Eigentum und Vermögenswerte</a:t>
            </a:r>
          </a:p>
        </p:txBody>
      </p:sp>
    </p:spTree>
    <p:extLst>
      <p:ext uri="{BB962C8B-B14F-4D97-AF65-F5344CB8AC3E}">
        <p14:creationId xmlns:p14="http://schemas.microsoft.com/office/powerpoint/2010/main" val="245768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0" y="1799146"/>
            <a:ext cx="6830509" cy="4798504"/>
          </a:xfrm>
        </p:spPr>
        <p:txBody>
          <a:bodyPr/>
          <a:lstStyle/>
          <a:p>
            <a:pPr>
              <a:buClr>
                <a:srgbClr val="1D2D4B"/>
              </a:buClr>
            </a:pPr>
            <a:r>
              <a:rPr lang="de-DE" altLang="de-DE" dirty="0"/>
              <a:t>Unter den Top 25 anbieterunabhängigen Versicherungs- und Finanzmaklern mit über 30 Jahren Erfahrung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Unternehmenssitz Hamburg mit bundesweiter Präsenz und mehr als 200 Mitarbeitern und Experten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360° Lösungskonzepte für Privatkunden, Unternehmer und Unternehmen sowie deren Belegschaften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Mehr als 70.000 Kunden vertrauen uns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&gt; 70 Mio. € verwaltetes Prämienvolumen (SHUK)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&gt; 45 Mio. € Schadenvolumen p. a.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Top Specialties: Berufliche Risiken, Manager- /Haftungsrisiken, Real Estate, Benefits &amp; Pension, Motor, Finance …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Company of MRH Trowe seit 2022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de-DE" dirty="0"/>
              <a:t>Kompetent. Verlässlich. PERSÖNLICH.</a:t>
            </a:r>
            <a:endParaRPr lang="de-DE" dirty="0"/>
          </a:p>
        </p:txBody>
      </p:sp>
      <p:pic>
        <p:nvPicPr>
          <p:cNvPr id="6" name="Bild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" t="31110" r="59869" b="18329"/>
          <a:stretch/>
        </p:blipFill>
        <p:spPr bwMode="auto">
          <a:xfrm>
            <a:off x="391160" y="1803401"/>
            <a:ext cx="4561840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171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PRIVATES VERSICHERUNGS- UND VORSORGEMANAGEMENT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de-DE" altLang="de-DE" dirty="0"/>
              <a:t>Exklusive Produktlösungen, die umfassenden leistungsstarken Schutz zu </a:t>
            </a:r>
            <a:br>
              <a:rPr lang="de-DE" altLang="de-DE" dirty="0"/>
            </a:br>
            <a:r>
              <a:rPr lang="de-DE" altLang="de-DE" dirty="0"/>
              <a:t>Top-Konditionen </a:t>
            </a:r>
            <a:r>
              <a:rPr lang="de-DE" altLang="de-DE" u="sng" dirty="0"/>
              <a:t>durch Gruppenverträge</a:t>
            </a:r>
            <a:r>
              <a:rPr lang="de-DE" altLang="de-DE" dirty="0"/>
              <a:t> bieten: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12"/>
          </p:nvPr>
        </p:nvSpPr>
        <p:spPr>
          <a:xfrm>
            <a:off x="369358" y="2599723"/>
            <a:ext cx="11343218" cy="4001826"/>
          </a:xfrm>
        </p:spPr>
        <p:txBody>
          <a:bodyPr/>
          <a:lstStyle/>
          <a:p>
            <a:r>
              <a:rPr lang="de-DE" altLang="de-DE" dirty="0"/>
              <a:t>Absicherung der Arbeitskraft (Tagegeld | BU-Absicherung)</a:t>
            </a:r>
          </a:p>
          <a:p>
            <a:r>
              <a:rPr lang="de-DE" altLang="de-DE" dirty="0"/>
              <a:t>Private Altersvorsorge (Privatrente | Riester | Basis …)</a:t>
            </a:r>
          </a:p>
          <a:p>
            <a:r>
              <a:rPr lang="de-DE" altLang="de-DE" dirty="0"/>
              <a:t>Privatversicherungen (PHV | UV | HR | RS | Kfz …)</a:t>
            </a:r>
          </a:p>
          <a:p>
            <a:r>
              <a:rPr lang="de-DE" altLang="de-DE" dirty="0"/>
              <a:t>Tarifrechner über die Mitarbeiterlounge</a:t>
            </a:r>
          </a:p>
          <a:p>
            <a:r>
              <a:rPr lang="de-DE" altLang="de-DE" dirty="0"/>
              <a:t>Private Krankenversicherung (Voll- und Zusatzversicherung)</a:t>
            </a:r>
          </a:p>
          <a:p>
            <a:r>
              <a:rPr lang="de-DE" altLang="de-DE" dirty="0"/>
              <a:t>Risikolebensversicherung  (Hinterbliebenenabsicherung)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altLang="de-DE" b="1" dirty="0"/>
              <a:t>	</a:t>
            </a:r>
          </a:p>
          <a:p>
            <a:pPr marL="0" indent="0">
              <a:buNone/>
            </a:pPr>
            <a:r>
              <a:rPr lang="de-DE" altLang="de-DE" b="1" dirty="0"/>
              <a:t>	Beitragsersparnisse von durchschnittlich 500 € jährlich </a:t>
            </a:r>
            <a:r>
              <a:rPr lang="de-DE" altLang="de-DE" dirty="0"/>
              <a:t>je Mitarbeiter möglich – </a:t>
            </a:r>
            <a:br>
              <a:rPr lang="de-DE" altLang="de-DE" dirty="0"/>
            </a:br>
            <a:r>
              <a:rPr lang="de-DE" altLang="de-DE" dirty="0"/>
              <a:t>	und das bei deutlich besseren Leistungen und mit Maklerservice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Gleichschenkliges Dreieck 4"/>
          <p:cNvSpPr/>
          <p:nvPr/>
        </p:nvSpPr>
        <p:spPr bwMode="auto">
          <a:xfrm rot="5400000">
            <a:off x="121444" y="4830282"/>
            <a:ext cx="1223963" cy="504825"/>
          </a:xfrm>
          <a:prstGeom prst="triangle">
            <a:avLst/>
          </a:prstGeom>
          <a:solidFill>
            <a:srgbClr val="D6D6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>
            <a:lvl1pPr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de-DE" altLang="de-DE" b="1">
              <a:solidFill>
                <a:srgbClr val="9C9C9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881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GANZHEITLICHE KOMMUNIKATION</a:t>
            </a:r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1010439" y="1828072"/>
            <a:ext cx="10216361" cy="4801328"/>
            <a:chOff x="972000" y="1836000"/>
            <a:chExt cx="10188000" cy="4788000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2" t="26136" r="8370" b="3988"/>
            <a:stretch/>
          </p:blipFill>
          <p:spPr>
            <a:xfrm>
              <a:off x="972000" y="1836000"/>
              <a:ext cx="10188000" cy="4788000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34" t="63820" r="1103" b="1614"/>
            <a:stretch/>
          </p:blipFill>
          <p:spPr>
            <a:xfrm>
              <a:off x="7964500" y="4836700"/>
              <a:ext cx="2952000" cy="15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082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 Beratungs- und Dienstleistungsspektrum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Insurance Due Diligence</a:t>
            </a:r>
          </a:p>
          <a:p>
            <a:r>
              <a:rPr lang="de-DE" dirty="0"/>
              <a:t>Risikomanagement</a:t>
            </a:r>
          </a:p>
          <a:p>
            <a:r>
              <a:rPr lang="de-DE" dirty="0"/>
              <a:t>Ausschreibungs- und Platzierungsmanagement</a:t>
            </a:r>
          </a:p>
          <a:p>
            <a:r>
              <a:rPr lang="de-DE" dirty="0"/>
              <a:t>Versicherungsmanagement</a:t>
            </a:r>
          </a:p>
          <a:p>
            <a:r>
              <a:rPr lang="de-DE" dirty="0"/>
              <a:t>Schadenmanagement</a:t>
            </a:r>
          </a:p>
        </p:txBody>
      </p:sp>
    </p:spTree>
    <p:extLst>
      <p:ext uri="{BB962C8B-B14F-4D97-AF65-F5344CB8AC3E}">
        <p14:creationId xmlns:p14="http://schemas.microsoft.com/office/powerpoint/2010/main" val="3443809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KOMPLETTLÖSUNGEN AUS EINER HAND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71" y="2352548"/>
            <a:ext cx="9899904" cy="403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27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IHRE VORTEILE AUF EINEN BLICK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8" y="2076450"/>
            <a:ext cx="10099901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294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IHRE VORTEILE AUF EINEN BLICK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Individuelle, unabhängige Beratung</a:t>
            </a:r>
          </a:p>
          <a:p>
            <a:r>
              <a:rPr lang="de-DE" dirty="0"/>
              <a:t>Ermittlung Ihres Versicherungsbedarfs und kostenlose Überprüfung bestehender Verträge</a:t>
            </a:r>
          </a:p>
          <a:p>
            <a:r>
              <a:rPr lang="de-DE" dirty="0"/>
              <a:t>Unabhängige Marktausschreibung und bestmögliche Platzierung</a:t>
            </a:r>
          </a:p>
          <a:p>
            <a:r>
              <a:rPr lang="de-DE" dirty="0"/>
              <a:t>Unabhängigkeit in der Produkt- und Anbieterauswahl</a:t>
            </a:r>
          </a:p>
          <a:p>
            <a:r>
              <a:rPr lang="de-DE" dirty="0"/>
              <a:t>Umfangreiche und vielfältige Deckungskonzepte mit höchsten Bedingungsstandards zu Top-Konditionen</a:t>
            </a:r>
          </a:p>
          <a:p>
            <a:r>
              <a:rPr lang="de-DE" dirty="0"/>
              <a:t>Ganzheitliche Belegschaftsprogramme (betriebliche Altersversorgung und betriebliches Gesundheitsmanagement)</a:t>
            </a:r>
          </a:p>
          <a:p>
            <a:r>
              <a:rPr lang="de-DE" dirty="0"/>
              <a:t>Privates Versicherungs- und Vorsorgemanagement des Firmeninhabers</a:t>
            </a:r>
          </a:p>
          <a:p>
            <a:r>
              <a:rPr lang="de-DE" dirty="0"/>
              <a:t>Koordination Ihres Versicherungsportfolios aus einer Hand</a:t>
            </a:r>
          </a:p>
          <a:p>
            <a:r>
              <a:rPr lang="de-DE" dirty="0"/>
              <a:t>Fortlaufende Betreuung und Anpassung an veränderte Markt- und Risikobedingungen</a:t>
            </a:r>
          </a:p>
          <a:p>
            <a:r>
              <a:rPr lang="de-DE" dirty="0"/>
              <a:t>Jährlicher Service-Check und regelmäßige Reports/News</a:t>
            </a:r>
          </a:p>
          <a:p>
            <a:r>
              <a:rPr lang="de-DE" dirty="0"/>
              <a:t>Zuverlässiges Schadenmanagement</a:t>
            </a:r>
          </a:p>
        </p:txBody>
      </p:sp>
    </p:spTree>
    <p:extLst>
      <p:ext uri="{BB962C8B-B14F-4D97-AF65-F5344CB8AC3E}">
        <p14:creationId xmlns:p14="http://schemas.microsoft.com/office/powerpoint/2010/main" val="1329055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1920711" y="4120243"/>
            <a:ext cx="8339666" cy="18056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Geschäftsstelle Musterstadt | Manfred Mustermann 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Am Musterplatz 123 | 54231 Musterstadt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Tel. 040 123345-562 | Fax 040 542311-566 | Mobil 0172 1234567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mustermann@afm-gruppe.de | www.afm-gruppe.de</a:t>
            </a:r>
          </a:p>
          <a:p>
            <a:pPr algn="ctr">
              <a:buClr>
                <a:srgbClr val="019EE3"/>
              </a:buClr>
            </a:pPr>
            <a:r>
              <a:rPr lang="de-DE" dirty="0">
                <a:solidFill>
                  <a:srgbClr val="019EE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2005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2" b="33773"/>
          <a:stretch/>
        </p:blipFill>
        <p:spPr bwMode="auto">
          <a:xfrm>
            <a:off x="1524000" y="2698749"/>
            <a:ext cx="9144000" cy="219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0667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5"/>
          <p:cNvSpPr txBox="1">
            <a:spLocks/>
          </p:cNvSpPr>
          <p:nvPr/>
        </p:nvSpPr>
        <p:spPr>
          <a:xfrm>
            <a:off x="479425" y="313826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 baseline="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Vielen Dank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901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Ganzheitliche ENTSCHEIDUNGSGRUNDLAGEN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7" y="2442050"/>
            <a:ext cx="9901237" cy="420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0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MRH Trowe ist ein international tätiges, inhabergeführtes Unternehmen</a:t>
            </a:r>
          </a:p>
          <a:p>
            <a:r>
              <a:rPr lang="de-DE" dirty="0">
                <a:latin typeface="+mn-lt"/>
              </a:rPr>
              <a:t>Mit rund 1.500 Mitarbeitenden gehört MRH Trowe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zu den </a:t>
            </a:r>
            <a:r>
              <a:rPr lang="de-DE" b="1" dirty="0">
                <a:latin typeface="+mn-lt"/>
              </a:rPr>
              <a:t>Top 10 Industriemaklern</a:t>
            </a:r>
            <a:r>
              <a:rPr lang="de-DE" dirty="0">
                <a:latin typeface="+mn-lt"/>
              </a:rPr>
              <a:t> in Deutschland 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und verwaltet ein Prämienvolumen von </a:t>
            </a:r>
            <a:r>
              <a:rPr lang="de-DE" b="1" dirty="0">
                <a:latin typeface="+mn-lt"/>
              </a:rPr>
              <a:t>mehr als 700 Mio. €</a:t>
            </a:r>
          </a:p>
          <a:p>
            <a:r>
              <a:rPr lang="de-DE" b="1" dirty="0">
                <a:latin typeface="+mn-lt"/>
              </a:rPr>
              <a:t>Spezialwissen auf höchstem Niveau</a:t>
            </a:r>
          </a:p>
          <a:p>
            <a:pPr marL="572400" lvl="1" defTabSz="45720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rgbClr val="1D2D4B"/>
              </a:buClr>
              <a:buSzPct val="100000"/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de-DE" dirty="0">
                <a:latin typeface="+mn-lt"/>
                <a:ea typeface="Calibri" panose="020F0502020204030204" pitchFamily="34" charset="0"/>
              </a:rPr>
              <a:t>Eigene Fachabteilungen</a:t>
            </a:r>
          </a:p>
          <a:p>
            <a:pPr marL="572400" lvl="1" defTabSz="45720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rgbClr val="1D2D4B"/>
              </a:buClr>
              <a:buSzPct val="100000"/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de-DE" dirty="0">
                <a:latin typeface="+mn-lt"/>
                <a:ea typeface="Calibri" panose="020F0502020204030204" pitchFamily="34" charset="0"/>
              </a:rPr>
              <a:t>95 Underwriter (DVA) für industrielle Haftpflicht-, Sach- und Transportversicherung</a:t>
            </a:r>
          </a:p>
          <a:p>
            <a:pPr marL="572400" lvl="1" defTabSz="45720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rgbClr val="1D2D4B"/>
              </a:buClr>
              <a:buSzPct val="100000"/>
              <a:buFont typeface="Wingdings" panose="05000000000000000000" pitchFamily="2" charset="2"/>
              <a:buChar char="ü"/>
              <a:tabLst>
                <a:tab pos="228600" algn="l"/>
              </a:tabLst>
              <a:defRPr/>
            </a:pPr>
            <a:r>
              <a:rPr lang="de-DE" dirty="0">
                <a:latin typeface="+mn-lt"/>
                <a:ea typeface="Calibri" panose="020F0502020204030204" pitchFamily="34" charset="0"/>
              </a:rPr>
              <a:t>135 Betriebswirte, Ingenieure, </a:t>
            </a:r>
            <a:r>
              <a:rPr lang="de-DE" dirty="0"/>
              <a:t>Rechtsanwälte</a:t>
            </a:r>
          </a:p>
          <a:p>
            <a:pPr defTabSz="457200">
              <a:buClr>
                <a:srgbClr val="1D2D4B"/>
              </a:buClr>
              <a:tabLst>
                <a:tab pos="228600" algn="l"/>
              </a:tabLst>
              <a:defRPr/>
            </a:pPr>
            <a:r>
              <a:rPr lang="de-DE" b="1" dirty="0">
                <a:latin typeface="+mn-lt"/>
              </a:rPr>
              <a:t>Exklusive Deckungskonzepte und Wordings</a:t>
            </a:r>
          </a:p>
          <a:p>
            <a:r>
              <a:rPr lang="de-DE" b="1" dirty="0">
                <a:latin typeface="+mn-lt"/>
              </a:rPr>
              <a:t>Maklernetzwerk MRH Trowe Connect </a:t>
            </a:r>
            <a:r>
              <a:rPr lang="de-DE" dirty="0">
                <a:latin typeface="+mn-lt"/>
              </a:rPr>
              <a:t>unterstützt durch geprüfte Partner </a:t>
            </a:r>
            <a:r>
              <a:rPr lang="de-DE" b="1" dirty="0">
                <a:latin typeface="+mn-lt"/>
              </a:rPr>
              <a:t>weltweit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Partnerschaft mit MRH Trowe </a:t>
            </a:r>
          </a:p>
        </p:txBody>
      </p:sp>
      <p:pic>
        <p:nvPicPr>
          <p:cNvPr id="13" name="Bildplatzhalter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8" t="-2" r="-352" b="-103730"/>
          <a:stretch/>
        </p:blipFill>
        <p:spPr>
          <a:xfrm>
            <a:off x="980871" y="2283995"/>
            <a:ext cx="2252775" cy="214830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06" y="4616142"/>
            <a:ext cx="2647950" cy="49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06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oup 2">
            <a:extLst>
              <a:ext uri="{FF2B5EF4-FFF2-40B4-BE49-F238E27FC236}">
                <a16:creationId xmlns:a16="http://schemas.microsoft.com/office/drawing/2014/main" id="{3E61287E-614A-4A01-9B82-D711DDCD4E74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16188" y="1540628"/>
            <a:ext cx="9844819" cy="5254015"/>
            <a:chOff x="0" y="0"/>
            <a:chExt cx="10150164" cy="6334125"/>
          </a:xfrm>
        </p:grpSpPr>
        <p:grpSp>
          <p:nvGrpSpPr>
            <p:cNvPr id="263" name="S_NZL">
              <a:extLst>
                <a:ext uri="{FF2B5EF4-FFF2-40B4-BE49-F238E27FC236}">
                  <a16:creationId xmlns:a16="http://schemas.microsoft.com/office/drawing/2014/main" id="{02660F51-828F-477F-8494-78802FFE36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99121" y="5334000"/>
              <a:ext cx="303646" cy="400050"/>
              <a:chOff x="9392641" y="5334000"/>
              <a:chExt cx="32" cy="42"/>
            </a:xfrm>
            <a:solidFill>
              <a:schemeClr val="bg1">
                <a:lumMod val="75000"/>
              </a:schemeClr>
            </a:solidFill>
          </p:grpSpPr>
          <p:sp>
            <p:nvSpPr>
              <p:cNvPr id="513" name="Freeform 25">
                <a:extLst>
                  <a:ext uri="{FF2B5EF4-FFF2-40B4-BE49-F238E27FC236}">
                    <a16:creationId xmlns:a16="http://schemas.microsoft.com/office/drawing/2014/main" id="{F0C09496-879E-4F7C-B745-994307A9A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2641" y="5334020"/>
                <a:ext cx="21" cy="22"/>
              </a:xfrm>
              <a:custGeom>
                <a:avLst/>
                <a:gdLst>
                  <a:gd name="T0" fmla="*/ 1 w 98"/>
                  <a:gd name="T1" fmla="*/ 0 h 99"/>
                  <a:gd name="T2" fmla="*/ 1 w 98"/>
                  <a:gd name="T3" fmla="*/ 0 h 99"/>
                  <a:gd name="T4" fmla="*/ 1 w 98"/>
                  <a:gd name="T5" fmla="*/ 0 h 99"/>
                  <a:gd name="T6" fmla="*/ 1 w 98"/>
                  <a:gd name="T7" fmla="*/ 0 h 99"/>
                  <a:gd name="T8" fmla="*/ 1 w 98"/>
                  <a:gd name="T9" fmla="*/ 0 h 99"/>
                  <a:gd name="T10" fmla="*/ 1 w 98"/>
                  <a:gd name="T11" fmla="*/ 0 h 99"/>
                  <a:gd name="T12" fmla="*/ 1 w 98"/>
                  <a:gd name="T13" fmla="*/ 0 h 99"/>
                  <a:gd name="T14" fmla="*/ 1 w 98"/>
                  <a:gd name="T15" fmla="*/ 0 h 99"/>
                  <a:gd name="T16" fmla="*/ 1 w 98"/>
                  <a:gd name="T17" fmla="*/ 0 h 99"/>
                  <a:gd name="T18" fmla="*/ 1 w 98"/>
                  <a:gd name="T19" fmla="*/ 0 h 99"/>
                  <a:gd name="T20" fmla="*/ 1 w 98"/>
                  <a:gd name="T21" fmla="*/ 1 h 99"/>
                  <a:gd name="T22" fmla="*/ 1 w 98"/>
                  <a:gd name="T23" fmla="*/ 1 h 99"/>
                  <a:gd name="T24" fmla="*/ 0 w 98"/>
                  <a:gd name="T25" fmla="*/ 1 h 99"/>
                  <a:gd name="T26" fmla="*/ 0 w 98"/>
                  <a:gd name="T27" fmla="*/ 1 h 99"/>
                  <a:gd name="T28" fmla="*/ 0 w 98"/>
                  <a:gd name="T29" fmla="*/ 1 h 99"/>
                  <a:gd name="T30" fmla="*/ 0 w 98"/>
                  <a:gd name="T31" fmla="*/ 1 h 99"/>
                  <a:gd name="T32" fmla="*/ 0 w 98"/>
                  <a:gd name="T33" fmla="*/ 1 h 99"/>
                  <a:gd name="T34" fmla="*/ 0 w 98"/>
                  <a:gd name="T35" fmla="*/ 1 h 99"/>
                  <a:gd name="T36" fmla="*/ 0 w 98"/>
                  <a:gd name="T37" fmla="*/ 1 h 99"/>
                  <a:gd name="T38" fmla="*/ 0 w 98"/>
                  <a:gd name="T39" fmla="*/ 1 h 99"/>
                  <a:gd name="T40" fmla="*/ 0 w 98"/>
                  <a:gd name="T41" fmla="*/ 1 h 99"/>
                  <a:gd name="T42" fmla="*/ 0 w 98"/>
                  <a:gd name="T43" fmla="*/ 1 h 99"/>
                  <a:gd name="T44" fmla="*/ 0 w 98"/>
                  <a:gd name="T45" fmla="*/ 1 h 99"/>
                  <a:gd name="T46" fmla="*/ 0 w 98"/>
                  <a:gd name="T47" fmla="*/ 1 h 99"/>
                  <a:gd name="T48" fmla="*/ 0 w 98"/>
                  <a:gd name="T49" fmla="*/ 0 h 99"/>
                  <a:gd name="T50" fmla="*/ 1 w 98"/>
                  <a:gd name="T51" fmla="*/ 0 h 9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8"/>
                  <a:gd name="T79" fmla="*/ 0 h 99"/>
                  <a:gd name="T80" fmla="*/ 98 w 98"/>
                  <a:gd name="T81" fmla="*/ 99 h 9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8" h="99">
                    <a:moveTo>
                      <a:pt x="71" y="8"/>
                    </a:moveTo>
                    <a:lnTo>
                      <a:pt x="78" y="0"/>
                    </a:lnTo>
                    <a:lnTo>
                      <a:pt x="81" y="7"/>
                    </a:lnTo>
                    <a:lnTo>
                      <a:pt x="83" y="10"/>
                    </a:lnTo>
                    <a:lnTo>
                      <a:pt x="93" y="7"/>
                    </a:lnTo>
                    <a:lnTo>
                      <a:pt x="93" y="12"/>
                    </a:lnTo>
                    <a:lnTo>
                      <a:pt x="94" y="8"/>
                    </a:lnTo>
                    <a:lnTo>
                      <a:pt x="98" y="13"/>
                    </a:lnTo>
                    <a:lnTo>
                      <a:pt x="93" y="27"/>
                    </a:lnTo>
                    <a:lnTo>
                      <a:pt x="79" y="44"/>
                    </a:lnTo>
                    <a:lnTo>
                      <a:pt x="83" y="54"/>
                    </a:lnTo>
                    <a:lnTo>
                      <a:pt x="64" y="55"/>
                    </a:lnTo>
                    <a:lnTo>
                      <a:pt x="51" y="91"/>
                    </a:lnTo>
                    <a:lnTo>
                      <a:pt x="36" y="99"/>
                    </a:lnTo>
                    <a:lnTo>
                      <a:pt x="26" y="99"/>
                    </a:lnTo>
                    <a:lnTo>
                      <a:pt x="24" y="97"/>
                    </a:lnTo>
                    <a:lnTo>
                      <a:pt x="17" y="96"/>
                    </a:lnTo>
                    <a:lnTo>
                      <a:pt x="12" y="92"/>
                    </a:lnTo>
                    <a:lnTo>
                      <a:pt x="2" y="92"/>
                    </a:lnTo>
                    <a:lnTo>
                      <a:pt x="6" y="87"/>
                    </a:lnTo>
                    <a:lnTo>
                      <a:pt x="2" y="91"/>
                    </a:lnTo>
                    <a:lnTo>
                      <a:pt x="4" y="87"/>
                    </a:lnTo>
                    <a:lnTo>
                      <a:pt x="0" y="89"/>
                    </a:lnTo>
                    <a:lnTo>
                      <a:pt x="26" y="55"/>
                    </a:lnTo>
                    <a:lnTo>
                      <a:pt x="51" y="37"/>
                    </a:lnTo>
                    <a:lnTo>
                      <a:pt x="71" y="8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14" name="Freeform 26">
                <a:extLst>
                  <a:ext uri="{FF2B5EF4-FFF2-40B4-BE49-F238E27FC236}">
                    <a16:creationId xmlns:a16="http://schemas.microsoft.com/office/drawing/2014/main" id="{2CD5DD0E-35E2-4992-96EF-9746AE056C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2658" y="5334000"/>
                <a:ext cx="15" cy="24"/>
              </a:xfrm>
              <a:custGeom>
                <a:avLst/>
                <a:gdLst>
                  <a:gd name="T0" fmla="*/ 0 w 70"/>
                  <a:gd name="T1" fmla="*/ 0 h 108"/>
                  <a:gd name="T2" fmla="*/ 0 w 70"/>
                  <a:gd name="T3" fmla="*/ 0 h 108"/>
                  <a:gd name="T4" fmla="*/ 0 w 70"/>
                  <a:gd name="T5" fmla="*/ 0 h 108"/>
                  <a:gd name="T6" fmla="*/ 0 w 70"/>
                  <a:gd name="T7" fmla="*/ 0 h 108"/>
                  <a:gd name="T8" fmla="*/ 0 w 70"/>
                  <a:gd name="T9" fmla="*/ 0 h 108"/>
                  <a:gd name="T10" fmla="*/ 0 w 70"/>
                  <a:gd name="T11" fmla="*/ 0 h 108"/>
                  <a:gd name="T12" fmla="*/ 0 w 70"/>
                  <a:gd name="T13" fmla="*/ 0 h 108"/>
                  <a:gd name="T14" fmla="*/ 0 w 70"/>
                  <a:gd name="T15" fmla="*/ 0 h 108"/>
                  <a:gd name="T16" fmla="*/ 0 w 70"/>
                  <a:gd name="T17" fmla="*/ 0 h 108"/>
                  <a:gd name="T18" fmla="*/ 0 w 70"/>
                  <a:gd name="T19" fmla="*/ 0 h 108"/>
                  <a:gd name="T20" fmla="*/ 0 w 70"/>
                  <a:gd name="T21" fmla="*/ 0 h 108"/>
                  <a:gd name="T22" fmla="*/ 1 w 70"/>
                  <a:gd name="T23" fmla="*/ 0 h 108"/>
                  <a:gd name="T24" fmla="*/ 1 w 70"/>
                  <a:gd name="T25" fmla="*/ 0 h 108"/>
                  <a:gd name="T26" fmla="*/ 1 w 70"/>
                  <a:gd name="T27" fmla="*/ 1 h 108"/>
                  <a:gd name="T28" fmla="*/ 1 w 70"/>
                  <a:gd name="T29" fmla="*/ 1 h 108"/>
                  <a:gd name="T30" fmla="*/ 0 w 70"/>
                  <a:gd name="T31" fmla="*/ 1 h 108"/>
                  <a:gd name="T32" fmla="*/ 0 w 70"/>
                  <a:gd name="T33" fmla="*/ 1 h 108"/>
                  <a:gd name="T34" fmla="*/ 0 w 70"/>
                  <a:gd name="T35" fmla="*/ 1 h 108"/>
                  <a:gd name="T36" fmla="*/ 0 w 70"/>
                  <a:gd name="T37" fmla="*/ 1 h 108"/>
                  <a:gd name="T38" fmla="*/ 0 w 70"/>
                  <a:gd name="T39" fmla="*/ 1 h 108"/>
                  <a:gd name="T40" fmla="*/ 0 w 70"/>
                  <a:gd name="T41" fmla="*/ 1 h 108"/>
                  <a:gd name="T42" fmla="*/ 0 w 70"/>
                  <a:gd name="T43" fmla="*/ 1 h 108"/>
                  <a:gd name="T44" fmla="*/ 0 w 70"/>
                  <a:gd name="T45" fmla="*/ 1 h 108"/>
                  <a:gd name="T46" fmla="*/ 0 w 70"/>
                  <a:gd name="T47" fmla="*/ 1 h 108"/>
                  <a:gd name="T48" fmla="*/ 0 w 70"/>
                  <a:gd name="T49" fmla="*/ 0 h 108"/>
                  <a:gd name="T50" fmla="*/ 0 w 70"/>
                  <a:gd name="T51" fmla="*/ 0 h 108"/>
                  <a:gd name="T52" fmla="*/ 0 w 70"/>
                  <a:gd name="T53" fmla="*/ 0 h 108"/>
                  <a:gd name="T54" fmla="*/ 0 w 70"/>
                  <a:gd name="T55" fmla="*/ 0 h 108"/>
                  <a:gd name="T56" fmla="*/ 0 w 70"/>
                  <a:gd name="T57" fmla="*/ 0 h 108"/>
                  <a:gd name="T58" fmla="*/ 0 w 70"/>
                  <a:gd name="T59" fmla="*/ 0 h 108"/>
                  <a:gd name="T60" fmla="*/ 0 w 70"/>
                  <a:gd name="T61" fmla="*/ 0 h 108"/>
                  <a:gd name="T62" fmla="*/ 0 w 70"/>
                  <a:gd name="T63" fmla="*/ 0 h 108"/>
                  <a:gd name="T64" fmla="*/ 0 w 70"/>
                  <a:gd name="T65" fmla="*/ 0 h 1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0"/>
                  <a:gd name="T100" fmla="*/ 0 h 108"/>
                  <a:gd name="T101" fmla="*/ 70 w 70"/>
                  <a:gd name="T102" fmla="*/ 108 h 1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0" h="108">
                    <a:moveTo>
                      <a:pt x="1" y="0"/>
                    </a:moveTo>
                    <a:lnTo>
                      <a:pt x="6" y="7"/>
                    </a:lnTo>
                    <a:lnTo>
                      <a:pt x="16" y="10"/>
                    </a:lnTo>
                    <a:lnTo>
                      <a:pt x="18" y="15"/>
                    </a:lnTo>
                    <a:lnTo>
                      <a:pt x="23" y="20"/>
                    </a:lnTo>
                    <a:lnTo>
                      <a:pt x="20" y="19"/>
                    </a:lnTo>
                    <a:lnTo>
                      <a:pt x="25" y="34"/>
                    </a:lnTo>
                    <a:lnTo>
                      <a:pt x="28" y="35"/>
                    </a:lnTo>
                    <a:lnTo>
                      <a:pt x="33" y="41"/>
                    </a:lnTo>
                    <a:lnTo>
                      <a:pt x="33" y="30"/>
                    </a:lnTo>
                    <a:lnTo>
                      <a:pt x="45" y="47"/>
                    </a:lnTo>
                    <a:lnTo>
                      <a:pt x="60" y="51"/>
                    </a:lnTo>
                    <a:lnTo>
                      <a:pt x="68" y="46"/>
                    </a:lnTo>
                    <a:lnTo>
                      <a:pt x="70" y="54"/>
                    </a:lnTo>
                    <a:lnTo>
                      <a:pt x="67" y="67"/>
                    </a:lnTo>
                    <a:lnTo>
                      <a:pt x="53" y="76"/>
                    </a:lnTo>
                    <a:lnTo>
                      <a:pt x="48" y="89"/>
                    </a:lnTo>
                    <a:lnTo>
                      <a:pt x="33" y="108"/>
                    </a:lnTo>
                    <a:lnTo>
                      <a:pt x="31" y="104"/>
                    </a:lnTo>
                    <a:lnTo>
                      <a:pt x="26" y="104"/>
                    </a:lnTo>
                    <a:lnTo>
                      <a:pt x="28" y="96"/>
                    </a:lnTo>
                    <a:lnTo>
                      <a:pt x="26" y="84"/>
                    </a:lnTo>
                    <a:lnTo>
                      <a:pt x="16" y="69"/>
                    </a:lnTo>
                    <a:lnTo>
                      <a:pt x="23" y="64"/>
                    </a:lnTo>
                    <a:lnTo>
                      <a:pt x="25" y="35"/>
                    </a:lnTo>
                    <a:lnTo>
                      <a:pt x="18" y="30"/>
                    </a:lnTo>
                    <a:lnTo>
                      <a:pt x="20" y="32"/>
                    </a:lnTo>
                    <a:lnTo>
                      <a:pt x="20" y="25"/>
                    </a:lnTo>
                    <a:lnTo>
                      <a:pt x="16" y="29"/>
                    </a:lnTo>
                    <a:lnTo>
                      <a:pt x="11" y="20"/>
                    </a:lnTo>
                    <a:lnTo>
                      <a:pt x="10" y="12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264" name="S_USA">
              <a:extLst>
                <a:ext uri="{FF2B5EF4-FFF2-40B4-BE49-F238E27FC236}">
                  <a16:creationId xmlns:a16="http://schemas.microsoft.com/office/drawing/2014/main" id="{E47B8180-6326-437F-A53F-6837BA69AF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71575"/>
              <a:ext cx="2836185" cy="2333625"/>
              <a:chOff x="0" y="1171575"/>
              <a:chExt cx="296" cy="245"/>
            </a:xfrm>
            <a:solidFill>
              <a:schemeClr val="bg1">
                <a:lumMod val="75000"/>
              </a:schemeClr>
            </a:solidFill>
          </p:grpSpPr>
          <p:sp>
            <p:nvSpPr>
              <p:cNvPr id="511" name="Freeform 32">
                <a:extLst>
                  <a:ext uri="{FF2B5EF4-FFF2-40B4-BE49-F238E27FC236}">
                    <a16:creationId xmlns:a16="http://schemas.microsoft.com/office/drawing/2014/main" id="{BF5035B7-281E-4910-B60F-544709E72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" y="1171722"/>
                <a:ext cx="170" cy="98"/>
              </a:xfrm>
              <a:custGeom>
                <a:avLst/>
                <a:gdLst>
                  <a:gd name="T0" fmla="*/ 4 w 774"/>
                  <a:gd name="T1" fmla="*/ 0 h 450"/>
                  <a:gd name="T2" fmla="*/ 4 w 774"/>
                  <a:gd name="T3" fmla="*/ 0 h 450"/>
                  <a:gd name="T4" fmla="*/ 5 w 774"/>
                  <a:gd name="T5" fmla="*/ 0 h 450"/>
                  <a:gd name="T6" fmla="*/ 5 w 774"/>
                  <a:gd name="T7" fmla="*/ 1 h 450"/>
                  <a:gd name="T8" fmla="*/ 5 w 774"/>
                  <a:gd name="T9" fmla="*/ 1 h 450"/>
                  <a:gd name="T10" fmla="*/ 5 w 774"/>
                  <a:gd name="T11" fmla="*/ 1 h 450"/>
                  <a:gd name="T12" fmla="*/ 5 w 774"/>
                  <a:gd name="T13" fmla="*/ 1 h 450"/>
                  <a:gd name="T14" fmla="*/ 6 w 774"/>
                  <a:gd name="T15" fmla="*/ 1 h 450"/>
                  <a:gd name="T16" fmla="*/ 5 w 774"/>
                  <a:gd name="T17" fmla="*/ 1 h 450"/>
                  <a:gd name="T18" fmla="*/ 5 w 774"/>
                  <a:gd name="T19" fmla="*/ 1 h 450"/>
                  <a:gd name="T20" fmla="*/ 5 w 774"/>
                  <a:gd name="T21" fmla="*/ 2 h 450"/>
                  <a:gd name="T22" fmla="*/ 5 w 774"/>
                  <a:gd name="T23" fmla="*/ 2 h 450"/>
                  <a:gd name="T24" fmla="*/ 6 w 774"/>
                  <a:gd name="T25" fmla="*/ 1 h 450"/>
                  <a:gd name="T26" fmla="*/ 6 w 774"/>
                  <a:gd name="T27" fmla="*/ 1 h 450"/>
                  <a:gd name="T28" fmla="*/ 6 w 774"/>
                  <a:gd name="T29" fmla="*/ 1 h 450"/>
                  <a:gd name="T30" fmla="*/ 6 w 774"/>
                  <a:gd name="T31" fmla="*/ 2 h 450"/>
                  <a:gd name="T32" fmla="*/ 6 w 774"/>
                  <a:gd name="T33" fmla="*/ 2 h 450"/>
                  <a:gd name="T34" fmla="*/ 7 w 774"/>
                  <a:gd name="T35" fmla="*/ 2 h 450"/>
                  <a:gd name="T36" fmla="*/ 7 w 774"/>
                  <a:gd name="T37" fmla="*/ 1 h 450"/>
                  <a:gd name="T38" fmla="*/ 7 w 774"/>
                  <a:gd name="T39" fmla="*/ 1 h 450"/>
                  <a:gd name="T40" fmla="*/ 8 w 774"/>
                  <a:gd name="T41" fmla="*/ 1 h 450"/>
                  <a:gd name="T42" fmla="*/ 8 w 774"/>
                  <a:gd name="T43" fmla="*/ 1 h 450"/>
                  <a:gd name="T44" fmla="*/ 8 w 774"/>
                  <a:gd name="T45" fmla="*/ 1 h 450"/>
                  <a:gd name="T46" fmla="*/ 8 w 774"/>
                  <a:gd name="T47" fmla="*/ 1 h 450"/>
                  <a:gd name="T48" fmla="*/ 8 w 774"/>
                  <a:gd name="T49" fmla="*/ 1 h 450"/>
                  <a:gd name="T50" fmla="*/ 8 w 774"/>
                  <a:gd name="T51" fmla="*/ 2 h 450"/>
                  <a:gd name="T52" fmla="*/ 8 w 774"/>
                  <a:gd name="T53" fmla="*/ 2 h 450"/>
                  <a:gd name="T54" fmla="*/ 7 w 774"/>
                  <a:gd name="T55" fmla="*/ 2 h 450"/>
                  <a:gd name="T56" fmla="*/ 7 w 774"/>
                  <a:gd name="T57" fmla="*/ 2 h 450"/>
                  <a:gd name="T58" fmla="*/ 7 w 774"/>
                  <a:gd name="T59" fmla="*/ 3 h 450"/>
                  <a:gd name="T60" fmla="*/ 7 w 774"/>
                  <a:gd name="T61" fmla="*/ 2 h 450"/>
                  <a:gd name="T62" fmla="*/ 7 w 774"/>
                  <a:gd name="T63" fmla="*/ 2 h 450"/>
                  <a:gd name="T64" fmla="*/ 7 w 774"/>
                  <a:gd name="T65" fmla="*/ 3 h 450"/>
                  <a:gd name="T66" fmla="*/ 6 w 774"/>
                  <a:gd name="T67" fmla="*/ 4 h 450"/>
                  <a:gd name="T68" fmla="*/ 6 w 774"/>
                  <a:gd name="T69" fmla="*/ 5 h 450"/>
                  <a:gd name="T70" fmla="*/ 6 w 774"/>
                  <a:gd name="T71" fmla="*/ 4 h 450"/>
                  <a:gd name="T72" fmla="*/ 6 w 774"/>
                  <a:gd name="T73" fmla="*/ 4 h 450"/>
                  <a:gd name="T74" fmla="*/ 6 w 774"/>
                  <a:gd name="T75" fmla="*/ 4 h 450"/>
                  <a:gd name="T76" fmla="*/ 5 w 774"/>
                  <a:gd name="T77" fmla="*/ 4 h 450"/>
                  <a:gd name="T78" fmla="*/ 5 w 774"/>
                  <a:gd name="T79" fmla="*/ 4 h 450"/>
                  <a:gd name="T80" fmla="*/ 4 w 774"/>
                  <a:gd name="T81" fmla="*/ 4 h 450"/>
                  <a:gd name="T82" fmla="*/ 4 w 774"/>
                  <a:gd name="T83" fmla="*/ 4 h 450"/>
                  <a:gd name="T84" fmla="*/ 4 w 774"/>
                  <a:gd name="T85" fmla="*/ 5 h 450"/>
                  <a:gd name="T86" fmla="*/ 3 w 774"/>
                  <a:gd name="T87" fmla="*/ 4 h 450"/>
                  <a:gd name="T88" fmla="*/ 3 w 774"/>
                  <a:gd name="T89" fmla="*/ 4 h 450"/>
                  <a:gd name="T90" fmla="*/ 3 w 774"/>
                  <a:gd name="T91" fmla="*/ 4 h 450"/>
                  <a:gd name="T92" fmla="*/ 2 w 774"/>
                  <a:gd name="T93" fmla="*/ 4 h 450"/>
                  <a:gd name="T94" fmla="*/ 1 w 774"/>
                  <a:gd name="T95" fmla="*/ 3 h 450"/>
                  <a:gd name="T96" fmla="*/ 1 w 774"/>
                  <a:gd name="T97" fmla="*/ 3 h 450"/>
                  <a:gd name="T98" fmla="*/ 0 w 774"/>
                  <a:gd name="T99" fmla="*/ 3 h 450"/>
                  <a:gd name="T100" fmla="*/ 0 w 774"/>
                  <a:gd name="T101" fmla="*/ 3 h 450"/>
                  <a:gd name="T102" fmla="*/ 0 w 774"/>
                  <a:gd name="T103" fmla="*/ 3 h 450"/>
                  <a:gd name="T104" fmla="*/ 0 w 774"/>
                  <a:gd name="T105" fmla="*/ 3 h 450"/>
                  <a:gd name="T106" fmla="*/ 0 w 774"/>
                  <a:gd name="T107" fmla="*/ 2 h 450"/>
                  <a:gd name="T108" fmla="*/ 0 w 774"/>
                  <a:gd name="T109" fmla="*/ 2 h 450"/>
                  <a:gd name="T110" fmla="*/ 0 w 774"/>
                  <a:gd name="T111" fmla="*/ 2 h 450"/>
                  <a:gd name="T112" fmla="*/ 0 w 774"/>
                  <a:gd name="T113" fmla="*/ 2 h 450"/>
                  <a:gd name="T114" fmla="*/ 0 w 774"/>
                  <a:gd name="T115" fmla="*/ 0 h 450"/>
                  <a:gd name="T116" fmla="*/ 0 w 774"/>
                  <a:gd name="T117" fmla="*/ 0 h 450"/>
                  <a:gd name="T118" fmla="*/ 0 w 774"/>
                  <a:gd name="T119" fmla="*/ 0 h 450"/>
                  <a:gd name="T120" fmla="*/ 0 w 774"/>
                  <a:gd name="T121" fmla="*/ 0 h 45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74"/>
                  <a:gd name="T184" fmla="*/ 0 h 450"/>
                  <a:gd name="T185" fmla="*/ 774 w 774"/>
                  <a:gd name="T186" fmla="*/ 450 h 45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74" h="450">
                    <a:moveTo>
                      <a:pt x="25" y="10"/>
                    </a:moveTo>
                    <a:lnTo>
                      <a:pt x="397" y="10"/>
                    </a:lnTo>
                    <a:lnTo>
                      <a:pt x="402" y="0"/>
                    </a:lnTo>
                    <a:lnTo>
                      <a:pt x="412" y="18"/>
                    </a:lnTo>
                    <a:lnTo>
                      <a:pt x="424" y="18"/>
                    </a:lnTo>
                    <a:lnTo>
                      <a:pt x="445" y="39"/>
                    </a:lnTo>
                    <a:lnTo>
                      <a:pt x="465" y="39"/>
                    </a:lnTo>
                    <a:lnTo>
                      <a:pt x="440" y="62"/>
                    </a:lnTo>
                    <a:lnTo>
                      <a:pt x="454" y="54"/>
                    </a:lnTo>
                    <a:lnTo>
                      <a:pt x="459" y="62"/>
                    </a:lnTo>
                    <a:lnTo>
                      <a:pt x="487" y="54"/>
                    </a:lnTo>
                    <a:lnTo>
                      <a:pt x="487" y="62"/>
                    </a:lnTo>
                    <a:lnTo>
                      <a:pt x="496" y="54"/>
                    </a:lnTo>
                    <a:lnTo>
                      <a:pt x="504" y="62"/>
                    </a:lnTo>
                    <a:lnTo>
                      <a:pt x="539" y="62"/>
                    </a:lnTo>
                    <a:lnTo>
                      <a:pt x="546" y="71"/>
                    </a:lnTo>
                    <a:lnTo>
                      <a:pt x="546" y="84"/>
                    </a:lnTo>
                    <a:lnTo>
                      <a:pt x="504" y="84"/>
                    </a:lnTo>
                    <a:lnTo>
                      <a:pt x="496" y="113"/>
                    </a:lnTo>
                    <a:lnTo>
                      <a:pt x="504" y="101"/>
                    </a:lnTo>
                    <a:lnTo>
                      <a:pt x="496" y="138"/>
                    </a:lnTo>
                    <a:lnTo>
                      <a:pt x="496" y="166"/>
                    </a:lnTo>
                    <a:lnTo>
                      <a:pt x="504" y="166"/>
                    </a:lnTo>
                    <a:lnTo>
                      <a:pt x="509" y="160"/>
                    </a:lnTo>
                    <a:lnTo>
                      <a:pt x="509" y="121"/>
                    </a:lnTo>
                    <a:lnTo>
                      <a:pt x="531" y="92"/>
                    </a:lnTo>
                    <a:lnTo>
                      <a:pt x="531" y="84"/>
                    </a:lnTo>
                    <a:lnTo>
                      <a:pt x="551" y="92"/>
                    </a:lnTo>
                    <a:lnTo>
                      <a:pt x="551" y="113"/>
                    </a:lnTo>
                    <a:lnTo>
                      <a:pt x="546" y="129"/>
                    </a:lnTo>
                    <a:lnTo>
                      <a:pt x="561" y="121"/>
                    </a:lnTo>
                    <a:lnTo>
                      <a:pt x="561" y="138"/>
                    </a:lnTo>
                    <a:lnTo>
                      <a:pt x="573" y="138"/>
                    </a:lnTo>
                    <a:lnTo>
                      <a:pt x="551" y="166"/>
                    </a:lnTo>
                    <a:lnTo>
                      <a:pt x="581" y="166"/>
                    </a:lnTo>
                    <a:lnTo>
                      <a:pt x="616" y="138"/>
                    </a:lnTo>
                    <a:lnTo>
                      <a:pt x="616" y="129"/>
                    </a:lnTo>
                    <a:lnTo>
                      <a:pt x="645" y="129"/>
                    </a:lnTo>
                    <a:lnTo>
                      <a:pt x="645" y="113"/>
                    </a:lnTo>
                    <a:lnTo>
                      <a:pt x="666" y="101"/>
                    </a:lnTo>
                    <a:lnTo>
                      <a:pt x="708" y="101"/>
                    </a:lnTo>
                    <a:lnTo>
                      <a:pt x="723" y="92"/>
                    </a:lnTo>
                    <a:lnTo>
                      <a:pt x="745" y="47"/>
                    </a:lnTo>
                    <a:lnTo>
                      <a:pt x="752" y="54"/>
                    </a:lnTo>
                    <a:lnTo>
                      <a:pt x="759" y="47"/>
                    </a:lnTo>
                    <a:lnTo>
                      <a:pt x="765" y="84"/>
                    </a:lnTo>
                    <a:lnTo>
                      <a:pt x="774" y="92"/>
                    </a:lnTo>
                    <a:lnTo>
                      <a:pt x="774" y="101"/>
                    </a:lnTo>
                    <a:lnTo>
                      <a:pt x="765" y="113"/>
                    </a:lnTo>
                    <a:lnTo>
                      <a:pt x="752" y="113"/>
                    </a:lnTo>
                    <a:lnTo>
                      <a:pt x="715" y="145"/>
                    </a:lnTo>
                    <a:lnTo>
                      <a:pt x="723" y="166"/>
                    </a:lnTo>
                    <a:lnTo>
                      <a:pt x="730" y="160"/>
                    </a:lnTo>
                    <a:lnTo>
                      <a:pt x="730" y="175"/>
                    </a:lnTo>
                    <a:lnTo>
                      <a:pt x="708" y="166"/>
                    </a:lnTo>
                    <a:lnTo>
                      <a:pt x="678" y="183"/>
                    </a:lnTo>
                    <a:lnTo>
                      <a:pt x="671" y="220"/>
                    </a:lnTo>
                    <a:lnTo>
                      <a:pt x="666" y="213"/>
                    </a:lnTo>
                    <a:lnTo>
                      <a:pt x="666" y="220"/>
                    </a:lnTo>
                    <a:lnTo>
                      <a:pt x="658" y="250"/>
                    </a:lnTo>
                    <a:lnTo>
                      <a:pt x="658" y="234"/>
                    </a:lnTo>
                    <a:lnTo>
                      <a:pt x="645" y="220"/>
                    </a:lnTo>
                    <a:lnTo>
                      <a:pt x="645" y="203"/>
                    </a:lnTo>
                    <a:lnTo>
                      <a:pt x="638" y="220"/>
                    </a:lnTo>
                    <a:lnTo>
                      <a:pt x="658" y="277"/>
                    </a:lnTo>
                    <a:lnTo>
                      <a:pt x="645" y="294"/>
                    </a:lnTo>
                    <a:lnTo>
                      <a:pt x="588" y="339"/>
                    </a:lnTo>
                    <a:lnTo>
                      <a:pt x="581" y="361"/>
                    </a:lnTo>
                    <a:lnTo>
                      <a:pt x="596" y="422"/>
                    </a:lnTo>
                    <a:lnTo>
                      <a:pt x="596" y="450"/>
                    </a:lnTo>
                    <a:lnTo>
                      <a:pt x="588" y="450"/>
                    </a:lnTo>
                    <a:lnTo>
                      <a:pt x="561" y="422"/>
                    </a:lnTo>
                    <a:lnTo>
                      <a:pt x="561" y="385"/>
                    </a:lnTo>
                    <a:lnTo>
                      <a:pt x="546" y="368"/>
                    </a:lnTo>
                    <a:lnTo>
                      <a:pt x="531" y="376"/>
                    </a:lnTo>
                    <a:lnTo>
                      <a:pt x="531" y="368"/>
                    </a:lnTo>
                    <a:lnTo>
                      <a:pt x="480" y="368"/>
                    </a:lnTo>
                    <a:lnTo>
                      <a:pt x="465" y="376"/>
                    </a:lnTo>
                    <a:lnTo>
                      <a:pt x="480" y="385"/>
                    </a:lnTo>
                    <a:lnTo>
                      <a:pt x="454" y="385"/>
                    </a:lnTo>
                    <a:lnTo>
                      <a:pt x="445" y="376"/>
                    </a:lnTo>
                    <a:lnTo>
                      <a:pt x="418" y="376"/>
                    </a:lnTo>
                    <a:lnTo>
                      <a:pt x="402" y="385"/>
                    </a:lnTo>
                    <a:lnTo>
                      <a:pt x="370" y="415"/>
                    </a:lnTo>
                    <a:lnTo>
                      <a:pt x="370" y="442"/>
                    </a:lnTo>
                    <a:lnTo>
                      <a:pt x="340" y="437"/>
                    </a:lnTo>
                    <a:lnTo>
                      <a:pt x="311" y="376"/>
                    </a:lnTo>
                    <a:lnTo>
                      <a:pt x="296" y="376"/>
                    </a:lnTo>
                    <a:lnTo>
                      <a:pt x="291" y="385"/>
                    </a:lnTo>
                    <a:lnTo>
                      <a:pt x="283" y="385"/>
                    </a:lnTo>
                    <a:lnTo>
                      <a:pt x="269" y="376"/>
                    </a:lnTo>
                    <a:lnTo>
                      <a:pt x="269" y="361"/>
                    </a:lnTo>
                    <a:lnTo>
                      <a:pt x="248" y="339"/>
                    </a:lnTo>
                    <a:lnTo>
                      <a:pt x="177" y="353"/>
                    </a:lnTo>
                    <a:lnTo>
                      <a:pt x="127" y="331"/>
                    </a:lnTo>
                    <a:lnTo>
                      <a:pt x="105" y="331"/>
                    </a:lnTo>
                    <a:lnTo>
                      <a:pt x="90" y="316"/>
                    </a:lnTo>
                    <a:lnTo>
                      <a:pt x="83" y="316"/>
                    </a:lnTo>
                    <a:lnTo>
                      <a:pt x="83" y="301"/>
                    </a:lnTo>
                    <a:lnTo>
                      <a:pt x="48" y="294"/>
                    </a:lnTo>
                    <a:lnTo>
                      <a:pt x="48" y="286"/>
                    </a:lnTo>
                    <a:lnTo>
                      <a:pt x="35" y="266"/>
                    </a:lnTo>
                    <a:lnTo>
                      <a:pt x="35" y="250"/>
                    </a:lnTo>
                    <a:lnTo>
                      <a:pt x="25" y="250"/>
                    </a:lnTo>
                    <a:lnTo>
                      <a:pt x="25" y="242"/>
                    </a:lnTo>
                    <a:lnTo>
                      <a:pt x="35" y="242"/>
                    </a:lnTo>
                    <a:lnTo>
                      <a:pt x="35" y="234"/>
                    </a:lnTo>
                    <a:lnTo>
                      <a:pt x="20" y="234"/>
                    </a:lnTo>
                    <a:lnTo>
                      <a:pt x="25" y="234"/>
                    </a:lnTo>
                    <a:lnTo>
                      <a:pt x="6" y="213"/>
                    </a:lnTo>
                    <a:lnTo>
                      <a:pt x="6" y="203"/>
                    </a:lnTo>
                    <a:lnTo>
                      <a:pt x="0" y="197"/>
                    </a:lnTo>
                    <a:lnTo>
                      <a:pt x="6" y="166"/>
                    </a:lnTo>
                    <a:lnTo>
                      <a:pt x="0" y="138"/>
                    </a:lnTo>
                    <a:lnTo>
                      <a:pt x="6" y="71"/>
                    </a:lnTo>
                    <a:lnTo>
                      <a:pt x="0" y="23"/>
                    </a:lnTo>
                    <a:lnTo>
                      <a:pt x="20" y="23"/>
                    </a:lnTo>
                    <a:lnTo>
                      <a:pt x="20" y="47"/>
                    </a:lnTo>
                    <a:lnTo>
                      <a:pt x="25" y="47"/>
                    </a:lnTo>
                    <a:lnTo>
                      <a:pt x="25" y="1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12" name="Freeform 33">
                <a:extLst>
                  <a:ext uri="{FF2B5EF4-FFF2-40B4-BE49-F238E27FC236}">
                    <a16:creationId xmlns:a16="http://schemas.microsoft.com/office/drawing/2014/main" id="{149492FE-1B75-4015-A66F-6CCFFD6B5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1171575"/>
                <a:ext cx="109" cy="122"/>
              </a:xfrm>
              <a:custGeom>
                <a:avLst/>
                <a:gdLst>
                  <a:gd name="T0" fmla="*/ 5 w 494"/>
                  <a:gd name="T1" fmla="*/ 5 h 559"/>
                  <a:gd name="T2" fmla="*/ 5 w 494"/>
                  <a:gd name="T3" fmla="*/ 5 h 559"/>
                  <a:gd name="T4" fmla="*/ 5 w 494"/>
                  <a:gd name="T5" fmla="*/ 4 h 559"/>
                  <a:gd name="T6" fmla="*/ 4 w 494"/>
                  <a:gd name="T7" fmla="*/ 5 h 559"/>
                  <a:gd name="T8" fmla="*/ 4 w 494"/>
                  <a:gd name="T9" fmla="*/ 4 h 559"/>
                  <a:gd name="T10" fmla="*/ 4 w 494"/>
                  <a:gd name="T11" fmla="*/ 1 h 559"/>
                  <a:gd name="T12" fmla="*/ 3 w 494"/>
                  <a:gd name="T13" fmla="*/ 1 h 559"/>
                  <a:gd name="T14" fmla="*/ 3 w 494"/>
                  <a:gd name="T15" fmla="*/ 1 h 559"/>
                  <a:gd name="T16" fmla="*/ 2 w 494"/>
                  <a:gd name="T17" fmla="*/ 0 h 559"/>
                  <a:gd name="T18" fmla="*/ 2 w 494"/>
                  <a:gd name="T19" fmla="*/ 0 h 559"/>
                  <a:gd name="T20" fmla="*/ 2 w 494"/>
                  <a:gd name="T21" fmla="*/ 0 h 559"/>
                  <a:gd name="T22" fmla="*/ 1 w 494"/>
                  <a:gd name="T23" fmla="*/ 0 h 559"/>
                  <a:gd name="T24" fmla="*/ 1 w 494"/>
                  <a:gd name="T25" fmla="*/ 1 h 559"/>
                  <a:gd name="T26" fmla="*/ 0 w 494"/>
                  <a:gd name="T27" fmla="*/ 1 h 559"/>
                  <a:gd name="T28" fmla="*/ 0 w 494"/>
                  <a:gd name="T29" fmla="*/ 2 h 559"/>
                  <a:gd name="T30" fmla="*/ 1 w 494"/>
                  <a:gd name="T31" fmla="*/ 2 h 559"/>
                  <a:gd name="T32" fmla="*/ 0 w 494"/>
                  <a:gd name="T33" fmla="*/ 2 h 559"/>
                  <a:gd name="T34" fmla="*/ 0 w 494"/>
                  <a:gd name="T35" fmla="*/ 2 h 559"/>
                  <a:gd name="T36" fmla="*/ 0 w 494"/>
                  <a:gd name="T37" fmla="*/ 2 h 559"/>
                  <a:gd name="T38" fmla="*/ 0 w 494"/>
                  <a:gd name="T39" fmla="*/ 3 h 559"/>
                  <a:gd name="T40" fmla="*/ 1 w 494"/>
                  <a:gd name="T41" fmla="*/ 3 h 559"/>
                  <a:gd name="T42" fmla="*/ 1 w 494"/>
                  <a:gd name="T43" fmla="*/ 3 h 559"/>
                  <a:gd name="T44" fmla="*/ 1 w 494"/>
                  <a:gd name="T45" fmla="*/ 3 h 559"/>
                  <a:gd name="T46" fmla="*/ 0 w 494"/>
                  <a:gd name="T47" fmla="*/ 3 h 559"/>
                  <a:gd name="T48" fmla="*/ 0 w 494"/>
                  <a:gd name="T49" fmla="*/ 4 h 559"/>
                  <a:gd name="T50" fmla="*/ 1 w 494"/>
                  <a:gd name="T51" fmla="*/ 4 h 559"/>
                  <a:gd name="T52" fmla="*/ 1 w 494"/>
                  <a:gd name="T53" fmla="*/ 5 h 559"/>
                  <a:gd name="T54" fmla="*/ 1 w 494"/>
                  <a:gd name="T55" fmla="*/ 5 h 559"/>
                  <a:gd name="T56" fmla="*/ 1 w 494"/>
                  <a:gd name="T57" fmla="*/ 5 h 559"/>
                  <a:gd name="T58" fmla="*/ 1 w 494"/>
                  <a:gd name="T59" fmla="*/ 5 h 559"/>
                  <a:gd name="T60" fmla="*/ 0 w 494"/>
                  <a:gd name="T61" fmla="*/ 6 h 559"/>
                  <a:gd name="T62" fmla="*/ 1 w 494"/>
                  <a:gd name="T63" fmla="*/ 5 h 559"/>
                  <a:gd name="T64" fmla="*/ 2 w 494"/>
                  <a:gd name="T65" fmla="*/ 5 h 559"/>
                  <a:gd name="T66" fmla="*/ 2 w 494"/>
                  <a:gd name="T67" fmla="*/ 5 h 559"/>
                  <a:gd name="T68" fmla="*/ 2 w 494"/>
                  <a:gd name="T69" fmla="*/ 4 h 559"/>
                  <a:gd name="T70" fmla="*/ 2 w 494"/>
                  <a:gd name="T71" fmla="*/ 4 h 559"/>
                  <a:gd name="T72" fmla="*/ 2 w 494"/>
                  <a:gd name="T73" fmla="*/ 4 h 559"/>
                  <a:gd name="T74" fmla="*/ 2 w 494"/>
                  <a:gd name="T75" fmla="*/ 5 h 559"/>
                  <a:gd name="T76" fmla="*/ 3 w 494"/>
                  <a:gd name="T77" fmla="*/ 4 h 559"/>
                  <a:gd name="T78" fmla="*/ 3 w 494"/>
                  <a:gd name="T79" fmla="*/ 4 h 559"/>
                  <a:gd name="T80" fmla="*/ 3 w 494"/>
                  <a:gd name="T81" fmla="*/ 4 h 559"/>
                  <a:gd name="T82" fmla="*/ 4 w 494"/>
                  <a:gd name="T83" fmla="*/ 4 h 559"/>
                  <a:gd name="T84" fmla="*/ 4 w 494"/>
                  <a:gd name="T85" fmla="*/ 4 h 559"/>
                  <a:gd name="T86" fmla="*/ 5 w 494"/>
                  <a:gd name="T87" fmla="*/ 5 h 559"/>
                  <a:gd name="T88" fmla="*/ 5 w 494"/>
                  <a:gd name="T89" fmla="*/ 5 h 559"/>
                  <a:gd name="T90" fmla="*/ 5 w 494"/>
                  <a:gd name="T91" fmla="*/ 5 h 559"/>
                  <a:gd name="T92" fmla="*/ 5 w 494"/>
                  <a:gd name="T93" fmla="*/ 5 h 559"/>
                  <a:gd name="T94" fmla="*/ 5 w 494"/>
                  <a:gd name="T95" fmla="*/ 5 h 559"/>
                  <a:gd name="T96" fmla="*/ 5 w 494"/>
                  <a:gd name="T97" fmla="*/ 5 h 559"/>
                  <a:gd name="T98" fmla="*/ 5 w 494"/>
                  <a:gd name="T99" fmla="*/ 6 h 559"/>
                  <a:gd name="T100" fmla="*/ 5 w 494"/>
                  <a:gd name="T101" fmla="*/ 5 h 559"/>
                  <a:gd name="T102" fmla="*/ 5 w 494"/>
                  <a:gd name="T103" fmla="*/ 5 h 559"/>
                  <a:gd name="T104" fmla="*/ 5 w 494"/>
                  <a:gd name="T105" fmla="*/ 6 h 559"/>
                  <a:gd name="T106" fmla="*/ 5 w 494"/>
                  <a:gd name="T107" fmla="*/ 6 h 55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94"/>
                  <a:gd name="T163" fmla="*/ 0 h 559"/>
                  <a:gd name="T164" fmla="*/ 494 w 494"/>
                  <a:gd name="T165" fmla="*/ 559 h 55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94" h="559">
                    <a:moveTo>
                      <a:pt x="494" y="546"/>
                    </a:moveTo>
                    <a:lnTo>
                      <a:pt x="494" y="516"/>
                    </a:lnTo>
                    <a:lnTo>
                      <a:pt x="474" y="494"/>
                    </a:lnTo>
                    <a:lnTo>
                      <a:pt x="446" y="440"/>
                    </a:lnTo>
                    <a:lnTo>
                      <a:pt x="439" y="440"/>
                    </a:lnTo>
                    <a:lnTo>
                      <a:pt x="431" y="411"/>
                    </a:lnTo>
                    <a:lnTo>
                      <a:pt x="419" y="428"/>
                    </a:lnTo>
                    <a:lnTo>
                      <a:pt x="402" y="435"/>
                    </a:lnTo>
                    <a:lnTo>
                      <a:pt x="382" y="405"/>
                    </a:lnTo>
                    <a:lnTo>
                      <a:pt x="382" y="395"/>
                    </a:lnTo>
                    <a:lnTo>
                      <a:pt x="353" y="405"/>
                    </a:lnTo>
                    <a:lnTo>
                      <a:pt x="353" y="74"/>
                    </a:lnTo>
                    <a:lnTo>
                      <a:pt x="332" y="53"/>
                    </a:lnTo>
                    <a:lnTo>
                      <a:pt x="302" y="65"/>
                    </a:lnTo>
                    <a:lnTo>
                      <a:pt x="291" y="53"/>
                    </a:lnTo>
                    <a:lnTo>
                      <a:pt x="270" y="53"/>
                    </a:lnTo>
                    <a:lnTo>
                      <a:pt x="248" y="38"/>
                    </a:lnTo>
                    <a:lnTo>
                      <a:pt x="213" y="38"/>
                    </a:lnTo>
                    <a:lnTo>
                      <a:pt x="206" y="21"/>
                    </a:lnTo>
                    <a:lnTo>
                      <a:pt x="176" y="21"/>
                    </a:lnTo>
                    <a:lnTo>
                      <a:pt x="168" y="8"/>
                    </a:lnTo>
                    <a:lnTo>
                      <a:pt x="149" y="0"/>
                    </a:lnTo>
                    <a:lnTo>
                      <a:pt x="132" y="21"/>
                    </a:lnTo>
                    <a:lnTo>
                      <a:pt x="90" y="45"/>
                    </a:lnTo>
                    <a:lnTo>
                      <a:pt x="84" y="45"/>
                    </a:lnTo>
                    <a:lnTo>
                      <a:pt x="62" y="65"/>
                    </a:lnTo>
                    <a:lnTo>
                      <a:pt x="57" y="104"/>
                    </a:lnTo>
                    <a:lnTo>
                      <a:pt x="20" y="111"/>
                    </a:lnTo>
                    <a:lnTo>
                      <a:pt x="13" y="127"/>
                    </a:lnTo>
                    <a:lnTo>
                      <a:pt x="49" y="156"/>
                    </a:lnTo>
                    <a:lnTo>
                      <a:pt x="77" y="201"/>
                    </a:lnTo>
                    <a:lnTo>
                      <a:pt x="77" y="210"/>
                    </a:lnTo>
                    <a:lnTo>
                      <a:pt x="49" y="210"/>
                    </a:lnTo>
                    <a:lnTo>
                      <a:pt x="49" y="195"/>
                    </a:lnTo>
                    <a:lnTo>
                      <a:pt x="42" y="195"/>
                    </a:lnTo>
                    <a:lnTo>
                      <a:pt x="5" y="210"/>
                    </a:lnTo>
                    <a:lnTo>
                      <a:pt x="0" y="232"/>
                    </a:lnTo>
                    <a:lnTo>
                      <a:pt x="13" y="240"/>
                    </a:lnTo>
                    <a:lnTo>
                      <a:pt x="13" y="253"/>
                    </a:lnTo>
                    <a:lnTo>
                      <a:pt x="35" y="270"/>
                    </a:lnTo>
                    <a:lnTo>
                      <a:pt x="62" y="270"/>
                    </a:lnTo>
                    <a:lnTo>
                      <a:pt x="84" y="253"/>
                    </a:lnTo>
                    <a:lnTo>
                      <a:pt x="84" y="270"/>
                    </a:lnTo>
                    <a:lnTo>
                      <a:pt x="90" y="285"/>
                    </a:lnTo>
                    <a:lnTo>
                      <a:pt x="84" y="306"/>
                    </a:lnTo>
                    <a:lnTo>
                      <a:pt x="62" y="306"/>
                    </a:lnTo>
                    <a:lnTo>
                      <a:pt x="57" y="314"/>
                    </a:lnTo>
                    <a:lnTo>
                      <a:pt x="42" y="314"/>
                    </a:lnTo>
                    <a:lnTo>
                      <a:pt x="20" y="359"/>
                    </a:lnTo>
                    <a:lnTo>
                      <a:pt x="49" y="411"/>
                    </a:lnTo>
                    <a:lnTo>
                      <a:pt x="57" y="411"/>
                    </a:lnTo>
                    <a:lnTo>
                      <a:pt x="77" y="405"/>
                    </a:lnTo>
                    <a:lnTo>
                      <a:pt x="77" y="435"/>
                    </a:lnTo>
                    <a:lnTo>
                      <a:pt x="84" y="440"/>
                    </a:lnTo>
                    <a:lnTo>
                      <a:pt x="106" y="440"/>
                    </a:lnTo>
                    <a:lnTo>
                      <a:pt x="119" y="448"/>
                    </a:lnTo>
                    <a:lnTo>
                      <a:pt x="119" y="440"/>
                    </a:lnTo>
                    <a:lnTo>
                      <a:pt x="132" y="440"/>
                    </a:lnTo>
                    <a:lnTo>
                      <a:pt x="132" y="479"/>
                    </a:lnTo>
                    <a:lnTo>
                      <a:pt x="90" y="516"/>
                    </a:lnTo>
                    <a:lnTo>
                      <a:pt x="62" y="526"/>
                    </a:lnTo>
                    <a:lnTo>
                      <a:pt x="35" y="554"/>
                    </a:lnTo>
                    <a:lnTo>
                      <a:pt x="42" y="559"/>
                    </a:lnTo>
                    <a:lnTo>
                      <a:pt x="119" y="516"/>
                    </a:lnTo>
                    <a:lnTo>
                      <a:pt x="142" y="485"/>
                    </a:lnTo>
                    <a:lnTo>
                      <a:pt x="184" y="448"/>
                    </a:lnTo>
                    <a:lnTo>
                      <a:pt x="189" y="440"/>
                    </a:lnTo>
                    <a:lnTo>
                      <a:pt x="176" y="435"/>
                    </a:lnTo>
                    <a:lnTo>
                      <a:pt x="206" y="405"/>
                    </a:lnTo>
                    <a:lnTo>
                      <a:pt x="206" y="388"/>
                    </a:lnTo>
                    <a:lnTo>
                      <a:pt x="226" y="368"/>
                    </a:lnTo>
                    <a:lnTo>
                      <a:pt x="233" y="368"/>
                    </a:lnTo>
                    <a:lnTo>
                      <a:pt x="218" y="388"/>
                    </a:lnTo>
                    <a:lnTo>
                      <a:pt x="213" y="411"/>
                    </a:lnTo>
                    <a:lnTo>
                      <a:pt x="218" y="428"/>
                    </a:lnTo>
                    <a:lnTo>
                      <a:pt x="213" y="435"/>
                    </a:lnTo>
                    <a:lnTo>
                      <a:pt x="218" y="435"/>
                    </a:lnTo>
                    <a:lnTo>
                      <a:pt x="248" y="411"/>
                    </a:lnTo>
                    <a:lnTo>
                      <a:pt x="255" y="411"/>
                    </a:lnTo>
                    <a:lnTo>
                      <a:pt x="261" y="395"/>
                    </a:lnTo>
                    <a:lnTo>
                      <a:pt x="255" y="374"/>
                    </a:lnTo>
                    <a:lnTo>
                      <a:pt x="310" y="405"/>
                    </a:lnTo>
                    <a:lnTo>
                      <a:pt x="338" y="405"/>
                    </a:lnTo>
                    <a:lnTo>
                      <a:pt x="360" y="411"/>
                    </a:lnTo>
                    <a:lnTo>
                      <a:pt x="374" y="411"/>
                    </a:lnTo>
                    <a:lnTo>
                      <a:pt x="374" y="428"/>
                    </a:lnTo>
                    <a:lnTo>
                      <a:pt x="419" y="462"/>
                    </a:lnTo>
                    <a:lnTo>
                      <a:pt x="439" y="516"/>
                    </a:lnTo>
                    <a:lnTo>
                      <a:pt x="431" y="472"/>
                    </a:lnTo>
                    <a:lnTo>
                      <a:pt x="426" y="462"/>
                    </a:lnTo>
                    <a:lnTo>
                      <a:pt x="431" y="462"/>
                    </a:lnTo>
                    <a:lnTo>
                      <a:pt x="431" y="440"/>
                    </a:lnTo>
                    <a:lnTo>
                      <a:pt x="439" y="485"/>
                    </a:lnTo>
                    <a:lnTo>
                      <a:pt x="446" y="479"/>
                    </a:lnTo>
                    <a:lnTo>
                      <a:pt x="467" y="494"/>
                    </a:lnTo>
                    <a:lnTo>
                      <a:pt x="446" y="485"/>
                    </a:lnTo>
                    <a:lnTo>
                      <a:pt x="446" y="516"/>
                    </a:lnTo>
                    <a:lnTo>
                      <a:pt x="461" y="509"/>
                    </a:lnTo>
                    <a:lnTo>
                      <a:pt x="461" y="526"/>
                    </a:lnTo>
                    <a:lnTo>
                      <a:pt x="474" y="554"/>
                    </a:lnTo>
                    <a:lnTo>
                      <a:pt x="474" y="531"/>
                    </a:lnTo>
                    <a:lnTo>
                      <a:pt x="467" y="516"/>
                    </a:lnTo>
                    <a:lnTo>
                      <a:pt x="474" y="516"/>
                    </a:lnTo>
                    <a:lnTo>
                      <a:pt x="474" y="526"/>
                    </a:lnTo>
                    <a:lnTo>
                      <a:pt x="488" y="554"/>
                    </a:lnTo>
                    <a:lnTo>
                      <a:pt x="494" y="546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265" name="S_MEX">
              <a:extLst>
                <a:ext uri="{FF2B5EF4-FFF2-40B4-BE49-F238E27FC236}">
                  <a16:creationId xmlns:a16="http://schemas.microsoft.com/office/drawing/2014/main" id="{CB87C3BF-5B4A-46C7-A394-41CAC8F00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581" y="3257550"/>
              <a:ext cx="841892" cy="600075"/>
            </a:xfrm>
            <a:custGeom>
              <a:avLst/>
              <a:gdLst>
                <a:gd name="T0" fmla="*/ 1144324294 w 398"/>
                <a:gd name="T1" fmla="*/ 576701465 h 286"/>
                <a:gd name="T2" fmla="*/ 1170936083 w 398"/>
                <a:gd name="T3" fmla="*/ 779205710 h 286"/>
                <a:gd name="T4" fmla="*/ 1237465555 w 398"/>
                <a:gd name="T5" fmla="*/ 1008125832 h 286"/>
                <a:gd name="T6" fmla="*/ 1552378041 w 398"/>
                <a:gd name="T7" fmla="*/ 1008125832 h 286"/>
                <a:gd name="T8" fmla="*/ 1552378041 w 398"/>
                <a:gd name="T9" fmla="*/ 942090334 h 286"/>
                <a:gd name="T10" fmla="*/ 1738662669 w 398"/>
                <a:gd name="T11" fmla="*/ 779205710 h 286"/>
                <a:gd name="T12" fmla="*/ 1738662669 w 398"/>
                <a:gd name="T13" fmla="*/ 1030135566 h 286"/>
                <a:gd name="T14" fmla="*/ 1667695792 w 398"/>
                <a:gd name="T15" fmla="*/ 1030135566 h 286"/>
                <a:gd name="T16" fmla="*/ 1512458252 w 398"/>
                <a:gd name="T17" fmla="*/ 1074159232 h 286"/>
                <a:gd name="T18" fmla="*/ 1512458252 w 398"/>
                <a:gd name="T19" fmla="*/ 1140194992 h 286"/>
                <a:gd name="T20" fmla="*/ 1366091307 w 398"/>
                <a:gd name="T21" fmla="*/ 1140194992 h 286"/>
                <a:gd name="T22" fmla="*/ 1237465555 w 398"/>
                <a:gd name="T23" fmla="*/ 1197424498 h 286"/>
                <a:gd name="T24" fmla="*/ 949166701 w 398"/>
                <a:gd name="T25" fmla="*/ 1074159232 h 286"/>
                <a:gd name="T26" fmla="*/ 793929160 w 398"/>
                <a:gd name="T27" fmla="*/ 1030135566 h 286"/>
                <a:gd name="T28" fmla="*/ 660870216 w 398"/>
                <a:gd name="T29" fmla="*/ 871652889 h 286"/>
                <a:gd name="T30" fmla="*/ 660870216 w 398"/>
                <a:gd name="T31" fmla="*/ 739586090 h 286"/>
                <a:gd name="T32" fmla="*/ 443536263 w 398"/>
                <a:gd name="T33" fmla="*/ 501861943 h 286"/>
                <a:gd name="T34" fmla="*/ 377006791 w 398"/>
                <a:gd name="T35" fmla="*/ 378596939 h 286"/>
                <a:gd name="T36" fmla="*/ 319345810 w 398"/>
                <a:gd name="T37" fmla="*/ 334573273 h 286"/>
                <a:gd name="T38" fmla="*/ 199590588 w 398"/>
                <a:gd name="T39" fmla="*/ 105655151 h 286"/>
                <a:gd name="T40" fmla="*/ 124190487 w 398"/>
                <a:gd name="T41" fmla="*/ 171688584 h 286"/>
                <a:gd name="T42" fmla="*/ 412489176 w 398"/>
                <a:gd name="T43" fmla="*/ 607517192 h 286"/>
                <a:gd name="T44" fmla="*/ 412489176 w 398"/>
                <a:gd name="T45" fmla="*/ 708768265 h 286"/>
                <a:gd name="T46" fmla="*/ 288298723 w 398"/>
                <a:gd name="T47" fmla="*/ 532677669 h 286"/>
                <a:gd name="T48" fmla="*/ 124190487 w 398"/>
                <a:gd name="T49" fmla="*/ 409412665 h 286"/>
                <a:gd name="T50" fmla="*/ 124190487 w 398"/>
                <a:gd name="T51" fmla="*/ 378596939 h 286"/>
                <a:gd name="T52" fmla="*/ 70964803 w 398"/>
                <a:gd name="T53" fmla="*/ 198102363 h 286"/>
                <a:gd name="T54" fmla="*/ 102013996 w 398"/>
                <a:gd name="T55" fmla="*/ 0 h 286"/>
                <a:gd name="T56" fmla="*/ 629821023 w 398"/>
                <a:gd name="T57" fmla="*/ 44023682 h 286"/>
                <a:gd name="T58" fmla="*/ 731834986 w 398"/>
                <a:gd name="T59" fmla="*/ 198102363 h 286"/>
                <a:gd name="T60" fmla="*/ 829413651 w 398"/>
                <a:gd name="T61" fmla="*/ 246527975 h 286"/>
                <a:gd name="T62" fmla="*/ 918119614 w 398"/>
                <a:gd name="T63" fmla="*/ 198102363 h 286"/>
                <a:gd name="T64" fmla="*/ 1170936083 w 398"/>
                <a:gd name="T65" fmla="*/ 501861943 h 2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8"/>
                <a:gd name="T100" fmla="*/ 0 h 286"/>
                <a:gd name="T101" fmla="*/ 398 w 398"/>
                <a:gd name="T102" fmla="*/ 286 h 2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8" h="286">
                  <a:moveTo>
                    <a:pt x="264" y="114"/>
                  </a:moveTo>
                  <a:lnTo>
                    <a:pt x="258" y="131"/>
                  </a:lnTo>
                  <a:lnTo>
                    <a:pt x="258" y="168"/>
                  </a:lnTo>
                  <a:lnTo>
                    <a:pt x="264" y="177"/>
                  </a:lnTo>
                  <a:lnTo>
                    <a:pt x="264" y="183"/>
                  </a:lnTo>
                  <a:lnTo>
                    <a:pt x="279" y="229"/>
                  </a:lnTo>
                  <a:lnTo>
                    <a:pt x="308" y="234"/>
                  </a:lnTo>
                  <a:lnTo>
                    <a:pt x="350" y="229"/>
                  </a:lnTo>
                  <a:lnTo>
                    <a:pt x="341" y="229"/>
                  </a:lnTo>
                  <a:lnTo>
                    <a:pt x="350" y="214"/>
                  </a:lnTo>
                  <a:lnTo>
                    <a:pt x="355" y="183"/>
                  </a:lnTo>
                  <a:lnTo>
                    <a:pt x="392" y="177"/>
                  </a:lnTo>
                  <a:lnTo>
                    <a:pt x="398" y="183"/>
                  </a:lnTo>
                  <a:lnTo>
                    <a:pt x="392" y="234"/>
                  </a:lnTo>
                  <a:lnTo>
                    <a:pt x="383" y="229"/>
                  </a:lnTo>
                  <a:lnTo>
                    <a:pt x="376" y="234"/>
                  </a:lnTo>
                  <a:lnTo>
                    <a:pt x="350" y="234"/>
                  </a:lnTo>
                  <a:lnTo>
                    <a:pt x="341" y="244"/>
                  </a:lnTo>
                  <a:lnTo>
                    <a:pt x="355" y="259"/>
                  </a:lnTo>
                  <a:lnTo>
                    <a:pt x="341" y="259"/>
                  </a:lnTo>
                  <a:lnTo>
                    <a:pt x="335" y="286"/>
                  </a:lnTo>
                  <a:lnTo>
                    <a:pt x="308" y="259"/>
                  </a:lnTo>
                  <a:lnTo>
                    <a:pt x="293" y="259"/>
                  </a:lnTo>
                  <a:lnTo>
                    <a:pt x="279" y="272"/>
                  </a:lnTo>
                  <a:lnTo>
                    <a:pt x="258" y="259"/>
                  </a:lnTo>
                  <a:lnTo>
                    <a:pt x="214" y="244"/>
                  </a:lnTo>
                  <a:lnTo>
                    <a:pt x="207" y="234"/>
                  </a:lnTo>
                  <a:lnTo>
                    <a:pt x="179" y="234"/>
                  </a:lnTo>
                  <a:lnTo>
                    <a:pt x="165" y="214"/>
                  </a:lnTo>
                  <a:lnTo>
                    <a:pt x="149" y="198"/>
                  </a:lnTo>
                  <a:lnTo>
                    <a:pt x="165" y="183"/>
                  </a:lnTo>
                  <a:lnTo>
                    <a:pt x="149" y="168"/>
                  </a:lnTo>
                  <a:lnTo>
                    <a:pt x="122" y="121"/>
                  </a:lnTo>
                  <a:lnTo>
                    <a:pt x="100" y="114"/>
                  </a:lnTo>
                  <a:lnTo>
                    <a:pt x="100" y="108"/>
                  </a:lnTo>
                  <a:lnTo>
                    <a:pt x="85" y="86"/>
                  </a:lnTo>
                  <a:lnTo>
                    <a:pt x="85" y="76"/>
                  </a:lnTo>
                  <a:lnTo>
                    <a:pt x="72" y="76"/>
                  </a:lnTo>
                  <a:lnTo>
                    <a:pt x="50" y="24"/>
                  </a:lnTo>
                  <a:lnTo>
                    <a:pt x="45" y="24"/>
                  </a:lnTo>
                  <a:lnTo>
                    <a:pt x="23" y="10"/>
                  </a:lnTo>
                  <a:lnTo>
                    <a:pt x="28" y="39"/>
                  </a:lnTo>
                  <a:lnTo>
                    <a:pt x="85" y="138"/>
                  </a:lnTo>
                  <a:lnTo>
                    <a:pt x="93" y="138"/>
                  </a:lnTo>
                  <a:lnTo>
                    <a:pt x="100" y="155"/>
                  </a:lnTo>
                  <a:lnTo>
                    <a:pt x="93" y="161"/>
                  </a:lnTo>
                  <a:lnTo>
                    <a:pt x="56" y="131"/>
                  </a:lnTo>
                  <a:lnTo>
                    <a:pt x="65" y="121"/>
                  </a:lnTo>
                  <a:lnTo>
                    <a:pt x="56" y="108"/>
                  </a:lnTo>
                  <a:lnTo>
                    <a:pt x="28" y="93"/>
                  </a:lnTo>
                  <a:lnTo>
                    <a:pt x="23" y="76"/>
                  </a:lnTo>
                  <a:lnTo>
                    <a:pt x="28" y="86"/>
                  </a:lnTo>
                  <a:lnTo>
                    <a:pt x="45" y="61"/>
                  </a:lnTo>
                  <a:lnTo>
                    <a:pt x="16" y="45"/>
                  </a:lnTo>
                  <a:lnTo>
                    <a:pt x="0" y="0"/>
                  </a:lnTo>
                  <a:lnTo>
                    <a:pt x="23" y="0"/>
                  </a:lnTo>
                  <a:lnTo>
                    <a:pt x="72" y="24"/>
                  </a:lnTo>
                  <a:lnTo>
                    <a:pt x="142" y="10"/>
                  </a:lnTo>
                  <a:lnTo>
                    <a:pt x="165" y="32"/>
                  </a:lnTo>
                  <a:lnTo>
                    <a:pt x="165" y="45"/>
                  </a:lnTo>
                  <a:lnTo>
                    <a:pt x="179" y="56"/>
                  </a:lnTo>
                  <a:lnTo>
                    <a:pt x="187" y="56"/>
                  </a:lnTo>
                  <a:lnTo>
                    <a:pt x="192" y="45"/>
                  </a:lnTo>
                  <a:lnTo>
                    <a:pt x="207" y="45"/>
                  </a:lnTo>
                  <a:lnTo>
                    <a:pt x="234" y="108"/>
                  </a:lnTo>
                  <a:lnTo>
                    <a:pt x="264" y="11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266" name="S_CAN">
              <a:extLst>
                <a:ext uri="{FF2B5EF4-FFF2-40B4-BE49-F238E27FC236}">
                  <a16:creationId xmlns:a16="http://schemas.microsoft.com/office/drawing/2014/main" id="{FEB66609-AE28-4464-8491-19A55B8B4D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9059" y="0"/>
              <a:ext cx="3481192" cy="2924175"/>
              <a:chOff x="747001" y="0"/>
              <a:chExt cx="363" cy="307"/>
            </a:xfrm>
            <a:solidFill>
              <a:schemeClr val="bg1">
                <a:lumMod val="75000"/>
              </a:schemeClr>
            </a:solidFill>
          </p:grpSpPr>
          <p:sp>
            <p:nvSpPr>
              <p:cNvPr id="487" name="Freeform 4">
                <a:extLst>
                  <a:ext uri="{FF2B5EF4-FFF2-40B4-BE49-F238E27FC236}">
                    <a16:creationId xmlns:a16="http://schemas.microsoft.com/office/drawing/2014/main" id="{D93A262C-A144-4989-8CA5-EA6D7248C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208" y="0"/>
                <a:ext cx="156" cy="189"/>
              </a:xfrm>
              <a:custGeom>
                <a:avLst/>
                <a:gdLst>
                  <a:gd name="T0" fmla="*/ 4 w 707"/>
                  <a:gd name="T1" fmla="*/ 9 h 861"/>
                  <a:gd name="T2" fmla="*/ 4 w 707"/>
                  <a:gd name="T3" fmla="*/ 9 h 861"/>
                  <a:gd name="T4" fmla="*/ 3 w 707"/>
                  <a:gd name="T5" fmla="*/ 9 h 861"/>
                  <a:gd name="T6" fmla="*/ 3 w 707"/>
                  <a:gd name="T7" fmla="*/ 9 h 861"/>
                  <a:gd name="T8" fmla="*/ 3 w 707"/>
                  <a:gd name="T9" fmla="*/ 9 h 861"/>
                  <a:gd name="T10" fmla="*/ 3 w 707"/>
                  <a:gd name="T11" fmla="*/ 8 h 861"/>
                  <a:gd name="T12" fmla="*/ 3 w 707"/>
                  <a:gd name="T13" fmla="*/ 8 h 861"/>
                  <a:gd name="T14" fmla="*/ 2 w 707"/>
                  <a:gd name="T15" fmla="*/ 8 h 861"/>
                  <a:gd name="T16" fmla="*/ 2 w 707"/>
                  <a:gd name="T17" fmla="*/ 8 h 861"/>
                  <a:gd name="T18" fmla="*/ 3 w 707"/>
                  <a:gd name="T19" fmla="*/ 7 h 861"/>
                  <a:gd name="T20" fmla="*/ 2 w 707"/>
                  <a:gd name="T21" fmla="*/ 7 h 861"/>
                  <a:gd name="T22" fmla="*/ 3 w 707"/>
                  <a:gd name="T23" fmla="*/ 6 h 861"/>
                  <a:gd name="T24" fmla="*/ 3 w 707"/>
                  <a:gd name="T25" fmla="*/ 6 h 861"/>
                  <a:gd name="T26" fmla="*/ 3 w 707"/>
                  <a:gd name="T27" fmla="*/ 6 h 861"/>
                  <a:gd name="T28" fmla="*/ 2 w 707"/>
                  <a:gd name="T29" fmla="*/ 5 h 861"/>
                  <a:gd name="T30" fmla="*/ 2 w 707"/>
                  <a:gd name="T31" fmla="*/ 5 h 861"/>
                  <a:gd name="T32" fmla="*/ 1 w 707"/>
                  <a:gd name="T33" fmla="*/ 5 h 861"/>
                  <a:gd name="T34" fmla="*/ 0 w 707"/>
                  <a:gd name="T35" fmla="*/ 4 h 861"/>
                  <a:gd name="T36" fmla="*/ 0 w 707"/>
                  <a:gd name="T37" fmla="*/ 4 h 861"/>
                  <a:gd name="T38" fmla="*/ 0 w 707"/>
                  <a:gd name="T39" fmla="*/ 4 h 861"/>
                  <a:gd name="T40" fmla="*/ 1 w 707"/>
                  <a:gd name="T41" fmla="*/ 2 h 861"/>
                  <a:gd name="T42" fmla="*/ 1 w 707"/>
                  <a:gd name="T43" fmla="*/ 2 h 861"/>
                  <a:gd name="T44" fmla="*/ 2 w 707"/>
                  <a:gd name="T45" fmla="*/ 1 h 861"/>
                  <a:gd name="T46" fmla="*/ 2 w 707"/>
                  <a:gd name="T47" fmla="*/ 2 h 861"/>
                  <a:gd name="T48" fmla="*/ 3 w 707"/>
                  <a:gd name="T49" fmla="*/ 1 h 861"/>
                  <a:gd name="T50" fmla="*/ 3 w 707"/>
                  <a:gd name="T51" fmla="*/ 1 h 861"/>
                  <a:gd name="T52" fmla="*/ 4 w 707"/>
                  <a:gd name="T53" fmla="*/ 1 h 861"/>
                  <a:gd name="T54" fmla="*/ 3 w 707"/>
                  <a:gd name="T55" fmla="*/ 0 h 861"/>
                  <a:gd name="T56" fmla="*/ 5 w 707"/>
                  <a:gd name="T57" fmla="*/ 0 h 861"/>
                  <a:gd name="T58" fmla="*/ 5 w 707"/>
                  <a:gd name="T59" fmla="*/ 0 h 861"/>
                  <a:gd name="T60" fmla="*/ 6 w 707"/>
                  <a:gd name="T61" fmla="*/ 1 h 861"/>
                  <a:gd name="T62" fmla="*/ 6 w 707"/>
                  <a:gd name="T63" fmla="*/ 1 h 861"/>
                  <a:gd name="T64" fmla="*/ 6 w 707"/>
                  <a:gd name="T65" fmla="*/ 1 h 861"/>
                  <a:gd name="T66" fmla="*/ 7 w 707"/>
                  <a:gd name="T67" fmla="*/ 2 h 861"/>
                  <a:gd name="T68" fmla="*/ 6 w 707"/>
                  <a:gd name="T69" fmla="*/ 2 h 861"/>
                  <a:gd name="T70" fmla="*/ 7 w 707"/>
                  <a:gd name="T71" fmla="*/ 3 h 861"/>
                  <a:gd name="T72" fmla="*/ 7 w 707"/>
                  <a:gd name="T73" fmla="*/ 3 h 861"/>
                  <a:gd name="T74" fmla="*/ 6 w 707"/>
                  <a:gd name="T75" fmla="*/ 4 h 861"/>
                  <a:gd name="T76" fmla="*/ 7 w 707"/>
                  <a:gd name="T77" fmla="*/ 4 h 861"/>
                  <a:gd name="T78" fmla="*/ 7 w 707"/>
                  <a:gd name="T79" fmla="*/ 5 h 861"/>
                  <a:gd name="T80" fmla="*/ 7 w 707"/>
                  <a:gd name="T81" fmla="*/ 5 h 861"/>
                  <a:gd name="T82" fmla="*/ 6 w 707"/>
                  <a:gd name="T83" fmla="*/ 5 h 861"/>
                  <a:gd name="T84" fmla="*/ 6 w 707"/>
                  <a:gd name="T85" fmla="*/ 6 h 861"/>
                  <a:gd name="T86" fmla="*/ 6 w 707"/>
                  <a:gd name="T87" fmla="*/ 6 h 861"/>
                  <a:gd name="T88" fmla="*/ 6 w 707"/>
                  <a:gd name="T89" fmla="*/ 7 h 861"/>
                  <a:gd name="T90" fmla="*/ 6 w 707"/>
                  <a:gd name="T91" fmla="*/ 6 h 861"/>
                  <a:gd name="T92" fmla="*/ 6 w 707"/>
                  <a:gd name="T93" fmla="*/ 7 h 861"/>
                  <a:gd name="T94" fmla="*/ 5 w 707"/>
                  <a:gd name="T95" fmla="*/ 7 h 861"/>
                  <a:gd name="T96" fmla="*/ 5 w 707"/>
                  <a:gd name="T97" fmla="*/ 7 h 861"/>
                  <a:gd name="T98" fmla="*/ 5 w 707"/>
                  <a:gd name="T99" fmla="*/ 7 h 861"/>
                  <a:gd name="T100" fmla="*/ 5 w 707"/>
                  <a:gd name="T101" fmla="*/ 8 h 861"/>
                  <a:gd name="T102" fmla="*/ 4 w 707"/>
                  <a:gd name="T103" fmla="*/ 8 h 861"/>
                  <a:gd name="T104" fmla="*/ 4 w 707"/>
                  <a:gd name="T105" fmla="*/ 8 h 861"/>
                  <a:gd name="T106" fmla="*/ 4 w 707"/>
                  <a:gd name="T107" fmla="*/ 8 h 861"/>
                  <a:gd name="T108" fmla="*/ 4 w 707"/>
                  <a:gd name="T109" fmla="*/ 8 h 861"/>
                  <a:gd name="T110" fmla="*/ 4 w 707"/>
                  <a:gd name="T111" fmla="*/ 9 h 8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707"/>
                  <a:gd name="T169" fmla="*/ 0 h 861"/>
                  <a:gd name="T170" fmla="*/ 707 w 707"/>
                  <a:gd name="T171" fmla="*/ 861 h 86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707" h="861">
                    <a:moveTo>
                      <a:pt x="365" y="809"/>
                    </a:moveTo>
                    <a:lnTo>
                      <a:pt x="367" y="809"/>
                    </a:lnTo>
                    <a:lnTo>
                      <a:pt x="325" y="859"/>
                    </a:lnTo>
                    <a:lnTo>
                      <a:pt x="327" y="859"/>
                    </a:lnTo>
                    <a:lnTo>
                      <a:pt x="323" y="861"/>
                    </a:lnTo>
                    <a:lnTo>
                      <a:pt x="323" y="858"/>
                    </a:lnTo>
                    <a:lnTo>
                      <a:pt x="320" y="861"/>
                    </a:lnTo>
                    <a:lnTo>
                      <a:pt x="322" y="851"/>
                    </a:lnTo>
                    <a:lnTo>
                      <a:pt x="312" y="854"/>
                    </a:lnTo>
                    <a:lnTo>
                      <a:pt x="318" y="851"/>
                    </a:lnTo>
                    <a:lnTo>
                      <a:pt x="313" y="851"/>
                    </a:lnTo>
                    <a:lnTo>
                      <a:pt x="315" y="849"/>
                    </a:lnTo>
                    <a:lnTo>
                      <a:pt x="290" y="854"/>
                    </a:lnTo>
                    <a:lnTo>
                      <a:pt x="297" y="849"/>
                    </a:lnTo>
                    <a:lnTo>
                      <a:pt x="280" y="843"/>
                    </a:lnTo>
                    <a:lnTo>
                      <a:pt x="288" y="839"/>
                    </a:lnTo>
                    <a:lnTo>
                      <a:pt x="250" y="792"/>
                    </a:lnTo>
                    <a:lnTo>
                      <a:pt x="265" y="775"/>
                    </a:lnTo>
                    <a:lnTo>
                      <a:pt x="258" y="774"/>
                    </a:lnTo>
                    <a:lnTo>
                      <a:pt x="266" y="772"/>
                    </a:lnTo>
                    <a:lnTo>
                      <a:pt x="243" y="782"/>
                    </a:lnTo>
                    <a:lnTo>
                      <a:pt x="241" y="757"/>
                    </a:lnTo>
                    <a:lnTo>
                      <a:pt x="240" y="760"/>
                    </a:lnTo>
                    <a:lnTo>
                      <a:pt x="231" y="748"/>
                    </a:lnTo>
                    <a:lnTo>
                      <a:pt x="228" y="742"/>
                    </a:lnTo>
                    <a:lnTo>
                      <a:pt x="233" y="737"/>
                    </a:lnTo>
                    <a:lnTo>
                      <a:pt x="231" y="728"/>
                    </a:lnTo>
                    <a:lnTo>
                      <a:pt x="256" y="688"/>
                    </a:lnTo>
                    <a:lnTo>
                      <a:pt x="253" y="679"/>
                    </a:lnTo>
                    <a:lnTo>
                      <a:pt x="250" y="678"/>
                    </a:lnTo>
                    <a:lnTo>
                      <a:pt x="251" y="681"/>
                    </a:lnTo>
                    <a:lnTo>
                      <a:pt x="256" y="669"/>
                    </a:lnTo>
                    <a:lnTo>
                      <a:pt x="214" y="616"/>
                    </a:lnTo>
                    <a:lnTo>
                      <a:pt x="260" y="626"/>
                    </a:lnTo>
                    <a:lnTo>
                      <a:pt x="253" y="619"/>
                    </a:lnTo>
                    <a:lnTo>
                      <a:pt x="245" y="606"/>
                    </a:lnTo>
                    <a:lnTo>
                      <a:pt x="241" y="602"/>
                    </a:lnTo>
                    <a:lnTo>
                      <a:pt x="248" y="597"/>
                    </a:lnTo>
                    <a:lnTo>
                      <a:pt x="238" y="602"/>
                    </a:lnTo>
                    <a:lnTo>
                      <a:pt x="245" y="592"/>
                    </a:lnTo>
                    <a:lnTo>
                      <a:pt x="233" y="594"/>
                    </a:lnTo>
                    <a:lnTo>
                      <a:pt x="246" y="585"/>
                    </a:lnTo>
                    <a:lnTo>
                      <a:pt x="233" y="579"/>
                    </a:lnTo>
                    <a:lnTo>
                      <a:pt x="204" y="594"/>
                    </a:lnTo>
                    <a:lnTo>
                      <a:pt x="208" y="530"/>
                    </a:lnTo>
                    <a:lnTo>
                      <a:pt x="198" y="518"/>
                    </a:lnTo>
                    <a:lnTo>
                      <a:pt x="199" y="520"/>
                    </a:lnTo>
                    <a:lnTo>
                      <a:pt x="181" y="470"/>
                    </a:lnTo>
                    <a:lnTo>
                      <a:pt x="144" y="431"/>
                    </a:lnTo>
                    <a:lnTo>
                      <a:pt x="67" y="427"/>
                    </a:lnTo>
                    <a:lnTo>
                      <a:pt x="77" y="439"/>
                    </a:lnTo>
                    <a:lnTo>
                      <a:pt x="40" y="417"/>
                    </a:lnTo>
                    <a:lnTo>
                      <a:pt x="55" y="405"/>
                    </a:lnTo>
                    <a:lnTo>
                      <a:pt x="37" y="390"/>
                    </a:lnTo>
                    <a:lnTo>
                      <a:pt x="84" y="380"/>
                    </a:lnTo>
                    <a:lnTo>
                      <a:pt x="74" y="363"/>
                    </a:lnTo>
                    <a:lnTo>
                      <a:pt x="34" y="365"/>
                    </a:lnTo>
                    <a:lnTo>
                      <a:pt x="39" y="358"/>
                    </a:lnTo>
                    <a:lnTo>
                      <a:pt x="27" y="360"/>
                    </a:lnTo>
                    <a:lnTo>
                      <a:pt x="0" y="338"/>
                    </a:lnTo>
                    <a:lnTo>
                      <a:pt x="49" y="296"/>
                    </a:lnTo>
                    <a:lnTo>
                      <a:pt x="67" y="262"/>
                    </a:lnTo>
                    <a:lnTo>
                      <a:pt x="106" y="236"/>
                    </a:lnTo>
                    <a:lnTo>
                      <a:pt x="60" y="227"/>
                    </a:lnTo>
                    <a:lnTo>
                      <a:pt x="109" y="174"/>
                    </a:lnTo>
                    <a:lnTo>
                      <a:pt x="117" y="142"/>
                    </a:lnTo>
                    <a:lnTo>
                      <a:pt x="142" y="123"/>
                    </a:lnTo>
                    <a:lnTo>
                      <a:pt x="178" y="158"/>
                    </a:lnTo>
                    <a:lnTo>
                      <a:pt x="189" y="126"/>
                    </a:lnTo>
                    <a:lnTo>
                      <a:pt x="208" y="91"/>
                    </a:lnTo>
                    <a:lnTo>
                      <a:pt x="225" y="124"/>
                    </a:lnTo>
                    <a:lnTo>
                      <a:pt x="218" y="148"/>
                    </a:lnTo>
                    <a:lnTo>
                      <a:pt x="260" y="138"/>
                    </a:lnTo>
                    <a:lnTo>
                      <a:pt x="248" y="121"/>
                    </a:lnTo>
                    <a:lnTo>
                      <a:pt x="265" y="125"/>
                    </a:lnTo>
                    <a:lnTo>
                      <a:pt x="248" y="79"/>
                    </a:lnTo>
                    <a:lnTo>
                      <a:pt x="285" y="86"/>
                    </a:lnTo>
                    <a:lnTo>
                      <a:pt x="309" y="112"/>
                    </a:lnTo>
                    <a:lnTo>
                      <a:pt x="307" y="92"/>
                    </a:lnTo>
                    <a:lnTo>
                      <a:pt x="308" y="59"/>
                    </a:lnTo>
                    <a:lnTo>
                      <a:pt x="350" y="83"/>
                    </a:lnTo>
                    <a:lnTo>
                      <a:pt x="352" y="61"/>
                    </a:lnTo>
                    <a:lnTo>
                      <a:pt x="374" y="88"/>
                    </a:lnTo>
                    <a:lnTo>
                      <a:pt x="310" y="36"/>
                    </a:lnTo>
                    <a:lnTo>
                      <a:pt x="387" y="61"/>
                    </a:lnTo>
                    <a:lnTo>
                      <a:pt x="412" y="14"/>
                    </a:lnTo>
                    <a:lnTo>
                      <a:pt x="441" y="4"/>
                    </a:lnTo>
                    <a:lnTo>
                      <a:pt x="473" y="0"/>
                    </a:lnTo>
                    <a:lnTo>
                      <a:pt x="501" y="8"/>
                    </a:lnTo>
                    <a:lnTo>
                      <a:pt x="487" y="30"/>
                    </a:lnTo>
                    <a:lnTo>
                      <a:pt x="495" y="38"/>
                    </a:lnTo>
                    <a:lnTo>
                      <a:pt x="548" y="32"/>
                    </a:lnTo>
                    <a:lnTo>
                      <a:pt x="533" y="63"/>
                    </a:lnTo>
                    <a:lnTo>
                      <a:pt x="561" y="63"/>
                    </a:lnTo>
                    <a:lnTo>
                      <a:pt x="590" y="73"/>
                    </a:lnTo>
                    <a:lnTo>
                      <a:pt x="539" y="108"/>
                    </a:lnTo>
                    <a:lnTo>
                      <a:pt x="523" y="116"/>
                    </a:lnTo>
                    <a:lnTo>
                      <a:pt x="549" y="128"/>
                    </a:lnTo>
                    <a:lnTo>
                      <a:pt x="581" y="115"/>
                    </a:lnTo>
                    <a:lnTo>
                      <a:pt x="585" y="174"/>
                    </a:lnTo>
                    <a:lnTo>
                      <a:pt x="613" y="142"/>
                    </a:lnTo>
                    <a:lnTo>
                      <a:pt x="653" y="142"/>
                    </a:lnTo>
                    <a:lnTo>
                      <a:pt x="707" y="147"/>
                    </a:lnTo>
                    <a:lnTo>
                      <a:pt x="631" y="176"/>
                    </a:lnTo>
                    <a:lnTo>
                      <a:pt x="600" y="210"/>
                    </a:lnTo>
                    <a:lnTo>
                      <a:pt x="631" y="206"/>
                    </a:lnTo>
                    <a:lnTo>
                      <a:pt x="660" y="212"/>
                    </a:lnTo>
                    <a:lnTo>
                      <a:pt x="615" y="256"/>
                    </a:lnTo>
                    <a:lnTo>
                      <a:pt x="642" y="237"/>
                    </a:lnTo>
                    <a:lnTo>
                      <a:pt x="618" y="289"/>
                    </a:lnTo>
                    <a:lnTo>
                      <a:pt x="628" y="281"/>
                    </a:lnTo>
                    <a:lnTo>
                      <a:pt x="625" y="286"/>
                    </a:lnTo>
                    <a:lnTo>
                      <a:pt x="623" y="284"/>
                    </a:lnTo>
                    <a:lnTo>
                      <a:pt x="605" y="326"/>
                    </a:lnTo>
                    <a:lnTo>
                      <a:pt x="600" y="362"/>
                    </a:lnTo>
                    <a:lnTo>
                      <a:pt x="627" y="365"/>
                    </a:lnTo>
                    <a:lnTo>
                      <a:pt x="608" y="362"/>
                    </a:lnTo>
                    <a:lnTo>
                      <a:pt x="615" y="367"/>
                    </a:lnTo>
                    <a:lnTo>
                      <a:pt x="610" y="369"/>
                    </a:lnTo>
                    <a:lnTo>
                      <a:pt x="610" y="427"/>
                    </a:lnTo>
                    <a:lnTo>
                      <a:pt x="605" y="421"/>
                    </a:lnTo>
                    <a:lnTo>
                      <a:pt x="620" y="429"/>
                    </a:lnTo>
                    <a:lnTo>
                      <a:pt x="622" y="466"/>
                    </a:lnTo>
                    <a:lnTo>
                      <a:pt x="591" y="454"/>
                    </a:lnTo>
                    <a:lnTo>
                      <a:pt x="627" y="496"/>
                    </a:lnTo>
                    <a:lnTo>
                      <a:pt x="593" y="490"/>
                    </a:lnTo>
                    <a:lnTo>
                      <a:pt x="610" y="527"/>
                    </a:lnTo>
                    <a:lnTo>
                      <a:pt x="558" y="521"/>
                    </a:lnTo>
                    <a:lnTo>
                      <a:pt x="536" y="538"/>
                    </a:lnTo>
                    <a:lnTo>
                      <a:pt x="558" y="542"/>
                    </a:lnTo>
                    <a:lnTo>
                      <a:pt x="538" y="553"/>
                    </a:lnTo>
                    <a:lnTo>
                      <a:pt x="553" y="574"/>
                    </a:lnTo>
                    <a:lnTo>
                      <a:pt x="586" y="599"/>
                    </a:lnTo>
                    <a:lnTo>
                      <a:pt x="596" y="592"/>
                    </a:lnTo>
                    <a:lnTo>
                      <a:pt x="598" y="622"/>
                    </a:lnTo>
                    <a:lnTo>
                      <a:pt x="586" y="612"/>
                    </a:lnTo>
                    <a:lnTo>
                      <a:pt x="586" y="622"/>
                    </a:lnTo>
                    <a:lnTo>
                      <a:pt x="528" y="582"/>
                    </a:lnTo>
                    <a:lnTo>
                      <a:pt x="551" y="600"/>
                    </a:lnTo>
                    <a:lnTo>
                      <a:pt x="513" y="622"/>
                    </a:lnTo>
                    <a:lnTo>
                      <a:pt x="541" y="626"/>
                    </a:lnTo>
                    <a:lnTo>
                      <a:pt x="516" y="634"/>
                    </a:lnTo>
                    <a:lnTo>
                      <a:pt x="591" y="631"/>
                    </a:lnTo>
                    <a:lnTo>
                      <a:pt x="491" y="683"/>
                    </a:lnTo>
                    <a:lnTo>
                      <a:pt x="494" y="688"/>
                    </a:lnTo>
                    <a:lnTo>
                      <a:pt x="489" y="686"/>
                    </a:lnTo>
                    <a:lnTo>
                      <a:pt x="489" y="690"/>
                    </a:lnTo>
                    <a:lnTo>
                      <a:pt x="479" y="685"/>
                    </a:lnTo>
                    <a:lnTo>
                      <a:pt x="481" y="685"/>
                    </a:lnTo>
                    <a:lnTo>
                      <a:pt x="472" y="679"/>
                    </a:lnTo>
                    <a:lnTo>
                      <a:pt x="471" y="674"/>
                    </a:lnTo>
                    <a:lnTo>
                      <a:pt x="451" y="725"/>
                    </a:lnTo>
                    <a:lnTo>
                      <a:pt x="449" y="721"/>
                    </a:lnTo>
                    <a:lnTo>
                      <a:pt x="441" y="733"/>
                    </a:lnTo>
                    <a:lnTo>
                      <a:pt x="429" y="742"/>
                    </a:lnTo>
                    <a:lnTo>
                      <a:pt x="417" y="738"/>
                    </a:lnTo>
                    <a:lnTo>
                      <a:pt x="414" y="742"/>
                    </a:lnTo>
                    <a:lnTo>
                      <a:pt x="416" y="745"/>
                    </a:lnTo>
                    <a:lnTo>
                      <a:pt x="417" y="733"/>
                    </a:lnTo>
                    <a:lnTo>
                      <a:pt x="407" y="732"/>
                    </a:lnTo>
                    <a:lnTo>
                      <a:pt x="399" y="750"/>
                    </a:lnTo>
                    <a:lnTo>
                      <a:pt x="372" y="762"/>
                    </a:lnTo>
                    <a:lnTo>
                      <a:pt x="367" y="780"/>
                    </a:lnTo>
                    <a:lnTo>
                      <a:pt x="377" y="792"/>
                    </a:lnTo>
                    <a:lnTo>
                      <a:pt x="367" y="790"/>
                    </a:lnTo>
                    <a:lnTo>
                      <a:pt x="365" y="802"/>
                    </a:lnTo>
                    <a:lnTo>
                      <a:pt x="369" y="807"/>
                    </a:lnTo>
                    <a:lnTo>
                      <a:pt x="360" y="806"/>
                    </a:lnTo>
                    <a:lnTo>
                      <a:pt x="365" y="809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88" name="Freeform 5">
                <a:extLst>
                  <a:ext uri="{FF2B5EF4-FFF2-40B4-BE49-F238E27FC236}">
                    <a16:creationId xmlns:a16="http://schemas.microsoft.com/office/drawing/2014/main" id="{EA900E8A-A97B-405C-9323-CB18F5053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59" y="1"/>
                <a:ext cx="81" cy="77"/>
              </a:xfrm>
              <a:custGeom>
                <a:avLst/>
                <a:gdLst>
                  <a:gd name="T0" fmla="*/ 1 w 368"/>
                  <a:gd name="T1" fmla="*/ 4 h 351"/>
                  <a:gd name="T2" fmla="*/ 1 w 368"/>
                  <a:gd name="T3" fmla="*/ 4 h 351"/>
                  <a:gd name="T4" fmla="*/ 2 w 368"/>
                  <a:gd name="T5" fmla="*/ 4 h 351"/>
                  <a:gd name="T6" fmla="*/ 2 w 368"/>
                  <a:gd name="T7" fmla="*/ 4 h 351"/>
                  <a:gd name="T8" fmla="*/ 2 w 368"/>
                  <a:gd name="T9" fmla="*/ 3 h 351"/>
                  <a:gd name="T10" fmla="*/ 2 w 368"/>
                  <a:gd name="T11" fmla="*/ 3 h 351"/>
                  <a:gd name="T12" fmla="*/ 2 w 368"/>
                  <a:gd name="T13" fmla="*/ 3 h 351"/>
                  <a:gd name="T14" fmla="*/ 2 w 368"/>
                  <a:gd name="T15" fmla="*/ 2 h 351"/>
                  <a:gd name="T16" fmla="*/ 3 w 368"/>
                  <a:gd name="T17" fmla="*/ 2 h 351"/>
                  <a:gd name="T18" fmla="*/ 3 w 368"/>
                  <a:gd name="T19" fmla="*/ 2 h 351"/>
                  <a:gd name="T20" fmla="*/ 3 w 368"/>
                  <a:gd name="T21" fmla="*/ 2 h 351"/>
                  <a:gd name="T22" fmla="*/ 4 w 368"/>
                  <a:gd name="T23" fmla="*/ 1 h 351"/>
                  <a:gd name="T24" fmla="*/ 3 w 368"/>
                  <a:gd name="T25" fmla="*/ 1 h 351"/>
                  <a:gd name="T26" fmla="*/ 4 w 368"/>
                  <a:gd name="T27" fmla="*/ 0 h 351"/>
                  <a:gd name="T28" fmla="*/ 3 w 368"/>
                  <a:gd name="T29" fmla="*/ 0 h 351"/>
                  <a:gd name="T30" fmla="*/ 3 w 368"/>
                  <a:gd name="T31" fmla="*/ 0 h 351"/>
                  <a:gd name="T32" fmla="*/ 2 w 368"/>
                  <a:gd name="T33" fmla="*/ 0 h 351"/>
                  <a:gd name="T34" fmla="*/ 1 w 368"/>
                  <a:gd name="T35" fmla="*/ 0 h 351"/>
                  <a:gd name="T36" fmla="*/ 1 w 368"/>
                  <a:gd name="T37" fmla="*/ 0 h 351"/>
                  <a:gd name="T38" fmla="*/ 1 w 368"/>
                  <a:gd name="T39" fmla="*/ 0 h 351"/>
                  <a:gd name="T40" fmla="*/ 1 w 368"/>
                  <a:gd name="T41" fmla="*/ 0 h 351"/>
                  <a:gd name="T42" fmla="*/ 1 w 368"/>
                  <a:gd name="T43" fmla="*/ 1 h 351"/>
                  <a:gd name="T44" fmla="*/ 0 w 368"/>
                  <a:gd name="T45" fmla="*/ 1 h 351"/>
                  <a:gd name="T46" fmla="*/ 0 w 368"/>
                  <a:gd name="T47" fmla="*/ 1 h 351"/>
                  <a:gd name="T48" fmla="*/ 0 w 368"/>
                  <a:gd name="T49" fmla="*/ 1 h 351"/>
                  <a:gd name="T50" fmla="*/ 0 w 368"/>
                  <a:gd name="T51" fmla="*/ 1 h 351"/>
                  <a:gd name="T52" fmla="*/ 0 w 368"/>
                  <a:gd name="T53" fmla="*/ 1 h 351"/>
                  <a:gd name="T54" fmla="*/ 1 w 368"/>
                  <a:gd name="T55" fmla="*/ 1 h 351"/>
                  <a:gd name="T56" fmla="*/ 1 w 368"/>
                  <a:gd name="T57" fmla="*/ 1 h 351"/>
                  <a:gd name="T58" fmla="*/ 1 w 368"/>
                  <a:gd name="T59" fmla="*/ 2 h 351"/>
                  <a:gd name="T60" fmla="*/ 1 w 368"/>
                  <a:gd name="T61" fmla="*/ 2 h 351"/>
                  <a:gd name="T62" fmla="*/ 1 w 368"/>
                  <a:gd name="T63" fmla="*/ 1 h 351"/>
                  <a:gd name="T64" fmla="*/ 1 w 368"/>
                  <a:gd name="T65" fmla="*/ 2 h 351"/>
                  <a:gd name="T66" fmla="*/ 2 w 368"/>
                  <a:gd name="T67" fmla="*/ 1 h 351"/>
                  <a:gd name="T68" fmla="*/ 1 w 368"/>
                  <a:gd name="T69" fmla="*/ 2 h 351"/>
                  <a:gd name="T70" fmla="*/ 1 w 368"/>
                  <a:gd name="T71" fmla="*/ 2 h 351"/>
                  <a:gd name="T72" fmla="*/ 1 w 368"/>
                  <a:gd name="T73" fmla="*/ 2 h 351"/>
                  <a:gd name="T74" fmla="*/ 0 w 368"/>
                  <a:gd name="T75" fmla="*/ 3 h 351"/>
                  <a:gd name="T76" fmla="*/ 1 w 368"/>
                  <a:gd name="T77" fmla="*/ 3 h 351"/>
                  <a:gd name="T78" fmla="*/ 1 w 368"/>
                  <a:gd name="T79" fmla="*/ 3 h 351"/>
                  <a:gd name="T80" fmla="*/ 1 w 368"/>
                  <a:gd name="T81" fmla="*/ 3 h 351"/>
                  <a:gd name="T82" fmla="*/ 1 w 368"/>
                  <a:gd name="T83" fmla="*/ 3 h 351"/>
                  <a:gd name="T84" fmla="*/ 1 w 368"/>
                  <a:gd name="T85" fmla="*/ 3 h 351"/>
                  <a:gd name="T86" fmla="*/ 0 w 368"/>
                  <a:gd name="T87" fmla="*/ 3 h 351"/>
                  <a:gd name="T88" fmla="*/ 0 w 368"/>
                  <a:gd name="T89" fmla="*/ 4 h 351"/>
                  <a:gd name="T90" fmla="*/ 0 w 368"/>
                  <a:gd name="T91" fmla="*/ 4 h 351"/>
                  <a:gd name="T92" fmla="*/ 0 w 368"/>
                  <a:gd name="T93" fmla="*/ 4 h 351"/>
                  <a:gd name="T94" fmla="*/ 1 w 368"/>
                  <a:gd name="T95" fmla="*/ 4 h 35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68"/>
                  <a:gd name="T145" fmla="*/ 0 h 351"/>
                  <a:gd name="T146" fmla="*/ 368 w 368"/>
                  <a:gd name="T147" fmla="*/ 351 h 35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68" h="351">
                    <a:moveTo>
                      <a:pt x="59" y="348"/>
                    </a:moveTo>
                    <a:lnTo>
                      <a:pt x="84" y="351"/>
                    </a:lnTo>
                    <a:lnTo>
                      <a:pt x="77" y="339"/>
                    </a:lnTo>
                    <a:lnTo>
                      <a:pt x="110" y="346"/>
                    </a:lnTo>
                    <a:lnTo>
                      <a:pt x="109" y="334"/>
                    </a:lnTo>
                    <a:lnTo>
                      <a:pt x="152" y="339"/>
                    </a:lnTo>
                    <a:lnTo>
                      <a:pt x="154" y="344"/>
                    </a:lnTo>
                    <a:lnTo>
                      <a:pt x="162" y="323"/>
                    </a:lnTo>
                    <a:lnTo>
                      <a:pt x="136" y="319"/>
                    </a:lnTo>
                    <a:lnTo>
                      <a:pt x="139" y="314"/>
                    </a:lnTo>
                    <a:lnTo>
                      <a:pt x="126" y="311"/>
                    </a:lnTo>
                    <a:lnTo>
                      <a:pt x="201" y="265"/>
                    </a:lnTo>
                    <a:lnTo>
                      <a:pt x="184" y="259"/>
                    </a:lnTo>
                    <a:lnTo>
                      <a:pt x="186" y="240"/>
                    </a:lnTo>
                    <a:lnTo>
                      <a:pt x="191" y="235"/>
                    </a:lnTo>
                    <a:lnTo>
                      <a:pt x="208" y="228"/>
                    </a:lnTo>
                    <a:lnTo>
                      <a:pt x="172" y="222"/>
                    </a:lnTo>
                    <a:lnTo>
                      <a:pt x="246" y="193"/>
                    </a:lnTo>
                    <a:lnTo>
                      <a:pt x="241" y="191"/>
                    </a:lnTo>
                    <a:lnTo>
                      <a:pt x="253" y="181"/>
                    </a:lnTo>
                    <a:lnTo>
                      <a:pt x="229" y="183"/>
                    </a:lnTo>
                    <a:lnTo>
                      <a:pt x="255" y="161"/>
                    </a:lnTo>
                    <a:lnTo>
                      <a:pt x="255" y="168"/>
                    </a:lnTo>
                    <a:lnTo>
                      <a:pt x="328" y="96"/>
                    </a:lnTo>
                    <a:lnTo>
                      <a:pt x="260" y="126"/>
                    </a:lnTo>
                    <a:lnTo>
                      <a:pt x="298" y="97"/>
                    </a:lnTo>
                    <a:lnTo>
                      <a:pt x="273" y="99"/>
                    </a:lnTo>
                    <a:lnTo>
                      <a:pt x="368" y="45"/>
                    </a:lnTo>
                    <a:lnTo>
                      <a:pt x="323" y="3"/>
                    </a:lnTo>
                    <a:lnTo>
                      <a:pt x="317" y="17"/>
                    </a:lnTo>
                    <a:lnTo>
                      <a:pt x="273" y="25"/>
                    </a:lnTo>
                    <a:lnTo>
                      <a:pt x="301" y="0"/>
                    </a:lnTo>
                    <a:lnTo>
                      <a:pt x="131" y="2"/>
                    </a:lnTo>
                    <a:lnTo>
                      <a:pt x="139" y="20"/>
                    </a:lnTo>
                    <a:lnTo>
                      <a:pt x="112" y="13"/>
                    </a:lnTo>
                    <a:lnTo>
                      <a:pt x="126" y="35"/>
                    </a:lnTo>
                    <a:lnTo>
                      <a:pt x="110" y="35"/>
                    </a:lnTo>
                    <a:lnTo>
                      <a:pt x="100" y="39"/>
                    </a:lnTo>
                    <a:lnTo>
                      <a:pt x="122" y="64"/>
                    </a:lnTo>
                    <a:lnTo>
                      <a:pt x="94" y="52"/>
                    </a:lnTo>
                    <a:lnTo>
                      <a:pt x="102" y="62"/>
                    </a:lnTo>
                    <a:lnTo>
                      <a:pt x="62" y="40"/>
                    </a:lnTo>
                    <a:lnTo>
                      <a:pt x="52" y="57"/>
                    </a:lnTo>
                    <a:lnTo>
                      <a:pt x="69" y="67"/>
                    </a:lnTo>
                    <a:lnTo>
                      <a:pt x="69" y="74"/>
                    </a:lnTo>
                    <a:lnTo>
                      <a:pt x="28" y="77"/>
                    </a:lnTo>
                    <a:lnTo>
                      <a:pt x="23" y="72"/>
                    </a:lnTo>
                    <a:lnTo>
                      <a:pt x="23" y="81"/>
                    </a:lnTo>
                    <a:lnTo>
                      <a:pt x="0" y="94"/>
                    </a:lnTo>
                    <a:lnTo>
                      <a:pt x="27" y="92"/>
                    </a:lnTo>
                    <a:lnTo>
                      <a:pt x="15" y="107"/>
                    </a:lnTo>
                    <a:lnTo>
                      <a:pt x="43" y="94"/>
                    </a:lnTo>
                    <a:lnTo>
                      <a:pt x="23" y="109"/>
                    </a:lnTo>
                    <a:lnTo>
                      <a:pt x="35" y="114"/>
                    </a:lnTo>
                    <a:lnTo>
                      <a:pt x="22" y="124"/>
                    </a:lnTo>
                    <a:lnTo>
                      <a:pt x="62" y="129"/>
                    </a:lnTo>
                    <a:lnTo>
                      <a:pt x="28" y="136"/>
                    </a:lnTo>
                    <a:lnTo>
                      <a:pt x="75" y="128"/>
                    </a:lnTo>
                    <a:lnTo>
                      <a:pt x="67" y="156"/>
                    </a:lnTo>
                    <a:lnTo>
                      <a:pt x="79" y="153"/>
                    </a:lnTo>
                    <a:lnTo>
                      <a:pt x="77" y="158"/>
                    </a:lnTo>
                    <a:lnTo>
                      <a:pt x="95" y="143"/>
                    </a:lnTo>
                    <a:lnTo>
                      <a:pt x="94" y="151"/>
                    </a:lnTo>
                    <a:lnTo>
                      <a:pt x="114" y="134"/>
                    </a:lnTo>
                    <a:lnTo>
                      <a:pt x="117" y="141"/>
                    </a:lnTo>
                    <a:lnTo>
                      <a:pt x="100" y="160"/>
                    </a:lnTo>
                    <a:lnTo>
                      <a:pt x="139" y="118"/>
                    </a:lnTo>
                    <a:lnTo>
                      <a:pt x="169" y="101"/>
                    </a:lnTo>
                    <a:lnTo>
                      <a:pt x="183" y="139"/>
                    </a:lnTo>
                    <a:lnTo>
                      <a:pt x="100" y="168"/>
                    </a:lnTo>
                    <a:lnTo>
                      <a:pt x="141" y="202"/>
                    </a:lnTo>
                    <a:lnTo>
                      <a:pt x="62" y="170"/>
                    </a:lnTo>
                    <a:lnTo>
                      <a:pt x="92" y="223"/>
                    </a:lnTo>
                    <a:lnTo>
                      <a:pt x="82" y="230"/>
                    </a:lnTo>
                    <a:lnTo>
                      <a:pt x="112" y="255"/>
                    </a:lnTo>
                    <a:lnTo>
                      <a:pt x="52" y="276"/>
                    </a:lnTo>
                    <a:lnTo>
                      <a:pt x="69" y="264"/>
                    </a:lnTo>
                    <a:lnTo>
                      <a:pt x="70" y="276"/>
                    </a:lnTo>
                    <a:lnTo>
                      <a:pt x="84" y="254"/>
                    </a:lnTo>
                    <a:lnTo>
                      <a:pt x="80" y="279"/>
                    </a:lnTo>
                    <a:lnTo>
                      <a:pt x="70" y="284"/>
                    </a:lnTo>
                    <a:lnTo>
                      <a:pt x="80" y="296"/>
                    </a:lnTo>
                    <a:lnTo>
                      <a:pt x="84" y="291"/>
                    </a:lnTo>
                    <a:lnTo>
                      <a:pt x="82" y="299"/>
                    </a:lnTo>
                    <a:lnTo>
                      <a:pt x="112" y="279"/>
                    </a:lnTo>
                    <a:lnTo>
                      <a:pt x="87" y="309"/>
                    </a:lnTo>
                    <a:lnTo>
                      <a:pt x="38" y="289"/>
                    </a:lnTo>
                    <a:lnTo>
                      <a:pt x="52" y="311"/>
                    </a:lnTo>
                    <a:lnTo>
                      <a:pt x="55" y="311"/>
                    </a:lnTo>
                    <a:lnTo>
                      <a:pt x="33" y="339"/>
                    </a:lnTo>
                    <a:lnTo>
                      <a:pt x="33" y="344"/>
                    </a:lnTo>
                    <a:lnTo>
                      <a:pt x="35" y="331"/>
                    </a:lnTo>
                    <a:lnTo>
                      <a:pt x="45" y="348"/>
                    </a:lnTo>
                    <a:lnTo>
                      <a:pt x="47" y="339"/>
                    </a:lnTo>
                    <a:lnTo>
                      <a:pt x="59" y="338"/>
                    </a:lnTo>
                    <a:lnTo>
                      <a:pt x="59" y="348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89" name="Freeform 6">
                <a:extLst>
                  <a:ext uri="{FF2B5EF4-FFF2-40B4-BE49-F238E27FC236}">
                    <a16:creationId xmlns:a16="http://schemas.microsoft.com/office/drawing/2014/main" id="{E81817E2-090F-422F-9C32-7BE828DF3A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47" y="25"/>
                <a:ext cx="28" cy="36"/>
              </a:xfrm>
              <a:custGeom>
                <a:avLst/>
                <a:gdLst>
                  <a:gd name="T0" fmla="*/ 0 w 125"/>
                  <a:gd name="T1" fmla="*/ 0 h 165"/>
                  <a:gd name="T2" fmla="*/ 0 w 125"/>
                  <a:gd name="T3" fmla="*/ 0 h 165"/>
                  <a:gd name="T4" fmla="*/ 0 w 125"/>
                  <a:gd name="T5" fmla="*/ 0 h 165"/>
                  <a:gd name="T6" fmla="*/ 0 w 125"/>
                  <a:gd name="T7" fmla="*/ 0 h 165"/>
                  <a:gd name="T8" fmla="*/ 0 w 125"/>
                  <a:gd name="T9" fmla="*/ 0 h 165"/>
                  <a:gd name="T10" fmla="*/ 1 w 125"/>
                  <a:gd name="T11" fmla="*/ 1 h 165"/>
                  <a:gd name="T12" fmla="*/ 1 w 125"/>
                  <a:gd name="T13" fmla="*/ 0 h 165"/>
                  <a:gd name="T14" fmla="*/ 1 w 125"/>
                  <a:gd name="T15" fmla="*/ 1 h 165"/>
                  <a:gd name="T16" fmla="*/ 1 w 125"/>
                  <a:gd name="T17" fmla="*/ 1 h 165"/>
                  <a:gd name="T18" fmla="*/ 1 w 125"/>
                  <a:gd name="T19" fmla="*/ 2 h 165"/>
                  <a:gd name="T20" fmla="*/ 1 w 125"/>
                  <a:gd name="T21" fmla="*/ 1 h 165"/>
                  <a:gd name="T22" fmla="*/ 1 w 125"/>
                  <a:gd name="T23" fmla="*/ 2 h 165"/>
                  <a:gd name="T24" fmla="*/ 1 w 125"/>
                  <a:gd name="T25" fmla="*/ 2 h 165"/>
                  <a:gd name="T26" fmla="*/ 1 w 125"/>
                  <a:gd name="T27" fmla="*/ 2 h 165"/>
                  <a:gd name="T28" fmla="*/ 1 w 125"/>
                  <a:gd name="T29" fmla="*/ 2 h 165"/>
                  <a:gd name="T30" fmla="*/ 1 w 125"/>
                  <a:gd name="T31" fmla="*/ 2 h 165"/>
                  <a:gd name="T32" fmla="*/ 1 w 125"/>
                  <a:gd name="T33" fmla="*/ 2 h 165"/>
                  <a:gd name="T34" fmla="*/ 1 w 125"/>
                  <a:gd name="T35" fmla="*/ 2 h 165"/>
                  <a:gd name="T36" fmla="*/ 0 w 125"/>
                  <a:gd name="T37" fmla="*/ 2 h 165"/>
                  <a:gd name="T38" fmla="*/ 1 w 125"/>
                  <a:gd name="T39" fmla="*/ 2 h 165"/>
                  <a:gd name="T40" fmla="*/ 0 w 125"/>
                  <a:gd name="T41" fmla="*/ 1 h 165"/>
                  <a:gd name="T42" fmla="*/ 0 w 125"/>
                  <a:gd name="T43" fmla="*/ 1 h 165"/>
                  <a:gd name="T44" fmla="*/ 0 w 125"/>
                  <a:gd name="T45" fmla="*/ 1 h 165"/>
                  <a:gd name="T46" fmla="*/ 0 w 125"/>
                  <a:gd name="T47" fmla="*/ 1 h 165"/>
                  <a:gd name="T48" fmla="*/ 0 w 125"/>
                  <a:gd name="T49" fmla="*/ 1 h 165"/>
                  <a:gd name="T50" fmla="*/ 0 w 125"/>
                  <a:gd name="T51" fmla="*/ 1 h 165"/>
                  <a:gd name="T52" fmla="*/ 0 w 125"/>
                  <a:gd name="T53" fmla="*/ 1 h 165"/>
                  <a:gd name="T54" fmla="*/ 0 w 125"/>
                  <a:gd name="T55" fmla="*/ 1 h 165"/>
                  <a:gd name="T56" fmla="*/ 0 w 125"/>
                  <a:gd name="T57" fmla="*/ 1 h 165"/>
                  <a:gd name="T58" fmla="*/ 0 w 125"/>
                  <a:gd name="T59" fmla="*/ 1 h 165"/>
                  <a:gd name="T60" fmla="*/ 0 w 125"/>
                  <a:gd name="T61" fmla="*/ 0 h 1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25"/>
                  <a:gd name="T94" fmla="*/ 0 h 165"/>
                  <a:gd name="T95" fmla="*/ 125 w 125"/>
                  <a:gd name="T96" fmla="*/ 165 h 16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25" h="165">
                    <a:moveTo>
                      <a:pt x="11" y="42"/>
                    </a:moveTo>
                    <a:lnTo>
                      <a:pt x="31" y="45"/>
                    </a:lnTo>
                    <a:lnTo>
                      <a:pt x="18" y="17"/>
                    </a:lnTo>
                    <a:lnTo>
                      <a:pt x="43" y="10"/>
                    </a:lnTo>
                    <a:lnTo>
                      <a:pt x="20" y="0"/>
                    </a:lnTo>
                    <a:lnTo>
                      <a:pt x="97" y="67"/>
                    </a:lnTo>
                    <a:lnTo>
                      <a:pt x="93" y="50"/>
                    </a:lnTo>
                    <a:lnTo>
                      <a:pt x="120" y="99"/>
                    </a:lnTo>
                    <a:lnTo>
                      <a:pt x="125" y="92"/>
                    </a:lnTo>
                    <a:lnTo>
                      <a:pt x="102" y="139"/>
                    </a:lnTo>
                    <a:lnTo>
                      <a:pt x="97" y="119"/>
                    </a:lnTo>
                    <a:lnTo>
                      <a:pt x="97" y="149"/>
                    </a:lnTo>
                    <a:lnTo>
                      <a:pt x="88" y="141"/>
                    </a:lnTo>
                    <a:lnTo>
                      <a:pt x="90" y="163"/>
                    </a:lnTo>
                    <a:lnTo>
                      <a:pt x="73" y="143"/>
                    </a:lnTo>
                    <a:lnTo>
                      <a:pt x="82" y="165"/>
                    </a:lnTo>
                    <a:lnTo>
                      <a:pt x="67" y="158"/>
                    </a:lnTo>
                    <a:lnTo>
                      <a:pt x="73" y="165"/>
                    </a:lnTo>
                    <a:lnTo>
                      <a:pt x="40" y="148"/>
                    </a:lnTo>
                    <a:lnTo>
                      <a:pt x="55" y="146"/>
                    </a:lnTo>
                    <a:lnTo>
                      <a:pt x="30" y="124"/>
                    </a:lnTo>
                    <a:lnTo>
                      <a:pt x="40" y="101"/>
                    </a:lnTo>
                    <a:lnTo>
                      <a:pt x="30" y="109"/>
                    </a:lnTo>
                    <a:lnTo>
                      <a:pt x="33" y="104"/>
                    </a:lnTo>
                    <a:lnTo>
                      <a:pt x="28" y="89"/>
                    </a:lnTo>
                    <a:lnTo>
                      <a:pt x="0" y="65"/>
                    </a:lnTo>
                    <a:lnTo>
                      <a:pt x="25" y="75"/>
                    </a:lnTo>
                    <a:lnTo>
                      <a:pt x="31" y="65"/>
                    </a:lnTo>
                    <a:lnTo>
                      <a:pt x="0" y="54"/>
                    </a:lnTo>
                    <a:lnTo>
                      <a:pt x="16" y="54"/>
                    </a:lnTo>
                    <a:lnTo>
                      <a:pt x="11" y="42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0" name="Freeform 7">
                <a:extLst>
                  <a:ext uri="{FF2B5EF4-FFF2-40B4-BE49-F238E27FC236}">
                    <a16:creationId xmlns:a16="http://schemas.microsoft.com/office/drawing/2014/main" id="{624C2F82-5E5B-4C7C-A485-0BC6834D0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10" y="76"/>
                <a:ext cx="14" cy="16"/>
              </a:xfrm>
              <a:custGeom>
                <a:avLst/>
                <a:gdLst>
                  <a:gd name="T0" fmla="*/ 0 w 64"/>
                  <a:gd name="T1" fmla="*/ 1 h 74"/>
                  <a:gd name="T2" fmla="*/ 0 w 64"/>
                  <a:gd name="T3" fmla="*/ 0 h 74"/>
                  <a:gd name="T4" fmla="*/ 0 w 64"/>
                  <a:gd name="T5" fmla="*/ 0 h 74"/>
                  <a:gd name="T6" fmla="*/ 0 w 64"/>
                  <a:gd name="T7" fmla="*/ 0 h 74"/>
                  <a:gd name="T8" fmla="*/ 0 w 64"/>
                  <a:gd name="T9" fmla="*/ 0 h 74"/>
                  <a:gd name="T10" fmla="*/ 0 w 64"/>
                  <a:gd name="T11" fmla="*/ 0 h 74"/>
                  <a:gd name="T12" fmla="*/ 0 w 64"/>
                  <a:gd name="T13" fmla="*/ 0 h 74"/>
                  <a:gd name="T14" fmla="*/ 0 w 64"/>
                  <a:gd name="T15" fmla="*/ 0 h 74"/>
                  <a:gd name="T16" fmla="*/ 0 w 64"/>
                  <a:gd name="T17" fmla="*/ 0 h 74"/>
                  <a:gd name="T18" fmla="*/ 1 w 64"/>
                  <a:gd name="T19" fmla="*/ 0 h 74"/>
                  <a:gd name="T20" fmla="*/ 0 w 64"/>
                  <a:gd name="T21" fmla="*/ 1 h 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4"/>
                  <a:gd name="T34" fmla="*/ 0 h 74"/>
                  <a:gd name="T35" fmla="*/ 64 w 64"/>
                  <a:gd name="T36" fmla="*/ 74 h 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4" h="74">
                    <a:moveTo>
                      <a:pt x="27" y="74"/>
                    </a:moveTo>
                    <a:lnTo>
                      <a:pt x="0" y="35"/>
                    </a:lnTo>
                    <a:lnTo>
                      <a:pt x="25" y="38"/>
                    </a:lnTo>
                    <a:lnTo>
                      <a:pt x="27" y="27"/>
                    </a:lnTo>
                    <a:lnTo>
                      <a:pt x="10" y="15"/>
                    </a:lnTo>
                    <a:lnTo>
                      <a:pt x="18" y="17"/>
                    </a:lnTo>
                    <a:lnTo>
                      <a:pt x="12" y="7"/>
                    </a:lnTo>
                    <a:lnTo>
                      <a:pt x="20" y="0"/>
                    </a:lnTo>
                    <a:lnTo>
                      <a:pt x="44" y="37"/>
                    </a:lnTo>
                    <a:lnTo>
                      <a:pt x="64" y="42"/>
                    </a:lnTo>
                    <a:lnTo>
                      <a:pt x="27" y="74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1" name="Freeform 8">
                <a:extLst>
                  <a:ext uri="{FF2B5EF4-FFF2-40B4-BE49-F238E27FC236}">
                    <a16:creationId xmlns:a16="http://schemas.microsoft.com/office/drawing/2014/main" id="{5A7E30D5-43B3-498B-BBF3-251445602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29" y="66"/>
                <a:ext cx="14" cy="15"/>
              </a:xfrm>
              <a:custGeom>
                <a:avLst/>
                <a:gdLst>
                  <a:gd name="T0" fmla="*/ 1 w 64"/>
                  <a:gd name="T1" fmla="*/ 0 h 69"/>
                  <a:gd name="T2" fmla="*/ 1 w 64"/>
                  <a:gd name="T3" fmla="*/ 0 h 69"/>
                  <a:gd name="T4" fmla="*/ 1 w 64"/>
                  <a:gd name="T5" fmla="*/ 0 h 69"/>
                  <a:gd name="T6" fmla="*/ 1 w 64"/>
                  <a:gd name="T7" fmla="*/ 1 h 69"/>
                  <a:gd name="T8" fmla="*/ 1 w 64"/>
                  <a:gd name="T9" fmla="*/ 1 h 69"/>
                  <a:gd name="T10" fmla="*/ 0 w 64"/>
                  <a:gd name="T11" fmla="*/ 1 h 69"/>
                  <a:gd name="T12" fmla="*/ 0 w 64"/>
                  <a:gd name="T13" fmla="*/ 1 h 69"/>
                  <a:gd name="T14" fmla="*/ 0 w 64"/>
                  <a:gd name="T15" fmla="*/ 0 h 69"/>
                  <a:gd name="T16" fmla="*/ 0 w 64"/>
                  <a:gd name="T17" fmla="*/ 0 h 69"/>
                  <a:gd name="T18" fmla="*/ 0 w 64"/>
                  <a:gd name="T19" fmla="*/ 0 h 69"/>
                  <a:gd name="T20" fmla="*/ 0 w 64"/>
                  <a:gd name="T21" fmla="*/ 0 h 69"/>
                  <a:gd name="T22" fmla="*/ 0 w 64"/>
                  <a:gd name="T23" fmla="*/ 0 h 69"/>
                  <a:gd name="T24" fmla="*/ 0 w 64"/>
                  <a:gd name="T25" fmla="*/ 0 h 69"/>
                  <a:gd name="T26" fmla="*/ 1 w 64"/>
                  <a:gd name="T27" fmla="*/ 0 h 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4"/>
                  <a:gd name="T43" fmla="*/ 0 h 69"/>
                  <a:gd name="T44" fmla="*/ 64 w 64"/>
                  <a:gd name="T45" fmla="*/ 69 h 6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4" h="69">
                    <a:moveTo>
                      <a:pt x="62" y="28"/>
                    </a:moveTo>
                    <a:lnTo>
                      <a:pt x="64" y="52"/>
                    </a:lnTo>
                    <a:lnTo>
                      <a:pt x="59" y="43"/>
                    </a:lnTo>
                    <a:lnTo>
                      <a:pt x="61" y="62"/>
                    </a:lnTo>
                    <a:lnTo>
                      <a:pt x="55" y="60"/>
                    </a:lnTo>
                    <a:lnTo>
                      <a:pt x="39" y="64"/>
                    </a:lnTo>
                    <a:lnTo>
                      <a:pt x="30" y="69"/>
                    </a:lnTo>
                    <a:lnTo>
                      <a:pt x="0" y="43"/>
                    </a:lnTo>
                    <a:lnTo>
                      <a:pt x="19" y="37"/>
                    </a:lnTo>
                    <a:lnTo>
                      <a:pt x="12" y="10"/>
                    </a:lnTo>
                    <a:lnTo>
                      <a:pt x="37" y="28"/>
                    </a:lnTo>
                    <a:lnTo>
                      <a:pt x="20" y="8"/>
                    </a:lnTo>
                    <a:lnTo>
                      <a:pt x="49" y="0"/>
                    </a:lnTo>
                    <a:lnTo>
                      <a:pt x="62" y="28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2" name="Freeform 9">
                <a:extLst>
                  <a:ext uri="{FF2B5EF4-FFF2-40B4-BE49-F238E27FC236}">
                    <a16:creationId xmlns:a16="http://schemas.microsoft.com/office/drawing/2014/main" id="{A9EC4E7D-ABBB-43A6-96B2-E157573DB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42" y="54"/>
                <a:ext cx="8" cy="9"/>
              </a:xfrm>
              <a:custGeom>
                <a:avLst/>
                <a:gdLst>
                  <a:gd name="T0" fmla="*/ 0 w 39"/>
                  <a:gd name="T1" fmla="*/ 0 h 42"/>
                  <a:gd name="T2" fmla="*/ 0 w 39"/>
                  <a:gd name="T3" fmla="*/ 0 h 42"/>
                  <a:gd name="T4" fmla="*/ 0 w 39"/>
                  <a:gd name="T5" fmla="*/ 0 h 42"/>
                  <a:gd name="T6" fmla="*/ 0 60000 65536"/>
                  <a:gd name="T7" fmla="*/ 0 60000 65536"/>
                  <a:gd name="T8" fmla="*/ 0 60000 65536"/>
                  <a:gd name="T9" fmla="*/ 0 w 39"/>
                  <a:gd name="T10" fmla="*/ 0 h 42"/>
                  <a:gd name="T11" fmla="*/ 39 w 39"/>
                  <a:gd name="T12" fmla="*/ 42 h 4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" h="42">
                    <a:moveTo>
                      <a:pt x="39" y="42"/>
                    </a:moveTo>
                    <a:lnTo>
                      <a:pt x="0" y="0"/>
                    </a:lnTo>
                    <a:lnTo>
                      <a:pt x="39" y="42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3" name="Freeform 10">
                <a:extLst>
                  <a:ext uri="{FF2B5EF4-FFF2-40B4-BE49-F238E27FC236}">
                    <a16:creationId xmlns:a16="http://schemas.microsoft.com/office/drawing/2014/main" id="{3E3F0282-7CFF-4B47-A41C-D2D4883E6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23" y="53"/>
                <a:ext cx="15" cy="11"/>
              </a:xfrm>
              <a:custGeom>
                <a:avLst/>
                <a:gdLst>
                  <a:gd name="T0" fmla="*/ 1 w 67"/>
                  <a:gd name="T1" fmla="*/ 0 h 51"/>
                  <a:gd name="T2" fmla="*/ 1 w 67"/>
                  <a:gd name="T3" fmla="*/ 0 h 51"/>
                  <a:gd name="T4" fmla="*/ 0 w 67"/>
                  <a:gd name="T5" fmla="*/ 0 h 51"/>
                  <a:gd name="T6" fmla="*/ 0 w 67"/>
                  <a:gd name="T7" fmla="*/ 0 h 51"/>
                  <a:gd name="T8" fmla="*/ 0 w 67"/>
                  <a:gd name="T9" fmla="*/ 0 h 51"/>
                  <a:gd name="T10" fmla="*/ 0 w 67"/>
                  <a:gd name="T11" fmla="*/ 0 h 51"/>
                  <a:gd name="T12" fmla="*/ 0 w 67"/>
                  <a:gd name="T13" fmla="*/ 0 h 51"/>
                  <a:gd name="T14" fmla="*/ 0 w 67"/>
                  <a:gd name="T15" fmla="*/ 0 h 51"/>
                  <a:gd name="T16" fmla="*/ 0 w 67"/>
                  <a:gd name="T17" fmla="*/ 0 h 51"/>
                  <a:gd name="T18" fmla="*/ 1 w 67"/>
                  <a:gd name="T19" fmla="*/ 0 h 5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7"/>
                  <a:gd name="T31" fmla="*/ 0 h 51"/>
                  <a:gd name="T32" fmla="*/ 67 w 67"/>
                  <a:gd name="T33" fmla="*/ 51 h 5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7" h="51">
                    <a:moveTo>
                      <a:pt x="61" y="10"/>
                    </a:moveTo>
                    <a:lnTo>
                      <a:pt x="67" y="51"/>
                    </a:lnTo>
                    <a:lnTo>
                      <a:pt x="0" y="20"/>
                    </a:lnTo>
                    <a:lnTo>
                      <a:pt x="19" y="17"/>
                    </a:lnTo>
                    <a:lnTo>
                      <a:pt x="12" y="17"/>
                    </a:lnTo>
                    <a:lnTo>
                      <a:pt x="19" y="9"/>
                    </a:lnTo>
                    <a:lnTo>
                      <a:pt x="9" y="0"/>
                    </a:lnTo>
                    <a:lnTo>
                      <a:pt x="0" y="9"/>
                    </a:lnTo>
                    <a:lnTo>
                      <a:pt x="22" y="0"/>
                    </a:lnTo>
                    <a:lnTo>
                      <a:pt x="61" y="1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4" name="Freeform 11">
                <a:extLst>
                  <a:ext uri="{FF2B5EF4-FFF2-40B4-BE49-F238E27FC236}">
                    <a16:creationId xmlns:a16="http://schemas.microsoft.com/office/drawing/2014/main" id="{28657324-A350-4631-9A0A-5A11FCD854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21" y="65"/>
                <a:ext cx="4" cy="5"/>
              </a:xfrm>
              <a:custGeom>
                <a:avLst/>
                <a:gdLst>
                  <a:gd name="T0" fmla="*/ 0 w 18"/>
                  <a:gd name="T1" fmla="*/ 0 h 23"/>
                  <a:gd name="T2" fmla="*/ 0 w 18"/>
                  <a:gd name="T3" fmla="*/ 0 h 23"/>
                  <a:gd name="T4" fmla="*/ 0 w 18"/>
                  <a:gd name="T5" fmla="*/ 0 h 23"/>
                  <a:gd name="T6" fmla="*/ 0 w 18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"/>
                  <a:gd name="T13" fmla="*/ 0 h 23"/>
                  <a:gd name="T14" fmla="*/ 18 w 18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" h="23">
                    <a:moveTo>
                      <a:pt x="11" y="6"/>
                    </a:moveTo>
                    <a:lnTo>
                      <a:pt x="18" y="23"/>
                    </a:lnTo>
                    <a:lnTo>
                      <a:pt x="0" y="0"/>
                    </a:lnTo>
                    <a:lnTo>
                      <a:pt x="11" y="6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5" name="Freeform 12">
                <a:extLst>
                  <a:ext uri="{FF2B5EF4-FFF2-40B4-BE49-F238E27FC236}">
                    <a16:creationId xmlns:a16="http://schemas.microsoft.com/office/drawing/2014/main" id="{583C13C8-9948-4F40-839F-A5B075261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089" y="72"/>
                <a:ext cx="30" cy="20"/>
              </a:xfrm>
              <a:custGeom>
                <a:avLst/>
                <a:gdLst>
                  <a:gd name="T0" fmla="*/ 1 w 134"/>
                  <a:gd name="T1" fmla="*/ 0 h 95"/>
                  <a:gd name="T2" fmla="*/ 1 w 134"/>
                  <a:gd name="T3" fmla="*/ 0 h 95"/>
                  <a:gd name="T4" fmla="*/ 1 w 134"/>
                  <a:gd name="T5" fmla="*/ 0 h 95"/>
                  <a:gd name="T6" fmla="*/ 1 w 134"/>
                  <a:gd name="T7" fmla="*/ 0 h 95"/>
                  <a:gd name="T8" fmla="*/ 2 w 134"/>
                  <a:gd name="T9" fmla="*/ 0 h 95"/>
                  <a:gd name="T10" fmla="*/ 1 w 134"/>
                  <a:gd name="T11" fmla="*/ 1 h 95"/>
                  <a:gd name="T12" fmla="*/ 0 w 134"/>
                  <a:gd name="T13" fmla="*/ 1 h 95"/>
                  <a:gd name="T14" fmla="*/ 1 w 134"/>
                  <a:gd name="T15" fmla="*/ 1 h 95"/>
                  <a:gd name="T16" fmla="*/ 0 w 134"/>
                  <a:gd name="T17" fmla="*/ 1 h 95"/>
                  <a:gd name="T18" fmla="*/ 1 w 134"/>
                  <a:gd name="T19" fmla="*/ 1 h 95"/>
                  <a:gd name="T20" fmla="*/ 0 w 134"/>
                  <a:gd name="T21" fmla="*/ 1 h 95"/>
                  <a:gd name="T22" fmla="*/ 0 w 134"/>
                  <a:gd name="T23" fmla="*/ 1 h 95"/>
                  <a:gd name="T24" fmla="*/ 0 w 134"/>
                  <a:gd name="T25" fmla="*/ 0 h 95"/>
                  <a:gd name="T26" fmla="*/ 0 w 134"/>
                  <a:gd name="T27" fmla="*/ 0 h 95"/>
                  <a:gd name="T28" fmla="*/ 1 w 134"/>
                  <a:gd name="T29" fmla="*/ 0 h 95"/>
                  <a:gd name="T30" fmla="*/ 1 w 134"/>
                  <a:gd name="T31" fmla="*/ 0 h 9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34"/>
                  <a:gd name="T49" fmla="*/ 0 h 95"/>
                  <a:gd name="T50" fmla="*/ 134 w 134"/>
                  <a:gd name="T51" fmla="*/ 95 h 9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34" h="95">
                    <a:moveTo>
                      <a:pt x="92" y="15"/>
                    </a:moveTo>
                    <a:lnTo>
                      <a:pt x="107" y="0"/>
                    </a:lnTo>
                    <a:lnTo>
                      <a:pt x="118" y="45"/>
                    </a:lnTo>
                    <a:lnTo>
                      <a:pt x="131" y="48"/>
                    </a:lnTo>
                    <a:lnTo>
                      <a:pt x="134" y="33"/>
                    </a:lnTo>
                    <a:lnTo>
                      <a:pt x="109" y="72"/>
                    </a:lnTo>
                    <a:lnTo>
                      <a:pt x="49" y="95"/>
                    </a:lnTo>
                    <a:lnTo>
                      <a:pt x="81" y="65"/>
                    </a:lnTo>
                    <a:lnTo>
                      <a:pt x="45" y="75"/>
                    </a:lnTo>
                    <a:lnTo>
                      <a:pt x="52" y="58"/>
                    </a:lnTo>
                    <a:lnTo>
                      <a:pt x="37" y="63"/>
                    </a:lnTo>
                    <a:lnTo>
                      <a:pt x="0" y="67"/>
                    </a:lnTo>
                    <a:lnTo>
                      <a:pt x="30" y="47"/>
                    </a:lnTo>
                    <a:lnTo>
                      <a:pt x="5" y="53"/>
                    </a:lnTo>
                    <a:lnTo>
                      <a:pt x="104" y="53"/>
                    </a:lnTo>
                    <a:lnTo>
                      <a:pt x="92" y="15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6" name="Freeform 13">
                <a:extLst>
                  <a:ext uri="{FF2B5EF4-FFF2-40B4-BE49-F238E27FC236}">
                    <a16:creationId xmlns:a16="http://schemas.microsoft.com/office/drawing/2014/main" id="{6B82A556-D74D-47E8-AF32-3670A89D5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076" y="67"/>
                <a:ext cx="15" cy="14"/>
              </a:xfrm>
              <a:custGeom>
                <a:avLst/>
                <a:gdLst>
                  <a:gd name="T0" fmla="*/ 0 w 70"/>
                  <a:gd name="T1" fmla="*/ 0 h 64"/>
                  <a:gd name="T2" fmla="*/ 1 w 70"/>
                  <a:gd name="T3" fmla="*/ 0 h 64"/>
                  <a:gd name="T4" fmla="*/ 1 w 70"/>
                  <a:gd name="T5" fmla="*/ 0 h 64"/>
                  <a:gd name="T6" fmla="*/ 1 w 70"/>
                  <a:gd name="T7" fmla="*/ 0 h 64"/>
                  <a:gd name="T8" fmla="*/ 1 w 70"/>
                  <a:gd name="T9" fmla="*/ 0 h 64"/>
                  <a:gd name="T10" fmla="*/ 1 w 70"/>
                  <a:gd name="T11" fmla="*/ 0 h 64"/>
                  <a:gd name="T12" fmla="*/ 1 w 70"/>
                  <a:gd name="T13" fmla="*/ 0 h 64"/>
                  <a:gd name="T14" fmla="*/ 0 w 70"/>
                  <a:gd name="T15" fmla="*/ 1 h 64"/>
                  <a:gd name="T16" fmla="*/ 0 w 70"/>
                  <a:gd name="T17" fmla="*/ 0 h 64"/>
                  <a:gd name="T18" fmla="*/ 0 w 70"/>
                  <a:gd name="T19" fmla="*/ 1 h 64"/>
                  <a:gd name="T20" fmla="*/ 0 w 70"/>
                  <a:gd name="T21" fmla="*/ 0 h 64"/>
                  <a:gd name="T22" fmla="*/ 0 w 70"/>
                  <a:gd name="T23" fmla="*/ 1 h 64"/>
                  <a:gd name="T24" fmla="*/ 0 w 70"/>
                  <a:gd name="T25" fmla="*/ 0 h 6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0"/>
                  <a:gd name="T40" fmla="*/ 0 h 64"/>
                  <a:gd name="T41" fmla="*/ 70 w 70"/>
                  <a:gd name="T42" fmla="*/ 64 h 6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0" h="64">
                    <a:moveTo>
                      <a:pt x="33" y="19"/>
                    </a:moveTo>
                    <a:lnTo>
                      <a:pt x="58" y="4"/>
                    </a:lnTo>
                    <a:lnTo>
                      <a:pt x="58" y="9"/>
                    </a:lnTo>
                    <a:lnTo>
                      <a:pt x="70" y="5"/>
                    </a:lnTo>
                    <a:lnTo>
                      <a:pt x="67" y="0"/>
                    </a:lnTo>
                    <a:lnTo>
                      <a:pt x="60" y="44"/>
                    </a:lnTo>
                    <a:lnTo>
                      <a:pt x="60" y="27"/>
                    </a:lnTo>
                    <a:lnTo>
                      <a:pt x="30" y="64"/>
                    </a:lnTo>
                    <a:lnTo>
                      <a:pt x="25" y="49"/>
                    </a:lnTo>
                    <a:lnTo>
                      <a:pt x="5" y="59"/>
                    </a:lnTo>
                    <a:lnTo>
                      <a:pt x="5" y="51"/>
                    </a:lnTo>
                    <a:lnTo>
                      <a:pt x="0" y="54"/>
                    </a:lnTo>
                    <a:lnTo>
                      <a:pt x="33" y="19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7" name="Freeform 14">
                <a:extLst>
                  <a:ext uri="{FF2B5EF4-FFF2-40B4-BE49-F238E27FC236}">
                    <a16:creationId xmlns:a16="http://schemas.microsoft.com/office/drawing/2014/main" id="{78B79BB3-BAFB-415E-AA35-23991F3FC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04" y="62"/>
                <a:ext cx="6" cy="2"/>
              </a:xfrm>
              <a:custGeom>
                <a:avLst/>
                <a:gdLst>
                  <a:gd name="T0" fmla="*/ 0 w 27"/>
                  <a:gd name="T1" fmla="*/ 0 h 12"/>
                  <a:gd name="T2" fmla="*/ 0 w 27"/>
                  <a:gd name="T3" fmla="*/ 0 h 12"/>
                  <a:gd name="T4" fmla="*/ 0 w 27"/>
                  <a:gd name="T5" fmla="*/ 0 h 12"/>
                  <a:gd name="T6" fmla="*/ 0 w 27"/>
                  <a:gd name="T7" fmla="*/ 0 h 12"/>
                  <a:gd name="T8" fmla="*/ 0 w 27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12"/>
                  <a:gd name="T17" fmla="*/ 27 w 27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12">
                    <a:moveTo>
                      <a:pt x="0" y="0"/>
                    </a:moveTo>
                    <a:lnTo>
                      <a:pt x="27" y="2"/>
                    </a:lnTo>
                    <a:lnTo>
                      <a:pt x="7" y="10"/>
                    </a:lnTo>
                    <a:lnTo>
                      <a:pt x="22" y="12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8" name="Freeform 15">
                <a:extLst>
                  <a:ext uri="{FF2B5EF4-FFF2-40B4-BE49-F238E27FC236}">
                    <a16:creationId xmlns:a16="http://schemas.microsoft.com/office/drawing/2014/main" id="{CF52C9D7-944F-497C-86AC-F55E41E95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01" y="56"/>
                <a:ext cx="10" cy="3"/>
              </a:xfrm>
              <a:custGeom>
                <a:avLst/>
                <a:gdLst>
                  <a:gd name="T0" fmla="*/ 0 w 46"/>
                  <a:gd name="T1" fmla="*/ 0 h 15"/>
                  <a:gd name="T2" fmla="*/ 0 w 46"/>
                  <a:gd name="T3" fmla="*/ 0 h 15"/>
                  <a:gd name="T4" fmla="*/ 0 w 46"/>
                  <a:gd name="T5" fmla="*/ 0 h 15"/>
                  <a:gd name="T6" fmla="*/ 0 w 46"/>
                  <a:gd name="T7" fmla="*/ 0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6"/>
                  <a:gd name="T13" fmla="*/ 0 h 15"/>
                  <a:gd name="T14" fmla="*/ 46 w 46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6" h="15">
                    <a:moveTo>
                      <a:pt x="41" y="0"/>
                    </a:moveTo>
                    <a:lnTo>
                      <a:pt x="46" y="14"/>
                    </a:lnTo>
                    <a:lnTo>
                      <a:pt x="0" y="15"/>
                    </a:lnTo>
                    <a:lnTo>
                      <a:pt x="41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99" name="Freeform 16">
                <a:extLst>
                  <a:ext uri="{FF2B5EF4-FFF2-40B4-BE49-F238E27FC236}">
                    <a16:creationId xmlns:a16="http://schemas.microsoft.com/office/drawing/2014/main" id="{A79A8217-F40F-46AD-BDBA-EC09112DA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39" y="41"/>
                <a:ext cx="2" cy="5"/>
              </a:xfrm>
              <a:custGeom>
                <a:avLst/>
                <a:gdLst>
                  <a:gd name="T0" fmla="*/ 0 w 9"/>
                  <a:gd name="T1" fmla="*/ 0 h 23"/>
                  <a:gd name="T2" fmla="*/ 0 w 9"/>
                  <a:gd name="T3" fmla="*/ 0 h 23"/>
                  <a:gd name="T4" fmla="*/ 0 w 9"/>
                  <a:gd name="T5" fmla="*/ 0 h 23"/>
                  <a:gd name="T6" fmla="*/ 0 60000 65536"/>
                  <a:gd name="T7" fmla="*/ 0 60000 65536"/>
                  <a:gd name="T8" fmla="*/ 0 60000 65536"/>
                  <a:gd name="T9" fmla="*/ 0 w 9"/>
                  <a:gd name="T10" fmla="*/ 0 h 23"/>
                  <a:gd name="T11" fmla="*/ 9 w 9"/>
                  <a:gd name="T12" fmla="*/ 23 h 2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" h="23">
                    <a:moveTo>
                      <a:pt x="0" y="0"/>
                    </a:moveTo>
                    <a:lnTo>
                      <a:pt x="9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0" name="Freeform 17">
                <a:extLst>
                  <a:ext uri="{FF2B5EF4-FFF2-40B4-BE49-F238E27FC236}">
                    <a16:creationId xmlns:a16="http://schemas.microsoft.com/office/drawing/2014/main" id="{206DB5E2-BCB8-4A8B-8FD6-9612D47D2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47" y="65"/>
                <a:ext cx="3" cy="1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0 w 12"/>
                  <a:gd name="T5" fmla="*/ 0 h 6"/>
                  <a:gd name="T6" fmla="*/ 0 60000 65536"/>
                  <a:gd name="T7" fmla="*/ 0 60000 65536"/>
                  <a:gd name="T8" fmla="*/ 0 60000 65536"/>
                  <a:gd name="T9" fmla="*/ 0 w 12"/>
                  <a:gd name="T10" fmla="*/ 0 h 6"/>
                  <a:gd name="T11" fmla="*/ 12 w 12"/>
                  <a:gd name="T12" fmla="*/ 6 h 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1" name="Freeform 18">
                <a:extLst>
                  <a:ext uri="{FF2B5EF4-FFF2-40B4-BE49-F238E27FC236}">
                    <a16:creationId xmlns:a16="http://schemas.microsoft.com/office/drawing/2014/main" id="{CD9962D6-F36A-411C-B055-0E73A6597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45" y="70"/>
                <a:ext cx="43" cy="23"/>
              </a:xfrm>
              <a:custGeom>
                <a:avLst/>
                <a:gdLst>
                  <a:gd name="T0" fmla="*/ 0 w 196"/>
                  <a:gd name="T1" fmla="*/ 0 h 108"/>
                  <a:gd name="T2" fmla="*/ 0 w 196"/>
                  <a:gd name="T3" fmla="*/ 0 h 108"/>
                  <a:gd name="T4" fmla="*/ 0 w 196"/>
                  <a:gd name="T5" fmla="*/ 0 h 108"/>
                  <a:gd name="T6" fmla="*/ 0 w 196"/>
                  <a:gd name="T7" fmla="*/ 0 h 108"/>
                  <a:gd name="T8" fmla="*/ 1 w 196"/>
                  <a:gd name="T9" fmla="*/ 1 h 108"/>
                  <a:gd name="T10" fmla="*/ 1 w 196"/>
                  <a:gd name="T11" fmla="*/ 1 h 108"/>
                  <a:gd name="T12" fmla="*/ 1 w 196"/>
                  <a:gd name="T13" fmla="*/ 1 h 108"/>
                  <a:gd name="T14" fmla="*/ 1 w 196"/>
                  <a:gd name="T15" fmla="*/ 1 h 108"/>
                  <a:gd name="T16" fmla="*/ 1 w 196"/>
                  <a:gd name="T17" fmla="*/ 1 h 108"/>
                  <a:gd name="T18" fmla="*/ 1 w 196"/>
                  <a:gd name="T19" fmla="*/ 1 h 108"/>
                  <a:gd name="T20" fmla="*/ 1 w 196"/>
                  <a:gd name="T21" fmla="*/ 1 h 108"/>
                  <a:gd name="T22" fmla="*/ 1 w 196"/>
                  <a:gd name="T23" fmla="*/ 1 h 108"/>
                  <a:gd name="T24" fmla="*/ 2 w 196"/>
                  <a:gd name="T25" fmla="*/ 1 h 108"/>
                  <a:gd name="T26" fmla="*/ 2 w 196"/>
                  <a:gd name="T27" fmla="*/ 1 h 108"/>
                  <a:gd name="T28" fmla="*/ 2 w 196"/>
                  <a:gd name="T29" fmla="*/ 1 h 108"/>
                  <a:gd name="T30" fmla="*/ 1 w 196"/>
                  <a:gd name="T31" fmla="*/ 1 h 108"/>
                  <a:gd name="T32" fmla="*/ 2 w 196"/>
                  <a:gd name="T33" fmla="*/ 1 h 108"/>
                  <a:gd name="T34" fmla="*/ 1 w 196"/>
                  <a:gd name="T35" fmla="*/ 1 h 108"/>
                  <a:gd name="T36" fmla="*/ 1 w 196"/>
                  <a:gd name="T37" fmla="*/ 1 h 108"/>
                  <a:gd name="T38" fmla="*/ 1 w 196"/>
                  <a:gd name="T39" fmla="*/ 1 h 108"/>
                  <a:gd name="T40" fmla="*/ 1 w 196"/>
                  <a:gd name="T41" fmla="*/ 1 h 108"/>
                  <a:gd name="T42" fmla="*/ 1 w 196"/>
                  <a:gd name="T43" fmla="*/ 1 h 108"/>
                  <a:gd name="T44" fmla="*/ 1 w 196"/>
                  <a:gd name="T45" fmla="*/ 0 h 108"/>
                  <a:gd name="T46" fmla="*/ 0 w 196"/>
                  <a:gd name="T47" fmla="*/ 0 h 10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96"/>
                  <a:gd name="T73" fmla="*/ 0 h 108"/>
                  <a:gd name="T74" fmla="*/ 196 w 196"/>
                  <a:gd name="T75" fmla="*/ 108 h 10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96" h="108">
                    <a:moveTo>
                      <a:pt x="24" y="0"/>
                    </a:moveTo>
                    <a:lnTo>
                      <a:pt x="0" y="4"/>
                    </a:lnTo>
                    <a:lnTo>
                      <a:pt x="7" y="12"/>
                    </a:lnTo>
                    <a:lnTo>
                      <a:pt x="0" y="9"/>
                    </a:lnTo>
                    <a:lnTo>
                      <a:pt x="66" y="101"/>
                    </a:lnTo>
                    <a:lnTo>
                      <a:pt x="71" y="94"/>
                    </a:lnTo>
                    <a:lnTo>
                      <a:pt x="72" y="101"/>
                    </a:lnTo>
                    <a:lnTo>
                      <a:pt x="72" y="96"/>
                    </a:lnTo>
                    <a:lnTo>
                      <a:pt x="91" y="94"/>
                    </a:lnTo>
                    <a:lnTo>
                      <a:pt x="94" y="99"/>
                    </a:lnTo>
                    <a:lnTo>
                      <a:pt x="128" y="103"/>
                    </a:lnTo>
                    <a:lnTo>
                      <a:pt x="131" y="108"/>
                    </a:lnTo>
                    <a:lnTo>
                      <a:pt x="141" y="106"/>
                    </a:lnTo>
                    <a:lnTo>
                      <a:pt x="143" y="98"/>
                    </a:lnTo>
                    <a:lnTo>
                      <a:pt x="196" y="61"/>
                    </a:lnTo>
                    <a:lnTo>
                      <a:pt x="128" y="66"/>
                    </a:lnTo>
                    <a:lnTo>
                      <a:pt x="136" y="72"/>
                    </a:lnTo>
                    <a:lnTo>
                      <a:pt x="121" y="74"/>
                    </a:lnTo>
                    <a:lnTo>
                      <a:pt x="109" y="69"/>
                    </a:lnTo>
                    <a:lnTo>
                      <a:pt x="97" y="61"/>
                    </a:lnTo>
                    <a:lnTo>
                      <a:pt x="94" y="71"/>
                    </a:lnTo>
                    <a:lnTo>
                      <a:pt x="67" y="56"/>
                    </a:lnTo>
                    <a:lnTo>
                      <a:pt x="77" y="46"/>
                    </a:lnTo>
                    <a:lnTo>
                      <a:pt x="24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2" name="Freeform 19">
                <a:extLst>
                  <a:ext uri="{FF2B5EF4-FFF2-40B4-BE49-F238E27FC236}">
                    <a16:creationId xmlns:a16="http://schemas.microsoft.com/office/drawing/2014/main" id="{D251DDF2-96E2-41B1-8F0E-1185949C9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47" y="74"/>
                <a:ext cx="7" cy="9"/>
              </a:xfrm>
              <a:custGeom>
                <a:avLst/>
                <a:gdLst>
                  <a:gd name="T0" fmla="*/ 0 w 32"/>
                  <a:gd name="T1" fmla="*/ 0 h 42"/>
                  <a:gd name="T2" fmla="*/ 0 w 32"/>
                  <a:gd name="T3" fmla="*/ 0 h 42"/>
                  <a:gd name="T4" fmla="*/ 0 w 32"/>
                  <a:gd name="T5" fmla="*/ 0 h 42"/>
                  <a:gd name="T6" fmla="*/ 0 w 32"/>
                  <a:gd name="T7" fmla="*/ 0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2"/>
                  <a:gd name="T13" fmla="*/ 0 h 42"/>
                  <a:gd name="T14" fmla="*/ 32 w 32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2" h="42">
                    <a:moveTo>
                      <a:pt x="15" y="0"/>
                    </a:moveTo>
                    <a:lnTo>
                      <a:pt x="32" y="42"/>
                    </a:lnTo>
                    <a:lnTo>
                      <a:pt x="0" y="32"/>
                    </a:lnTo>
                    <a:lnTo>
                      <a:pt x="15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3" name="Freeform 20">
                <a:extLst>
                  <a:ext uri="{FF2B5EF4-FFF2-40B4-BE49-F238E27FC236}">
                    <a16:creationId xmlns:a16="http://schemas.microsoft.com/office/drawing/2014/main" id="{51BD451D-A674-4C88-BB33-11FD4E8A1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28" y="74"/>
                <a:ext cx="12" cy="17"/>
              </a:xfrm>
              <a:custGeom>
                <a:avLst/>
                <a:gdLst>
                  <a:gd name="T0" fmla="*/ 0 w 56"/>
                  <a:gd name="T1" fmla="*/ 0 h 77"/>
                  <a:gd name="T2" fmla="*/ 1 w 56"/>
                  <a:gd name="T3" fmla="*/ 0 h 77"/>
                  <a:gd name="T4" fmla="*/ 0 w 56"/>
                  <a:gd name="T5" fmla="*/ 1 h 77"/>
                  <a:gd name="T6" fmla="*/ 0 w 56"/>
                  <a:gd name="T7" fmla="*/ 0 h 7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6"/>
                  <a:gd name="T13" fmla="*/ 0 h 77"/>
                  <a:gd name="T14" fmla="*/ 56 w 56"/>
                  <a:gd name="T15" fmla="*/ 77 h 7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6" h="77">
                    <a:moveTo>
                      <a:pt x="2" y="0"/>
                    </a:moveTo>
                    <a:lnTo>
                      <a:pt x="56" y="6"/>
                    </a:lnTo>
                    <a:lnTo>
                      <a:pt x="0" y="77"/>
                    </a:lnTo>
                    <a:lnTo>
                      <a:pt x="2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4" name="Freeform 30">
                <a:extLst>
                  <a:ext uri="{FF2B5EF4-FFF2-40B4-BE49-F238E27FC236}">
                    <a16:creationId xmlns:a16="http://schemas.microsoft.com/office/drawing/2014/main" id="{705E8810-F8F9-4C9B-B205-E2911E20A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066" y="97"/>
                <a:ext cx="55" cy="51"/>
              </a:xfrm>
              <a:custGeom>
                <a:avLst/>
                <a:gdLst>
                  <a:gd name="T0" fmla="*/ 0 w 249"/>
                  <a:gd name="T1" fmla="*/ 1 h 232"/>
                  <a:gd name="T2" fmla="*/ 0 w 249"/>
                  <a:gd name="T3" fmla="*/ 1 h 232"/>
                  <a:gd name="T4" fmla="*/ 0 w 249"/>
                  <a:gd name="T5" fmla="*/ 1 h 232"/>
                  <a:gd name="T6" fmla="*/ 0 w 249"/>
                  <a:gd name="T7" fmla="*/ 2 h 232"/>
                  <a:gd name="T8" fmla="*/ 1 w 249"/>
                  <a:gd name="T9" fmla="*/ 2 h 232"/>
                  <a:gd name="T10" fmla="*/ 1 w 249"/>
                  <a:gd name="T11" fmla="*/ 2 h 232"/>
                  <a:gd name="T12" fmla="*/ 1 w 249"/>
                  <a:gd name="T13" fmla="*/ 2 h 232"/>
                  <a:gd name="T14" fmla="*/ 0 w 249"/>
                  <a:gd name="T15" fmla="*/ 2 h 232"/>
                  <a:gd name="T16" fmla="*/ 0 w 249"/>
                  <a:gd name="T17" fmla="*/ 2 h 232"/>
                  <a:gd name="T18" fmla="*/ 0 w 249"/>
                  <a:gd name="T19" fmla="*/ 2 h 232"/>
                  <a:gd name="T20" fmla="*/ 1 w 249"/>
                  <a:gd name="T21" fmla="*/ 2 h 232"/>
                  <a:gd name="T22" fmla="*/ 1 w 249"/>
                  <a:gd name="T23" fmla="*/ 2 h 232"/>
                  <a:gd name="T24" fmla="*/ 1 w 249"/>
                  <a:gd name="T25" fmla="*/ 2 h 232"/>
                  <a:gd name="T26" fmla="*/ 2 w 249"/>
                  <a:gd name="T27" fmla="*/ 2 h 232"/>
                  <a:gd name="T28" fmla="*/ 2 w 249"/>
                  <a:gd name="T29" fmla="*/ 2 h 232"/>
                  <a:gd name="T30" fmla="*/ 2 w 249"/>
                  <a:gd name="T31" fmla="*/ 2 h 232"/>
                  <a:gd name="T32" fmla="*/ 2 w 249"/>
                  <a:gd name="T33" fmla="*/ 2 h 232"/>
                  <a:gd name="T34" fmla="*/ 2 w 249"/>
                  <a:gd name="T35" fmla="*/ 2 h 232"/>
                  <a:gd name="T36" fmla="*/ 2 w 249"/>
                  <a:gd name="T37" fmla="*/ 2 h 232"/>
                  <a:gd name="T38" fmla="*/ 3 w 249"/>
                  <a:gd name="T39" fmla="*/ 2 h 232"/>
                  <a:gd name="T40" fmla="*/ 3 w 249"/>
                  <a:gd name="T41" fmla="*/ 2 h 232"/>
                  <a:gd name="T42" fmla="*/ 2 w 249"/>
                  <a:gd name="T43" fmla="*/ 1 h 232"/>
                  <a:gd name="T44" fmla="*/ 2 w 249"/>
                  <a:gd name="T45" fmla="*/ 1 h 232"/>
                  <a:gd name="T46" fmla="*/ 2 w 249"/>
                  <a:gd name="T47" fmla="*/ 1 h 232"/>
                  <a:gd name="T48" fmla="*/ 2 w 249"/>
                  <a:gd name="T49" fmla="*/ 0 h 232"/>
                  <a:gd name="T50" fmla="*/ 2 w 249"/>
                  <a:gd name="T51" fmla="*/ 0 h 232"/>
                  <a:gd name="T52" fmla="*/ 2 w 249"/>
                  <a:gd name="T53" fmla="*/ 0 h 232"/>
                  <a:gd name="T54" fmla="*/ 2 w 249"/>
                  <a:gd name="T55" fmla="*/ 0 h 232"/>
                  <a:gd name="T56" fmla="*/ 1 w 249"/>
                  <a:gd name="T57" fmla="*/ 0 h 232"/>
                  <a:gd name="T58" fmla="*/ 1 w 249"/>
                  <a:gd name="T59" fmla="*/ 0 h 232"/>
                  <a:gd name="T60" fmla="*/ 1 w 249"/>
                  <a:gd name="T61" fmla="*/ 0 h 232"/>
                  <a:gd name="T62" fmla="*/ 1 w 249"/>
                  <a:gd name="T63" fmla="*/ 0 h 232"/>
                  <a:gd name="T64" fmla="*/ 1 w 249"/>
                  <a:gd name="T65" fmla="*/ 0 h 232"/>
                  <a:gd name="T66" fmla="*/ 0 w 249"/>
                  <a:gd name="T67" fmla="*/ 0 h 232"/>
                  <a:gd name="T68" fmla="*/ 0 w 249"/>
                  <a:gd name="T69" fmla="*/ 1 h 232"/>
                  <a:gd name="T70" fmla="*/ 0 w 249"/>
                  <a:gd name="T71" fmla="*/ 1 h 232"/>
                  <a:gd name="T72" fmla="*/ 0 w 249"/>
                  <a:gd name="T73" fmla="*/ 1 h 232"/>
                  <a:gd name="T74" fmla="*/ 0 w 249"/>
                  <a:gd name="T75" fmla="*/ 1 h 232"/>
                  <a:gd name="T76" fmla="*/ 0 w 249"/>
                  <a:gd name="T77" fmla="*/ 1 h 232"/>
                  <a:gd name="T78" fmla="*/ 0 w 249"/>
                  <a:gd name="T79" fmla="*/ 1 h 2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49"/>
                  <a:gd name="T121" fmla="*/ 0 h 232"/>
                  <a:gd name="T122" fmla="*/ 249 w 249"/>
                  <a:gd name="T123" fmla="*/ 232 h 2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49" h="232">
                    <a:moveTo>
                      <a:pt x="0" y="103"/>
                    </a:moveTo>
                    <a:lnTo>
                      <a:pt x="13" y="110"/>
                    </a:lnTo>
                    <a:lnTo>
                      <a:pt x="6" y="133"/>
                    </a:lnTo>
                    <a:lnTo>
                      <a:pt x="27" y="140"/>
                    </a:lnTo>
                    <a:lnTo>
                      <a:pt x="70" y="140"/>
                    </a:lnTo>
                    <a:lnTo>
                      <a:pt x="83" y="157"/>
                    </a:lnTo>
                    <a:lnTo>
                      <a:pt x="70" y="165"/>
                    </a:lnTo>
                    <a:lnTo>
                      <a:pt x="27" y="165"/>
                    </a:lnTo>
                    <a:lnTo>
                      <a:pt x="33" y="194"/>
                    </a:lnTo>
                    <a:lnTo>
                      <a:pt x="48" y="200"/>
                    </a:lnTo>
                    <a:lnTo>
                      <a:pt x="70" y="200"/>
                    </a:lnTo>
                    <a:lnTo>
                      <a:pt x="78" y="232"/>
                    </a:lnTo>
                    <a:lnTo>
                      <a:pt x="120" y="224"/>
                    </a:lnTo>
                    <a:lnTo>
                      <a:pt x="162" y="200"/>
                    </a:lnTo>
                    <a:lnTo>
                      <a:pt x="169" y="194"/>
                    </a:lnTo>
                    <a:lnTo>
                      <a:pt x="206" y="224"/>
                    </a:lnTo>
                    <a:lnTo>
                      <a:pt x="219" y="215"/>
                    </a:lnTo>
                    <a:lnTo>
                      <a:pt x="234" y="200"/>
                    </a:lnTo>
                    <a:lnTo>
                      <a:pt x="234" y="187"/>
                    </a:lnTo>
                    <a:lnTo>
                      <a:pt x="241" y="187"/>
                    </a:lnTo>
                    <a:lnTo>
                      <a:pt x="249" y="165"/>
                    </a:lnTo>
                    <a:lnTo>
                      <a:pt x="192" y="133"/>
                    </a:lnTo>
                    <a:lnTo>
                      <a:pt x="192" y="103"/>
                    </a:lnTo>
                    <a:lnTo>
                      <a:pt x="176" y="59"/>
                    </a:lnTo>
                    <a:lnTo>
                      <a:pt x="197" y="14"/>
                    </a:lnTo>
                    <a:lnTo>
                      <a:pt x="192" y="0"/>
                    </a:lnTo>
                    <a:lnTo>
                      <a:pt x="162" y="0"/>
                    </a:lnTo>
                    <a:lnTo>
                      <a:pt x="149" y="44"/>
                    </a:lnTo>
                    <a:lnTo>
                      <a:pt x="127" y="37"/>
                    </a:lnTo>
                    <a:lnTo>
                      <a:pt x="112" y="37"/>
                    </a:lnTo>
                    <a:lnTo>
                      <a:pt x="92" y="29"/>
                    </a:lnTo>
                    <a:lnTo>
                      <a:pt x="78" y="44"/>
                    </a:lnTo>
                    <a:lnTo>
                      <a:pt x="70" y="22"/>
                    </a:lnTo>
                    <a:lnTo>
                      <a:pt x="48" y="22"/>
                    </a:lnTo>
                    <a:lnTo>
                      <a:pt x="6" y="59"/>
                    </a:lnTo>
                    <a:lnTo>
                      <a:pt x="6" y="68"/>
                    </a:lnTo>
                    <a:lnTo>
                      <a:pt x="0" y="89"/>
                    </a:lnTo>
                    <a:lnTo>
                      <a:pt x="0" y="103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5" name="Freeform 31">
                <a:extLst>
                  <a:ext uri="{FF2B5EF4-FFF2-40B4-BE49-F238E27FC236}">
                    <a16:creationId xmlns:a16="http://schemas.microsoft.com/office/drawing/2014/main" id="{9C0F82B7-F4B3-4CD8-A4A5-B95195297C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52" y="96"/>
                <a:ext cx="85" cy="104"/>
              </a:xfrm>
              <a:custGeom>
                <a:avLst/>
                <a:gdLst>
                  <a:gd name="T0" fmla="*/ 0 w 387"/>
                  <a:gd name="T1" fmla="*/ 2 h 476"/>
                  <a:gd name="T2" fmla="*/ 1 w 387"/>
                  <a:gd name="T3" fmla="*/ 2 h 476"/>
                  <a:gd name="T4" fmla="*/ 2 w 387"/>
                  <a:gd name="T5" fmla="*/ 2 h 476"/>
                  <a:gd name="T6" fmla="*/ 2 w 387"/>
                  <a:gd name="T7" fmla="*/ 2 h 476"/>
                  <a:gd name="T8" fmla="*/ 2 w 387"/>
                  <a:gd name="T9" fmla="*/ 2 h 476"/>
                  <a:gd name="T10" fmla="*/ 2 w 387"/>
                  <a:gd name="T11" fmla="*/ 3 h 476"/>
                  <a:gd name="T12" fmla="*/ 2 w 387"/>
                  <a:gd name="T13" fmla="*/ 3 h 476"/>
                  <a:gd name="T14" fmla="*/ 2 w 387"/>
                  <a:gd name="T15" fmla="*/ 4 h 476"/>
                  <a:gd name="T16" fmla="*/ 2 w 387"/>
                  <a:gd name="T17" fmla="*/ 4 h 476"/>
                  <a:gd name="T18" fmla="*/ 2 w 387"/>
                  <a:gd name="T19" fmla="*/ 4 h 476"/>
                  <a:gd name="T20" fmla="*/ 2 w 387"/>
                  <a:gd name="T21" fmla="*/ 4 h 476"/>
                  <a:gd name="T22" fmla="*/ 2 w 387"/>
                  <a:gd name="T23" fmla="*/ 4 h 476"/>
                  <a:gd name="T24" fmla="*/ 3 w 387"/>
                  <a:gd name="T25" fmla="*/ 5 h 476"/>
                  <a:gd name="T26" fmla="*/ 4 w 387"/>
                  <a:gd name="T27" fmla="*/ 5 h 476"/>
                  <a:gd name="T28" fmla="*/ 3 w 387"/>
                  <a:gd name="T29" fmla="*/ 5 h 476"/>
                  <a:gd name="T30" fmla="*/ 4 w 387"/>
                  <a:gd name="T31" fmla="*/ 5 h 476"/>
                  <a:gd name="T32" fmla="*/ 4 w 387"/>
                  <a:gd name="T33" fmla="*/ 4 h 476"/>
                  <a:gd name="T34" fmla="*/ 4 w 387"/>
                  <a:gd name="T35" fmla="*/ 4 h 476"/>
                  <a:gd name="T36" fmla="*/ 3 w 387"/>
                  <a:gd name="T37" fmla="*/ 4 h 476"/>
                  <a:gd name="T38" fmla="*/ 4 w 387"/>
                  <a:gd name="T39" fmla="*/ 4 h 476"/>
                  <a:gd name="T40" fmla="*/ 4 w 387"/>
                  <a:gd name="T41" fmla="*/ 4 h 476"/>
                  <a:gd name="T42" fmla="*/ 4 w 387"/>
                  <a:gd name="T43" fmla="*/ 4 h 476"/>
                  <a:gd name="T44" fmla="*/ 4 w 387"/>
                  <a:gd name="T45" fmla="*/ 3 h 476"/>
                  <a:gd name="T46" fmla="*/ 3 w 387"/>
                  <a:gd name="T47" fmla="*/ 3 h 476"/>
                  <a:gd name="T48" fmla="*/ 3 w 387"/>
                  <a:gd name="T49" fmla="*/ 2 h 476"/>
                  <a:gd name="T50" fmla="*/ 3 w 387"/>
                  <a:gd name="T51" fmla="*/ 2 h 476"/>
                  <a:gd name="T52" fmla="*/ 3 w 387"/>
                  <a:gd name="T53" fmla="*/ 2 h 476"/>
                  <a:gd name="T54" fmla="*/ 2 w 387"/>
                  <a:gd name="T55" fmla="*/ 1 h 476"/>
                  <a:gd name="T56" fmla="*/ 2 w 387"/>
                  <a:gd name="T57" fmla="*/ 1 h 476"/>
                  <a:gd name="T58" fmla="*/ 2 w 387"/>
                  <a:gd name="T59" fmla="*/ 1 h 476"/>
                  <a:gd name="T60" fmla="*/ 1 w 387"/>
                  <a:gd name="T61" fmla="*/ 1 h 476"/>
                  <a:gd name="T62" fmla="*/ 1 w 387"/>
                  <a:gd name="T63" fmla="*/ 0 h 476"/>
                  <a:gd name="T64" fmla="*/ 1 w 387"/>
                  <a:gd name="T65" fmla="*/ 0 h 476"/>
                  <a:gd name="T66" fmla="*/ 1 w 387"/>
                  <a:gd name="T67" fmla="*/ 1 h 476"/>
                  <a:gd name="T68" fmla="*/ 0 w 387"/>
                  <a:gd name="T69" fmla="*/ 1 h 476"/>
                  <a:gd name="T70" fmla="*/ 1 w 387"/>
                  <a:gd name="T71" fmla="*/ 0 h 476"/>
                  <a:gd name="T72" fmla="*/ 0 w 387"/>
                  <a:gd name="T73" fmla="*/ 1 h 476"/>
                  <a:gd name="T74" fmla="*/ 0 w 387"/>
                  <a:gd name="T75" fmla="*/ 1 h 47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87"/>
                  <a:gd name="T115" fmla="*/ 0 h 476"/>
                  <a:gd name="T116" fmla="*/ 387 w 387"/>
                  <a:gd name="T117" fmla="*/ 476 h 47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87" h="476">
                    <a:moveTo>
                      <a:pt x="0" y="104"/>
                    </a:moveTo>
                    <a:lnTo>
                      <a:pt x="39" y="166"/>
                    </a:lnTo>
                    <a:lnTo>
                      <a:pt x="109" y="188"/>
                    </a:lnTo>
                    <a:lnTo>
                      <a:pt x="118" y="188"/>
                    </a:lnTo>
                    <a:lnTo>
                      <a:pt x="138" y="197"/>
                    </a:lnTo>
                    <a:lnTo>
                      <a:pt x="151" y="197"/>
                    </a:lnTo>
                    <a:lnTo>
                      <a:pt x="160" y="166"/>
                    </a:lnTo>
                    <a:lnTo>
                      <a:pt x="166" y="188"/>
                    </a:lnTo>
                    <a:lnTo>
                      <a:pt x="195" y="210"/>
                    </a:lnTo>
                    <a:lnTo>
                      <a:pt x="180" y="234"/>
                    </a:lnTo>
                    <a:lnTo>
                      <a:pt x="201" y="225"/>
                    </a:lnTo>
                    <a:lnTo>
                      <a:pt x="208" y="242"/>
                    </a:lnTo>
                    <a:lnTo>
                      <a:pt x="223" y="257"/>
                    </a:lnTo>
                    <a:lnTo>
                      <a:pt x="237" y="286"/>
                    </a:lnTo>
                    <a:lnTo>
                      <a:pt x="208" y="333"/>
                    </a:lnTo>
                    <a:lnTo>
                      <a:pt x="217" y="355"/>
                    </a:lnTo>
                    <a:lnTo>
                      <a:pt x="208" y="363"/>
                    </a:lnTo>
                    <a:lnTo>
                      <a:pt x="166" y="355"/>
                    </a:lnTo>
                    <a:lnTo>
                      <a:pt x="166" y="370"/>
                    </a:lnTo>
                    <a:lnTo>
                      <a:pt x="160" y="370"/>
                    </a:lnTo>
                    <a:lnTo>
                      <a:pt x="160" y="400"/>
                    </a:lnTo>
                    <a:lnTo>
                      <a:pt x="180" y="400"/>
                    </a:lnTo>
                    <a:lnTo>
                      <a:pt x="195" y="393"/>
                    </a:lnTo>
                    <a:lnTo>
                      <a:pt x="208" y="393"/>
                    </a:lnTo>
                    <a:lnTo>
                      <a:pt x="247" y="418"/>
                    </a:lnTo>
                    <a:lnTo>
                      <a:pt x="247" y="429"/>
                    </a:lnTo>
                    <a:lnTo>
                      <a:pt x="294" y="467"/>
                    </a:lnTo>
                    <a:lnTo>
                      <a:pt x="322" y="476"/>
                    </a:lnTo>
                    <a:lnTo>
                      <a:pt x="322" y="467"/>
                    </a:lnTo>
                    <a:lnTo>
                      <a:pt x="289" y="429"/>
                    </a:lnTo>
                    <a:lnTo>
                      <a:pt x="289" y="410"/>
                    </a:lnTo>
                    <a:lnTo>
                      <a:pt x="330" y="445"/>
                    </a:lnTo>
                    <a:lnTo>
                      <a:pt x="346" y="445"/>
                    </a:lnTo>
                    <a:lnTo>
                      <a:pt x="346" y="418"/>
                    </a:lnTo>
                    <a:lnTo>
                      <a:pt x="337" y="410"/>
                    </a:lnTo>
                    <a:lnTo>
                      <a:pt x="337" y="393"/>
                    </a:lnTo>
                    <a:lnTo>
                      <a:pt x="310" y="363"/>
                    </a:lnTo>
                    <a:lnTo>
                      <a:pt x="300" y="346"/>
                    </a:lnTo>
                    <a:lnTo>
                      <a:pt x="310" y="326"/>
                    </a:lnTo>
                    <a:lnTo>
                      <a:pt x="330" y="346"/>
                    </a:lnTo>
                    <a:lnTo>
                      <a:pt x="337" y="363"/>
                    </a:lnTo>
                    <a:lnTo>
                      <a:pt x="352" y="370"/>
                    </a:lnTo>
                    <a:lnTo>
                      <a:pt x="352" y="355"/>
                    </a:lnTo>
                    <a:lnTo>
                      <a:pt x="374" y="355"/>
                    </a:lnTo>
                    <a:lnTo>
                      <a:pt x="387" y="318"/>
                    </a:lnTo>
                    <a:lnTo>
                      <a:pt x="337" y="257"/>
                    </a:lnTo>
                    <a:lnTo>
                      <a:pt x="310" y="257"/>
                    </a:lnTo>
                    <a:lnTo>
                      <a:pt x="294" y="242"/>
                    </a:lnTo>
                    <a:lnTo>
                      <a:pt x="294" y="225"/>
                    </a:lnTo>
                    <a:lnTo>
                      <a:pt x="310" y="210"/>
                    </a:lnTo>
                    <a:lnTo>
                      <a:pt x="294" y="197"/>
                    </a:lnTo>
                    <a:lnTo>
                      <a:pt x="300" y="188"/>
                    </a:lnTo>
                    <a:lnTo>
                      <a:pt x="294" y="158"/>
                    </a:lnTo>
                    <a:lnTo>
                      <a:pt x="267" y="149"/>
                    </a:lnTo>
                    <a:lnTo>
                      <a:pt x="252" y="119"/>
                    </a:lnTo>
                    <a:lnTo>
                      <a:pt x="217" y="104"/>
                    </a:lnTo>
                    <a:lnTo>
                      <a:pt x="208" y="69"/>
                    </a:lnTo>
                    <a:lnTo>
                      <a:pt x="195" y="69"/>
                    </a:lnTo>
                    <a:lnTo>
                      <a:pt x="166" y="54"/>
                    </a:lnTo>
                    <a:lnTo>
                      <a:pt x="151" y="69"/>
                    </a:lnTo>
                    <a:lnTo>
                      <a:pt x="131" y="69"/>
                    </a:lnTo>
                    <a:lnTo>
                      <a:pt x="118" y="86"/>
                    </a:lnTo>
                    <a:lnTo>
                      <a:pt x="124" y="54"/>
                    </a:lnTo>
                    <a:lnTo>
                      <a:pt x="118" y="39"/>
                    </a:lnTo>
                    <a:lnTo>
                      <a:pt x="118" y="0"/>
                    </a:lnTo>
                    <a:lnTo>
                      <a:pt x="96" y="0"/>
                    </a:lnTo>
                    <a:lnTo>
                      <a:pt x="66" y="47"/>
                    </a:lnTo>
                    <a:lnTo>
                      <a:pt x="59" y="86"/>
                    </a:lnTo>
                    <a:lnTo>
                      <a:pt x="66" y="112"/>
                    </a:lnTo>
                    <a:lnTo>
                      <a:pt x="46" y="101"/>
                    </a:lnTo>
                    <a:lnTo>
                      <a:pt x="46" y="47"/>
                    </a:lnTo>
                    <a:lnTo>
                      <a:pt x="81" y="0"/>
                    </a:lnTo>
                    <a:lnTo>
                      <a:pt x="39" y="0"/>
                    </a:lnTo>
                    <a:lnTo>
                      <a:pt x="0" y="76"/>
                    </a:lnTo>
                    <a:lnTo>
                      <a:pt x="0" y="104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6" name="Freeform 34">
                <a:extLst>
                  <a:ext uri="{FF2B5EF4-FFF2-40B4-BE49-F238E27FC236}">
                    <a16:creationId xmlns:a16="http://schemas.microsoft.com/office/drawing/2014/main" id="{B13F009E-046C-4F66-9844-33FF47E3E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001" y="92"/>
                <a:ext cx="253" cy="215"/>
              </a:xfrm>
              <a:custGeom>
                <a:avLst/>
                <a:gdLst>
                  <a:gd name="T0" fmla="*/ 8 w 1151"/>
                  <a:gd name="T1" fmla="*/ 10 h 980"/>
                  <a:gd name="T2" fmla="*/ 9 w 1151"/>
                  <a:gd name="T3" fmla="*/ 10 h 980"/>
                  <a:gd name="T4" fmla="*/ 9 w 1151"/>
                  <a:gd name="T5" fmla="*/ 9 h 980"/>
                  <a:gd name="T6" fmla="*/ 8 w 1151"/>
                  <a:gd name="T7" fmla="*/ 9 h 980"/>
                  <a:gd name="T8" fmla="*/ 7 w 1151"/>
                  <a:gd name="T9" fmla="*/ 9 h 980"/>
                  <a:gd name="T10" fmla="*/ 7 w 1151"/>
                  <a:gd name="T11" fmla="*/ 9 h 980"/>
                  <a:gd name="T12" fmla="*/ 2 w 1151"/>
                  <a:gd name="T13" fmla="*/ 7 h 980"/>
                  <a:gd name="T14" fmla="*/ 1 w 1151"/>
                  <a:gd name="T15" fmla="*/ 6 h 980"/>
                  <a:gd name="T16" fmla="*/ 0 w 1151"/>
                  <a:gd name="T17" fmla="*/ 6 h 980"/>
                  <a:gd name="T18" fmla="*/ 0 w 1151"/>
                  <a:gd name="T19" fmla="*/ 2 h 980"/>
                  <a:gd name="T20" fmla="*/ 1 w 1151"/>
                  <a:gd name="T21" fmla="*/ 2 h 980"/>
                  <a:gd name="T22" fmla="*/ 2 w 1151"/>
                  <a:gd name="T23" fmla="*/ 2 h 980"/>
                  <a:gd name="T24" fmla="*/ 2 w 1151"/>
                  <a:gd name="T25" fmla="*/ 2 h 980"/>
                  <a:gd name="T26" fmla="*/ 3 w 1151"/>
                  <a:gd name="T27" fmla="*/ 2 h 980"/>
                  <a:gd name="T28" fmla="*/ 3 w 1151"/>
                  <a:gd name="T29" fmla="*/ 2 h 980"/>
                  <a:gd name="T30" fmla="*/ 4 w 1151"/>
                  <a:gd name="T31" fmla="*/ 3 h 980"/>
                  <a:gd name="T32" fmla="*/ 5 w 1151"/>
                  <a:gd name="T33" fmla="*/ 3 h 980"/>
                  <a:gd name="T34" fmla="*/ 5 w 1151"/>
                  <a:gd name="T35" fmla="*/ 3 h 980"/>
                  <a:gd name="T36" fmla="*/ 6 w 1151"/>
                  <a:gd name="T37" fmla="*/ 3 h 980"/>
                  <a:gd name="T38" fmla="*/ 6 w 1151"/>
                  <a:gd name="T39" fmla="*/ 2 h 980"/>
                  <a:gd name="T40" fmla="*/ 6 w 1151"/>
                  <a:gd name="T41" fmla="*/ 3 h 980"/>
                  <a:gd name="T42" fmla="*/ 6 w 1151"/>
                  <a:gd name="T43" fmla="*/ 2 h 980"/>
                  <a:gd name="T44" fmla="*/ 7 w 1151"/>
                  <a:gd name="T45" fmla="*/ 0 h 980"/>
                  <a:gd name="T46" fmla="*/ 7 w 1151"/>
                  <a:gd name="T47" fmla="*/ 1 h 980"/>
                  <a:gd name="T48" fmla="*/ 7 w 1151"/>
                  <a:gd name="T49" fmla="*/ 2 h 980"/>
                  <a:gd name="T50" fmla="*/ 7 w 1151"/>
                  <a:gd name="T51" fmla="*/ 2 h 980"/>
                  <a:gd name="T52" fmla="*/ 8 w 1151"/>
                  <a:gd name="T53" fmla="*/ 3 h 980"/>
                  <a:gd name="T54" fmla="*/ 8 w 1151"/>
                  <a:gd name="T55" fmla="*/ 2 h 980"/>
                  <a:gd name="T56" fmla="*/ 9 w 1151"/>
                  <a:gd name="T57" fmla="*/ 3 h 980"/>
                  <a:gd name="T58" fmla="*/ 9 w 1151"/>
                  <a:gd name="T59" fmla="*/ 3 h 980"/>
                  <a:gd name="T60" fmla="*/ 8 w 1151"/>
                  <a:gd name="T61" fmla="*/ 4 h 980"/>
                  <a:gd name="T62" fmla="*/ 7 w 1151"/>
                  <a:gd name="T63" fmla="*/ 4 h 980"/>
                  <a:gd name="T64" fmla="*/ 7 w 1151"/>
                  <a:gd name="T65" fmla="*/ 5 h 980"/>
                  <a:gd name="T66" fmla="*/ 7 w 1151"/>
                  <a:gd name="T67" fmla="*/ 6 h 980"/>
                  <a:gd name="T68" fmla="*/ 7 w 1151"/>
                  <a:gd name="T69" fmla="*/ 7 h 980"/>
                  <a:gd name="T70" fmla="*/ 8 w 1151"/>
                  <a:gd name="T71" fmla="*/ 7 h 980"/>
                  <a:gd name="T72" fmla="*/ 9 w 1151"/>
                  <a:gd name="T73" fmla="*/ 8 h 980"/>
                  <a:gd name="T74" fmla="*/ 9 w 1151"/>
                  <a:gd name="T75" fmla="*/ 6 h 980"/>
                  <a:gd name="T76" fmla="*/ 9 w 1151"/>
                  <a:gd name="T77" fmla="*/ 6 h 980"/>
                  <a:gd name="T78" fmla="*/ 9 w 1151"/>
                  <a:gd name="T79" fmla="*/ 5 h 980"/>
                  <a:gd name="T80" fmla="*/ 10 w 1151"/>
                  <a:gd name="T81" fmla="*/ 5 h 980"/>
                  <a:gd name="T82" fmla="*/ 10 w 1151"/>
                  <a:gd name="T83" fmla="*/ 6 h 980"/>
                  <a:gd name="T84" fmla="*/ 11 w 1151"/>
                  <a:gd name="T85" fmla="*/ 6 h 980"/>
                  <a:gd name="T86" fmla="*/ 11 w 1151"/>
                  <a:gd name="T87" fmla="*/ 7 h 980"/>
                  <a:gd name="T88" fmla="*/ 12 w 1151"/>
                  <a:gd name="T89" fmla="*/ 7 h 980"/>
                  <a:gd name="T90" fmla="*/ 12 w 1151"/>
                  <a:gd name="T91" fmla="*/ 8 h 980"/>
                  <a:gd name="T92" fmla="*/ 12 w 1151"/>
                  <a:gd name="T93" fmla="*/ 8 h 980"/>
                  <a:gd name="T94" fmla="*/ 11 w 1151"/>
                  <a:gd name="T95" fmla="*/ 8 h 980"/>
                  <a:gd name="T96" fmla="*/ 10 w 1151"/>
                  <a:gd name="T97" fmla="*/ 9 h 980"/>
                  <a:gd name="T98" fmla="*/ 11 w 1151"/>
                  <a:gd name="T99" fmla="*/ 9 h 980"/>
                  <a:gd name="T100" fmla="*/ 11 w 1151"/>
                  <a:gd name="T101" fmla="*/ 9 h 980"/>
                  <a:gd name="T102" fmla="*/ 11 w 1151"/>
                  <a:gd name="T103" fmla="*/ 9 h 980"/>
                  <a:gd name="T104" fmla="*/ 11 w 1151"/>
                  <a:gd name="T105" fmla="*/ 9 h 980"/>
                  <a:gd name="T106" fmla="*/ 11 w 1151"/>
                  <a:gd name="T107" fmla="*/ 10 h 980"/>
                  <a:gd name="T108" fmla="*/ 11 w 1151"/>
                  <a:gd name="T109" fmla="*/ 9 h 980"/>
                  <a:gd name="T110" fmla="*/ 10 w 1151"/>
                  <a:gd name="T111" fmla="*/ 9 h 980"/>
                  <a:gd name="T112" fmla="*/ 10 w 1151"/>
                  <a:gd name="T113" fmla="*/ 10 h 980"/>
                  <a:gd name="T114" fmla="*/ 9 w 1151"/>
                  <a:gd name="T115" fmla="*/ 10 h 9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151"/>
                  <a:gd name="T175" fmla="*/ 0 h 980"/>
                  <a:gd name="T176" fmla="*/ 1151 w 1151"/>
                  <a:gd name="T177" fmla="*/ 980 h 98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151" h="980">
                    <a:moveTo>
                      <a:pt x="836" y="933"/>
                    </a:moveTo>
                    <a:lnTo>
                      <a:pt x="836" y="949"/>
                    </a:lnTo>
                    <a:lnTo>
                      <a:pt x="803" y="956"/>
                    </a:lnTo>
                    <a:lnTo>
                      <a:pt x="796" y="971"/>
                    </a:lnTo>
                    <a:lnTo>
                      <a:pt x="775" y="980"/>
                    </a:lnTo>
                    <a:lnTo>
                      <a:pt x="796" y="949"/>
                    </a:lnTo>
                    <a:lnTo>
                      <a:pt x="783" y="949"/>
                    </a:lnTo>
                    <a:lnTo>
                      <a:pt x="803" y="941"/>
                    </a:lnTo>
                    <a:lnTo>
                      <a:pt x="803" y="904"/>
                    </a:lnTo>
                    <a:lnTo>
                      <a:pt x="816" y="926"/>
                    </a:lnTo>
                    <a:lnTo>
                      <a:pt x="825" y="911"/>
                    </a:lnTo>
                    <a:lnTo>
                      <a:pt x="810" y="897"/>
                    </a:lnTo>
                    <a:lnTo>
                      <a:pt x="768" y="879"/>
                    </a:lnTo>
                    <a:lnTo>
                      <a:pt x="761" y="874"/>
                    </a:lnTo>
                    <a:lnTo>
                      <a:pt x="753" y="850"/>
                    </a:lnTo>
                    <a:lnTo>
                      <a:pt x="746" y="850"/>
                    </a:lnTo>
                    <a:lnTo>
                      <a:pt x="731" y="828"/>
                    </a:lnTo>
                    <a:lnTo>
                      <a:pt x="718" y="822"/>
                    </a:lnTo>
                    <a:lnTo>
                      <a:pt x="687" y="850"/>
                    </a:lnTo>
                    <a:lnTo>
                      <a:pt x="667" y="850"/>
                    </a:lnTo>
                    <a:lnTo>
                      <a:pt x="646" y="828"/>
                    </a:lnTo>
                    <a:lnTo>
                      <a:pt x="634" y="828"/>
                    </a:lnTo>
                    <a:lnTo>
                      <a:pt x="624" y="813"/>
                    </a:lnTo>
                    <a:lnTo>
                      <a:pt x="619" y="822"/>
                    </a:lnTo>
                    <a:lnTo>
                      <a:pt x="240" y="822"/>
                    </a:lnTo>
                    <a:lnTo>
                      <a:pt x="178" y="775"/>
                    </a:lnTo>
                    <a:lnTo>
                      <a:pt x="170" y="746"/>
                    </a:lnTo>
                    <a:lnTo>
                      <a:pt x="135" y="709"/>
                    </a:lnTo>
                    <a:lnTo>
                      <a:pt x="141" y="699"/>
                    </a:lnTo>
                    <a:lnTo>
                      <a:pt x="141" y="655"/>
                    </a:lnTo>
                    <a:lnTo>
                      <a:pt x="119" y="632"/>
                    </a:lnTo>
                    <a:lnTo>
                      <a:pt x="93" y="580"/>
                    </a:lnTo>
                    <a:lnTo>
                      <a:pt x="86" y="580"/>
                    </a:lnTo>
                    <a:lnTo>
                      <a:pt x="78" y="549"/>
                    </a:lnTo>
                    <a:lnTo>
                      <a:pt x="64" y="565"/>
                    </a:lnTo>
                    <a:lnTo>
                      <a:pt x="47" y="573"/>
                    </a:lnTo>
                    <a:lnTo>
                      <a:pt x="27" y="543"/>
                    </a:lnTo>
                    <a:lnTo>
                      <a:pt x="27" y="534"/>
                    </a:lnTo>
                    <a:lnTo>
                      <a:pt x="0" y="543"/>
                    </a:lnTo>
                    <a:lnTo>
                      <a:pt x="0" y="210"/>
                    </a:lnTo>
                    <a:lnTo>
                      <a:pt x="21" y="210"/>
                    </a:lnTo>
                    <a:lnTo>
                      <a:pt x="71" y="247"/>
                    </a:lnTo>
                    <a:lnTo>
                      <a:pt x="71" y="223"/>
                    </a:lnTo>
                    <a:lnTo>
                      <a:pt x="78" y="217"/>
                    </a:lnTo>
                    <a:lnTo>
                      <a:pt x="93" y="210"/>
                    </a:lnTo>
                    <a:lnTo>
                      <a:pt x="106" y="217"/>
                    </a:lnTo>
                    <a:lnTo>
                      <a:pt x="156" y="180"/>
                    </a:lnTo>
                    <a:lnTo>
                      <a:pt x="156" y="201"/>
                    </a:lnTo>
                    <a:lnTo>
                      <a:pt x="170" y="201"/>
                    </a:lnTo>
                    <a:lnTo>
                      <a:pt x="178" y="171"/>
                    </a:lnTo>
                    <a:lnTo>
                      <a:pt x="200" y="188"/>
                    </a:lnTo>
                    <a:lnTo>
                      <a:pt x="200" y="210"/>
                    </a:lnTo>
                    <a:lnTo>
                      <a:pt x="215" y="217"/>
                    </a:lnTo>
                    <a:lnTo>
                      <a:pt x="222" y="201"/>
                    </a:lnTo>
                    <a:lnTo>
                      <a:pt x="222" y="217"/>
                    </a:lnTo>
                    <a:lnTo>
                      <a:pt x="240" y="217"/>
                    </a:lnTo>
                    <a:lnTo>
                      <a:pt x="240" y="201"/>
                    </a:lnTo>
                    <a:lnTo>
                      <a:pt x="262" y="201"/>
                    </a:lnTo>
                    <a:lnTo>
                      <a:pt x="300" y="223"/>
                    </a:lnTo>
                    <a:lnTo>
                      <a:pt x="312" y="238"/>
                    </a:lnTo>
                    <a:lnTo>
                      <a:pt x="334" y="238"/>
                    </a:lnTo>
                    <a:lnTo>
                      <a:pt x="354" y="247"/>
                    </a:lnTo>
                    <a:lnTo>
                      <a:pt x="354" y="264"/>
                    </a:lnTo>
                    <a:lnTo>
                      <a:pt x="349" y="270"/>
                    </a:lnTo>
                    <a:lnTo>
                      <a:pt x="349" y="284"/>
                    </a:lnTo>
                    <a:lnTo>
                      <a:pt x="377" y="292"/>
                    </a:lnTo>
                    <a:lnTo>
                      <a:pt x="419" y="270"/>
                    </a:lnTo>
                    <a:lnTo>
                      <a:pt x="448" y="292"/>
                    </a:lnTo>
                    <a:lnTo>
                      <a:pt x="448" y="270"/>
                    </a:lnTo>
                    <a:lnTo>
                      <a:pt x="433" y="264"/>
                    </a:lnTo>
                    <a:lnTo>
                      <a:pt x="475" y="238"/>
                    </a:lnTo>
                    <a:lnTo>
                      <a:pt x="491" y="264"/>
                    </a:lnTo>
                    <a:lnTo>
                      <a:pt x="555" y="292"/>
                    </a:lnTo>
                    <a:lnTo>
                      <a:pt x="577" y="292"/>
                    </a:lnTo>
                    <a:lnTo>
                      <a:pt x="577" y="264"/>
                    </a:lnTo>
                    <a:lnTo>
                      <a:pt x="584" y="254"/>
                    </a:lnTo>
                    <a:lnTo>
                      <a:pt x="555" y="238"/>
                    </a:lnTo>
                    <a:lnTo>
                      <a:pt x="577" y="223"/>
                    </a:lnTo>
                    <a:lnTo>
                      <a:pt x="584" y="201"/>
                    </a:lnTo>
                    <a:lnTo>
                      <a:pt x="597" y="223"/>
                    </a:lnTo>
                    <a:lnTo>
                      <a:pt x="619" y="247"/>
                    </a:lnTo>
                    <a:lnTo>
                      <a:pt x="597" y="264"/>
                    </a:lnTo>
                    <a:lnTo>
                      <a:pt x="597" y="284"/>
                    </a:lnTo>
                    <a:lnTo>
                      <a:pt x="604" y="292"/>
                    </a:lnTo>
                    <a:lnTo>
                      <a:pt x="634" y="254"/>
                    </a:lnTo>
                    <a:lnTo>
                      <a:pt x="624" y="238"/>
                    </a:lnTo>
                    <a:lnTo>
                      <a:pt x="634" y="217"/>
                    </a:lnTo>
                    <a:lnTo>
                      <a:pt x="597" y="180"/>
                    </a:lnTo>
                    <a:lnTo>
                      <a:pt x="604" y="126"/>
                    </a:lnTo>
                    <a:lnTo>
                      <a:pt x="624" y="117"/>
                    </a:lnTo>
                    <a:lnTo>
                      <a:pt x="619" y="6"/>
                    </a:lnTo>
                    <a:lnTo>
                      <a:pt x="646" y="0"/>
                    </a:lnTo>
                    <a:lnTo>
                      <a:pt x="676" y="6"/>
                    </a:lnTo>
                    <a:lnTo>
                      <a:pt x="681" y="15"/>
                    </a:lnTo>
                    <a:lnTo>
                      <a:pt x="661" y="67"/>
                    </a:lnTo>
                    <a:lnTo>
                      <a:pt x="646" y="67"/>
                    </a:lnTo>
                    <a:lnTo>
                      <a:pt x="634" y="82"/>
                    </a:lnTo>
                    <a:lnTo>
                      <a:pt x="639" y="99"/>
                    </a:lnTo>
                    <a:lnTo>
                      <a:pt x="634" y="114"/>
                    </a:lnTo>
                    <a:lnTo>
                      <a:pt x="667" y="188"/>
                    </a:lnTo>
                    <a:lnTo>
                      <a:pt x="661" y="210"/>
                    </a:lnTo>
                    <a:lnTo>
                      <a:pt x="667" y="217"/>
                    </a:lnTo>
                    <a:lnTo>
                      <a:pt x="687" y="254"/>
                    </a:lnTo>
                    <a:lnTo>
                      <a:pt x="702" y="223"/>
                    </a:lnTo>
                    <a:lnTo>
                      <a:pt x="718" y="247"/>
                    </a:lnTo>
                    <a:lnTo>
                      <a:pt x="709" y="284"/>
                    </a:lnTo>
                    <a:lnTo>
                      <a:pt x="726" y="299"/>
                    </a:lnTo>
                    <a:lnTo>
                      <a:pt x="731" y="299"/>
                    </a:lnTo>
                    <a:lnTo>
                      <a:pt x="731" y="284"/>
                    </a:lnTo>
                    <a:lnTo>
                      <a:pt x="753" y="270"/>
                    </a:lnTo>
                    <a:lnTo>
                      <a:pt x="753" y="201"/>
                    </a:lnTo>
                    <a:lnTo>
                      <a:pt x="768" y="201"/>
                    </a:lnTo>
                    <a:lnTo>
                      <a:pt x="783" y="210"/>
                    </a:lnTo>
                    <a:lnTo>
                      <a:pt x="783" y="223"/>
                    </a:lnTo>
                    <a:lnTo>
                      <a:pt x="803" y="223"/>
                    </a:lnTo>
                    <a:lnTo>
                      <a:pt x="803" y="254"/>
                    </a:lnTo>
                    <a:lnTo>
                      <a:pt x="783" y="264"/>
                    </a:lnTo>
                    <a:lnTo>
                      <a:pt x="783" y="284"/>
                    </a:lnTo>
                    <a:lnTo>
                      <a:pt x="803" y="292"/>
                    </a:lnTo>
                    <a:lnTo>
                      <a:pt x="803" y="307"/>
                    </a:lnTo>
                    <a:lnTo>
                      <a:pt x="768" y="344"/>
                    </a:lnTo>
                    <a:lnTo>
                      <a:pt x="753" y="338"/>
                    </a:lnTo>
                    <a:lnTo>
                      <a:pt x="753" y="331"/>
                    </a:lnTo>
                    <a:lnTo>
                      <a:pt x="731" y="331"/>
                    </a:lnTo>
                    <a:lnTo>
                      <a:pt x="746" y="344"/>
                    </a:lnTo>
                    <a:lnTo>
                      <a:pt x="726" y="366"/>
                    </a:lnTo>
                    <a:lnTo>
                      <a:pt x="726" y="383"/>
                    </a:lnTo>
                    <a:lnTo>
                      <a:pt x="709" y="422"/>
                    </a:lnTo>
                    <a:lnTo>
                      <a:pt x="687" y="422"/>
                    </a:lnTo>
                    <a:lnTo>
                      <a:pt x="676" y="442"/>
                    </a:lnTo>
                    <a:lnTo>
                      <a:pt x="681" y="457"/>
                    </a:lnTo>
                    <a:lnTo>
                      <a:pt x="661" y="465"/>
                    </a:lnTo>
                    <a:lnTo>
                      <a:pt x="661" y="487"/>
                    </a:lnTo>
                    <a:lnTo>
                      <a:pt x="646" y="487"/>
                    </a:lnTo>
                    <a:lnTo>
                      <a:pt x="624" y="543"/>
                    </a:lnTo>
                    <a:lnTo>
                      <a:pt x="624" y="573"/>
                    </a:lnTo>
                    <a:lnTo>
                      <a:pt x="634" y="580"/>
                    </a:lnTo>
                    <a:lnTo>
                      <a:pt x="646" y="580"/>
                    </a:lnTo>
                    <a:lnTo>
                      <a:pt x="661" y="632"/>
                    </a:lnTo>
                    <a:lnTo>
                      <a:pt x="676" y="625"/>
                    </a:lnTo>
                    <a:lnTo>
                      <a:pt x="702" y="632"/>
                    </a:lnTo>
                    <a:lnTo>
                      <a:pt x="718" y="655"/>
                    </a:lnTo>
                    <a:lnTo>
                      <a:pt x="753" y="670"/>
                    </a:lnTo>
                    <a:lnTo>
                      <a:pt x="783" y="670"/>
                    </a:lnTo>
                    <a:lnTo>
                      <a:pt x="796" y="686"/>
                    </a:lnTo>
                    <a:lnTo>
                      <a:pt x="796" y="739"/>
                    </a:lnTo>
                    <a:lnTo>
                      <a:pt x="825" y="775"/>
                    </a:lnTo>
                    <a:lnTo>
                      <a:pt x="847" y="753"/>
                    </a:lnTo>
                    <a:lnTo>
                      <a:pt x="825" y="692"/>
                    </a:lnTo>
                    <a:lnTo>
                      <a:pt x="847" y="686"/>
                    </a:lnTo>
                    <a:lnTo>
                      <a:pt x="858" y="655"/>
                    </a:lnTo>
                    <a:lnTo>
                      <a:pt x="853" y="600"/>
                    </a:lnTo>
                    <a:lnTo>
                      <a:pt x="836" y="580"/>
                    </a:lnTo>
                    <a:lnTo>
                      <a:pt x="847" y="573"/>
                    </a:lnTo>
                    <a:lnTo>
                      <a:pt x="853" y="573"/>
                    </a:lnTo>
                    <a:lnTo>
                      <a:pt x="853" y="534"/>
                    </a:lnTo>
                    <a:lnTo>
                      <a:pt x="847" y="524"/>
                    </a:lnTo>
                    <a:lnTo>
                      <a:pt x="853" y="497"/>
                    </a:lnTo>
                    <a:lnTo>
                      <a:pt x="847" y="487"/>
                    </a:lnTo>
                    <a:lnTo>
                      <a:pt x="847" y="480"/>
                    </a:lnTo>
                    <a:lnTo>
                      <a:pt x="853" y="465"/>
                    </a:lnTo>
                    <a:lnTo>
                      <a:pt x="880" y="480"/>
                    </a:lnTo>
                    <a:lnTo>
                      <a:pt x="900" y="465"/>
                    </a:lnTo>
                    <a:lnTo>
                      <a:pt x="937" y="497"/>
                    </a:lnTo>
                    <a:lnTo>
                      <a:pt x="930" y="504"/>
                    </a:lnTo>
                    <a:lnTo>
                      <a:pt x="937" y="512"/>
                    </a:lnTo>
                    <a:lnTo>
                      <a:pt x="966" y="512"/>
                    </a:lnTo>
                    <a:lnTo>
                      <a:pt x="966" y="573"/>
                    </a:lnTo>
                    <a:lnTo>
                      <a:pt x="986" y="600"/>
                    </a:lnTo>
                    <a:lnTo>
                      <a:pt x="1022" y="565"/>
                    </a:lnTo>
                    <a:lnTo>
                      <a:pt x="1016" y="549"/>
                    </a:lnTo>
                    <a:lnTo>
                      <a:pt x="1022" y="534"/>
                    </a:lnTo>
                    <a:lnTo>
                      <a:pt x="1073" y="625"/>
                    </a:lnTo>
                    <a:lnTo>
                      <a:pt x="1064" y="632"/>
                    </a:lnTo>
                    <a:lnTo>
                      <a:pt x="1064" y="655"/>
                    </a:lnTo>
                    <a:lnTo>
                      <a:pt x="1079" y="664"/>
                    </a:lnTo>
                    <a:lnTo>
                      <a:pt x="1079" y="670"/>
                    </a:lnTo>
                    <a:lnTo>
                      <a:pt x="1101" y="686"/>
                    </a:lnTo>
                    <a:lnTo>
                      <a:pt x="1108" y="686"/>
                    </a:lnTo>
                    <a:lnTo>
                      <a:pt x="1123" y="692"/>
                    </a:lnTo>
                    <a:lnTo>
                      <a:pt x="1108" y="699"/>
                    </a:lnTo>
                    <a:lnTo>
                      <a:pt x="1123" y="699"/>
                    </a:lnTo>
                    <a:lnTo>
                      <a:pt x="1123" y="723"/>
                    </a:lnTo>
                    <a:lnTo>
                      <a:pt x="1136" y="723"/>
                    </a:lnTo>
                    <a:lnTo>
                      <a:pt x="1145" y="731"/>
                    </a:lnTo>
                    <a:lnTo>
                      <a:pt x="1145" y="739"/>
                    </a:lnTo>
                    <a:lnTo>
                      <a:pt x="1151" y="753"/>
                    </a:lnTo>
                    <a:lnTo>
                      <a:pt x="1136" y="766"/>
                    </a:lnTo>
                    <a:lnTo>
                      <a:pt x="1108" y="775"/>
                    </a:lnTo>
                    <a:lnTo>
                      <a:pt x="1095" y="805"/>
                    </a:lnTo>
                    <a:lnTo>
                      <a:pt x="1064" y="805"/>
                    </a:lnTo>
                    <a:lnTo>
                      <a:pt x="1036" y="790"/>
                    </a:lnTo>
                    <a:lnTo>
                      <a:pt x="996" y="805"/>
                    </a:lnTo>
                    <a:lnTo>
                      <a:pt x="986" y="822"/>
                    </a:lnTo>
                    <a:lnTo>
                      <a:pt x="981" y="822"/>
                    </a:lnTo>
                    <a:lnTo>
                      <a:pt x="966" y="828"/>
                    </a:lnTo>
                    <a:lnTo>
                      <a:pt x="937" y="865"/>
                    </a:lnTo>
                    <a:lnTo>
                      <a:pt x="944" y="865"/>
                    </a:lnTo>
                    <a:lnTo>
                      <a:pt x="974" y="835"/>
                    </a:lnTo>
                    <a:lnTo>
                      <a:pt x="996" y="822"/>
                    </a:lnTo>
                    <a:lnTo>
                      <a:pt x="1031" y="822"/>
                    </a:lnTo>
                    <a:lnTo>
                      <a:pt x="1031" y="835"/>
                    </a:lnTo>
                    <a:lnTo>
                      <a:pt x="1016" y="850"/>
                    </a:lnTo>
                    <a:lnTo>
                      <a:pt x="1007" y="850"/>
                    </a:lnTo>
                    <a:lnTo>
                      <a:pt x="1016" y="857"/>
                    </a:lnTo>
                    <a:lnTo>
                      <a:pt x="1022" y="850"/>
                    </a:lnTo>
                    <a:lnTo>
                      <a:pt x="1022" y="874"/>
                    </a:lnTo>
                    <a:lnTo>
                      <a:pt x="1049" y="897"/>
                    </a:lnTo>
                    <a:lnTo>
                      <a:pt x="1064" y="897"/>
                    </a:lnTo>
                    <a:lnTo>
                      <a:pt x="1064" y="879"/>
                    </a:lnTo>
                    <a:lnTo>
                      <a:pt x="1079" y="865"/>
                    </a:lnTo>
                    <a:lnTo>
                      <a:pt x="1079" y="879"/>
                    </a:lnTo>
                    <a:lnTo>
                      <a:pt x="1095" y="879"/>
                    </a:lnTo>
                    <a:lnTo>
                      <a:pt x="1073" y="904"/>
                    </a:lnTo>
                    <a:lnTo>
                      <a:pt x="1031" y="926"/>
                    </a:lnTo>
                    <a:lnTo>
                      <a:pt x="1016" y="941"/>
                    </a:lnTo>
                    <a:lnTo>
                      <a:pt x="1007" y="926"/>
                    </a:lnTo>
                    <a:lnTo>
                      <a:pt x="1031" y="904"/>
                    </a:lnTo>
                    <a:lnTo>
                      <a:pt x="1022" y="904"/>
                    </a:lnTo>
                    <a:lnTo>
                      <a:pt x="1022" y="897"/>
                    </a:lnTo>
                    <a:lnTo>
                      <a:pt x="1007" y="904"/>
                    </a:lnTo>
                    <a:lnTo>
                      <a:pt x="996" y="904"/>
                    </a:lnTo>
                    <a:lnTo>
                      <a:pt x="986" y="897"/>
                    </a:lnTo>
                    <a:lnTo>
                      <a:pt x="981" y="857"/>
                    </a:lnTo>
                    <a:lnTo>
                      <a:pt x="974" y="865"/>
                    </a:lnTo>
                    <a:lnTo>
                      <a:pt x="966" y="857"/>
                    </a:lnTo>
                    <a:lnTo>
                      <a:pt x="944" y="904"/>
                    </a:lnTo>
                    <a:lnTo>
                      <a:pt x="930" y="911"/>
                    </a:lnTo>
                    <a:lnTo>
                      <a:pt x="887" y="911"/>
                    </a:lnTo>
                    <a:lnTo>
                      <a:pt x="858" y="933"/>
                    </a:lnTo>
                    <a:lnTo>
                      <a:pt x="836" y="933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7" name="Freeform 35">
                <a:extLst>
                  <a:ext uri="{FF2B5EF4-FFF2-40B4-BE49-F238E27FC236}">
                    <a16:creationId xmlns:a16="http://schemas.microsoft.com/office/drawing/2014/main" id="{C09613FF-25A8-49ED-9FA0-23DC71F23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243" y="260"/>
                <a:ext cx="19" cy="23"/>
              </a:xfrm>
              <a:custGeom>
                <a:avLst/>
                <a:gdLst>
                  <a:gd name="T0" fmla="*/ 0 w 86"/>
                  <a:gd name="T1" fmla="*/ 1 h 107"/>
                  <a:gd name="T2" fmla="*/ 0 w 86"/>
                  <a:gd name="T3" fmla="*/ 1 h 107"/>
                  <a:gd name="T4" fmla="*/ 0 w 86"/>
                  <a:gd name="T5" fmla="*/ 1 h 107"/>
                  <a:gd name="T6" fmla="*/ 0 w 86"/>
                  <a:gd name="T7" fmla="*/ 1 h 107"/>
                  <a:gd name="T8" fmla="*/ 1 w 86"/>
                  <a:gd name="T9" fmla="*/ 1 h 107"/>
                  <a:gd name="T10" fmla="*/ 1 w 86"/>
                  <a:gd name="T11" fmla="*/ 1 h 107"/>
                  <a:gd name="T12" fmla="*/ 1 w 86"/>
                  <a:gd name="T13" fmla="*/ 1 h 107"/>
                  <a:gd name="T14" fmla="*/ 1 w 86"/>
                  <a:gd name="T15" fmla="*/ 1 h 107"/>
                  <a:gd name="T16" fmla="*/ 1 w 86"/>
                  <a:gd name="T17" fmla="*/ 1 h 107"/>
                  <a:gd name="T18" fmla="*/ 1 w 86"/>
                  <a:gd name="T19" fmla="*/ 1 h 107"/>
                  <a:gd name="T20" fmla="*/ 1 w 86"/>
                  <a:gd name="T21" fmla="*/ 1 h 107"/>
                  <a:gd name="T22" fmla="*/ 1 w 86"/>
                  <a:gd name="T23" fmla="*/ 1 h 107"/>
                  <a:gd name="T24" fmla="*/ 1 w 86"/>
                  <a:gd name="T25" fmla="*/ 1 h 107"/>
                  <a:gd name="T26" fmla="*/ 0 w 86"/>
                  <a:gd name="T27" fmla="*/ 1 h 107"/>
                  <a:gd name="T28" fmla="*/ 0 w 86"/>
                  <a:gd name="T29" fmla="*/ 0 h 107"/>
                  <a:gd name="T30" fmla="*/ 0 w 86"/>
                  <a:gd name="T31" fmla="*/ 0 h 107"/>
                  <a:gd name="T32" fmla="*/ 0 w 86"/>
                  <a:gd name="T33" fmla="*/ 0 h 107"/>
                  <a:gd name="T34" fmla="*/ 0 w 86"/>
                  <a:gd name="T35" fmla="*/ 0 h 107"/>
                  <a:gd name="T36" fmla="*/ 0 w 86"/>
                  <a:gd name="T37" fmla="*/ 0 h 107"/>
                  <a:gd name="T38" fmla="*/ 0 w 86"/>
                  <a:gd name="T39" fmla="*/ 1 h 107"/>
                  <a:gd name="T40" fmla="*/ 0 w 86"/>
                  <a:gd name="T41" fmla="*/ 1 h 107"/>
                  <a:gd name="T42" fmla="*/ 0 w 86"/>
                  <a:gd name="T43" fmla="*/ 1 h 107"/>
                  <a:gd name="T44" fmla="*/ 0 w 86"/>
                  <a:gd name="T45" fmla="*/ 1 h 107"/>
                  <a:gd name="T46" fmla="*/ 0 w 86"/>
                  <a:gd name="T47" fmla="*/ 1 h 10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86"/>
                  <a:gd name="T73" fmla="*/ 0 h 107"/>
                  <a:gd name="T74" fmla="*/ 86 w 86"/>
                  <a:gd name="T75" fmla="*/ 107 h 10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86" h="107">
                    <a:moveTo>
                      <a:pt x="0" y="85"/>
                    </a:moveTo>
                    <a:lnTo>
                      <a:pt x="0" y="92"/>
                    </a:lnTo>
                    <a:lnTo>
                      <a:pt x="49" y="92"/>
                    </a:lnTo>
                    <a:lnTo>
                      <a:pt x="49" y="99"/>
                    </a:lnTo>
                    <a:lnTo>
                      <a:pt x="57" y="92"/>
                    </a:lnTo>
                    <a:lnTo>
                      <a:pt x="79" y="99"/>
                    </a:lnTo>
                    <a:lnTo>
                      <a:pt x="79" y="107"/>
                    </a:lnTo>
                    <a:lnTo>
                      <a:pt x="86" y="107"/>
                    </a:lnTo>
                    <a:lnTo>
                      <a:pt x="86" y="92"/>
                    </a:lnTo>
                    <a:lnTo>
                      <a:pt x="66" y="85"/>
                    </a:lnTo>
                    <a:lnTo>
                      <a:pt x="79" y="70"/>
                    </a:lnTo>
                    <a:lnTo>
                      <a:pt x="66" y="63"/>
                    </a:lnTo>
                    <a:lnTo>
                      <a:pt x="79" y="55"/>
                    </a:lnTo>
                    <a:lnTo>
                      <a:pt x="49" y="55"/>
                    </a:lnTo>
                    <a:lnTo>
                      <a:pt x="45" y="47"/>
                    </a:lnTo>
                    <a:lnTo>
                      <a:pt x="49" y="38"/>
                    </a:lnTo>
                    <a:lnTo>
                      <a:pt x="45" y="38"/>
                    </a:lnTo>
                    <a:lnTo>
                      <a:pt x="49" y="0"/>
                    </a:lnTo>
                    <a:lnTo>
                      <a:pt x="34" y="10"/>
                    </a:lnTo>
                    <a:lnTo>
                      <a:pt x="7" y="63"/>
                    </a:lnTo>
                    <a:lnTo>
                      <a:pt x="7" y="70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8" name="Freeform 37">
                <a:extLst>
                  <a:ext uri="{FF2B5EF4-FFF2-40B4-BE49-F238E27FC236}">
                    <a16:creationId xmlns:a16="http://schemas.microsoft.com/office/drawing/2014/main" id="{CCFDF7B4-F9D6-4918-8D33-CE1CDA869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60" y="168"/>
                <a:ext cx="20" cy="24"/>
              </a:xfrm>
              <a:custGeom>
                <a:avLst/>
                <a:gdLst>
                  <a:gd name="T0" fmla="*/ 0 w 90"/>
                  <a:gd name="T1" fmla="*/ 1 h 108"/>
                  <a:gd name="T2" fmla="*/ 0 w 90"/>
                  <a:gd name="T3" fmla="*/ 1 h 108"/>
                  <a:gd name="T4" fmla="*/ 0 w 90"/>
                  <a:gd name="T5" fmla="*/ 1 h 108"/>
                  <a:gd name="T6" fmla="*/ 0 w 90"/>
                  <a:gd name="T7" fmla="*/ 1 h 108"/>
                  <a:gd name="T8" fmla="*/ 0 w 90"/>
                  <a:gd name="T9" fmla="*/ 1 h 108"/>
                  <a:gd name="T10" fmla="*/ 1 w 90"/>
                  <a:gd name="T11" fmla="*/ 1 h 108"/>
                  <a:gd name="T12" fmla="*/ 1 w 90"/>
                  <a:gd name="T13" fmla="*/ 1 h 108"/>
                  <a:gd name="T14" fmla="*/ 1 w 90"/>
                  <a:gd name="T15" fmla="*/ 1 h 108"/>
                  <a:gd name="T16" fmla="*/ 1 w 90"/>
                  <a:gd name="T17" fmla="*/ 1 h 108"/>
                  <a:gd name="T18" fmla="*/ 0 w 90"/>
                  <a:gd name="T19" fmla="*/ 0 h 108"/>
                  <a:gd name="T20" fmla="*/ 0 w 90"/>
                  <a:gd name="T21" fmla="*/ 0 h 108"/>
                  <a:gd name="T22" fmla="*/ 0 w 90"/>
                  <a:gd name="T23" fmla="*/ 0 h 108"/>
                  <a:gd name="T24" fmla="*/ 0 w 90"/>
                  <a:gd name="T25" fmla="*/ 0 h 108"/>
                  <a:gd name="T26" fmla="*/ 0 w 90"/>
                  <a:gd name="T27" fmla="*/ 1 h 108"/>
                  <a:gd name="T28" fmla="*/ 0 w 90"/>
                  <a:gd name="T29" fmla="*/ 1 h 108"/>
                  <a:gd name="T30" fmla="*/ 0 w 90"/>
                  <a:gd name="T31" fmla="*/ 1 h 108"/>
                  <a:gd name="T32" fmla="*/ 0 w 90"/>
                  <a:gd name="T33" fmla="*/ 1 h 10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0"/>
                  <a:gd name="T52" fmla="*/ 0 h 108"/>
                  <a:gd name="T53" fmla="*/ 90 w 90"/>
                  <a:gd name="T54" fmla="*/ 108 h 10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0" h="108">
                    <a:moveTo>
                      <a:pt x="0" y="86"/>
                    </a:moveTo>
                    <a:lnTo>
                      <a:pt x="20" y="86"/>
                    </a:lnTo>
                    <a:lnTo>
                      <a:pt x="20" y="108"/>
                    </a:lnTo>
                    <a:lnTo>
                      <a:pt x="35" y="108"/>
                    </a:lnTo>
                    <a:lnTo>
                      <a:pt x="47" y="79"/>
                    </a:lnTo>
                    <a:lnTo>
                      <a:pt x="57" y="79"/>
                    </a:lnTo>
                    <a:lnTo>
                      <a:pt x="77" y="99"/>
                    </a:lnTo>
                    <a:lnTo>
                      <a:pt x="90" y="79"/>
                    </a:lnTo>
                    <a:lnTo>
                      <a:pt x="77" y="79"/>
                    </a:lnTo>
                    <a:lnTo>
                      <a:pt x="35" y="22"/>
                    </a:lnTo>
                    <a:lnTo>
                      <a:pt x="25" y="0"/>
                    </a:lnTo>
                    <a:lnTo>
                      <a:pt x="20" y="22"/>
                    </a:lnTo>
                    <a:lnTo>
                      <a:pt x="5" y="32"/>
                    </a:lnTo>
                    <a:lnTo>
                      <a:pt x="20" y="79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09" name="Freeform 38">
                <a:extLst>
                  <a:ext uri="{FF2B5EF4-FFF2-40B4-BE49-F238E27FC236}">
                    <a16:creationId xmlns:a16="http://schemas.microsoft.com/office/drawing/2014/main" id="{9E5C7944-34F4-4617-BEA9-5EE7891D3A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89" y="150"/>
                <a:ext cx="7" cy="10"/>
              </a:xfrm>
              <a:custGeom>
                <a:avLst/>
                <a:gdLst>
                  <a:gd name="T0" fmla="*/ 0 w 30"/>
                  <a:gd name="T1" fmla="*/ 0 h 45"/>
                  <a:gd name="T2" fmla="*/ 0 w 30"/>
                  <a:gd name="T3" fmla="*/ 0 h 45"/>
                  <a:gd name="T4" fmla="*/ 0 w 30"/>
                  <a:gd name="T5" fmla="*/ 0 h 45"/>
                  <a:gd name="T6" fmla="*/ 0 w 30"/>
                  <a:gd name="T7" fmla="*/ 0 h 45"/>
                  <a:gd name="T8" fmla="*/ 0 w 30"/>
                  <a:gd name="T9" fmla="*/ 0 h 45"/>
                  <a:gd name="T10" fmla="*/ 0 w 30"/>
                  <a:gd name="T11" fmla="*/ 0 h 45"/>
                  <a:gd name="T12" fmla="*/ 0 w 30"/>
                  <a:gd name="T13" fmla="*/ 0 h 45"/>
                  <a:gd name="T14" fmla="*/ 0 w 30"/>
                  <a:gd name="T15" fmla="*/ 0 h 45"/>
                  <a:gd name="T16" fmla="*/ 0 w 30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45"/>
                  <a:gd name="T29" fmla="*/ 30 w 30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45">
                    <a:moveTo>
                      <a:pt x="0" y="28"/>
                    </a:moveTo>
                    <a:lnTo>
                      <a:pt x="0" y="45"/>
                    </a:lnTo>
                    <a:lnTo>
                      <a:pt x="23" y="37"/>
                    </a:lnTo>
                    <a:lnTo>
                      <a:pt x="30" y="28"/>
                    </a:lnTo>
                    <a:lnTo>
                      <a:pt x="30" y="0"/>
                    </a:lnTo>
                    <a:lnTo>
                      <a:pt x="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510" name="Freeform 39">
                <a:extLst>
                  <a:ext uri="{FF2B5EF4-FFF2-40B4-BE49-F238E27FC236}">
                    <a16:creationId xmlns:a16="http://schemas.microsoft.com/office/drawing/2014/main" id="{8D5BB30E-5051-4A52-93A3-433B16268E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160" y="168"/>
                <a:ext cx="20" cy="24"/>
              </a:xfrm>
              <a:custGeom>
                <a:avLst/>
                <a:gdLst>
                  <a:gd name="T0" fmla="*/ 0 w 90"/>
                  <a:gd name="T1" fmla="*/ 1 h 108"/>
                  <a:gd name="T2" fmla="*/ 0 w 90"/>
                  <a:gd name="T3" fmla="*/ 1 h 108"/>
                  <a:gd name="T4" fmla="*/ 0 w 90"/>
                  <a:gd name="T5" fmla="*/ 1 h 108"/>
                  <a:gd name="T6" fmla="*/ 0 w 90"/>
                  <a:gd name="T7" fmla="*/ 1 h 108"/>
                  <a:gd name="T8" fmla="*/ 0 w 90"/>
                  <a:gd name="T9" fmla="*/ 1 h 108"/>
                  <a:gd name="T10" fmla="*/ 1 w 90"/>
                  <a:gd name="T11" fmla="*/ 1 h 108"/>
                  <a:gd name="T12" fmla="*/ 1 w 90"/>
                  <a:gd name="T13" fmla="*/ 1 h 108"/>
                  <a:gd name="T14" fmla="*/ 1 w 90"/>
                  <a:gd name="T15" fmla="*/ 1 h 108"/>
                  <a:gd name="T16" fmla="*/ 1 w 90"/>
                  <a:gd name="T17" fmla="*/ 1 h 108"/>
                  <a:gd name="T18" fmla="*/ 0 w 90"/>
                  <a:gd name="T19" fmla="*/ 0 h 108"/>
                  <a:gd name="T20" fmla="*/ 0 w 90"/>
                  <a:gd name="T21" fmla="*/ 0 h 108"/>
                  <a:gd name="T22" fmla="*/ 0 w 90"/>
                  <a:gd name="T23" fmla="*/ 0 h 108"/>
                  <a:gd name="T24" fmla="*/ 0 w 90"/>
                  <a:gd name="T25" fmla="*/ 0 h 108"/>
                  <a:gd name="T26" fmla="*/ 0 w 90"/>
                  <a:gd name="T27" fmla="*/ 1 h 108"/>
                  <a:gd name="T28" fmla="*/ 0 w 90"/>
                  <a:gd name="T29" fmla="*/ 1 h 108"/>
                  <a:gd name="T30" fmla="*/ 0 w 90"/>
                  <a:gd name="T31" fmla="*/ 1 h 108"/>
                  <a:gd name="T32" fmla="*/ 0 w 90"/>
                  <a:gd name="T33" fmla="*/ 1 h 10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0"/>
                  <a:gd name="T52" fmla="*/ 0 h 108"/>
                  <a:gd name="T53" fmla="*/ 90 w 90"/>
                  <a:gd name="T54" fmla="*/ 108 h 10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0" h="108">
                    <a:moveTo>
                      <a:pt x="0" y="86"/>
                    </a:moveTo>
                    <a:lnTo>
                      <a:pt x="20" y="86"/>
                    </a:lnTo>
                    <a:lnTo>
                      <a:pt x="20" y="108"/>
                    </a:lnTo>
                    <a:lnTo>
                      <a:pt x="35" y="108"/>
                    </a:lnTo>
                    <a:lnTo>
                      <a:pt x="47" y="79"/>
                    </a:lnTo>
                    <a:lnTo>
                      <a:pt x="57" y="79"/>
                    </a:lnTo>
                    <a:lnTo>
                      <a:pt x="77" y="99"/>
                    </a:lnTo>
                    <a:lnTo>
                      <a:pt x="90" y="79"/>
                    </a:lnTo>
                    <a:lnTo>
                      <a:pt x="77" y="79"/>
                    </a:lnTo>
                    <a:lnTo>
                      <a:pt x="35" y="22"/>
                    </a:lnTo>
                    <a:lnTo>
                      <a:pt x="25" y="0"/>
                    </a:lnTo>
                    <a:lnTo>
                      <a:pt x="20" y="22"/>
                    </a:lnTo>
                    <a:lnTo>
                      <a:pt x="5" y="32"/>
                    </a:lnTo>
                    <a:lnTo>
                      <a:pt x="20" y="79"/>
                    </a:lnTo>
                    <a:lnTo>
                      <a:pt x="0" y="86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267" name="S_CHL">
              <a:extLst>
                <a:ext uri="{FF2B5EF4-FFF2-40B4-BE49-F238E27FC236}">
                  <a16:creationId xmlns:a16="http://schemas.microsoft.com/office/drawing/2014/main" id="{D23345DF-5C3F-4059-A41D-D4FB62F76C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8450" y="4848225"/>
              <a:ext cx="218246" cy="1476375"/>
              <a:chOff x="2608450" y="4848225"/>
              <a:chExt cx="23" cy="155"/>
            </a:xfrm>
            <a:solidFill>
              <a:schemeClr val="bg1">
                <a:lumMod val="75000"/>
              </a:schemeClr>
            </a:solidFill>
          </p:grpSpPr>
          <p:sp>
            <p:nvSpPr>
              <p:cNvPr id="485" name="Freeform 40">
                <a:extLst>
                  <a:ext uri="{FF2B5EF4-FFF2-40B4-BE49-F238E27FC236}">
                    <a16:creationId xmlns:a16="http://schemas.microsoft.com/office/drawing/2014/main" id="{8A46B6A0-F8DD-4E43-A975-CB51BAAEF5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450" y="4848225"/>
                <a:ext cx="23" cy="145"/>
              </a:xfrm>
              <a:custGeom>
                <a:avLst/>
                <a:gdLst>
                  <a:gd name="T0" fmla="*/ 4 w 107"/>
                  <a:gd name="T1" fmla="*/ 0 h 661"/>
                  <a:gd name="T2" fmla="*/ 5 w 107"/>
                  <a:gd name="T3" fmla="*/ 4 h 661"/>
                  <a:gd name="T4" fmla="*/ 5 w 107"/>
                  <a:gd name="T5" fmla="*/ 5 h 661"/>
                  <a:gd name="T6" fmla="*/ 5 w 107"/>
                  <a:gd name="T7" fmla="*/ 7 h 661"/>
                  <a:gd name="T8" fmla="*/ 3 w 107"/>
                  <a:gd name="T9" fmla="*/ 12 h 661"/>
                  <a:gd name="T10" fmla="*/ 3 w 107"/>
                  <a:gd name="T11" fmla="*/ 14 h 661"/>
                  <a:gd name="T12" fmla="*/ 3 w 107"/>
                  <a:gd name="T13" fmla="*/ 16 h 661"/>
                  <a:gd name="T14" fmla="*/ 2 w 107"/>
                  <a:gd name="T15" fmla="*/ 22 h 661"/>
                  <a:gd name="T16" fmla="*/ 2 w 107"/>
                  <a:gd name="T17" fmla="*/ 24 h 661"/>
                  <a:gd name="T18" fmla="*/ 2 w 107"/>
                  <a:gd name="T19" fmla="*/ 26 h 661"/>
                  <a:gd name="T20" fmla="*/ 1 w 107"/>
                  <a:gd name="T21" fmla="*/ 29 h 661"/>
                  <a:gd name="T22" fmla="*/ 2 w 107"/>
                  <a:gd name="T23" fmla="*/ 30 h 661"/>
                  <a:gd name="T24" fmla="*/ 4 w 107"/>
                  <a:gd name="T25" fmla="*/ 30 h 661"/>
                  <a:gd name="T26" fmla="*/ 4 w 107"/>
                  <a:gd name="T27" fmla="*/ 31 h 661"/>
                  <a:gd name="T28" fmla="*/ 3 w 107"/>
                  <a:gd name="T29" fmla="*/ 32 h 661"/>
                  <a:gd name="T30" fmla="*/ 2 w 107"/>
                  <a:gd name="T31" fmla="*/ 31 h 661"/>
                  <a:gd name="T32" fmla="*/ 3 w 107"/>
                  <a:gd name="T33" fmla="*/ 31 h 661"/>
                  <a:gd name="T34" fmla="*/ 1 w 107"/>
                  <a:gd name="T35" fmla="*/ 31 h 661"/>
                  <a:gd name="T36" fmla="*/ 1 w 107"/>
                  <a:gd name="T37" fmla="*/ 31 h 661"/>
                  <a:gd name="T38" fmla="*/ 0 w 107"/>
                  <a:gd name="T39" fmla="*/ 31 h 661"/>
                  <a:gd name="T40" fmla="*/ 0 w 107"/>
                  <a:gd name="T41" fmla="*/ 30 h 661"/>
                  <a:gd name="T42" fmla="*/ 0 w 107"/>
                  <a:gd name="T43" fmla="*/ 29 h 661"/>
                  <a:gd name="T44" fmla="*/ 0 w 107"/>
                  <a:gd name="T45" fmla="*/ 30 h 661"/>
                  <a:gd name="T46" fmla="*/ 0 w 107"/>
                  <a:gd name="T47" fmla="*/ 28 h 661"/>
                  <a:gd name="T48" fmla="*/ 0 w 107"/>
                  <a:gd name="T49" fmla="*/ 27 h 661"/>
                  <a:gd name="T50" fmla="*/ 0 w 107"/>
                  <a:gd name="T51" fmla="*/ 26 h 661"/>
                  <a:gd name="T52" fmla="*/ 0 w 107"/>
                  <a:gd name="T53" fmla="*/ 26 h 661"/>
                  <a:gd name="T54" fmla="*/ 0 w 107"/>
                  <a:gd name="T55" fmla="*/ 24 h 661"/>
                  <a:gd name="T56" fmla="*/ 0 w 107"/>
                  <a:gd name="T57" fmla="*/ 23 h 661"/>
                  <a:gd name="T58" fmla="*/ 0 w 107"/>
                  <a:gd name="T59" fmla="*/ 22 h 661"/>
                  <a:gd name="T60" fmla="*/ 1 w 107"/>
                  <a:gd name="T61" fmla="*/ 22 h 661"/>
                  <a:gd name="T62" fmla="*/ 2 w 107"/>
                  <a:gd name="T63" fmla="*/ 20 h 661"/>
                  <a:gd name="T64" fmla="*/ 1 w 107"/>
                  <a:gd name="T65" fmla="*/ 19 h 661"/>
                  <a:gd name="T66" fmla="*/ 1 w 107"/>
                  <a:gd name="T67" fmla="*/ 17 h 661"/>
                  <a:gd name="T68" fmla="*/ 1 w 107"/>
                  <a:gd name="T69" fmla="*/ 16 h 661"/>
                  <a:gd name="T70" fmla="*/ 2 w 107"/>
                  <a:gd name="T71" fmla="*/ 10 h 661"/>
                  <a:gd name="T72" fmla="*/ 3 w 107"/>
                  <a:gd name="T73" fmla="*/ 4 h 661"/>
                  <a:gd name="T74" fmla="*/ 3 w 107"/>
                  <a:gd name="T75" fmla="*/ 0 h 661"/>
                  <a:gd name="T76" fmla="*/ 3 w 107"/>
                  <a:gd name="T77" fmla="*/ 0 h 66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7"/>
                  <a:gd name="T118" fmla="*/ 0 h 661"/>
                  <a:gd name="T119" fmla="*/ 107 w 107"/>
                  <a:gd name="T120" fmla="*/ 661 h 66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7" h="661">
                    <a:moveTo>
                      <a:pt x="63" y="7"/>
                    </a:moveTo>
                    <a:lnTo>
                      <a:pt x="85" y="0"/>
                    </a:lnTo>
                    <a:lnTo>
                      <a:pt x="94" y="22"/>
                    </a:lnTo>
                    <a:lnTo>
                      <a:pt x="99" y="83"/>
                    </a:lnTo>
                    <a:lnTo>
                      <a:pt x="107" y="83"/>
                    </a:lnTo>
                    <a:lnTo>
                      <a:pt x="107" y="98"/>
                    </a:lnTo>
                    <a:lnTo>
                      <a:pt x="94" y="103"/>
                    </a:lnTo>
                    <a:lnTo>
                      <a:pt x="99" y="135"/>
                    </a:lnTo>
                    <a:lnTo>
                      <a:pt x="63" y="217"/>
                    </a:lnTo>
                    <a:lnTo>
                      <a:pt x="72" y="256"/>
                    </a:lnTo>
                    <a:lnTo>
                      <a:pt x="63" y="286"/>
                    </a:lnTo>
                    <a:lnTo>
                      <a:pt x="63" y="299"/>
                    </a:lnTo>
                    <a:lnTo>
                      <a:pt x="57" y="308"/>
                    </a:lnTo>
                    <a:lnTo>
                      <a:pt x="57" y="343"/>
                    </a:lnTo>
                    <a:lnTo>
                      <a:pt x="52" y="368"/>
                    </a:lnTo>
                    <a:lnTo>
                      <a:pt x="52" y="457"/>
                    </a:lnTo>
                    <a:lnTo>
                      <a:pt x="57" y="457"/>
                    </a:lnTo>
                    <a:lnTo>
                      <a:pt x="52" y="501"/>
                    </a:lnTo>
                    <a:lnTo>
                      <a:pt x="42" y="526"/>
                    </a:lnTo>
                    <a:lnTo>
                      <a:pt x="42" y="540"/>
                    </a:lnTo>
                    <a:lnTo>
                      <a:pt x="28" y="572"/>
                    </a:lnTo>
                    <a:lnTo>
                      <a:pt x="28" y="594"/>
                    </a:lnTo>
                    <a:lnTo>
                      <a:pt x="42" y="585"/>
                    </a:lnTo>
                    <a:lnTo>
                      <a:pt x="42" y="617"/>
                    </a:lnTo>
                    <a:lnTo>
                      <a:pt x="52" y="622"/>
                    </a:lnTo>
                    <a:lnTo>
                      <a:pt x="94" y="622"/>
                    </a:lnTo>
                    <a:lnTo>
                      <a:pt x="94" y="639"/>
                    </a:lnTo>
                    <a:lnTo>
                      <a:pt x="85" y="639"/>
                    </a:lnTo>
                    <a:lnTo>
                      <a:pt x="63" y="646"/>
                    </a:lnTo>
                    <a:lnTo>
                      <a:pt x="63" y="661"/>
                    </a:lnTo>
                    <a:lnTo>
                      <a:pt x="57" y="661"/>
                    </a:lnTo>
                    <a:lnTo>
                      <a:pt x="52" y="654"/>
                    </a:lnTo>
                    <a:lnTo>
                      <a:pt x="57" y="654"/>
                    </a:lnTo>
                    <a:lnTo>
                      <a:pt x="57" y="646"/>
                    </a:lnTo>
                    <a:lnTo>
                      <a:pt x="42" y="654"/>
                    </a:lnTo>
                    <a:lnTo>
                      <a:pt x="28" y="646"/>
                    </a:lnTo>
                    <a:lnTo>
                      <a:pt x="28" y="639"/>
                    </a:lnTo>
                    <a:lnTo>
                      <a:pt x="20" y="639"/>
                    </a:lnTo>
                    <a:lnTo>
                      <a:pt x="11" y="622"/>
                    </a:lnTo>
                    <a:lnTo>
                      <a:pt x="11" y="639"/>
                    </a:lnTo>
                    <a:lnTo>
                      <a:pt x="6" y="622"/>
                    </a:lnTo>
                    <a:lnTo>
                      <a:pt x="6" y="617"/>
                    </a:lnTo>
                    <a:lnTo>
                      <a:pt x="11" y="610"/>
                    </a:lnTo>
                    <a:lnTo>
                      <a:pt x="11" y="594"/>
                    </a:lnTo>
                    <a:lnTo>
                      <a:pt x="11" y="610"/>
                    </a:lnTo>
                    <a:lnTo>
                      <a:pt x="6" y="617"/>
                    </a:lnTo>
                    <a:lnTo>
                      <a:pt x="11" y="610"/>
                    </a:lnTo>
                    <a:lnTo>
                      <a:pt x="11" y="578"/>
                    </a:lnTo>
                    <a:lnTo>
                      <a:pt x="6" y="578"/>
                    </a:lnTo>
                    <a:lnTo>
                      <a:pt x="0" y="572"/>
                    </a:lnTo>
                    <a:lnTo>
                      <a:pt x="0" y="563"/>
                    </a:lnTo>
                    <a:lnTo>
                      <a:pt x="6" y="533"/>
                    </a:lnTo>
                    <a:lnTo>
                      <a:pt x="6" y="526"/>
                    </a:lnTo>
                    <a:lnTo>
                      <a:pt x="11" y="540"/>
                    </a:lnTo>
                    <a:lnTo>
                      <a:pt x="20" y="518"/>
                    </a:lnTo>
                    <a:lnTo>
                      <a:pt x="6" y="501"/>
                    </a:lnTo>
                    <a:lnTo>
                      <a:pt x="0" y="501"/>
                    </a:lnTo>
                    <a:lnTo>
                      <a:pt x="6" y="488"/>
                    </a:lnTo>
                    <a:lnTo>
                      <a:pt x="11" y="488"/>
                    </a:lnTo>
                    <a:lnTo>
                      <a:pt x="11" y="457"/>
                    </a:lnTo>
                    <a:lnTo>
                      <a:pt x="20" y="451"/>
                    </a:lnTo>
                    <a:lnTo>
                      <a:pt x="20" y="464"/>
                    </a:lnTo>
                    <a:lnTo>
                      <a:pt x="42" y="412"/>
                    </a:lnTo>
                    <a:lnTo>
                      <a:pt x="42" y="405"/>
                    </a:lnTo>
                    <a:lnTo>
                      <a:pt x="28" y="405"/>
                    </a:lnTo>
                    <a:lnTo>
                      <a:pt x="20" y="399"/>
                    </a:lnTo>
                    <a:lnTo>
                      <a:pt x="20" y="368"/>
                    </a:lnTo>
                    <a:lnTo>
                      <a:pt x="28" y="353"/>
                    </a:lnTo>
                    <a:lnTo>
                      <a:pt x="20" y="331"/>
                    </a:lnTo>
                    <a:lnTo>
                      <a:pt x="28" y="323"/>
                    </a:lnTo>
                    <a:lnTo>
                      <a:pt x="57" y="232"/>
                    </a:lnTo>
                    <a:lnTo>
                      <a:pt x="52" y="210"/>
                    </a:lnTo>
                    <a:lnTo>
                      <a:pt x="57" y="195"/>
                    </a:lnTo>
                    <a:lnTo>
                      <a:pt x="63" y="83"/>
                    </a:lnTo>
                    <a:lnTo>
                      <a:pt x="72" y="52"/>
                    </a:lnTo>
                    <a:lnTo>
                      <a:pt x="63" y="7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86" name="Freeform 41">
                <a:extLst>
                  <a:ext uri="{FF2B5EF4-FFF2-40B4-BE49-F238E27FC236}">
                    <a16:creationId xmlns:a16="http://schemas.microsoft.com/office/drawing/2014/main" id="{6EC3240D-2F61-491D-948A-4DCAE309C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454" y="4848365"/>
                <a:ext cx="15" cy="15"/>
              </a:xfrm>
              <a:custGeom>
                <a:avLst/>
                <a:gdLst>
                  <a:gd name="T0" fmla="*/ 3 w 70"/>
                  <a:gd name="T1" fmla="*/ 3 h 67"/>
                  <a:gd name="T2" fmla="*/ 3 w 70"/>
                  <a:gd name="T3" fmla="*/ 0 h 67"/>
                  <a:gd name="T4" fmla="*/ 2 w 70"/>
                  <a:gd name="T5" fmla="*/ 0 h 67"/>
                  <a:gd name="T6" fmla="*/ 2 w 70"/>
                  <a:gd name="T7" fmla="*/ 1 h 67"/>
                  <a:gd name="T8" fmla="*/ 2 w 70"/>
                  <a:gd name="T9" fmla="*/ 2 h 67"/>
                  <a:gd name="T10" fmla="*/ 2 w 70"/>
                  <a:gd name="T11" fmla="*/ 2 h 67"/>
                  <a:gd name="T12" fmla="*/ 0 w 70"/>
                  <a:gd name="T13" fmla="*/ 1 h 67"/>
                  <a:gd name="T14" fmla="*/ 0 w 70"/>
                  <a:gd name="T15" fmla="*/ 1 h 67"/>
                  <a:gd name="T16" fmla="*/ 0 w 70"/>
                  <a:gd name="T17" fmla="*/ 2 h 67"/>
                  <a:gd name="T18" fmla="*/ 1 w 70"/>
                  <a:gd name="T19" fmla="*/ 2 h 67"/>
                  <a:gd name="T20" fmla="*/ 1 w 70"/>
                  <a:gd name="T21" fmla="*/ 2 h 67"/>
                  <a:gd name="T22" fmla="*/ 1 w 70"/>
                  <a:gd name="T23" fmla="*/ 2 h 67"/>
                  <a:gd name="T24" fmla="*/ 1 w 70"/>
                  <a:gd name="T25" fmla="*/ 3 h 67"/>
                  <a:gd name="T26" fmla="*/ 2 w 70"/>
                  <a:gd name="T27" fmla="*/ 3 h 67"/>
                  <a:gd name="T28" fmla="*/ 2 w 70"/>
                  <a:gd name="T29" fmla="*/ 3 h 67"/>
                  <a:gd name="T30" fmla="*/ 3 w 70"/>
                  <a:gd name="T31" fmla="*/ 3 h 67"/>
                  <a:gd name="T32" fmla="*/ 3 w 70"/>
                  <a:gd name="T33" fmla="*/ 3 h 67"/>
                  <a:gd name="T34" fmla="*/ 3 w 70"/>
                  <a:gd name="T35" fmla="*/ 3 h 67"/>
                  <a:gd name="T36" fmla="*/ 3 w 70"/>
                  <a:gd name="T37" fmla="*/ 3 h 6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0"/>
                  <a:gd name="T58" fmla="*/ 0 h 67"/>
                  <a:gd name="T59" fmla="*/ 70 w 70"/>
                  <a:gd name="T60" fmla="*/ 67 h 6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0" h="67">
                    <a:moveTo>
                      <a:pt x="70" y="52"/>
                    </a:moveTo>
                    <a:lnTo>
                      <a:pt x="70" y="0"/>
                    </a:lnTo>
                    <a:lnTo>
                      <a:pt x="50" y="8"/>
                    </a:lnTo>
                    <a:lnTo>
                      <a:pt x="50" y="22"/>
                    </a:lnTo>
                    <a:lnTo>
                      <a:pt x="42" y="30"/>
                    </a:lnTo>
                    <a:lnTo>
                      <a:pt x="35" y="30"/>
                    </a:lnTo>
                    <a:lnTo>
                      <a:pt x="7" y="15"/>
                    </a:lnTo>
                    <a:lnTo>
                      <a:pt x="0" y="22"/>
                    </a:lnTo>
                    <a:lnTo>
                      <a:pt x="7" y="30"/>
                    </a:lnTo>
                    <a:lnTo>
                      <a:pt x="20" y="30"/>
                    </a:lnTo>
                    <a:lnTo>
                      <a:pt x="20" y="45"/>
                    </a:lnTo>
                    <a:lnTo>
                      <a:pt x="30" y="45"/>
                    </a:lnTo>
                    <a:lnTo>
                      <a:pt x="30" y="52"/>
                    </a:lnTo>
                    <a:lnTo>
                      <a:pt x="42" y="60"/>
                    </a:lnTo>
                    <a:lnTo>
                      <a:pt x="50" y="60"/>
                    </a:lnTo>
                    <a:lnTo>
                      <a:pt x="62" y="67"/>
                    </a:lnTo>
                    <a:lnTo>
                      <a:pt x="70" y="52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268" name="S_ARG">
              <a:extLst>
                <a:ext uri="{FF2B5EF4-FFF2-40B4-BE49-F238E27FC236}">
                  <a16:creationId xmlns:a16="http://schemas.microsoft.com/office/drawing/2014/main" id="{AAFC5E53-32B4-4589-8E36-8422593B1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383" y="4972050"/>
              <a:ext cx="566712" cy="1181100"/>
            </a:xfrm>
            <a:custGeom>
              <a:avLst/>
              <a:gdLst>
                <a:gd name="T0" fmla="*/ 2147483647 w 268"/>
                <a:gd name="T1" fmla="*/ 2147483647 h 565"/>
                <a:gd name="T2" fmla="*/ 2147483647 w 268"/>
                <a:gd name="T3" fmla="*/ 2147483647 h 565"/>
                <a:gd name="T4" fmla="*/ 2147483647 w 268"/>
                <a:gd name="T5" fmla="*/ 2147483647 h 565"/>
                <a:gd name="T6" fmla="*/ 2147483647 w 268"/>
                <a:gd name="T7" fmla="*/ 2147483647 h 565"/>
                <a:gd name="T8" fmla="*/ 2147483647 w 268"/>
                <a:gd name="T9" fmla="*/ 2147483647 h 565"/>
                <a:gd name="T10" fmla="*/ 2147483647 w 268"/>
                <a:gd name="T11" fmla="*/ 2147483647 h 565"/>
                <a:gd name="T12" fmla="*/ 2147483647 w 268"/>
                <a:gd name="T13" fmla="*/ 2147483647 h 565"/>
                <a:gd name="T14" fmla="*/ 2147483647 w 268"/>
                <a:gd name="T15" fmla="*/ 0 h 565"/>
                <a:gd name="T16" fmla="*/ 2147483647 w 268"/>
                <a:gd name="T17" fmla="*/ 0 h 565"/>
                <a:gd name="T18" fmla="*/ 2147483647 w 268"/>
                <a:gd name="T19" fmla="*/ 2147483647 h 565"/>
                <a:gd name="T20" fmla="*/ 2147483647 w 268"/>
                <a:gd name="T21" fmla="*/ 2147483647 h 565"/>
                <a:gd name="T22" fmla="*/ 2147483647 w 268"/>
                <a:gd name="T23" fmla="*/ 2147483647 h 565"/>
                <a:gd name="T24" fmla="*/ 2147483647 w 268"/>
                <a:gd name="T25" fmla="*/ 2147483647 h 565"/>
                <a:gd name="T26" fmla="*/ 2147483647 w 268"/>
                <a:gd name="T27" fmla="*/ 2147483647 h 565"/>
                <a:gd name="T28" fmla="*/ 2147483647 w 268"/>
                <a:gd name="T29" fmla="*/ 2147483647 h 565"/>
                <a:gd name="T30" fmla="*/ 2147483647 w 268"/>
                <a:gd name="T31" fmla="*/ 2147483647 h 565"/>
                <a:gd name="T32" fmla="*/ 0 w 268"/>
                <a:gd name="T33" fmla="*/ 2147483647 h 565"/>
                <a:gd name="T34" fmla="*/ 2147483647 w 268"/>
                <a:gd name="T35" fmla="*/ 2147483647 h 565"/>
                <a:gd name="T36" fmla="*/ 2147483647 w 268"/>
                <a:gd name="T37" fmla="*/ 2147483647 h 565"/>
                <a:gd name="T38" fmla="*/ 2147483647 w 268"/>
                <a:gd name="T39" fmla="*/ 2147483647 h 565"/>
                <a:gd name="T40" fmla="*/ 2147483647 w 268"/>
                <a:gd name="T41" fmla="*/ 2147483647 h 565"/>
                <a:gd name="T42" fmla="*/ 2147483647 w 268"/>
                <a:gd name="T43" fmla="*/ 2147483647 h 565"/>
                <a:gd name="T44" fmla="*/ 2147483647 w 268"/>
                <a:gd name="T45" fmla="*/ 2147483647 h 565"/>
                <a:gd name="T46" fmla="*/ 2147483647 w 268"/>
                <a:gd name="T47" fmla="*/ 2147483647 h 565"/>
                <a:gd name="T48" fmla="*/ 2147483647 w 268"/>
                <a:gd name="T49" fmla="*/ 2147483647 h 565"/>
                <a:gd name="T50" fmla="*/ 2147483647 w 268"/>
                <a:gd name="T51" fmla="*/ 2147483647 h 565"/>
                <a:gd name="T52" fmla="*/ 2147483647 w 268"/>
                <a:gd name="T53" fmla="*/ 2147483647 h 565"/>
                <a:gd name="T54" fmla="*/ 2147483647 w 268"/>
                <a:gd name="T55" fmla="*/ 2147483647 h 565"/>
                <a:gd name="T56" fmla="*/ 2147483647 w 268"/>
                <a:gd name="T57" fmla="*/ 2147483647 h 565"/>
                <a:gd name="T58" fmla="*/ 2147483647 w 268"/>
                <a:gd name="T59" fmla="*/ 2147483647 h 565"/>
                <a:gd name="T60" fmla="*/ 2147483647 w 268"/>
                <a:gd name="T61" fmla="*/ 2147483647 h 565"/>
                <a:gd name="T62" fmla="*/ 2147483647 w 268"/>
                <a:gd name="T63" fmla="*/ 2147483647 h 565"/>
                <a:gd name="T64" fmla="*/ 2147483647 w 268"/>
                <a:gd name="T65" fmla="*/ 2147483647 h 565"/>
                <a:gd name="T66" fmla="*/ 2147483647 w 268"/>
                <a:gd name="T67" fmla="*/ 2147483647 h 565"/>
                <a:gd name="T68" fmla="*/ 2147483647 w 268"/>
                <a:gd name="T69" fmla="*/ 2147483647 h 5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68"/>
                <a:gd name="T106" fmla="*/ 0 h 565"/>
                <a:gd name="T107" fmla="*/ 268 w 268"/>
                <a:gd name="T108" fmla="*/ 565 h 5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68" h="565">
                  <a:moveTo>
                    <a:pt x="196" y="204"/>
                  </a:moveTo>
                  <a:lnTo>
                    <a:pt x="211" y="143"/>
                  </a:lnTo>
                  <a:lnTo>
                    <a:pt x="246" y="96"/>
                  </a:lnTo>
                  <a:lnTo>
                    <a:pt x="268" y="81"/>
                  </a:lnTo>
                  <a:lnTo>
                    <a:pt x="255" y="61"/>
                  </a:lnTo>
                  <a:lnTo>
                    <a:pt x="246" y="61"/>
                  </a:lnTo>
                  <a:lnTo>
                    <a:pt x="246" y="74"/>
                  </a:lnTo>
                  <a:lnTo>
                    <a:pt x="233" y="81"/>
                  </a:lnTo>
                  <a:lnTo>
                    <a:pt x="224" y="96"/>
                  </a:lnTo>
                  <a:lnTo>
                    <a:pt x="196" y="81"/>
                  </a:lnTo>
                  <a:lnTo>
                    <a:pt x="204" y="69"/>
                  </a:lnTo>
                  <a:lnTo>
                    <a:pt x="204" y="61"/>
                  </a:lnTo>
                  <a:lnTo>
                    <a:pt x="191" y="39"/>
                  </a:lnTo>
                  <a:lnTo>
                    <a:pt x="161" y="39"/>
                  </a:lnTo>
                  <a:lnTo>
                    <a:pt x="147" y="16"/>
                  </a:lnTo>
                  <a:lnTo>
                    <a:pt x="126" y="0"/>
                  </a:lnTo>
                  <a:lnTo>
                    <a:pt x="121" y="16"/>
                  </a:lnTo>
                  <a:lnTo>
                    <a:pt x="99" y="0"/>
                  </a:lnTo>
                  <a:lnTo>
                    <a:pt x="77" y="24"/>
                  </a:lnTo>
                  <a:lnTo>
                    <a:pt x="77" y="39"/>
                  </a:lnTo>
                  <a:lnTo>
                    <a:pt x="62" y="42"/>
                  </a:lnTo>
                  <a:lnTo>
                    <a:pt x="70" y="74"/>
                  </a:lnTo>
                  <a:lnTo>
                    <a:pt x="33" y="158"/>
                  </a:lnTo>
                  <a:lnTo>
                    <a:pt x="43" y="197"/>
                  </a:lnTo>
                  <a:lnTo>
                    <a:pt x="33" y="227"/>
                  </a:lnTo>
                  <a:lnTo>
                    <a:pt x="33" y="241"/>
                  </a:lnTo>
                  <a:lnTo>
                    <a:pt x="27" y="249"/>
                  </a:lnTo>
                  <a:lnTo>
                    <a:pt x="22" y="400"/>
                  </a:lnTo>
                  <a:lnTo>
                    <a:pt x="27" y="400"/>
                  </a:lnTo>
                  <a:lnTo>
                    <a:pt x="22" y="444"/>
                  </a:lnTo>
                  <a:lnTo>
                    <a:pt x="12" y="469"/>
                  </a:lnTo>
                  <a:lnTo>
                    <a:pt x="12" y="484"/>
                  </a:lnTo>
                  <a:lnTo>
                    <a:pt x="0" y="515"/>
                  </a:lnTo>
                  <a:lnTo>
                    <a:pt x="0" y="537"/>
                  </a:lnTo>
                  <a:lnTo>
                    <a:pt x="12" y="530"/>
                  </a:lnTo>
                  <a:lnTo>
                    <a:pt x="12" y="560"/>
                  </a:lnTo>
                  <a:lnTo>
                    <a:pt x="22" y="565"/>
                  </a:lnTo>
                  <a:lnTo>
                    <a:pt x="62" y="565"/>
                  </a:lnTo>
                  <a:lnTo>
                    <a:pt x="55" y="537"/>
                  </a:lnTo>
                  <a:lnTo>
                    <a:pt x="70" y="521"/>
                  </a:lnTo>
                  <a:lnTo>
                    <a:pt x="77" y="491"/>
                  </a:lnTo>
                  <a:lnTo>
                    <a:pt x="105" y="476"/>
                  </a:lnTo>
                  <a:lnTo>
                    <a:pt x="105" y="463"/>
                  </a:lnTo>
                  <a:lnTo>
                    <a:pt x="99" y="463"/>
                  </a:lnTo>
                  <a:lnTo>
                    <a:pt x="77" y="439"/>
                  </a:lnTo>
                  <a:lnTo>
                    <a:pt x="77" y="431"/>
                  </a:lnTo>
                  <a:lnTo>
                    <a:pt x="85" y="416"/>
                  </a:lnTo>
                  <a:lnTo>
                    <a:pt x="105" y="407"/>
                  </a:lnTo>
                  <a:lnTo>
                    <a:pt x="105" y="400"/>
                  </a:lnTo>
                  <a:lnTo>
                    <a:pt x="114" y="400"/>
                  </a:lnTo>
                  <a:lnTo>
                    <a:pt x="114" y="387"/>
                  </a:lnTo>
                  <a:lnTo>
                    <a:pt x="121" y="370"/>
                  </a:lnTo>
                  <a:lnTo>
                    <a:pt x="121" y="362"/>
                  </a:lnTo>
                  <a:lnTo>
                    <a:pt x="126" y="362"/>
                  </a:lnTo>
                  <a:lnTo>
                    <a:pt x="126" y="355"/>
                  </a:lnTo>
                  <a:lnTo>
                    <a:pt x="114" y="355"/>
                  </a:lnTo>
                  <a:lnTo>
                    <a:pt x="114" y="325"/>
                  </a:lnTo>
                  <a:lnTo>
                    <a:pt x="126" y="340"/>
                  </a:lnTo>
                  <a:lnTo>
                    <a:pt x="147" y="325"/>
                  </a:lnTo>
                  <a:lnTo>
                    <a:pt x="156" y="295"/>
                  </a:lnTo>
                  <a:lnTo>
                    <a:pt x="147" y="286"/>
                  </a:lnTo>
                  <a:lnTo>
                    <a:pt x="211" y="281"/>
                  </a:lnTo>
                  <a:lnTo>
                    <a:pt x="224" y="249"/>
                  </a:lnTo>
                  <a:lnTo>
                    <a:pt x="224" y="241"/>
                  </a:lnTo>
                  <a:lnTo>
                    <a:pt x="211" y="234"/>
                  </a:lnTo>
                  <a:lnTo>
                    <a:pt x="211" y="227"/>
                  </a:lnTo>
                  <a:lnTo>
                    <a:pt x="196" y="219"/>
                  </a:lnTo>
                  <a:lnTo>
                    <a:pt x="196" y="20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69" name="S_BLZ">
              <a:extLst>
                <a:ext uri="{FF2B5EF4-FFF2-40B4-BE49-F238E27FC236}">
                  <a16:creationId xmlns:a16="http://schemas.microsoft.com/office/drawing/2014/main" id="{36E83A35-C012-43DF-BC5D-932207C7E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028" y="3743325"/>
              <a:ext cx="47445" cy="57150"/>
            </a:xfrm>
            <a:custGeom>
              <a:avLst/>
              <a:gdLst>
                <a:gd name="T0" fmla="*/ 0 w 24"/>
                <a:gd name="T1" fmla="*/ 112624915 h 29"/>
                <a:gd name="T2" fmla="*/ 94505860 w 24"/>
                <a:gd name="T3" fmla="*/ 112624915 h 29"/>
                <a:gd name="T4" fmla="*/ 94505860 w 24"/>
                <a:gd name="T5" fmla="*/ 0 h 29"/>
                <a:gd name="T6" fmla="*/ 0 w 24"/>
                <a:gd name="T7" fmla="*/ 19417208 h 29"/>
                <a:gd name="T8" fmla="*/ 0 w 24"/>
                <a:gd name="T9" fmla="*/ 112624915 h 29"/>
                <a:gd name="T10" fmla="*/ 0 w 24"/>
                <a:gd name="T11" fmla="*/ 112624915 h 29"/>
                <a:gd name="T12" fmla="*/ 0 w 24"/>
                <a:gd name="T13" fmla="*/ 112624915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29"/>
                <a:gd name="T23" fmla="*/ 24 w 24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29">
                  <a:moveTo>
                    <a:pt x="0" y="29"/>
                  </a:moveTo>
                  <a:lnTo>
                    <a:pt x="24" y="29"/>
                  </a:lnTo>
                  <a:lnTo>
                    <a:pt x="24" y="0"/>
                  </a:lnTo>
                  <a:lnTo>
                    <a:pt x="0" y="5"/>
                  </a:lnTo>
                  <a:lnTo>
                    <a:pt x="0" y="2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0" name="S_GTM">
              <a:extLst>
                <a:ext uri="{FF2B5EF4-FFF2-40B4-BE49-F238E27FC236}">
                  <a16:creationId xmlns:a16="http://schemas.microsoft.com/office/drawing/2014/main" id="{0553D4B2-E086-43D9-8579-1D288E0C5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139" y="3743325"/>
              <a:ext cx="113867" cy="133350"/>
            </a:xfrm>
            <a:custGeom>
              <a:avLst/>
              <a:gdLst>
                <a:gd name="T0" fmla="*/ 207755644 w 52"/>
                <a:gd name="T1" fmla="*/ 102055164 h 66"/>
                <a:gd name="T2" fmla="*/ 251240187 w 52"/>
                <a:gd name="T3" fmla="*/ 159207767 h 66"/>
                <a:gd name="T4" fmla="*/ 130451465 w 52"/>
                <a:gd name="T5" fmla="*/ 228604287 h 66"/>
                <a:gd name="T6" fmla="*/ 106294607 w 52"/>
                <a:gd name="T7" fmla="*/ 269427615 h 66"/>
                <a:gd name="T8" fmla="*/ 0 w 52"/>
                <a:gd name="T9" fmla="*/ 228604287 h 66"/>
                <a:gd name="T10" fmla="*/ 33821808 w 52"/>
                <a:gd name="T11" fmla="*/ 102055164 h 66"/>
                <a:gd name="T12" fmla="*/ 106294607 w 52"/>
                <a:gd name="T13" fmla="*/ 102055164 h 66"/>
                <a:gd name="T14" fmla="*/ 33821808 w 52"/>
                <a:gd name="T15" fmla="*/ 40823281 h 66"/>
                <a:gd name="T16" fmla="*/ 62810047 w 52"/>
                <a:gd name="T17" fmla="*/ 0 h 66"/>
                <a:gd name="T18" fmla="*/ 207755644 w 52"/>
                <a:gd name="T19" fmla="*/ 0 h 66"/>
                <a:gd name="T20" fmla="*/ 207755644 w 52"/>
                <a:gd name="T21" fmla="*/ 102055164 h 66"/>
                <a:gd name="T22" fmla="*/ 207755644 w 52"/>
                <a:gd name="T23" fmla="*/ 102055164 h 66"/>
                <a:gd name="T24" fmla="*/ 207755644 w 52"/>
                <a:gd name="T25" fmla="*/ 102055164 h 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"/>
                <a:gd name="T40" fmla="*/ 0 h 66"/>
                <a:gd name="T41" fmla="*/ 52 w 52"/>
                <a:gd name="T42" fmla="*/ 66 h 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" h="66">
                  <a:moveTo>
                    <a:pt x="43" y="25"/>
                  </a:moveTo>
                  <a:lnTo>
                    <a:pt x="52" y="39"/>
                  </a:lnTo>
                  <a:lnTo>
                    <a:pt x="27" y="56"/>
                  </a:lnTo>
                  <a:lnTo>
                    <a:pt x="22" y="66"/>
                  </a:lnTo>
                  <a:lnTo>
                    <a:pt x="0" y="56"/>
                  </a:lnTo>
                  <a:lnTo>
                    <a:pt x="7" y="25"/>
                  </a:lnTo>
                  <a:lnTo>
                    <a:pt x="22" y="25"/>
                  </a:lnTo>
                  <a:lnTo>
                    <a:pt x="7" y="10"/>
                  </a:lnTo>
                  <a:lnTo>
                    <a:pt x="13" y="0"/>
                  </a:lnTo>
                  <a:lnTo>
                    <a:pt x="43" y="0"/>
                  </a:lnTo>
                  <a:lnTo>
                    <a:pt x="43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1" name="S_HND">
              <a:extLst>
                <a:ext uri="{FF2B5EF4-FFF2-40B4-BE49-F238E27FC236}">
                  <a16:creationId xmlns:a16="http://schemas.microsoft.com/office/drawing/2014/main" id="{7C1236AA-D902-4306-A4EF-BDF703360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562" y="3819525"/>
              <a:ext cx="173182" cy="66675"/>
            </a:xfrm>
            <a:custGeom>
              <a:avLst/>
              <a:gdLst>
                <a:gd name="T0" fmla="*/ 91652270 w 84"/>
                <a:gd name="T1" fmla="*/ 0 h 34"/>
                <a:gd name="T2" fmla="*/ 266623087 w 84"/>
                <a:gd name="T3" fmla="*/ 0 h 34"/>
                <a:gd name="T4" fmla="*/ 349941697 w 84"/>
                <a:gd name="T5" fmla="*/ 30764623 h 34"/>
                <a:gd name="T6" fmla="*/ 162473373 w 84"/>
                <a:gd name="T7" fmla="*/ 130751639 h 34"/>
                <a:gd name="T8" fmla="*/ 129144697 w 84"/>
                <a:gd name="T9" fmla="*/ 130751639 h 34"/>
                <a:gd name="T10" fmla="*/ 129144697 w 84"/>
                <a:gd name="T11" fmla="*/ 111523723 h 34"/>
                <a:gd name="T12" fmla="*/ 0 w 84"/>
                <a:gd name="T13" fmla="*/ 65376800 h 34"/>
                <a:gd name="T14" fmla="*/ 91652270 w 84"/>
                <a:gd name="T15" fmla="*/ 0 h 34"/>
                <a:gd name="T16" fmla="*/ 91652270 w 84"/>
                <a:gd name="T17" fmla="*/ 0 h 34"/>
                <a:gd name="T18" fmla="*/ 91652270 w 84"/>
                <a:gd name="T19" fmla="*/ 0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4"/>
                <a:gd name="T31" fmla="*/ 0 h 34"/>
                <a:gd name="T32" fmla="*/ 84 w 84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4" h="34">
                  <a:moveTo>
                    <a:pt x="22" y="0"/>
                  </a:moveTo>
                  <a:lnTo>
                    <a:pt x="64" y="0"/>
                  </a:lnTo>
                  <a:lnTo>
                    <a:pt x="84" y="8"/>
                  </a:lnTo>
                  <a:lnTo>
                    <a:pt x="39" y="34"/>
                  </a:lnTo>
                  <a:lnTo>
                    <a:pt x="31" y="34"/>
                  </a:lnTo>
                  <a:lnTo>
                    <a:pt x="31" y="29"/>
                  </a:lnTo>
                  <a:lnTo>
                    <a:pt x="0" y="17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2" name="S_SLV">
              <a:extLst>
                <a:ext uri="{FF2B5EF4-FFF2-40B4-BE49-F238E27FC236}">
                  <a16:creationId xmlns:a16="http://schemas.microsoft.com/office/drawing/2014/main" id="{B35648FE-811D-41B3-94D6-707B443C9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584" y="3857625"/>
              <a:ext cx="75912" cy="57150"/>
            </a:xfrm>
            <a:custGeom>
              <a:avLst/>
              <a:gdLst>
                <a:gd name="T0" fmla="*/ 33931656 w 37"/>
                <a:gd name="T1" fmla="*/ 0 h 27"/>
                <a:gd name="T2" fmla="*/ 0 w 37"/>
                <a:gd name="T3" fmla="*/ 67204164 h 27"/>
                <a:gd name="T4" fmla="*/ 33931656 w 37"/>
                <a:gd name="T5" fmla="*/ 120967499 h 27"/>
                <a:gd name="T6" fmla="*/ 156930810 w 37"/>
                <a:gd name="T7" fmla="*/ 120967499 h 27"/>
                <a:gd name="T8" fmla="*/ 156930810 w 37"/>
                <a:gd name="T9" fmla="*/ 67204164 h 27"/>
                <a:gd name="T10" fmla="*/ 33931656 w 37"/>
                <a:gd name="T11" fmla="*/ 0 h 27"/>
                <a:gd name="T12" fmla="*/ 33931656 w 37"/>
                <a:gd name="T13" fmla="*/ 0 h 27"/>
                <a:gd name="T14" fmla="*/ 33931656 w 37"/>
                <a:gd name="T15" fmla="*/ 0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27"/>
                <a:gd name="T26" fmla="*/ 37 w 37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27">
                  <a:moveTo>
                    <a:pt x="8" y="0"/>
                  </a:moveTo>
                  <a:lnTo>
                    <a:pt x="0" y="15"/>
                  </a:lnTo>
                  <a:lnTo>
                    <a:pt x="8" y="27"/>
                  </a:lnTo>
                  <a:lnTo>
                    <a:pt x="37" y="27"/>
                  </a:lnTo>
                  <a:lnTo>
                    <a:pt x="37" y="15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3" name="S_NIC">
              <a:extLst>
                <a:ext uri="{FF2B5EF4-FFF2-40B4-BE49-F238E27FC236}">
                  <a16:creationId xmlns:a16="http://schemas.microsoft.com/office/drawing/2014/main" id="{3BFF1C72-53DC-460B-BB8C-714563AF2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473" y="3848100"/>
              <a:ext cx="97271" cy="133350"/>
            </a:xfrm>
            <a:custGeom>
              <a:avLst/>
              <a:gdLst>
                <a:gd name="T0" fmla="*/ 201612498 w 45"/>
                <a:gd name="T1" fmla="*/ 0 h 67"/>
                <a:gd name="T2" fmla="*/ 170249858 w 45"/>
                <a:gd name="T3" fmla="*/ 213909287 h 67"/>
                <a:gd name="T4" fmla="*/ 201612498 w 45"/>
                <a:gd name="T5" fmla="*/ 265406309 h 67"/>
                <a:gd name="T6" fmla="*/ 170249858 w 45"/>
                <a:gd name="T7" fmla="*/ 265406309 h 67"/>
                <a:gd name="T8" fmla="*/ 0 w 45"/>
                <a:gd name="T9" fmla="*/ 158451635 h 67"/>
                <a:gd name="T10" fmla="*/ 0 w 45"/>
                <a:gd name="T11" fmla="*/ 91109884 h 67"/>
                <a:gd name="T12" fmla="*/ 201612498 w 45"/>
                <a:gd name="T13" fmla="*/ 0 h 67"/>
                <a:gd name="T14" fmla="*/ 201612498 w 45"/>
                <a:gd name="T15" fmla="*/ 0 h 67"/>
                <a:gd name="T16" fmla="*/ 201612498 w 45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"/>
                <a:gd name="T28" fmla="*/ 0 h 67"/>
                <a:gd name="T29" fmla="*/ 45 w 45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" h="67">
                  <a:moveTo>
                    <a:pt x="45" y="0"/>
                  </a:moveTo>
                  <a:lnTo>
                    <a:pt x="38" y="54"/>
                  </a:lnTo>
                  <a:lnTo>
                    <a:pt x="45" y="67"/>
                  </a:lnTo>
                  <a:lnTo>
                    <a:pt x="38" y="67"/>
                  </a:lnTo>
                  <a:lnTo>
                    <a:pt x="0" y="40"/>
                  </a:lnTo>
                  <a:lnTo>
                    <a:pt x="0" y="23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4" name="S_CRI">
              <a:extLst>
                <a:ext uri="{FF2B5EF4-FFF2-40B4-BE49-F238E27FC236}">
                  <a16:creationId xmlns:a16="http://schemas.microsoft.com/office/drawing/2014/main" id="{213626BD-099A-4BC9-9F39-F1C7F63AB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429" y="3962400"/>
              <a:ext cx="87782" cy="85725"/>
            </a:xfrm>
            <a:custGeom>
              <a:avLst/>
              <a:gdLst>
                <a:gd name="T0" fmla="*/ 188430139 w 39"/>
                <a:gd name="T1" fmla="*/ 170901760 h 43"/>
                <a:gd name="T2" fmla="*/ 188430139 w 39"/>
                <a:gd name="T3" fmla="*/ 111284997 h 43"/>
                <a:gd name="T4" fmla="*/ 140114195 w 39"/>
                <a:gd name="T5" fmla="*/ 79489008 h 43"/>
                <a:gd name="T6" fmla="*/ 140114195 w 39"/>
                <a:gd name="T7" fmla="*/ 51668249 h 43"/>
                <a:gd name="T8" fmla="*/ 115957339 w 39"/>
                <a:gd name="T9" fmla="*/ 51668249 h 43"/>
                <a:gd name="T10" fmla="*/ 0 w 39"/>
                <a:gd name="T11" fmla="*/ 0 h 43"/>
                <a:gd name="T12" fmla="*/ 0 w 39"/>
                <a:gd name="T13" fmla="*/ 79489008 h 43"/>
                <a:gd name="T14" fmla="*/ 33821805 w 39"/>
                <a:gd name="T15" fmla="*/ 111284997 h 43"/>
                <a:gd name="T16" fmla="*/ 82135543 w 39"/>
                <a:gd name="T17" fmla="*/ 79489008 h 43"/>
                <a:gd name="T18" fmla="*/ 115957339 w 39"/>
                <a:gd name="T19" fmla="*/ 139105771 h 43"/>
                <a:gd name="T20" fmla="*/ 188430139 w 39"/>
                <a:gd name="T21" fmla="*/ 170901760 h 43"/>
                <a:gd name="T22" fmla="*/ 188430139 w 39"/>
                <a:gd name="T23" fmla="*/ 170901760 h 43"/>
                <a:gd name="T24" fmla="*/ 188430139 w 39"/>
                <a:gd name="T25" fmla="*/ 170901760 h 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43"/>
                <a:gd name="T41" fmla="*/ 39 w 39"/>
                <a:gd name="T42" fmla="*/ 43 h 4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43">
                  <a:moveTo>
                    <a:pt x="39" y="43"/>
                  </a:moveTo>
                  <a:lnTo>
                    <a:pt x="39" y="28"/>
                  </a:lnTo>
                  <a:lnTo>
                    <a:pt x="29" y="20"/>
                  </a:lnTo>
                  <a:lnTo>
                    <a:pt x="29" y="13"/>
                  </a:lnTo>
                  <a:lnTo>
                    <a:pt x="24" y="13"/>
                  </a:lnTo>
                  <a:lnTo>
                    <a:pt x="0" y="0"/>
                  </a:lnTo>
                  <a:lnTo>
                    <a:pt x="0" y="20"/>
                  </a:lnTo>
                  <a:lnTo>
                    <a:pt x="7" y="28"/>
                  </a:lnTo>
                  <a:lnTo>
                    <a:pt x="17" y="20"/>
                  </a:lnTo>
                  <a:lnTo>
                    <a:pt x="24" y="35"/>
                  </a:lnTo>
                  <a:lnTo>
                    <a:pt x="39" y="4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5" name="S_PAN">
              <a:extLst>
                <a:ext uri="{FF2B5EF4-FFF2-40B4-BE49-F238E27FC236}">
                  <a16:creationId xmlns:a16="http://schemas.microsoft.com/office/drawing/2014/main" id="{06994953-0AE7-4B6B-AA93-4414FDE51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5211" y="4019550"/>
              <a:ext cx="165794" cy="66675"/>
            </a:xfrm>
            <a:custGeom>
              <a:avLst/>
              <a:gdLst>
                <a:gd name="T0" fmla="*/ 0 w 77"/>
                <a:gd name="T1" fmla="*/ 54435366 h 35"/>
                <a:gd name="T2" fmla="*/ 141514048 w 77"/>
                <a:gd name="T3" fmla="*/ 97983662 h 35"/>
                <a:gd name="T4" fmla="*/ 141514048 w 77"/>
                <a:gd name="T5" fmla="*/ 127015879 h 35"/>
                <a:gd name="T6" fmla="*/ 168046605 w 77"/>
                <a:gd name="T7" fmla="*/ 97983662 h 35"/>
                <a:gd name="T8" fmla="*/ 309560653 w 77"/>
                <a:gd name="T9" fmla="*/ 127015879 h 35"/>
                <a:gd name="T10" fmla="*/ 340515654 w 77"/>
                <a:gd name="T11" fmla="*/ 79838545 h 35"/>
                <a:gd name="T12" fmla="*/ 212268936 w 77"/>
                <a:gd name="T13" fmla="*/ 0 h 35"/>
                <a:gd name="T14" fmla="*/ 110556911 w 77"/>
                <a:gd name="T15" fmla="*/ 18145125 h 35"/>
                <a:gd name="T16" fmla="*/ 75179467 w 77"/>
                <a:gd name="T17" fmla="*/ 18145125 h 35"/>
                <a:gd name="T18" fmla="*/ 0 w 77"/>
                <a:gd name="T19" fmla="*/ 0 h 35"/>
                <a:gd name="T20" fmla="*/ 0 w 77"/>
                <a:gd name="T21" fmla="*/ 54435366 h 35"/>
                <a:gd name="T22" fmla="*/ 0 w 77"/>
                <a:gd name="T23" fmla="*/ 54435366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7"/>
                <a:gd name="T37" fmla="*/ 0 h 35"/>
                <a:gd name="T38" fmla="*/ 77 w 77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7" h="35">
                  <a:moveTo>
                    <a:pt x="0" y="15"/>
                  </a:moveTo>
                  <a:lnTo>
                    <a:pt x="32" y="27"/>
                  </a:lnTo>
                  <a:lnTo>
                    <a:pt x="32" y="35"/>
                  </a:lnTo>
                  <a:lnTo>
                    <a:pt x="38" y="27"/>
                  </a:lnTo>
                  <a:lnTo>
                    <a:pt x="70" y="35"/>
                  </a:lnTo>
                  <a:lnTo>
                    <a:pt x="77" y="22"/>
                  </a:lnTo>
                  <a:lnTo>
                    <a:pt x="48" y="0"/>
                  </a:lnTo>
                  <a:lnTo>
                    <a:pt x="25" y="5"/>
                  </a:lnTo>
                  <a:lnTo>
                    <a:pt x="17" y="5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6" name="S_COL">
              <a:extLst>
                <a:ext uri="{FF2B5EF4-FFF2-40B4-BE49-F238E27FC236}">
                  <a16:creationId xmlns:a16="http://schemas.microsoft.com/office/drawing/2014/main" id="{BF0FB533-C76C-40BD-B1B9-956576B12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60" y="3924300"/>
              <a:ext cx="313136" cy="504825"/>
            </a:xfrm>
            <a:custGeom>
              <a:avLst/>
              <a:gdLst>
                <a:gd name="T0" fmla="*/ 511780090 w 149"/>
                <a:gd name="T1" fmla="*/ 1053092064 h 242"/>
                <a:gd name="T2" fmla="*/ 574084052 w 149"/>
                <a:gd name="T3" fmla="*/ 900785148 h 242"/>
                <a:gd name="T4" fmla="*/ 511780090 w 149"/>
                <a:gd name="T5" fmla="*/ 765884260 h 242"/>
                <a:gd name="T6" fmla="*/ 574084052 w 149"/>
                <a:gd name="T7" fmla="*/ 765884260 h 242"/>
                <a:gd name="T8" fmla="*/ 511780090 w 149"/>
                <a:gd name="T9" fmla="*/ 731072205 h 242"/>
                <a:gd name="T10" fmla="*/ 511780090 w 149"/>
                <a:gd name="T11" fmla="*/ 691908642 h 242"/>
                <a:gd name="T12" fmla="*/ 663088620 w 149"/>
                <a:gd name="T13" fmla="*/ 691908642 h 242"/>
                <a:gd name="T14" fmla="*/ 663088620 w 149"/>
                <a:gd name="T15" fmla="*/ 600522824 h 242"/>
                <a:gd name="T16" fmla="*/ 631936705 w 149"/>
                <a:gd name="T17" fmla="*/ 530898582 h 242"/>
                <a:gd name="T18" fmla="*/ 663088620 w 149"/>
                <a:gd name="T19" fmla="*/ 400349201 h 242"/>
                <a:gd name="T20" fmla="*/ 574084052 w 149"/>
                <a:gd name="T21" fmla="*/ 400349201 h 242"/>
                <a:gd name="T22" fmla="*/ 511780090 w 149"/>
                <a:gd name="T23" fmla="*/ 365537145 h 242"/>
                <a:gd name="T24" fmla="*/ 422775522 w 149"/>
                <a:gd name="T25" fmla="*/ 365537145 h 242"/>
                <a:gd name="T26" fmla="*/ 378272183 w 149"/>
                <a:gd name="T27" fmla="*/ 335074511 h 242"/>
                <a:gd name="T28" fmla="*/ 378272183 w 149"/>
                <a:gd name="T29" fmla="*/ 269799755 h 242"/>
                <a:gd name="T30" fmla="*/ 329319776 w 149"/>
                <a:gd name="T31" fmla="*/ 204527150 h 242"/>
                <a:gd name="T32" fmla="*/ 445025082 w 149"/>
                <a:gd name="T33" fmla="*/ 43517172 h 242"/>
                <a:gd name="T34" fmla="*/ 422775522 w 149"/>
                <a:gd name="T35" fmla="*/ 0 h 242"/>
                <a:gd name="T36" fmla="*/ 222512541 w 149"/>
                <a:gd name="T37" fmla="*/ 130549414 h 242"/>
                <a:gd name="T38" fmla="*/ 191360626 w 149"/>
                <a:gd name="T39" fmla="*/ 204527150 h 242"/>
                <a:gd name="T40" fmla="*/ 97904847 w 149"/>
                <a:gd name="T41" fmla="*/ 234987699 h 242"/>
                <a:gd name="T42" fmla="*/ 102356025 w 149"/>
                <a:gd name="T43" fmla="*/ 261096741 h 242"/>
                <a:gd name="T44" fmla="*/ 97904847 w 149"/>
                <a:gd name="T45" fmla="*/ 278502834 h 242"/>
                <a:gd name="T46" fmla="*/ 97904847 w 149"/>
                <a:gd name="T47" fmla="*/ 269799755 h 242"/>
                <a:gd name="T48" fmla="*/ 66752915 w 149"/>
                <a:gd name="T49" fmla="*/ 335074511 h 242"/>
                <a:gd name="T50" fmla="*/ 66752915 w 149"/>
                <a:gd name="T51" fmla="*/ 561359261 h 242"/>
                <a:gd name="T52" fmla="*/ 97904847 w 149"/>
                <a:gd name="T53" fmla="*/ 561359261 h 242"/>
                <a:gd name="T54" fmla="*/ 66752915 w 149"/>
                <a:gd name="T55" fmla="*/ 665797514 h 242"/>
                <a:gd name="T56" fmla="*/ 44503355 w 149"/>
                <a:gd name="T57" fmla="*/ 665797514 h 242"/>
                <a:gd name="T58" fmla="*/ 44503355 w 149"/>
                <a:gd name="T59" fmla="*/ 691908642 h 242"/>
                <a:gd name="T60" fmla="*/ 0 w 149"/>
                <a:gd name="T61" fmla="*/ 691908642 h 242"/>
                <a:gd name="T62" fmla="*/ 0 w 149"/>
                <a:gd name="T63" fmla="*/ 731072205 h 242"/>
                <a:gd name="T64" fmla="*/ 97904847 w 149"/>
                <a:gd name="T65" fmla="*/ 805049909 h 242"/>
                <a:gd name="T66" fmla="*/ 191360626 w 149"/>
                <a:gd name="T67" fmla="*/ 765884260 h 242"/>
                <a:gd name="T68" fmla="*/ 329319776 w 149"/>
                <a:gd name="T69" fmla="*/ 966059839 h 242"/>
                <a:gd name="T70" fmla="*/ 476176997 w 149"/>
                <a:gd name="T71" fmla="*/ 935599290 h 242"/>
                <a:gd name="T72" fmla="*/ 511780090 w 149"/>
                <a:gd name="T73" fmla="*/ 966059839 h 242"/>
                <a:gd name="T74" fmla="*/ 511780090 w 149"/>
                <a:gd name="T75" fmla="*/ 987817373 h 242"/>
                <a:gd name="T76" fmla="*/ 476176997 w 149"/>
                <a:gd name="T77" fmla="*/ 987817373 h 242"/>
                <a:gd name="T78" fmla="*/ 511780090 w 149"/>
                <a:gd name="T79" fmla="*/ 1053092064 h 242"/>
                <a:gd name="T80" fmla="*/ 511780090 w 149"/>
                <a:gd name="T81" fmla="*/ 1053092064 h 242"/>
                <a:gd name="T82" fmla="*/ 511780090 w 149"/>
                <a:gd name="T83" fmla="*/ 1053092064 h 24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"/>
                <a:gd name="T127" fmla="*/ 0 h 242"/>
                <a:gd name="T128" fmla="*/ 149 w 149"/>
                <a:gd name="T129" fmla="*/ 242 h 24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" h="242">
                  <a:moveTo>
                    <a:pt x="115" y="242"/>
                  </a:moveTo>
                  <a:lnTo>
                    <a:pt x="129" y="207"/>
                  </a:lnTo>
                  <a:lnTo>
                    <a:pt x="115" y="176"/>
                  </a:lnTo>
                  <a:lnTo>
                    <a:pt x="129" y="176"/>
                  </a:lnTo>
                  <a:lnTo>
                    <a:pt x="115" y="168"/>
                  </a:lnTo>
                  <a:lnTo>
                    <a:pt x="115" y="159"/>
                  </a:lnTo>
                  <a:lnTo>
                    <a:pt x="149" y="159"/>
                  </a:lnTo>
                  <a:lnTo>
                    <a:pt x="149" y="138"/>
                  </a:lnTo>
                  <a:lnTo>
                    <a:pt x="142" y="122"/>
                  </a:lnTo>
                  <a:lnTo>
                    <a:pt x="149" y="92"/>
                  </a:lnTo>
                  <a:lnTo>
                    <a:pt x="129" y="92"/>
                  </a:lnTo>
                  <a:lnTo>
                    <a:pt x="115" y="84"/>
                  </a:lnTo>
                  <a:lnTo>
                    <a:pt x="95" y="84"/>
                  </a:lnTo>
                  <a:lnTo>
                    <a:pt x="85" y="77"/>
                  </a:lnTo>
                  <a:lnTo>
                    <a:pt x="85" y="62"/>
                  </a:lnTo>
                  <a:lnTo>
                    <a:pt x="74" y="47"/>
                  </a:lnTo>
                  <a:lnTo>
                    <a:pt x="100" y="10"/>
                  </a:lnTo>
                  <a:lnTo>
                    <a:pt x="95" y="0"/>
                  </a:lnTo>
                  <a:lnTo>
                    <a:pt x="50" y="30"/>
                  </a:lnTo>
                  <a:lnTo>
                    <a:pt x="43" y="47"/>
                  </a:lnTo>
                  <a:lnTo>
                    <a:pt x="22" y="54"/>
                  </a:lnTo>
                  <a:lnTo>
                    <a:pt x="23" y="60"/>
                  </a:lnTo>
                  <a:lnTo>
                    <a:pt x="22" y="64"/>
                  </a:lnTo>
                  <a:lnTo>
                    <a:pt x="22" y="62"/>
                  </a:lnTo>
                  <a:lnTo>
                    <a:pt x="15" y="77"/>
                  </a:lnTo>
                  <a:lnTo>
                    <a:pt x="15" y="129"/>
                  </a:lnTo>
                  <a:lnTo>
                    <a:pt x="22" y="129"/>
                  </a:lnTo>
                  <a:lnTo>
                    <a:pt x="15" y="153"/>
                  </a:lnTo>
                  <a:lnTo>
                    <a:pt x="10" y="153"/>
                  </a:lnTo>
                  <a:lnTo>
                    <a:pt x="10" y="159"/>
                  </a:lnTo>
                  <a:lnTo>
                    <a:pt x="0" y="159"/>
                  </a:lnTo>
                  <a:lnTo>
                    <a:pt x="0" y="168"/>
                  </a:lnTo>
                  <a:lnTo>
                    <a:pt x="22" y="185"/>
                  </a:lnTo>
                  <a:lnTo>
                    <a:pt x="43" y="176"/>
                  </a:lnTo>
                  <a:lnTo>
                    <a:pt x="74" y="222"/>
                  </a:lnTo>
                  <a:lnTo>
                    <a:pt x="107" y="215"/>
                  </a:lnTo>
                  <a:lnTo>
                    <a:pt x="115" y="222"/>
                  </a:lnTo>
                  <a:lnTo>
                    <a:pt x="115" y="227"/>
                  </a:lnTo>
                  <a:lnTo>
                    <a:pt x="107" y="227"/>
                  </a:lnTo>
                  <a:lnTo>
                    <a:pt x="115" y="24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7" name="S_ECU">
              <a:extLst>
                <a:ext uri="{FF2B5EF4-FFF2-40B4-BE49-F238E27FC236}">
                  <a16:creationId xmlns:a16="http://schemas.microsoft.com/office/drawing/2014/main" id="{EA70DFF0-00E0-4AD9-91DA-38E81F3D3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626" y="4267200"/>
              <a:ext cx="161312" cy="190500"/>
            </a:xfrm>
            <a:custGeom>
              <a:avLst/>
              <a:gdLst>
                <a:gd name="T0" fmla="*/ 340515654 w 77"/>
                <a:gd name="T1" fmla="*/ 65735055 h 91"/>
                <a:gd name="T2" fmla="*/ 313980994 w 77"/>
                <a:gd name="T3" fmla="*/ 39441877 h 91"/>
                <a:gd name="T4" fmla="*/ 216691380 w 77"/>
                <a:gd name="T5" fmla="*/ 65735055 h 91"/>
                <a:gd name="T6" fmla="*/ 119401798 w 77"/>
                <a:gd name="T7" fmla="*/ 0 h 91"/>
                <a:gd name="T8" fmla="*/ 22112225 w 77"/>
                <a:gd name="T9" fmla="*/ 39441877 h 91"/>
                <a:gd name="T10" fmla="*/ 22112225 w 77"/>
                <a:gd name="T11" fmla="*/ 65735055 h 91"/>
                <a:gd name="T12" fmla="*/ 0 w 77"/>
                <a:gd name="T13" fmla="*/ 131470109 h 91"/>
                <a:gd name="T14" fmla="*/ 0 w 77"/>
                <a:gd name="T15" fmla="*/ 201588773 h 91"/>
                <a:gd name="T16" fmla="*/ 22112225 w 77"/>
                <a:gd name="T17" fmla="*/ 258558720 h 91"/>
                <a:gd name="T18" fmla="*/ 22112225 w 77"/>
                <a:gd name="T19" fmla="*/ 236647041 h 91"/>
                <a:gd name="T20" fmla="*/ 61912121 w 77"/>
                <a:gd name="T21" fmla="*/ 236647041 h 91"/>
                <a:gd name="T22" fmla="*/ 22112225 w 77"/>
                <a:gd name="T23" fmla="*/ 258558720 h 91"/>
                <a:gd name="T24" fmla="*/ 0 w 77"/>
                <a:gd name="T25" fmla="*/ 363735685 h 91"/>
                <a:gd name="T26" fmla="*/ 61912121 w 77"/>
                <a:gd name="T27" fmla="*/ 398793953 h 91"/>
                <a:gd name="T28" fmla="*/ 185736379 w 77"/>
                <a:gd name="T29" fmla="*/ 258558720 h 91"/>
                <a:gd name="T30" fmla="*/ 313980994 w 77"/>
                <a:gd name="T31" fmla="*/ 201588773 h 91"/>
                <a:gd name="T32" fmla="*/ 340515654 w 77"/>
                <a:gd name="T33" fmla="*/ 131470109 h 91"/>
                <a:gd name="T34" fmla="*/ 313980994 w 77"/>
                <a:gd name="T35" fmla="*/ 65735055 h 91"/>
                <a:gd name="T36" fmla="*/ 340515654 w 77"/>
                <a:gd name="T37" fmla="*/ 65735055 h 91"/>
                <a:gd name="T38" fmla="*/ 340515654 w 77"/>
                <a:gd name="T39" fmla="*/ 65735055 h 9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7"/>
                <a:gd name="T61" fmla="*/ 0 h 91"/>
                <a:gd name="T62" fmla="*/ 77 w 77"/>
                <a:gd name="T63" fmla="*/ 91 h 9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7" h="91">
                  <a:moveTo>
                    <a:pt x="77" y="15"/>
                  </a:moveTo>
                  <a:lnTo>
                    <a:pt x="71" y="9"/>
                  </a:lnTo>
                  <a:lnTo>
                    <a:pt x="49" y="15"/>
                  </a:lnTo>
                  <a:lnTo>
                    <a:pt x="27" y="0"/>
                  </a:lnTo>
                  <a:lnTo>
                    <a:pt x="5" y="9"/>
                  </a:lnTo>
                  <a:lnTo>
                    <a:pt x="5" y="15"/>
                  </a:lnTo>
                  <a:lnTo>
                    <a:pt x="0" y="30"/>
                  </a:lnTo>
                  <a:lnTo>
                    <a:pt x="0" y="46"/>
                  </a:lnTo>
                  <a:lnTo>
                    <a:pt x="5" y="59"/>
                  </a:lnTo>
                  <a:lnTo>
                    <a:pt x="5" y="54"/>
                  </a:lnTo>
                  <a:lnTo>
                    <a:pt x="14" y="54"/>
                  </a:lnTo>
                  <a:lnTo>
                    <a:pt x="5" y="59"/>
                  </a:lnTo>
                  <a:lnTo>
                    <a:pt x="0" y="83"/>
                  </a:lnTo>
                  <a:lnTo>
                    <a:pt x="14" y="91"/>
                  </a:lnTo>
                  <a:lnTo>
                    <a:pt x="42" y="59"/>
                  </a:lnTo>
                  <a:lnTo>
                    <a:pt x="71" y="46"/>
                  </a:lnTo>
                  <a:lnTo>
                    <a:pt x="77" y="30"/>
                  </a:lnTo>
                  <a:lnTo>
                    <a:pt x="71" y="15"/>
                  </a:lnTo>
                  <a:lnTo>
                    <a:pt x="77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8" name="S_PER">
              <a:extLst>
                <a:ext uri="{FF2B5EF4-FFF2-40B4-BE49-F238E27FC236}">
                  <a16:creationId xmlns:a16="http://schemas.microsoft.com/office/drawing/2014/main" id="{C68BDC5A-FD01-4376-9E28-29A6EB2E0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166" y="4295775"/>
              <a:ext cx="365062" cy="571500"/>
            </a:xfrm>
            <a:custGeom>
              <a:avLst/>
              <a:gdLst>
                <a:gd name="T0" fmla="*/ 734764852 w 171"/>
                <a:gd name="T1" fmla="*/ 697511497 h 272"/>
                <a:gd name="T2" fmla="*/ 636200188 w 171"/>
                <a:gd name="T3" fmla="*/ 697511497 h 272"/>
                <a:gd name="T4" fmla="*/ 636200188 w 171"/>
                <a:gd name="T5" fmla="*/ 631293167 h 272"/>
                <a:gd name="T6" fmla="*/ 577955892 w 171"/>
                <a:gd name="T7" fmla="*/ 666610590 h 272"/>
                <a:gd name="T8" fmla="*/ 479388978 w 171"/>
                <a:gd name="T9" fmla="*/ 631293167 h 272"/>
                <a:gd name="T10" fmla="*/ 443547474 w 171"/>
                <a:gd name="T11" fmla="*/ 494437757 h 272"/>
                <a:gd name="T12" fmla="*/ 542114255 w 171"/>
                <a:gd name="T13" fmla="*/ 331098088 h 272"/>
                <a:gd name="T14" fmla="*/ 676522673 w 171"/>
                <a:gd name="T15" fmla="*/ 264877590 h 272"/>
                <a:gd name="T16" fmla="*/ 636200188 w 171"/>
                <a:gd name="T17" fmla="*/ 198659260 h 272"/>
                <a:gd name="T18" fmla="*/ 676522673 w 171"/>
                <a:gd name="T19" fmla="*/ 198659260 h 272"/>
                <a:gd name="T20" fmla="*/ 676522673 w 171"/>
                <a:gd name="T21" fmla="*/ 167756251 h 272"/>
                <a:gd name="T22" fmla="*/ 636200188 w 171"/>
                <a:gd name="T23" fmla="*/ 132438795 h 272"/>
                <a:gd name="T24" fmla="*/ 479388978 w 171"/>
                <a:gd name="T25" fmla="*/ 167756251 h 272"/>
                <a:gd name="T26" fmla="*/ 376343331 w 171"/>
                <a:gd name="T27" fmla="*/ 0 h 272"/>
                <a:gd name="T28" fmla="*/ 353942656 w 171"/>
                <a:gd name="T29" fmla="*/ 0 h 272"/>
                <a:gd name="T30" fmla="*/ 376343331 w 171"/>
                <a:gd name="T31" fmla="*/ 66220448 h 272"/>
                <a:gd name="T32" fmla="*/ 353942656 w 171"/>
                <a:gd name="T33" fmla="*/ 132438795 h 272"/>
                <a:gd name="T34" fmla="*/ 224013170 w 171"/>
                <a:gd name="T35" fmla="*/ 198659260 h 272"/>
                <a:gd name="T36" fmla="*/ 98566815 w 171"/>
                <a:gd name="T37" fmla="*/ 331098088 h 272"/>
                <a:gd name="T38" fmla="*/ 35841520 w 171"/>
                <a:gd name="T39" fmla="*/ 295780664 h 272"/>
                <a:gd name="T40" fmla="*/ 58244312 w 171"/>
                <a:gd name="T41" fmla="*/ 198659260 h 272"/>
                <a:gd name="T42" fmla="*/ 0 w 171"/>
                <a:gd name="T43" fmla="*/ 295780664 h 272"/>
                <a:gd name="T44" fmla="*/ 35841520 w 171"/>
                <a:gd name="T45" fmla="*/ 361998995 h 272"/>
                <a:gd name="T46" fmla="*/ 0 w 171"/>
                <a:gd name="T47" fmla="*/ 361998995 h 272"/>
                <a:gd name="T48" fmla="*/ 58244312 w 171"/>
                <a:gd name="T49" fmla="*/ 467951265 h 272"/>
                <a:gd name="T50" fmla="*/ 156809027 w 171"/>
                <a:gd name="T51" fmla="*/ 534169596 h 272"/>
                <a:gd name="T52" fmla="*/ 353942656 w 171"/>
                <a:gd name="T53" fmla="*/ 971219954 h 272"/>
                <a:gd name="T54" fmla="*/ 636200188 w 171"/>
                <a:gd name="T55" fmla="*/ 1200780317 h 272"/>
                <a:gd name="T56" fmla="*/ 734764852 w 171"/>
                <a:gd name="T57" fmla="*/ 1169877309 h 272"/>
                <a:gd name="T58" fmla="*/ 766127491 w 171"/>
                <a:gd name="T59" fmla="*/ 1068341292 h 272"/>
                <a:gd name="T60" fmla="*/ 734764852 w 171"/>
                <a:gd name="T61" fmla="*/ 1028609454 h 272"/>
                <a:gd name="T62" fmla="*/ 766127491 w 171"/>
                <a:gd name="T63" fmla="*/ 790218421 h 272"/>
                <a:gd name="T64" fmla="*/ 734764852 w 171"/>
                <a:gd name="T65" fmla="*/ 697511497 h 272"/>
                <a:gd name="T66" fmla="*/ 734764852 w 171"/>
                <a:gd name="T67" fmla="*/ 697511497 h 272"/>
                <a:gd name="T68" fmla="*/ 734764852 w 171"/>
                <a:gd name="T69" fmla="*/ 697511497 h 2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272"/>
                <a:gd name="T107" fmla="*/ 171 w 171"/>
                <a:gd name="T108" fmla="*/ 272 h 2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272">
                  <a:moveTo>
                    <a:pt x="164" y="158"/>
                  </a:moveTo>
                  <a:lnTo>
                    <a:pt x="142" y="158"/>
                  </a:lnTo>
                  <a:lnTo>
                    <a:pt x="142" y="143"/>
                  </a:lnTo>
                  <a:lnTo>
                    <a:pt x="129" y="151"/>
                  </a:lnTo>
                  <a:lnTo>
                    <a:pt x="107" y="143"/>
                  </a:lnTo>
                  <a:lnTo>
                    <a:pt x="99" y="112"/>
                  </a:lnTo>
                  <a:lnTo>
                    <a:pt x="121" y="75"/>
                  </a:lnTo>
                  <a:lnTo>
                    <a:pt x="151" y="60"/>
                  </a:lnTo>
                  <a:lnTo>
                    <a:pt x="142" y="45"/>
                  </a:lnTo>
                  <a:lnTo>
                    <a:pt x="151" y="45"/>
                  </a:lnTo>
                  <a:lnTo>
                    <a:pt x="151" y="38"/>
                  </a:lnTo>
                  <a:lnTo>
                    <a:pt x="142" y="30"/>
                  </a:lnTo>
                  <a:lnTo>
                    <a:pt x="107" y="38"/>
                  </a:lnTo>
                  <a:lnTo>
                    <a:pt x="84" y="0"/>
                  </a:lnTo>
                  <a:lnTo>
                    <a:pt x="79" y="0"/>
                  </a:lnTo>
                  <a:lnTo>
                    <a:pt x="84" y="15"/>
                  </a:lnTo>
                  <a:lnTo>
                    <a:pt x="79" y="30"/>
                  </a:lnTo>
                  <a:lnTo>
                    <a:pt x="50" y="45"/>
                  </a:lnTo>
                  <a:lnTo>
                    <a:pt x="22" y="75"/>
                  </a:lnTo>
                  <a:lnTo>
                    <a:pt x="8" y="67"/>
                  </a:lnTo>
                  <a:lnTo>
                    <a:pt x="13" y="45"/>
                  </a:lnTo>
                  <a:lnTo>
                    <a:pt x="0" y="67"/>
                  </a:lnTo>
                  <a:lnTo>
                    <a:pt x="8" y="82"/>
                  </a:lnTo>
                  <a:lnTo>
                    <a:pt x="0" y="82"/>
                  </a:lnTo>
                  <a:lnTo>
                    <a:pt x="13" y="106"/>
                  </a:lnTo>
                  <a:lnTo>
                    <a:pt x="35" y="121"/>
                  </a:lnTo>
                  <a:lnTo>
                    <a:pt x="79" y="220"/>
                  </a:lnTo>
                  <a:lnTo>
                    <a:pt x="142" y="272"/>
                  </a:lnTo>
                  <a:lnTo>
                    <a:pt x="164" y="265"/>
                  </a:lnTo>
                  <a:lnTo>
                    <a:pt x="171" y="242"/>
                  </a:lnTo>
                  <a:lnTo>
                    <a:pt x="164" y="233"/>
                  </a:lnTo>
                  <a:lnTo>
                    <a:pt x="171" y="179"/>
                  </a:lnTo>
                  <a:lnTo>
                    <a:pt x="164" y="15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79" name="S_BOL">
              <a:extLst>
                <a:ext uri="{FF2B5EF4-FFF2-40B4-BE49-F238E27FC236}">
                  <a16:creationId xmlns:a16="http://schemas.microsoft.com/office/drawing/2014/main" id="{E28A1D89-FB6D-42F9-B95B-A6C2BC48A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251" y="4600575"/>
              <a:ext cx="320000" cy="419100"/>
            </a:xfrm>
            <a:custGeom>
              <a:avLst/>
              <a:gdLst>
                <a:gd name="T0" fmla="*/ 650001350 w 152"/>
                <a:gd name="T1" fmla="*/ 677705400 h 203"/>
                <a:gd name="T2" fmla="*/ 650001350 w 152"/>
                <a:gd name="T3" fmla="*/ 549836583 h 203"/>
                <a:gd name="T4" fmla="*/ 620068110 w 152"/>
                <a:gd name="T5" fmla="*/ 447540988 h 203"/>
                <a:gd name="T6" fmla="*/ 620068110 w 152"/>
                <a:gd name="T7" fmla="*/ 426228830 h 203"/>
                <a:gd name="T8" fmla="*/ 555923088 w 152"/>
                <a:gd name="T9" fmla="*/ 426228830 h 203"/>
                <a:gd name="T10" fmla="*/ 491777938 w 152"/>
                <a:gd name="T11" fmla="*/ 358033229 h 203"/>
                <a:gd name="T12" fmla="*/ 491777938 w 152"/>
                <a:gd name="T13" fmla="*/ 328196621 h 203"/>
                <a:gd name="T14" fmla="*/ 461842629 w 152"/>
                <a:gd name="T15" fmla="*/ 234425540 h 203"/>
                <a:gd name="T16" fmla="*/ 248027205 w 152"/>
                <a:gd name="T17" fmla="*/ 161966682 h 203"/>
                <a:gd name="T18" fmla="*/ 213815424 w 152"/>
                <a:gd name="T19" fmla="*/ 98032241 h 203"/>
                <a:gd name="T20" fmla="*/ 213815424 w 152"/>
                <a:gd name="T21" fmla="*/ 0 h 203"/>
                <a:gd name="T22" fmla="*/ 132566548 w 152"/>
                <a:gd name="T23" fmla="*/ 0 h 203"/>
                <a:gd name="T24" fmla="*/ 64145038 w 152"/>
                <a:gd name="T25" fmla="*/ 76722148 h 203"/>
                <a:gd name="T26" fmla="*/ 0 w 152"/>
                <a:gd name="T27" fmla="*/ 76722148 h 203"/>
                <a:gd name="T28" fmla="*/ 34209729 w 152"/>
                <a:gd name="T29" fmla="*/ 161966682 h 203"/>
                <a:gd name="T30" fmla="*/ 0 w 152"/>
                <a:gd name="T31" fmla="*/ 392131029 h 203"/>
                <a:gd name="T32" fmla="*/ 34209729 w 152"/>
                <a:gd name="T33" fmla="*/ 426228830 h 203"/>
                <a:gd name="T34" fmla="*/ 0 w 152"/>
                <a:gd name="T35" fmla="*/ 519999846 h 203"/>
                <a:gd name="T36" fmla="*/ 34209729 w 152"/>
                <a:gd name="T37" fmla="*/ 613770991 h 203"/>
                <a:gd name="T38" fmla="*/ 64145038 w 152"/>
                <a:gd name="T39" fmla="*/ 865245367 h 203"/>
                <a:gd name="T40" fmla="*/ 89801822 w 152"/>
                <a:gd name="T41" fmla="*/ 865245367 h 203"/>
                <a:gd name="T42" fmla="*/ 183882184 w 152"/>
                <a:gd name="T43" fmla="*/ 771474351 h 203"/>
                <a:gd name="T44" fmla="*/ 277960510 w 152"/>
                <a:gd name="T45" fmla="*/ 843933210 h 203"/>
                <a:gd name="T46" fmla="*/ 312172291 w 152"/>
                <a:gd name="T47" fmla="*/ 771474351 h 203"/>
                <a:gd name="T48" fmla="*/ 406250553 w 152"/>
                <a:gd name="T49" fmla="*/ 843933210 h 203"/>
                <a:gd name="T50" fmla="*/ 436185861 w 152"/>
                <a:gd name="T51" fmla="*/ 613770991 h 203"/>
                <a:gd name="T52" fmla="*/ 594409274 w 152"/>
                <a:gd name="T53" fmla="*/ 613770991 h 203"/>
                <a:gd name="T54" fmla="*/ 650001350 w 152"/>
                <a:gd name="T55" fmla="*/ 677705400 h 203"/>
                <a:gd name="T56" fmla="*/ 650001350 w 152"/>
                <a:gd name="T57" fmla="*/ 677705400 h 203"/>
                <a:gd name="T58" fmla="*/ 650001350 w 152"/>
                <a:gd name="T59" fmla="*/ 677705400 h 2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2"/>
                <a:gd name="T91" fmla="*/ 0 h 203"/>
                <a:gd name="T92" fmla="*/ 152 w 152"/>
                <a:gd name="T93" fmla="*/ 203 h 2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2" h="203">
                  <a:moveTo>
                    <a:pt x="152" y="159"/>
                  </a:moveTo>
                  <a:lnTo>
                    <a:pt x="152" y="129"/>
                  </a:lnTo>
                  <a:lnTo>
                    <a:pt x="145" y="105"/>
                  </a:lnTo>
                  <a:lnTo>
                    <a:pt x="145" y="100"/>
                  </a:lnTo>
                  <a:lnTo>
                    <a:pt x="130" y="100"/>
                  </a:lnTo>
                  <a:lnTo>
                    <a:pt x="115" y="84"/>
                  </a:lnTo>
                  <a:lnTo>
                    <a:pt x="115" y="77"/>
                  </a:lnTo>
                  <a:lnTo>
                    <a:pt x="108" y="55"/>
                  </a:lnTo>
                  <a:lnTo>
                    <a:pt x="58" y="38"/>
                  </a:lnTo>
                  <a:lnTo>
                    <a:pt x="50" y="23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5" y="18"/>
                  </a:lnTo>
                  <a:lnTo>
                    <a:pt x="0" y="18"/>
                  </a:lnTo>
                  <a:lnTo>
                    <a:pt x="8" y="38"/>
                  </a:lnTo>
                  <a:lnTo>
                    <a:pt x="0" y="92"/>
                  </a:lnTo>
                  <a:lnTo>
                    <a:pt x="8" y="100"/>
                  </a:lnTo>
                  <a:lnTo>
                    <a:pt x="0" y="122"/>
                  </a:lnTo>
                  <a:lnTo>
                    <a:pt x="8" y="144"/>
                  </a:lnTo>
                  <a:lnTo>
                    <a:pt x="15" y="203"/>
                  </a:lnTo>
                  <a:lnTo>
                    <a:pt x="21" y="203"/>
                  </a:lnTo>
                  <a:lnTo>
                    <a:pt x="43" y="181"/>
                  </a:lnTo>
                  <a:lnTo>
                    <a:pt x="65" y="198"/>
                  </a:lnTo>
                  <a:lnTo>
                    <a:pt x="73" y="181"/>
                  </a:lnTo>
                  <a:lnTo>
                    <a:pt x="95" y="198"/>
                  </a:lnTo>
                  <a:lnTo>
                    <a:pt x="102" y="144"/>
                  </a:lnTo>
                  <a:lnTo>
                    <a:pt x="139" y="144"/>
                  </a:lnTo>
                  <a:lnTo>
                    <a:pt x="152" y="15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0" name="S_PRY">
              <a:extLst>
                <a:ext uri="{FF2B5EF4-FFF2-40B4-BE49-F238E27FC236}">
                  <a16:creationId xmlns:a16="http://schemas.microsoft.com/office/drawing/2014/main" id="{DCFEA7C9-2040-4E50-AE52-AD2C8BFA2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0900" y="4895850"/>
              <a:ext cx="222729" cy="276225"/>
            </a:xfrm>
            <a:custGeom>
              <a:avLst/>
              <a:gdLst>
                <a:gd name="T0" fmla="*/ 422872626 w 106"/>
                <a:gd name="T1" fmla="*/ 418656779 h 135"/>
                <a:gd name="T2" fmla="*/ 452772222 w 106"/>
                <a:gd name="T3" fmla="*/ 326553175 h 135"/>
                <a:gd name="T4" fmla="*/ 392973031 w 106"/>
                <a:gd name="T5" fmla="*/ 288874056 h 135"/>
                <a:gd name="T6" fmla="*/ 392973031 w 106"/>
                <a:gd name="T7" fmla="*/ 234447461 h 135"/>
                <a:gd name="T8" fmla="*/ 371615291 w 106"/>
                <a:gd name="T9" fmla="*/ 234447461 h 135"/>
                <a:gd name="T10" fmla="*/ 243470856 w 106"/>
                <a:gd name="T11" fmla="*/ 154902882 h 135"/>
                <a:gd name="T12" fmla="*/ 243470856 w 106"/>
                <a:gd name="T13" fmla="*/ 66985571 h 135"/>
                <a:gd name="T14" fmla="*/ 187943626 w 106"/>
                <a:gd name="T15" fmla="*/ 0 h 135"/>
                <a:gd name="T16" fmla="*/ 38443534 w 106"/>
                <a:gd name="T17" fmla="*/ 0 h 135"/>
                <a:gd name="T18" fmla="*/ 0 w 106"/>
                <a:gd name="T19" fmla="*/ 234447461 h 135"/>
                <a:gd name="T20" fmla="*/ 59799207 w 106"/>
                <a:gd name="T21" fmla="*/ 326553175 h 135"/>
                <a:gd name="T22" fmla="*/ 187943626 w 106"/>
                <a:gd name="T23" fmla="*/ 326553175 h 135"/>
                <a:gd name="T24" fmla="*/ 243470856 w 106"/>
                <a:gd name="T25" fmla="*/ 418656779 h 135"/>
                <a:gd name="T26" fmla="*/ 243470856 w 106"/>
                <a:gd name="T27" fmla="*/ 443776874 h 135"/>
                <a:gd name="T28" fmla="*/ 217843222 w 106"/>
                <a:gd name="T29" fmla="*/ 506574042 h 135"/>
                <a:gd name="T30" fmla="*/ 324629918 w 106"/>
                <a:gd name="T31" fmla="*/ 565187042 h 135"/>
                <a:gd name="T32" fmla="*/ 371615291 w 106"/>
                <a:gd name="T33" fmla="*/ 506574042 h 135"/>
                <a:gd name="T34" fmla="*/ 422872626 w 106"/>
                <a:gd name="T35" fmla="*/ 481455993 h 135"/>
                <a:gd name="T36" fmla="*/ 422872626 w 106"/>
                <a:gd name="T37" fmla="*/ 418656779 h 135"/>
                <a:gd name="T38" fmla="*/ 422872626 w 106"/>
                <a:gd name="T39" fmla="*/ 418656779 h 135"/>
                <a:gd name="T40" fmla="*/ 422872626 w 106"/>
                <a:gd name="T41" fmla="*/ 418656779 h 1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6"/>
                <a:gd name="T64" fmla="*/ 0 h 135"/>
                <a:gd name="T65" fmla="*/ 106 w 106"/>
                <a:gd name="T66" fmla="*/ 135 h 1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6" h="135">
                  <a:moveTo>
                    <a:pt x="99" y="100"/>
                  </a:moveTo>
                  <a:lnTo>
                    <a:pt x="106" y="78"/>
                  </a:lnTo>
                  <a:lnTo>
                    <a:pt x="92" y="69"/>
                  </a:lnTo>
                  <a:lnTo>
                    <a:pt x="92" y="56"/>
                  </a:lnTo>
                  <a:lnTo>
                    <a:pt x="87" y="56"/>
                  </a:lnTo>
                  <a:lnTo>
                    <a:pt x="57" y="37"/>
                  </a:lnTo>
                  <a:lnTo>
                    <a:pt x="57" y="16"/>
                  </a:lnTo>
                  <a:lnTo>
                    <a:pt x="44" y="0"/>
                  </a:lnTo>
                  <a:lnTo>
                    <a:pt x="9" y="0"/>
                  </a:lnTo>
                  <a:lnTo>
                    <a:pt x="0" y="56"/>
                  </a:lnTo>
                  <a:lnTo>
                    <a:pt x="14" y="78"/>
                  </a:lnTo>
                  <a:lnTo>
                    <a:pt x="44" y="78"/>
                  </a:lnTo>
                  <a:lnTo>
                    <a:pt x="57" y="100"/>
                  </a:lnTo>
                  <a:lnTo>
                    <a:pt x="57" y="106"/>
                  </a:lnTo>
                  <a:lnTo>
                    <a:pt x="51" y="121"/>
                  </a:lnTo>
                  <a:lnTo>
                    <a:pt x="76" y="135"/>
                  </a:lnTo>
                  <a:lnTo>
                    <a:pt x="87" y="121"/>
                  </a:lnTo>
                  <a:lnTo>
                    <a:pt x="99" y="115"/>
                  </a:lnTo>
                  <a:lnTo>
                    <a:pt x="99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1" name="S_BRA">
              <a:extLst>
                <a:ext uri="{FF2B5EF4-FFF2-40B4-BE49-F238E27FC236}">
                  <a16:creationId xmlns:a16="http://schemas.microsoft.com/office/drawing/2014/main" id="{7C2C9BAC-DC6F-4BCA-93A8-FD30AB45F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405" y="4143375"/>
              <a:ext cx="1114446" cy="1247775"/>
            </a:xfrm>
            <a:custGeom>
              <a:avLst/>
              <a:gdLst>
                <a:gd name="T0" fmla="*/ 2147483647 w 530"/>
                <a:gd name="T1" fmla="*/ 2147483647 h 598"/>
                <a:gd name="T2" fmla="*/ 2147483647 w 530"/>
                <a:gd name="T3" fmla="*/ 2147483647 h 598"/>
                <a:gd name="T4" fmla="*/ 2147483647 w 530"/>
                <a:gd name="T5" fmla="*/ 2147483647 h 598"/>
                <a:gd name="T6" fmla="*/ 2147483647 w 530"/>
                <a:gd name="T7" fmla="*/ 2147483647 h 598"/>
                <a:gd name="T8" fmla="*/ 2147483647 w 530"/>
                <a:gd name="T9" fmla="*/ 2147483647 h 598"/>
                <a:gd name="T10" fmla="*/ 2147483647 w 530"/>
                <a:gd name="T11" fmla="*/ 0 h 598"/>
                <a:gd name="T12" fmla="*/ 2147483647 w 530"/>
                <a:gd name="T13" fmla="*/ 2147483647 h 598"/>
                <a:gd name="T14" fmla="*/ 2147483647 w 530"/>
                <a:gd name="T15" fmla="*/ 2147483647 h 598"/>
                <a:gd name="T16" fmla="*/ 2147483647 w 530"/>
                <a:gd name="T17" fmla="*/ 2147483647 h 598"/>
                <a:gd name="T18" fmla="*/ 2147483647 w 530"/>
                <a:gd name="T19" fmla="*/ 2147483647 h 598"/>
                <a:gd name="T20" fmla="*/ 2147483647 w 530"/>
                <a:gd name="T21" fmla="*/ 2147483647 h 598"/>
                <a:gd name="T22" fmla="*/ 2147483647 w 530"/>
                <a:gd name="T23" fmla="*/ 2147483647 h 598"/>
                <a:gd name="T24" fmla="*/ 2147483647 w 530"/>
                <a:gd name="T25" fmla="*/ 2147483647 h 598"/>
                <a:gd name="T26" fmla="*/ 2147483647 w 530"/>
                <a:gd name="T27" fmla="*/ 2147483647 h 598"/>
                <a:gd name="T28" fmla="*/ 2147483647 w 530"/>
                <a:gd name="T29" fmla="*/ 2147483647 h 598"/>
                <a:gd name="T30" fmla="*/ 2147483647 w 530"/>
                <a:gd name="T31" fmla="*/ 2147483647 h 598"/>
                <a:gd name="T32" fmla="*/ 2147483647 w 530"/>
                <a:gd name="T33" fmla="*/ 2147483647 h 598"/>
                <a:gd name="T34" fmla="*/ 2147483647 w 530"/>
                <a:gd name="T35" fmla="*/ 2147483647 h 598"/>
                <a:gd name="T36" fmla="*/ 2147483647 w 530"/>
                <a:gd name="T37" fmla="*/ 2147483647 h 598"/>
                <a:gd name="T38" fmla="*/ 2147483647 w 530"/>
                <a:gd name="T39" fmla="*/ 2147483647 h 598"/>
                <a:gd name="T40" fmla="*/ 2147483647 w 530"/>
                <a:gd name="T41" fmla="*/ 2147483647 h 598"/>
                <a:gd name="T42" fmla="*/ 2147483647 w 530"/>
                <a:gd name="T43" fmla="*/ 2147483647 h 598"/>
                <a:gd name="T44" fmla="*/ 2147483647 w 530"/>
                <a:gd name="T45" fmla="*/ 2147483647 h 598"/>
                <a:gd name="T46" fmla="*/ 2147483647 w 530"/>
                <a:gd name="T47" fmla="*/ 2147483647 h 598"/>
                <a:gd name="T48" fmla="*/ 2147483647 w 530"/>
                <a:gd name="T49" fmla="*/ 2147483647 h 598"/>
                <a:gd name="T50" fmla="*/ 2147483647 w 530"/>
                <a:gd name="T51" fmla="*/ 2147483647 h 598"/>
                <a:gd name="T52" fmla="*/ 2147483647 w 530"/>
                <a:gd name="T53" fmla="*/ 2147483647 h 598"/>
                <a:gd name="T54" fmla="*/ 2147483647 w 530"/>
                <a:gd name="T55" fmla="*/ 2147483647 h 598"/>
                <a:gd name="T56" fmla="*/ 2147483647 w 530"/>
                <a:gd name="T57" fmla="*/ 2147483647 h 598"/>
                <a:gd name="T58" fmla="*/ 2147483647 w 530"/>
                <a:gd name="T59" fmla="*/ 2147483647 h 598"/>
                <a:gd name="T60" fmla="*/ 2147483647 w 530"/>
                <a:gd name="T61" fmla="*/ 2147483647 h 598"/>
                <a:gd name="T62" fmla="*/ 2147483647 w 530"/>
                <a:gd name="T63" fmla="*/ 2147483647 h 598"/>
                <a:gd name="T64" fmla="*/ 2147483647 w 530"/>
                <a:gd name="T65" fmla="*/ 2147483647 h 598"/>
                <a:gd name="T66" fmla="*/ 2147483647 w 530"/>
                <a:gd name="T67" fmla="*/ 2147483647 h 598"/>
                <a:gd name="T68" fmla="*/ 2147483647 w 530"/>
                <a:gd name="T69" fmla="*/ 2147483647 h 598"/>
                <a:gd name="T70" fmla="*/ 2147483647 w 530"/>
                <a:gd name="T71" fmla="*/ 2147483647 h 598"/>
                <a:gd name="T72" fmla="*/ 2147483647 w 530"/>
                <a:gd name="T73" fmla="*/ 2147483647 h 598"/>
                <a:gd name="T74" fmla="*/ 2147483647 w 530"/>
                <a:gd name="T75" fmla="*/ 2147483647 h 598"/>
                <a:gd name="T76" fmla="*/ 2147483647 w 530"/>
                <a:gd name="T77" fmla="*/ 2147483647 h 598"/>
                <a:gd name="T78" fmla="*/ 2147483647 w 530"/>
                <a:gd name="T79" fmla="*/ 2147483647 h 598"/>
                <a:gd name="T80" fmla="*/ 2147483647 w 530"/>
                <a:gd name="T81" fmla="*/ 2147483647 h 598"/>
                <a:gd name="T82" fmla="*/ 2147483647 w 530"/>
                <a:gd name="T83" fmla="*/ 2147483647 h 598"/>
                <a:gd name="T84" fmla="*/ 2147483647 w 530"/>
                <a:gd name="T85" fmla="*/ 2147483647 h 598"/>
                <a:gd name="T86" fmla="*/ 2147483647 w 530"/>
                <a:gd name="T87" fmla="*/ 2147483647 h 598"/>
                <a:gd name="T88" fmla="*/ 2147483647 w 530"/>
                <a:gd name="T89" fmla="*/ 2147483647 h 598"/>
                <a:gd name="T90" fmla="*/ 2147483647 w 530"/>
                <a:gd name="T91" fmla="*/ 2147483647 h 598"/>
                <a:gd name="T92" fmla="*/ 2147483647 w 530"/>
                <a:gd name="T93" fmla="*/ 2147483647 h 598"/>
                <a:gd name="T94" fmla="*/ 2147483647 w 530"/>
                <a:gd name="T95" fmla="*/ 2147483647 h 598"/>
                <a:gd name="T96" fmla="*/ 2147483647 w 530"/>
                <a:gd name="T97" fmla="*/ 2147483647 h 59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30"/>
                <a:gd name="T148" fmla="*/ 0 h 598"/>
                <a:gd name="T149" fmla="*/ 530 w 530"/>
                <a:gd name="T150" fmla="*/ 598 h 59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30" h="598">
                  <a:moveTo>
                    <a:pt x="307" y="25"/>
                  </a:moveTo>
                  <a:lnTo>
                    <a:pt x="297" y="25"/>
                  </a:lnTo>
                  <a:lnTo>
                    <a:pt x="285" y="47"/>
                  </a:lnTo>
                  <a:lnTo>
                    <a:pt x="277" y="55"/>
                  </a:lnTo>
                  <a:lnTo>
                    <a:pt x="263" y="47"/>
                  </a:lnTo>
                  <a:lnTo>
                    <a:pt x="250" y="47"/>
                  </a:lnTo>
                  <a:lnTo>
                    <a:pt x="245" y="55"/>
                  </a:lnTo>
                  <a:lnTo>
                    <a:pt x="235" y="55"/>
                  </a:lnTo>
                  <a:lnTo>
                    <a:pt x="208" y="64"/>
                  </a:lnTo>
                  <a:lnTo>
                    <a:pt x="200" y="64"/>
                  </a:lnTo>
                  <a:lnTo>
                    <a:pt x="193" y="47"/>
                  </a:lnTo>
                  <a:lnTo>
                    <a:pt x="193" y="0"/>
                  </a:lnTo>
                  <a:lnTo>
                    <a:pt x="178" y="0"/>
                  </a:lnTo>
                  <a:lnTo>
                    <a:pt x="171" y="17"/>
                  </a:lnTo>
                  <a:lnTo>
                    <a:pt x="149" y="25"/>
                  </a:lnTo>
                  <a:lnTo>
                    <a:pt x="122" y="17"/>
                  </a:lnTo>
                  <a:lnTo>
                    <a:pt x="131" y="25"/>
                  </a:lnTo>
                  <a:lnTo>
                    <a:pt x="131" y="47"/>
                  </a:lnTo>
                  <a:lnTo>
                    <a:pt x="136" y="55"/>
                  </a:lnTo>
                  <a:lnTo>
                    <a:pt x="116" y="71"/>
                  </a:lnTo>
                  <a:lnTo>
                    <a:pt x="109" y="71"/>
                  </a:lnTo>
                  <a:lnTo>
                    <a:pt x="96" y="64"/>
                  </a:lnTo>
                  <a:lnTo>
                    <a:pt x="87" y="55"/>
                  </a:lnTo>
                  <a:lnTo>
                    <a:pt x="52" y="55"/>
                  </a:lnTo>
                  <a:lnTo>
                    <a:pt x="52" y="64"/>
                  </a:lnTo>
                  <a:lnTo>
                    <a:pt x="66" y="71"/>
                  </a:lnTo>
                  <a:lnTo>
                    <a:pt x="52" y="71"/>
                  </a:lnTo>
                  <a:lnTo>
                    <a:pt x="66" y="99"/>
                  </a:lnTo>
                  <a:lnTo>
                    <a:pt x="52" y="138"/>
                  </a:lnTo>
                  <a:lnTo>
                    <a:pt x="24" y="155"/>
                  </a:lnTo>
                  <a:lnTo>
                    <a:pt x="0" y="190"/>
                  </a:lnTo>
                  <a:lnTo>
                    <a:pt x="10" y="220"/>
                  </a:lnTo>
                  <a:lnTo>
                    <a:pt x="32" y="229"/>
                  </a:lnTo>
                  <a:lnTo>
                    <a:pt x="45" y="220"/>
                  </a:lnTo>
                  <a:lnTo>
                    <a:pt x="45" y="235"/>
                  </a:lnTo>
                  <a:lnTo>
                    <a:pt x="81" y="235"/>
                  </a:lnTo>
                  <a:lnTo>
                    <a:pt x="96" y="220"/>
                  </a:lnTo>
                  <a:lnTo>
                    <a:pt x="116" y="220"/>
                  </a:lnTo>
                  <a:lnTo>
                    <a:pt x="116" y="242"/>
                  </a:lnTo>
                  <a:lnTo>
                    <a:pt x="122" y="257"/>
                  </a:lnTo>
                  <a:lnTo>
                    <a:pt x="171" y="274"/>
                  </a:lnTo>
                  <a:lnTo>
                    <a:pt x="178" y="298"/>
                  </a:lnTo>
                  <a:lnTo>
                    <a:pt x="178" y="304"/>
                  </a:lnTo>
                  <a:lnTo>
                    <a:pt x="193" y="319"/>
                  </a:lnTo>
                  <a:lnTo>
                    <a:pt x="208" y="319"/>
                  </a:lnTo>
                  <a:lnTo>
                    <a:pt x="208" y="326"/>
                  </a:lnTo>
                  <a:lnTo>
                    <a:pt x="215" y="350"/>
                  </a:lnTo>
                  <a:lnTo>
                    <a:pt x="215" y="402"/>
                  </a:lnTo>
                  <a:lnTo>
                    <a:pt x="245" y="419"/>
                  </a:lnTo>
                  <a:lnTo>
                    <a:pt x="250" y="419"/>
                  </a:lnTo>
                  <a:lnTo>
                    <a:pt x="250" y="432"/>
                  </a:lnTo>
                  <a:lnTo>
                    <a:pt x="263" y="439"/>
                  </a:lnTo>
                  <a:lnTo>
                    <a:pt x="256" y="462"/>
                  </a:lnTo>
                  <a:lnTo>
                    <a:pt x="263" y="462"/>
                  </a:lnTo>
                  <a:lnTo>
                    <a:pt x="277" y="484"/>
                  </a:lnTo>
                  <a:lnTo>
                    <a:pt x="256" y="498"/>
                  </a:lnTo>
                  <a:lnTo>
                    <a:pt x="221" y="545"/>
                  </a:lnTo>
                  <a:lnTo>
                    <a:pt x="235" y="545"/>
                  </a:lnTo>
                  <a:lnTo>
                    <a:pt x="245" y="551"/>
                  </a:lnTo>
                  <a:lnTo>
                    <a:pt x="250" y="551"/>
                  </a:lnTo>
                  <a:lnTo>
                    <a:pt x="277" y="566"/>
                  </a:lnTo>
                  <a:lnTo>
                    <a:pt x="285" y="575"/>
                  </a:lnTo>
                  <a:lnTo>
                    <a:pt x="277" y="598"/>
                  </a:lnTo>
                  <a:lnTo>
                    <a:pt x="329" y="519"/>
                  </a:lnTo>
                  <a:lnTo>
                    <a:pt x="342" y="508"/>
                  </a:lnTo>
                  <a:lnTo>
                    <a:pt x="342" y="469"/>
                  </a:lnTo>
                  <a:lnTo>
                    <a:pt x="347" y="445"/>
                  </a:lnTo>
                  <a:lnTo>
                    <a:pt x="369" y="439"/>
                  </a:lnTo>
                  <a:lnTo>
                    <a:pt x="399" y="424"/>
                  </a:lnTo>
                  <a:lnTo>
                    <a:pt x="427" y="424"/>
                  </a:lnTo>
                  <a:lnTo>
                    <a:pt x="427" y="419"/>
                  </a:lnTo>
                  <a:lnTo>
                    <a:pt x="446" y="402"/>
                  </a:lnTo>
                  <a:lnTo>
                    <a:pt x="446" y="395"/>
                  </a:lnTo>
                  <a:lnTo>
                    <a:pt x="461" y="365"/>
                  </a:lnTo>
                  <a:lnTo>
                    <a:pt x="461" y="350"/>
                  </a:lnTo>
                  <a:lnTo>
                    <a:pt x="468" y="343"/>
                  </a:lnTo>
                  <a:lnTo>
                    <a:pt x="468" y="274"/>
                  </a:lnTo>
                  <a:lnTo>
                    <a:pt x="530" y="190"/>
                  </a:lnTo>
                  <a:lnTo>
                    <a:pt x="525" y="155"/>
                  </a:lnTo>
                  <a:lnTo>
                    <a:pt x="496" y="155"/>
                  </a:lnTo>
                  <a:lnTo>
                    <a:pt x="454" y="116"/>
                  </a:lnTo>
                  <a:lnTo>
                    <a:pt x="439" y="121"/>
                  </a:lnTo>
                  <a:lnTo>
                    <a:pt x="412" y="116"/>
                  </a:lnTo>
                  <a:lnTo>
                    <a:pt x="399" y="116"/>
                  </a:lnTo>
                  <a:lnTo>
                    <a:pt x="399" y="99"/>
                  </a:lnTo>
                  <a:lnTo>
                    <a:pt x="347" y="92"/>
                  </a:lnTo>
                  <a:lnTo>
                    <a:pt x="342" y="99"/>
                  </a:lnTo>
                  <a:lnTo>
                    <a:pt x="342" y="77"/>
                  </a:lnTo>
                  <a:lnTo>
                    <a:pt x="320" y="77"/>
                  </a:lnTo>
                  <a:lnTo>
                    <a:pt x="320" y="99"/>
                  </a:lnTo>
                  <a:lnTo>
                    <a:pt x="307" y="92"/>
                  </a:lnTo>
                  <a:lnTo>
                    <a:pt x="297" y="99"/>
                  </a:lnTo>
                  <a:lnTo>
                    <a:pt x="307" y="77"/>
                  </a:lnTo>
                  <a:lnTo>
                    <a:pt x="329" y="64"/>
                  </a:lnTo>
                  <a:lnTo>
                    <a:pt x="329" y="55"/>
                  </a:lnTo>
                  <a:lnTo>
                    <a:pt x="320" y="55"/>
                  </a:lnTo>
                  <a:lnTo>
                    <a:pt x="307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2" name="S_GUF">
              <a:extLst>
                <a:ext uri="{FF2B5EF4-FFF2-40B4-BE49-F238E27FC236}">
                  <a16:creationId xmlns:a16="http://schemas.microsoft.com/office/drawing/2014/main" id="{DB2BEDE0-37E7-483D-947F-A6BDBDCC1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629" y="4133850"/>
              <a:ext cx="66423" cy="114300"/>
            </a:xfrm>
            <a:custGeom>
              <a:avLst/>
              <a:gdLst>
                <a:gd name="T0" fmla="*/ 0 w 33"/>
                <a:gd name="T1" fmla="*/ 201053709 h 57"/>
                <a:gd name="T2" fmla="*/ 53069250 w 33"/>
                <a:gd name="T3" fmla="*/ 229201580 h 57"/>
                <a:gd name="T4" fmla="*/ 89809195 w 33"/>
                <a:gd name="T5" fmla="*/ 201053709 h 57"/>
                <a:gd name="T6" fmla="*/ 134713808 w 33"/>
                <a:gd name="T7" fmla="*/ 112589512 h 57"/>
                <a:gd name="T8" fmla="*/ 0 w 33"/>
                <a:gd name="T9" fmla="*/ 0 h 57"/>
                <a:gd name="T10" fmla="*/ 0 w 33"/>
                <a:gd name="T11" fmla="*/ 201053709 h 57"/>
                <a:gd name="T12" fmla="*/ 0 w 33"/>
                <a:gd name="T13" fmla="*/ 201053709 h 57"/>
                <a:gd name="T14" fmla="*/ 0 w 33"/>
                <a:gd name="T15" fmla="*/ 201053709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"/>
                <a:gd name="T25" fmla="*/ 0 h 57"/>
                <a:gd name="T26" fmla="*/ 33 w 33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" h="57">
                  <a:moveTo>
                    <a:pt x="0" y="50"/>
                  </a:moveTo>
                  <a:lnTo>
                    <a:pt x="13" y="57"/>
                  </a:lnTo>
                  <a:lnTo>
                    <a:pt x="22" y="50"/>
                  </a:lnTo>
                  <a:lnTo>
                    <a:pt x="33" y="28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3" name="S_SUR">
              <a:extLst>
                <a:ext uri="{FF2B5EF4-FFF2-40B4-BE49-F238E27FC236}">
                  <a16:creationId xmlns:a16="http://schemas.microsoft.com/office/drawing/2014/main" id="{6F3071C2-01CC-4454-967D-0FE68554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761" y="4133850"/>
              <a:ext cx="113867" cy="114300"/>
            </a:xfrm>
            <a:custGeom>
              <a:avLst/>
              <a:gdLst>
                <a:gd name="T0" fmla="*/ 251240187 w 52"/>
                <a:gd name="T1" fmla="*/ 201053709 h 57"/>
                <a:gd name="T2" fmla="*/ 251240187 w 52"/>
                <a:gd name="T3" fmla="*/ 0 h 57"/>
                <a:gd name="T4" fmla="*/ 106294607 w 52"/>
                <a:gd name="T5" fmla="*/ 0 h 57"/>
                <a:gd name="T6" fmla="*/ 0 w 52"/>
                <a:gd name="T7" fmla="*/ 84443646 h 57"/>
                <a:gd name="T8" fmla="*/ 106294607 w 52"/>
                <a:gd name="T9" fmla="*/ 229201580 h 57"/>
                <a:gd name="T10" fmla="*/ 154608358 w 52"/>
                <a:gd name="T11" fmla="*/ 229201580 h 57"/>
                <a:gd name="T12" fmla="*/ 183598786 w 52"/>
                <a:gd name="T13" fmla="*/ 201053709 h 57"/>
                <a:gd name="T14" fmla="*/ 251240187 w 52"/>
                <a:gd name="T15" fmla="*/ 201053709 h 57"/>
                <a:gd name="T16" fmla="*/ 251240187 w 52"/>
                <a:gd name="T17" fmla="*/ 201053709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"/>
                <a:gd name="T28" fmla="*/ 0 h 57"/>
                <a:gd name="T29" fmla="*/ 52 w 52"/>
                <a:gd name="T30" fmla="*/ 57 h 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" h="57">
                  <a:moveTo>
                    <a:pt x="52" y="50"/>
                  </a:moveTo>
                  <a:lnTo>
                    <a:pt x="52" y="0"/>
                  </a:lnTo>
                  <a:lnTo>
                    <a:pt x="22" y="0"/>
                  </a:lnTo>
                  <a:lnTo>
                    <a:pt x="0" y="21"/>
                  </a:lnTo>
                  <a:lnTo>
                    <a:pt x="22" y="57"/>
                  </a:lnTo>
                  <a:lnTo>
                    <a:pt x="32" y="57"/>
                  </a:lnTo>
                  <a:lnTo>
                    <a:pt x="38" y="50"/>
                  </a:lnTo>
                  <a:lnTo>
                    <a:pt x="52" y="5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4" name="S_GUY">
              <a:extLst>
                <a:ext uri="{FF2B5EF4-FFF2-40B4-BE49-F238E27FC236}">
                  <a16:creationId xmlns:a16="http://schemas.microsoft.com/office/drawing/2014/main" id="{D01F7068-B642-40DC-8EFD-D63730FD8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878" y="4038600"/>
              <a:ext cx="137328" cy="238125"/>
            </a:xfrm>
            <a:custGeom>
              <a:avLst/>
              <a:gdLst>
                <a:gd name="T0" fmla="*/ 104192172 w 64"/>
                <a:gd name="T1" fmla="*/ 0 h 113"/>
                <a:gd name="T2" fmla="*/ 160630481 w 64"/>
                <a:gd name="T3" fmla="*/ 75491959 h 113"/>
                <a:gd name="T4" fmla="*/ 160630481 w 64"/>
                <a:gd name="T5" fmla="*/ 102136665 h 113"/>
                <a:gd name="T6" fmla="*/ 191019682 w 64"/>
                <a:gd name="T7" fmla="*/ 102136665 h 113"/>
                <a:gd name="T8" fmla="*/ 277847224 w 64"/>
                <a:gd name="T9" fmla="*/ 177628624 h 113"/>
                <a:gd name="T10" fmla="*/ 191019682 w 64"/>
                <a:gd name="T11" fmla="*/ 275325174 h 113"/>
                <a:gd name="T12" fmla="*/ 277847224 w 64"/>
                <a:gd name="T13" fmla="*/ 452953798 h 113"/>
                <a:gd name="T14" fmla="*/ 160630481 w 64"/>
                <a:gd name="T15" fmla="*/ 501801019 h 113"/>
                <a:gd name="T16" fmla="*/ 138923612 w 64"/>
                <a:gd name="T17" fmla="*/ 501801019 h 113"/>
                <a:gd name="T18" fmla="*/ 104192172 w 64"/>
                <a:gd name="T19" fmla="*/ 417426822 h 113"/>
                <a:gd name="T20" fmla="*/ 104192172 w 64"/>
                <a:gd name="T21" fmla="*/ 208713411 h 113"/>
                <a:gd name="T22" fmla="*/ 34731424 w 64"/>
                <a:gd name="T23" fmla="*/ 208713411 h 113"/>
                <a:gd name="T24" fmla="*/ 0 w 64"/>
                <a:gd name="T25" fmla="*/ 177628624 h 113"/>
                <a:gd name="T26" fmla="*/ 0 w 64"/>
                <a:gd name="T27" fmla="*/ 102136665 h 113"/>
                <a:gd name="T28" fmla="*/ 34731424 w 64"/>
                <a:gd name="T29" fmla="*/ 102136665 h 113"/>
                <a:gd name="T30" fmla="*/ 34731424 w 64"/>
                <a:gd name="T31" fmla="*/ 75491959 h 113"/>
                <a:gd name="T32" fmla="*/ 104192172 w 64"/>
                <a:gd name="T33" fmla="*/ 0 h 113"/>
                <a:gd name="T34" fmla="*/ 104192172 w 64"/>
                <a:gd name="T35" fmla="*/ 0 h 113"/>
                <a:gd name="T36" fmla="*/ 104192172 w 64"/>
                <a:gd name="T37" fmla="*/ 0 h 1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4"/>
                <a:gd name="T58" fmla="*/ 0 h 113"/>
                <a:gd name="T59" fmla="*/ 64 w 64"/>
                <a:gd name="T60" fmla="*/ 113 h 1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4" h="113">
                  <a:moveTo>
                    <a:pt x="24" y="0"/>
                  </a:moveTo>
                  <a:lnTo>
                    <a:pt x="37" y="17"/>
                  </a:lnTo>
                  <a:lnTo>
                    <a:pt x="37" y="23"/>
                  </a:lnTo>
                  <a:lnTo>
                    <a:pt x="44" y="23"/>
                  </a:lnTo>
                  <a:lnTo>
                    <a:pt x="64" y="40"/>
                  </a:lnTo>
                  <a:lnTo>
                    <a:pt x="44" y="62"/>
                  </a:lnTo>
                  <a:lnTo>
                    <a:pt x="64" y="102"/>
                  </a:lnTo>
                  <a:lnTo>
                    <a:pt x="37" y="113"/>
                  </a:lnTo>
                  <a:lnTo>
                    <a:pt x="32" y="113"/>
                  </a:lnTo>
                  <a:lnTo>
                    <a:pt x="24" y="94"/>
                  </a:lnTo>
                  <a:lnTo>
                    <a:pt x="24" y="47"/>
                  </a:lnTo>
                  <a:lnTo>
                    <a:pt x="8" y="47"/>
                  </a:lnTo>
                  <a:lnTo>
                    <a:pt x="0" y="40"/>
                  </a:lnTo>
                  <a:lnTo>
                    <a:pt x="0" y="23"/>
                  </a:lnTo>
                  <a:lnTo>
                    <a:pt x="8" y="23"/>
                  </a:lnTo>
                  <a:lnTo>
                    <a:pt x="8" y="17"/>
                  </a:lnTo>
                  <a:lnTo>
                    <a:pt x="2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5" name="S_VEN">
              <a:extLst>
                <a:ext uri="{FF2B5EF4-FFF2-40B4-BE49-F238E27FC236}">
                  <a16:creationId xmlns:a16="http://schemas.microsoft.com/office/drawing/2014/main" id="{CE09E38F-071C-4EA4-B82A-9D29DC368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383" y="3943350"/>
              <a:ext cx="386422" cy="342900"/>
            </a:xfrm>
            <a:custGeom>
              <a:avLst/>
              <a:gdLst>
                <a:gd name="T0" fmla="*/ 793229504 w 183"/>
                <a:gd name="T1" fmla="*/ 219232175 h 167"/>
                <a:gd name="T2" fmla="*/ 723877117 w 183"/>
                <a:gd name="T3" fmla="*/ 290904473 h 167"/>
                <a:gd name="T4" fmla="*/ 723877117 w 183"/>
                <a:gd name="T5" fmla="*/ 320416448 h 167"/>
                <a:gd name="T6" fmla="*/ 697869191 w 183"/>
                <a:gd name="T7" fmla="*/ 320416448 h 167"/>
                <a:gd name="T8" fmla="*/ 697869191 w 183"/>
                <a:gd name="T9" fmla="*/ 392088682 h 167"/>
                <a:gd name="T10" fmla="*/ 723877117 w 183"/>
                <a:gd name="T11" fmla="*/ 404736965 h 167"/>
                <a:gd name="T12" fmla="*/ 697869191 w 183"/>
                <a:gd name="T13" fmla="*/ 480624608 h 167"/>
                <a:gd name="T14" fmla="*/ 593839570 w 183"/>
                <a:gd name="T15" fmla="*/ 510136584 h 167"/>
                <a:gd name="T16" fmla="*/ 485473083 w 183"/>
                <a:gd name="T17" fmla="*/ 480624608 h 167"/>
                <a:gd name="T18" fmla="*/ 515815663 w 183"/>
                <a:gd name="T19" fmla="*/ 510136584 h 167"/>
                <a:gd name="T20" fmla="*/ 515815663 w 183"/>
                <a:gd name="T21" fmla="*/ 602890102 h 167"/>
                <a:gd name="T22" fmla="*/ 546158373 w 183"/>
                <a:gd name="T23" fmla="*/ 632402077 h 167"/>
                <a:gd name="T24" fmla="*/ 455132585 w 183"/>
                <a:gd name="T25" fmla="*/ 704074311 h 167"/>
                <a:gd name="T26" fmla="*/ 420455351 w 183"/>
                <a:gd name="T27" fmla="*/ 704074311 h 167"/>
                <a:gd name="T28" fmla="*/ 368439499 w 183"/>
                <a:gd name="T29" fmla="*/ 666129462 h 167"/>
                <a:gd name="T30" fmla="*/ 325095038 w 183"/>
                <a:gd name="T31" fmla="*/ 632402077 h 167"/>
                <a:gd name="T32" fmla="*/ 325095038 w 183"/>
                <a:gd name="T33" fmla="*/ 539650741 h 167"/>
                <a:gd name="T34" fmla="*/ 303421767 w 183"/>
                <a:gd name="T35" fmla="*/ 480624608 h 167"/>
                <a:gd name="T36" fmla="*/ 325095038 w 183"/>
                <a:gd name="T37" fmla="*/ 354145887 h 167"/>
                <a:gd name="T38" fmla="*/ 238401887 w 183"/>
                <a:gd name="T39" fmla="*/ 354145887 h 167"/>
                <a:gd name="T40" fmla="*/ 186388118 w 183"/>
                <a:gd name="T41" fmla="*/ 320416448 h 167"/>
                <a:gd name="T42" fmla="*/ 95360345 w 183"/>
                <a:gd name="T43" fmla="*/ 320416448 h 167"/>
                <a:gd name="T44" fmla="*/ 52015868 w 183"/>
                <a:gd name="T45" fmla="*/ 290904473 h 167"/>
                <a:gd name="T46" fmla="*/ 52015868 w 183"/>
                <a:gd name="T47" fmla="*/ 219232175 h 167"/>
                <a:gd name="T48" fmla="*/ 0 w 183"/>
                <a:gd name="T49" fmla="*/ 155992814 h 167"/>
                <a:gd name="T50" fmla="*/ 95360345 w 183"/>
                <a:gd name="T51" fmla="*/ 37944864 h 167"/>
                <a:gd name="T52" fmla="*/ 117033616 w 183"/>
                <a:gd name="T53" fmla="*/ 92751368 h 167"/>
                <a:gd name="T54" fmla="*/ 95360345 w 183"/>
                <a:gd name="T55" fmla="*/ 122265397 h 167"/>
                <a:gd name="T56" fmla="*/ 95360345 w 183"/>
                <a:gd name="T57" fmla="*/ 193935609 h 167"/>
                <a:gd name="T58" fmla="*/ 117033616 w 183"/>
                <a:gd name="T59" fmla="*/ 155992814 h 167"/>
                <a:gd name="T60" fmla="*/ 117033616 w 183"/>
                <a:gd name="T61" fmla="*/ 92751368 h 167"/>
                <a:gd name="T62" fmla="*/ 186388118 w 183"/>
                <a:gd name="T63" fmla="*/ 37944864 h 167"/>
                <a:gd name="T64" fmla="*/ 186388118 w 183"/>
                <a:gd name="T65" fmla="*/ 0 h 167"/>
                <a:gd name="T66" fmla="*/ 186388118 w 183"/>
                <a:gd name="T67" fmla="*/ 37944864 h 167"/>
                <a:gd name="T68" fmla="*/ 303421767 w 183"/>
                <a:gd name="T69" fmla="*/ 37944864 h 167"/>
                <a:gd name="T70" fmla="*/ 303421767 w 183"/>
                <a:gd name="T71" fmla="*/ 92751368 h 167"/>
                <a:gd name="T72" fmla="*/ 420455351 w 183"/>
                <a:gd name="T73" fmla="*/ 92751368 h 167"/>
                <a:gd name="T74" fmla="*/ 485473083 w 183"/>
                <a:gd name="T75" fmla="*/ 122265397 h 167"/>
                <a:gd name="T76" fmla="*/ 546158373 w 183"/>
                <a:gd name="T77" fmla="*/ 92751368 h 167"/>
                <a:gd name="T78" fmla="*/ 637184031 w 183"/>
                <a:gd name="T79" fmla="*/ 92751368 h 167"/>
                <a:gd name="T80" fmla="*/ 593839570 w 183"/>
                <a:gd name="T81" fmla="*/ 92751368 h 167"/>
                <a:gd name="T82" fmla="*/ 697869191 w 183"/>
                <a:gd name="T83" fmla="*/ 155992814 h 167"/>
                <a:gd name="T84" fmla="*/ 697869191 w 183"/>
                <a:gd name="T85" fmla="*/ 219232175 h 167"/>
                <a:gd name="T86" fmla="*/ 723877117 w 183"/>
                <a:gd name="T87" fmla="*/ 193935609 h 167"/>
                <a:gd name="T88" fmla="*/ 793229504 w 183"/>
                <a:gd name="T89" fmla="*/ 219232175 h 167"/>
                <a:gd name="T90" fmla="*/ 793229504 w 183"/>
                <a:gd name="T91" fmla="*/ 219232175 h 167"/>
                <a:gd name="T92" fmla="*/ 793229504 w 183"/>
                <a:gd name="T93" fmla="*/ 219232175 h 1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3"/>
                <a:gd name="T142" fmla="*/ 0 h 167"/>
                <a:gd name="T143" fmla="*/ 183 w 183"/>
                <a:gd name="T144" fmla="*/ 167 h 1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3" h="167">
                  <a:moveTo>
                    <a:pt x="183" y="52"/>
                  </a:moveTo>
                  <a:lnTo>
                    <a:pt x="167" y="69"/>
                  </a:lnTo>
                  <a:lnTo>
                    <a:pt x="167" y="76"/>
                  </a:lnTo>
                  <a:lnTo>
                    <a:pt x="161" y="76"/>
                  </a:lnTo>
                  <a:lnTo>
                    <a:pt x="161" y="93"/>
                  </a:lnTo>
                  <a:lnTo>
                    <a:pt x="167" y="96"/>
                  </a:lnTo>
                  <a:lnTo>
                    <a:pt x="161" y="114"/>
                  </a:lnTo>
                  <a:lnTo>
                    <a:pt x="137" y="121"/>
                  </a:lnTo>
                  <a:lnTo>
                    <a:pt x="112" y="114"/>
                  </a:lnTo>
                  <a:lnTo>
                    <a:pt x="119" y="121"/>
                  </a:lnTo>
                  <a:lnTo>
                    <a:pt x="119" y="143"/>
                  </a:lnTo>
                  <a:lnTo>
                    <a:pt x="126" y="150"/>
                  </a:lnTo>
                  <a:lnTo>
                    <a:pt x="105" y="167"/>
                  </a:lnTo>
                  <a:lnTo>
                    <a:pt x="97" y="167"/>
                  </a:lnTo>
                  <a:lnTo>
                    <a:pt x="85" y="158"/>
                  </a:lnTo>
                  <a:lnTo>
                    <a:pt x="75" y="150"/>
                  </a:lnTo>
                  <a:lnTo>
                    <a:pt x="75" y="128"/>
                  </a:lnTo>
                  <a:lnTo>
                    <a:pt x="70" y="114"/>
                  </a:lnTo>
                  <a:lnTo>
                    <a:pt x="75" y="84"/>
                  </a:lnTo>
                  <a:lnTo>
                    <a:pt x="55" y="84"/>
                  </a:lnTo>
                  <a:lnTo>
                    <a:pt x="43" y="76"/>
                  </a:lnTo>
                  <a:lnTo>
                    <a:pt x="22" y="76"/>
                  </a:lnTo>
                  <a:lnTo>
                    <a:pt x="12" y="69"/>
                  </a:lnTo>
                  <a:lnTo>
                    <a:pt x="12" y="52"/>
                  </a:lnTo>
                  <a:lnTo>
                    <a:pt x="0" y="37"/>
                  </a:lnTo>
                  <a:lnTo>
                    <a:pt x="22" y="9"/>
                  </a:lnTo>
                  <a:lnTo>
                    <a:pt x="27" y="22"/>
                  </a:lnTo>
                  <a:lnTo>
                    <a:pt x="22" y="29"/>
                  </a:lnTo>
                  <a:lnTo>
                    <a:pt x="22" y="46"/>
                  </a:lnTo>
                  <a:lnTo>
                    <a:pt x="27" y="37"/>
                  </a:lnTo>
                  <a:lnTo>
                    <a:pt x="27" y="22"/>
                  </a:lnTo>
                  <a:lnTo>
                    <a:pt x="43" y="9"/>
                  </a:lnTo>
                  <a:lnTo>
                    <a:pt x="43" y="0"/>
                  </a:lnTo>
                  <a:lnTo>
                    <a:pt x="43" y="9"/>
                  </a:lnTo>
                  <a:lnTo>
                    <a:pt x="70" y="9"/>
                  </a:lnTo>
                  <a:lnTo>
                    <a:pt x="70" y="22"/>
                  </a:lnTo>
                  <a:lnTo>
                    <a:pt x="97" y="22"/>
                  </a:lnTo>
                  <a:lnTo>
                    <a:pt x="112" y="29"/>
                  </a:lnTo>
                  <a:lnTo>
                    <a:pt x="126" y="22"/>
                  </a:lnTo>
                  <a:lnTo>
                    <a:pt x="147" y="22"/>
                  </a:lnTo>
                  <a:lnTo>
                    <a:pt x="137" y="22"/>
                  </a:lnTo>
                  <a:lnTo>
                    <a:pt x="161" y="37"/>
                  </a:lnTo>
                  <a:lnTo>
                    <a:pt x="161" y="52"/>
                  </a:lnTo>
                  <a:lnTo>
                    <a:pt x="167" y="46"/>
                  </a:lnTo>
                  <a:lnTo>
                    <a:pt x="183" y="5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6" name="S_DOM">
              <a:extLst>
                <a:ext uri="{FF2B5EF4-FFF2-40B4-BE49-F238E27FC236}">
                  <a16:creationId xmlns:a16="http://schemas.microsoft.com/office/drawing/2014/main" id="{00C0AD6C-DDB3-4C5B-8983-D579B0DCA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828" y="3695700"/>
              <a:ext cx="94890" cy="76200"/>
            </a:xfrm>
            <a:custGeom>
              <a:avLst/>
              <a:gdLst>
                <a:gd name="T0" fmla="*/ 0 w 48"/>
                <a:gd name="T1" fmla="*/ 118758713 h 37"/>
                <a:gd name="T2" fmla="*/ 0 w 48"/>
                <a:gd name="T3" fmla="*/ 0 h 37"/>
                <a:gd name="T4" fmla="*/ 82692880 w 48"/>
                <a:gd name="T5" fmla="*/ 0 h 37"/>
                <a:gd name="T6" fmla="*/ 82692880 w 48"/>
                <a:gd name="T7" fmla="*/ 29689163 h 37"/>
                <a:gd name="T8" fmla="*/ 137820815 w 48"/>
                <a:gd name="T9" fmla="*/ 29689163 h 37"/>
                <a:gd name="T10" fmla="*/ 189011721 w 48"/>
                <a:gd name="T11" fmla="*/ 93309983 h 37"/>
                <a:gd name="T12" fmla="*/ 165385759 w 48"/>
                <a:gd name="T13" fmla="*/ 118758713 h 37"/>
                <a:gd name="T14" fmla="*/ 165385759 w 48"/>
                <a:gd name="T15" fmla="*/ 93309983 h 37"/>
                <a:gd name="T16" fmla="*/ 51190921 w 48"/>
                <a:gd name="T17" fmla="*/ 118758713 h 37"/>
                <a:gd name="T18" fmla="*/ 51190921 w 48"/>
                <a:gd name="T19" fmla="*/ 93309983 h 37"/>
                <a:gd name="T20" fmla="*/ 23625969 w 48"/>
                <a:gd name="T21" fmla="*/ 118758713 h 37"/>
                <a:gd name="T22" fmla="*/ 23625969 w 48"/>
                <a:gd name="T23" fmla="*/ 156930810 h 37"/>
                <a:gd name="T24" fmla="*/ 0 w 48"/>
                <a:gd name="T25" fmla="*/ 118758713 h 37"/>
                <a:gd name="T26" fmla="*/ 0 w 48"/>
                <a:gd name="T27" fmla="*/ 118758713 h 37"/>
                <a:gd name="T28" fmla="*/ 0 w 48"/>
                <a:gd name="T29" fmla="*/ 118758713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"/>
                <a:gd name="T46" fmla="*/ 0 h 37"/>
                <a:gd name="T47" fmla="*/ 48 w 48"/>
                <a:gd name="T48" fmla="*/ 37 h 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" h="37">
                  <a:moveTo>
                    <a:pt x="0" y="28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21" y="7"/>
                  </a:lnTo>
                  <a:lnTo>
                    <a:pt x="35" y="7"/>
                  </a:lnTo>
                  <a:lnTo>
                    <a:pt x="48" y="22"/>
                  </a:lnTo>
                  <a:lnTo>
                    <a:pt x="42" y="28"/>
                  </a:lnTo>
                  <a:lnTo>
                    <a:pt x="42" y="22"/>
                  </a:lnTo>
                  <a:lnTo>
                    <a:pt x="13" y="28"/>
                  </a:lnTo>
                  <a:lnTo>
                    <a:pt x="13" y="22"/>
                  </a:lnTo>
                  <a:lnTo>
                    <a:pt x="6" y="28"/>
                  </a:lnTo>
                  <a:lnTo>
                    <a:pt x="6" y="37"/>
                  </a:lnTo>
                  <a:lnTo>
                    <a:pt x="0" y="2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7" name="S_HTI">
              <a:extLst>
                <a:ext uri="{FF2B5EF4-FFF2-40B4-BE49-F238E27FC236}">
                  <a16:creationId xmlns:a16="http://schemas.microsoft.com/office/drawing/2014/main" id="{B219F9A9-9B5B-426B-9C8B-F09655BF1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917" y="3695700"/>
              <a:ext cx="75912" cy="47625"/>
            </a:xfrm>
            <a:custGeom>
              <a:avLst/>
              <a:gdLst>
                <a:gd name="T0" fmla="*/ 156930810 w 37"/>
                <a:gd name="T1" fmla="*/ 90725627 h 25"/>
                <a:gd name="T2" fmla="*/ 156930810 w 37"/>
                <a:gd name="T3" fmla="*/ 0 h 25"/>
                <a:gd name="T4" fmla="*/ 63620811 w 37"/>
                <a:gd name="T5" fmla="*/ 0 h 25"/>
                <a:gd name="T6" fmla="*/ 114516228 w 37"/>
                <a:gd name="T7" fmla="*/ 79838555 h 25"/>
                <a:gd name="T8" fmla="*/ 0 w 37"/>
                <a:gd name="T9" fmla="*/ 90725627 h 25"/>
                <a:gd name="T10" fmla="*/ 156930810 w 37"/>
                <a:gd name="T11" fmla="*/ 90725627 h 25"/>
                <a:gd name="T12" fmla="*/ 156930810 w 37"/>
                <a:gd name="T13" fmla="*/ 90725627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25"/>
                <a:gd name="T23" fmla="*/ 37 w 37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25">
                  <a:moveTo>
                    <a:pt x="37" y="25"/>
                  </a:moveTo>
                  <a:lnTo>
                    <a:pt x="37" y="0"/>
                  </a:lnTo>
                  <a:lnTo>
                    <a:pt x="15" y="0"/>
                  </a:lnTo>
                  <a:lnTo>
                    <a:pt x="27" y="22"/>
                  </a:lnTo>
                  <a:lnTo>
                    <a:pt x="0" y="25"/>
                  </a:lnTo>
                  <a:lnTo>
                    <a:pt x="37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8" name="S_URY">
              <a:extLst>
                <a:ext uri="{FF2B5EF4-FFF2-40B4-BE49-F238E27FC236}">
                  <a16:creationId xmlns:a16="http://schemas.microsoft.com/office/drawing/2014/main" id="{FF4B2BE1-97A3-485E-AD1C-498748BA1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761" y="5276850"/>
              <a:ext cx="161312" cy="161925"/>
            </a:xfrm>
            <a:custGeom>
              <a:avLst/>
              <a:gdLst>
                <a:gd name="T0" fmla="*/ 294972714 w 80"/>
                <a:gd name="T1" fmla="*/ 247047860 h 75"/>
                <a:gd name="T2" fmla="*/ 327746322 w 80"/>
                <a:gd name="T3" fmla="*/ 139838407 h 75"/>
                <a:gd name="T4" fmla="*/ 294972714 w 80"/>
                <a:gd name="T5" fmla="*/ 97886895 h 75"/>
                <a:gd name="T6" fmla="*/ 176164276 w 80"/>
                <a:gd name="T7" fmla="*/ 27967683 h 75"/>
                <a:gd name="T8" fmla="*/ 147485345 w 80"/>
                <a:gd name="T9" fmla="*/ 27967683 h 75"/>
                <a:gd name="T10" fmla="*/ 106518304 w 80"/>
                <a:gd name="T11" fmla="*/ 0 h 75"/>
                <a:gd name="T12" fmla="*/ 53259152 w 80"/>
                <a:gd name="T13" fmla="*/ 0 h 75"/>
                <a:gd name="T14" fmla="*/ 0 w 80"/>
                <a:gd name="T15" fmla="*/ 270354255 h 75"/>
                <a:gd name="T16" fmla="*/ 24580214 w 80"/>
                <a:gd name="T17" fmla="*/ 270354255 h 75"/>
                <a:gd name="T18" fmla="*/ 147485345 w 80"/>
                <a:gd name="T19" fmla="*/ 349596068 h 75"/>
                <a:gd name="T20" fmla="*/ 237616814 w 80"/>
                <a:gd name="T21" fmla="*/ 349596068 h 75"/>
                <a:gd name="T22" fmla="*/ 294972714 w 80"/>
                <a:gd name="T23" fmla="*/ 247047860 h 75"/>
                <a:gd name="T24" fmla="*/ 294972714 w 80"/>
                <a:gd name="T25" fmla="*/ 247047860 h 75"/>
                <a:gd name="T26" fmla="*/ 294972714 w 80"/>
                <a:gd name="T27" fmla="*/ 247047860 h 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75"/>
                <a:gd name="T44" fmla="*/ 80 w 80"/>
                <a:gd name="T45" fmla="*/ 75 h 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75">
                  <a:moveTo>
                    <a:pt x="72" y="53"/>
                  </a:moveTo>
                  <a:lnTo>
                    <a:pt x="80" y="30"/>
                  </a:lnTo>
                  <a:lnTo>
                    <a:pt x="72" y="21"/>
                  </a:lnTo>
                  <a:lnTo>
                    <a:pt x="43" y="6"/>
                  </a:lnTo>
                  <a:lnTo>
                    <a:pt x="36" y="6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0" y="58"/>
                  </a:lnTo>
                  <a:lnTo>
                    <a:pt x="6" y="58"/>
                  </a:lnTo>
                  <a:lnTo>
                    <a:pt x="36" y="75"/>
                  </a:lnTo>
                  <a:lnTo>
                    <a:pt x="58" y="75"/>
                  </a:lnTo>
                  <a:lnTo>
                    <a:pt x="72" y="5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89" name="S_JAM">
              <a:extLst>
                <a:ext uri="{FF2B5EF4-FFF2-40B4-BE49-F238E27FC236}">
                  <a16:creationId xmlns:a16="http://schemas.microsoft.com/office/drawing/2014/main" id="{E3B6856E-99EF-4E38-A52C-2C36F0D52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538" y="3743325"/>
              <a:ext cx="37956" cy="47625"/>
            </a:xfrm>
            <a:custGeom>
              <a:avLst/>
              <a:gdLst>
                <a:gd name="T0" fmla="*/ 0 w 21"/>
                <a:gd name="T1" fmla="*/ 2147483647 h 26"/>
                <a:gd name="T2" fmla="*/ 2147483647 w 21"/>
                <a:gd name="T3" fmla="*/ 2147483647 h 26"/>
                <a:gd name="T4" fmla="*/ 2147483647 w 21"/>
                <a:gd name="T5" fmla="*/ 2147483647 h 26"/>
                <a:gd name="T6" fmla="*/ 2147483647 w 21"/>
                <a:gd name="T7" fmla="*/ 0 h 26"/>
                <a:gd name="T8" fmla="*/ 0 w 21"/>
                <a:gd name="T9" fmla="*/ 2147483647 h 26"/>
                <a:gd name="T10" fmla="*/ 0 w 21"/>
                <a:gd name="T11" fmla="*/ 2147483647 h 26"/>
                <a:gd name="T12" fmla="*/ 0 w 21"/>
                <a:gd name="T13" fmla="*/ 2147483647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26"/>
                <a:gd name="T23" fmla="*/ 21 w 21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26">
                  <a:moveTo>
                    <a:pt x="0" y="10"/>
                  </a:moveTo>
                  <a:lnTo>
                    <a:pt x="13" y="26"/>
                  </a:lnTo>
                  <a:lnTo>
                    <a:pt x="21" y="10"/>
                  </a:lnTo>
                  <a:lnTo>
                    <a:pt x="6" y="0"/>
                  </a:lnTo>
                  <a:lnTo>
                    <a:pt x="0" y="1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0" name="S_CUB">
              <a:extLst>
                <a:ext uri="{FF2B5EF4-FFF2-40B4-BE49-F238E27FC236}">
                  <a16:creationId xmlns:a16="http://schemas.microsoft.com/office/drawing/2014/main" id="{4C16B5D1-F455-4D51-BA0B-C9C481757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385" y="3581400"/>
              <a:ext cx="291532" cy="114300"/>
            </a:xfrm>
            <a:custGeom>
              <a:avLst/>
              <a:gdLst>
                <a:gd name="T0" fmla="*/ 0 w 134"/>
                <a:gd name="T1" fmla="*/ 2147483647 h 52"/>
                <a:gd name="T2" fmla="*/ 2147483647 w 134"/>
                <a:gd name="T3" fmla="*/ 2147483647 h 52"/>
                <a:gd name="T4" fmla="*/ 2147483647 w 134"/>
                <a:gd name="T5" fmla="*/ 2147483647 h 52"/>
                <a:gd name="T6" fmla="*/ 2147483647 w 134"/>
                <a:gd name="T7" fmla="*/ 2147483647 h 52"/>
                <a:gd name="T8" fmla="*/ 2147483647 w 134"/>
                <a:gd name="T9" fmla="*/ 2147483647 h 52"/>
                <a:gd name="T10" fmla="*/ 2147483647 w 134"/>
                <a:gd name="T11" fmla="*/ 2147483647 h 52"/>
                <a:gd name="T12" fmla="*/ 2147483647 w 134"/>
                <a:gd name="T13" fmla="*/ 2147483647 h 52"/>
                <a:gd name="T14" fmla="*/ 2147483647 w 134"/>
                <a:gd name="T15" fmla="*/ 2147483647 h 52"/>
                <a:gd name="T16" fmla="*/ 2147483647 w 134"/>
                <a:gd name="T17" fmla="*/ 2147483647 h 52"/>
                <a:gd name="T18" fmla="*/ 2147483647 w 134"/>
                <a:gd name="T19" fmla="*/ 2147483647 h 52"/>
                <a:gd name="T20" fmla="*/ 2147483647 w 134"/>
                <a:gd name="T21" fmla="*/ 2147483647 h 52"/>
                <a:gd name="T22" fmla="*/ 2147483647 w 134"/>
                <a:gd name="T23" fmla="*/ 2147483647 h 52"/>
                <a:gd name="T24" fmla="*/ 2147483647 w 134"/>
                <a:gd name="T25" fmla="*/ 2147483647 h 52"/>
                <a:gd name="T26" fmla="*/ 2147483647 w 134"/>
                <a:gd name="T27" fmla="*/ 2147483647 h 52"/>
                <a:gd name="T28" fmla="*/ 2147483647 w 134"/>
                <a:gd name="T29" fmla="*/ 0 h 52"/>
                <a:gd name="T30" fmla="*/ 2147483647 w 134"/>
                <a:gd name="T31" fmla="*/ 2147483647 h 52"/>
                <a:gd name="T32" fmla="*/ 0 w 134"/>
                <a:gd name="T33" fmla="*/ 2147483647 h 52"/>
                <a:gd name="T34" fmla="*/ 0 w 134"/>
                <a:gd name="T35" fmla="*/ 2147483647 h 52"/>
                <a:gd name="T36" fmla="*/ 0 w 134"/>
                <a:gd name="T37" fmla="*/ 2147483647 h 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4"/>
                <a:gd name="T58" fmla="*/ 0 h 52"/>
                <a:gd name="T59" fmla="*/ 134 w 134"/>
                <a:gd name="T60" fmla="*/ 52 h 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4" h="52">
                  <a:moveTo>
                    <a:pt x="0" y="22"/>
                  </a:moveTo>
                  <a:lnTo>
                    <a:pt x="7" y="22"/>
                  </a:lnTo>
                  <a:lnTo>
                    <a:pt x="22" y="6"/>
                  </a:lnTo>
                  <a:lnTo>
                    <a:pt x="44" y="13"/>
                  </a:lnTo>
                  <a:lnTo>
                    <a:pt x="35" y="13"/>
                  </a:lnTo>
                  <a:lnTo>
                    <a:pt x="44" y="13"/>
                  </a:lnTo>
                  <a:lnTo>
                    <a:pt x="77" y="22"/>
                  </a:lnTo>
                  <a:lnTo>
                    <a:pt x="86" y="45"/>
                  </a:lnTo>
                  <a:lnTo>
                    <a:pt x="99" y="45"/>
                  </a:lnTo>
                  <a:lnTo>
                    <a:pt x="94" y="52"/>
                  </a:lnTo>
                  <a:lnTo>
                    <a:pt x="134" y="52"/>
                  </a:lnTo>
                  <a:lnTo>
                    <a:pt x="127" y="45"/>
                  </a:lnTo>
                  <a:lnTo>
                    <a:pt x="121" y="45"/>
                  </a:lnTo>
                  <a:lnTo>
                    <a:pt x="121" y="28"/>
                  </a:lnTo>
                  <a:lnTo>
                    <a:pt x="44" y="0"/>
                  </a:lnTo>
                  <a:lnTo>
                    <a:pt x="14" y="6"/>
                  </a:lnTo>
                  <a:lnTo>
                    <a:pt x="0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291" name="S_BHS">
              <a:extLst>
                <a:ext uri="{FF2B5EF4-FFF2-40B4-BE49-F238E27FC236}">
                  <a16:creationId xmlns:a16="http://schemas.microsoft.com/office/drawing/2014/main" id="{4D6E1A66-E1D1-45B3-82BF-1D3408607D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2538" y="3505200"/>
              <a:ext cx="75912" cy="76200"/>
              <a:chOff x="2532538" y="3505200"/>
              <a:chExt cx="8" cy="8"/>
            </a:xfrm>
            <a:solidFill>
              <a:schemeClr val="bg1">
                <a:lumMod val="75000"/>
              </a:schemeClr>
            </a:solidFill>
          </p:grpSpPr>
          <p:sp>
            <p:nvSpPr>
              <p:cNvPr id="483" name="Freeform 66">
                <a:extLst>
                  <a:ext uri="{FF2B5EF4-FFF2-40B4-BE49-F238E27FC236}">
                    <a16:creationId xmlns:a16="http://schemas.microsoft.com/office/drawing/2014/main" id="{AA2FB1DE-A6B9-4741-AD9E-9781FB5E1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540" y="3505200"/>
                <a:ext cx="6" cy="6"/>
              </a:xfrm>
              <a:custGeom>
                <a:avLst/>
                <a:gdLst>
                  <a:gd name="T0" fmla="*/ 0 w 25"/>
                  <a:gd name="T1" fmla="*/ 0 h 27"/>
                  <a:gd name="T2" fmla="*/ 0 w 25"/>
                  <a:gd name="T3" fmla="*/ 0 h 27"/>
                  <a:gd name="T4" fmla="*/ 1 w 25"/>
                  <a:gd name="T5" fmla="*/ 1 h 27"/>
                  <a:gd name="T6" fmla="*/ 1 w 25"/>
                  <a:gd name="T7" fmla="*/ 0 h 27"/>
                  <a:gd name="T8" fmla="*/ 0 w 25"/>
                  <a:gd name="T9" fmla="*/ 0 h 27"/>
                  <a:gd name="T10" fmla="*/ 0 w 25"/>
                  <a:gd name="T11" fmla="*/ 0 h 27"/>
                  <a:gd name="T12" fmla="*/ 0 w 2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27"/>
                  <a:gd name="T23" fmla="*/ 25 w 2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27">
                    <a:moveTo>
                      <a:pt x="0" y="0"/>
                    </a:moveTo>
                    <a:lnTo>
                      <a:pt x="0" y="10"/>
                    </a:lnTo>
                    <a:lnTo>
                      <a:pt x="25" y="27"/>
                    </a:lnTo>
                    <a:lnTo>
                      <a:pt x="25" y="1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84" name="Freeform 67">
                <a:extLst>
                  <a:ext uri="{FF2B5EF4-FFF2-40B4-BE49-F238E27FC236}">
                    <a16:creationId xmlns:a16="http://schemas.microsoft.com/office/drawing/2014/main" id="{F99C890D-4175-45B4-8BCD-1307B976F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538" y="3505201"/>
                <a:ext cx="5" cy="7"/>
              </a:xfrm>
              <a:custGeom>
                <a:avLst/>
                <a:gdLst>
                  <a:gd name="T0" fmla="*/ 0 w 22"/>
                  <a:gd name="T1" fmla="*/ 0 h 34"/>
                  <a:gd name="T2" fmla="*/ 0 w 22"/>
                  <a:gd name="T3" fmla="*/ 0 h 34"/>
                  <a:gd name="T4" fmla="*/ 1 w 22"/>
                  <a:gd name="T5" fmla="*/ 1 h 34"/>
                  <a:gd name="T6" fmla="*/ 1 w 22"/>
                  <a:gd name="T7" fmla="*/ 0 h 34"/>
                  <a:gd name="T8" fmla="*/ 0 w 22"/>
                  <a:gd name="T9" fmla="*/ 0 h 34"/>
                  <a:gd name="T10" fmla="*/ 0 w 22"/>
                  <a:gd name="T11" fmla="*/ 0 h 34"/>
                  <a:gd name="T12" fmla="*/ 0 w 2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"/>
                  <a:gd name="T22" fmla="*/ 0 h 34"/>
                  <a:gd name="T23" fmla="*/ 22 w 2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" h="34">
                    <a:moveTo>
                      <a:pt x="0" y="0"/>
                    </a:moveTo>
                    <a:lnTo>
                      <a:pt x="0" y="10"/>
                    </a:lnTo>
                    <a:lnTo>
                      <a:pt x="22" y="34"/>
                    </a:lnTo>
                    <a:lnTo>
                      <a:pt x="22" y="1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292" name="S_EGY">
              <a:extLst>
                <a:ext uri="{FF2B5EF4-FFF2-40B4-BE49-F238E27FC236}">
                  <a16:creationId xmlns:a16="http://schemas.microsoft.com/office/drawing/2014/main" id="{1DBE9E98-91E4-4256-84E5-08FD17B9F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5657" y="3276600"/>
              <a:ext cx="338976" cy="352425"/>
            </a:xfrm>
            <a:custGeom>
              <a:avLst/>
              <a:gdLst>
                <a:gd name="T0" fmla="*/ 703410692 w 158"/>
                <a:gd name="T1" fmla="*/ 672477566 h 167"/>
                <a:gd name="T2" fmla="*/ 565399825 w 158"/>
                <a:gd name="T3" fmla="*/ 743732810 h 167"/>
                <a:gd name="T4" fmla="*/ 543139536 w 158"/>
                <a:gd name="T5" fmla="*/ 703651340 h 167"/>
                <a:gd name="T6" fmla="*/ 31164229 w 158"/>
                <a:gd name="T7" fmla="*/ 703651340 h 167"/>
                <a:gd name="T8" fmla="*/ 31164229 w 158"/>
                <a:gd name="T9" fmla="*/ 231581192 h 167"/>
                <a:gd name="T10" fmla="*/ 0 w 158"/>
                <a:gd name="T11" fmla="*/ 164778741 h 167"/>
                <a:gd name="T12" fmla="*/ 31164229 w 158"/>
                <a:gd name="T13" fmla="*/ 0 h 167"/>
                <a:gd name="T14" fmla="*/ 31164229 w 158"/>
                <a:gd name="T15" fmla="*/ 66802467 h 167"/>
                <a:gd name="T16" fmla="*/ 155819059 w 158"/>
                <a:gd name="T17" fmla="*/ 66802467 h 167"/>
                <a:gd name="T18" fmla="*/ 253761642 w 158"/>
                <a:gd name="T19" fmla="*/ 106883954 h 167"/>
                <a:gd name="T20" fmla="*/ 409580701 w 158"/>
                <a:gd name="T21" fmla="*/ 66802467 h 167"/>
                <a:gd name="T22" fmla="*/ 449648984 w 158"/>
                <a:gd name="T23" fmla="*/ 66802467 h 167"/>
                <a:gd name="T24" fmla="*/ 449648984 w 158"/>
                <a:gd name="T25" fmla="*/ 106883954 h 167"/>
                <a:gd name="T26" fmla="*/ 516427347 w 158"/>
                <a:gd name="T27" fmla="*/ 66802467 h 167"/>
                <a:gd name="T28" fmla="*/ 516427347 w 158"/>
                <a:gd name="T29" fmla="*/ 106883954 h 167"/>
                <a:gd name="T30" fmla="*/ 565399825 w 158"/>
                <a:gd name="T31" fmla="*/ 66802467 h 167"/>
                <a:gd name="T32" fmla="*/ 605468109 w 158"/>
                <a:gd name="T33" fmla="*/ 209313005 h 167"/>
                <a:gd name="T34" fmla="*/ 565399825 w 158"/>
                <a:gd name="T35" fmla="*/ 338465180 h 167"/>
                <a:gd name="T36" fmla="*/ 516427347 w 158"/>
                <a:gd name="T37" fmla="*/ 133604935 h 167"/>
                <a:gd name="T38" fmla="*/ 516427347 w 158"/>
                <a:gd name="T39" fmla="*/ 209313005 h 167"/>
                <a:gd name="T40" fmla="*/ 703410692 w 158"/>
                <a:gd name="T41" fmla="*/ 672477566 h 167"/>
                <a:gd name="T42" fmla="*/ 703410692 w 158"/>
                <a:gd name="T43" fmla="*/ 672477566 h 167"/>
                <a:gd name="T44" fmla="*/ 703410692 w 158"/>
                <a:gd name="T45" fmla="*/ 672477566 h 16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8"/>
                <a:gd name="T70" fmla="*/ 0 h 167"/>
                <a:gd name="T71" fmla="*/ 158 w 158"/>
                <a:gd name="T72" fmla="*/ 167 h 16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8" h="167">
                  <a:moveTo>
                    <a:pt x="158" y="151"/>
                  </a:moveTo>
                  <a:lnTo>
                    <a:pt x="127" y="167"/>
                  </a:lnTo>
                  <a:lnTo>
                    <a:pt x="122" y="158"/>
                  </a:lnTo>
                  <a:lnTo>
                    <a:pt x="7" y="158"/>
                  </a:lnTo>
                  <a:lnTo>
                    <a:pt x="7" y="52"/>
                  </a:lnTo>
                  <a:lnTo>
                    <a:pt x="0" y="37"/>
                  </a:lnTo>
                  <a:lnTo>
                    <a:pt x="7" y="0"/>
                  </a:lnTo>
                  <a:lnTo>
                    <a:pt x="7" y="15"/>
                  </a:lnTo>
                  <a:lnTo>
                    <a:pt x="35" y="15"/>
                  </a:lnTo>
                  <a:lnTo>
                    <a:pt x="57" y="24"/>
                  </a:lnTo>
                  <a:lnTo>
                    <a:pt x="92" y="15"/>
                  </a:lnTo>
                  <a:lnTo>
                    <a:pt x="101" y="15"/>
                  </a:lnTo>
                  <a:lnTo>
                    <a:pt x="101" y="24"/>
                  </a:lnTo>
                  <a:lnTo>
                    <a:pt x="116" y="15"/>
                  </a:lnTo>
                  <a:lnTo>
                    <a:pt x="116" y="24"/>
                  </a:lnTo>
                  <a:lnTo>
                    <a:pt x="127" y="15"/>
                  </a:lnTo>
                  <a:lnTo>
                    <a:pt x="136" y="47"/>
                  </a:lnTo>
                  <a:lnTo>
                    <a:pt x="127" y="76"/>
                  </a:lnTo>
                  <a:lnTo>
                    <a:pt x="116" y="30"/>
                  </a:lnTo>
                  <a:lnTo>
                    <a:pt x="116" y="47"/>
                  </a:lnTo>
                  <a:lnTo>
                    <a:pt x="158" y="15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3" name="S_LBY">
              <a:extLst>
                <a:ext uri="{FF2B5EF4-FFF2-40B4-BE49-F238E27FC236}">
                  <a16:creationId xmlns:a16="http://schemas.microsoft.com/office/drawing/2014/main" id="{F651166A-1BF4-44C4-B60B-13DBEF7F5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632" y="3257550"/>
              <a:ext cx="429384" cy="438150"/>
            </a:xfrm>
            <a:custGeom>
              <a:avLst/>
              <a:gdLst>
                <a:gd name="T0" fmla="*/ 128024399 w 204"/>
                <a:gd name="T1" fmla="*/ 660102870 h 213"/>
                <a:gd name="T2" fmla="*/ 88292554 w 204"/>
                <a:gd name="T3" fmla="*/ 567011450 h 213"/>
                <a:gd name="T4" fmla="*/ 66220458 w 204"/>
                <a:gd name="T5" fmla="*/ 567011450 h 213"/>
                <a:gd name="T6" fmla="*/ 0 w 204"/>
                <a:gd name="T7" fmla="*/ 473919901 h 213"/>
                <a:gd name="T8" fmla="*/ 35317445 w 204"/>
                <a:gd name="T9" fmla="*/ 410447823 h 213"/>
                <a:gd name="T10" fmla="*/ 35317445 w 204"/>
                <a:gd name="T11" fmla="*/ 262348987 h 213"/>
                <a:gd name="T12" fmla="*/ 0 w 204"/>
                <a:gd name="T13" fmla="*/ 211570914 h 213"/>
                <a:gd name="T14" fmla="*/ 0 w 204"/>
                <a:gd name="T15" fmla="*/ 181951571 h 213"/>
                <a:gd name="T16" fmla="*/ 35317445 w 204"/>
                <a:gd name="T17" fmla="*/ 160794897 h 213"/>
                <a:gd name="T18" fmla="*/ 35317445 w 204"/>
                <a:gd name="T19" fmla="*/ 118479461 h 213"/>
                <a:gd name="T20" fmla="*/ 88292554 w 204"/>
                <a:gd name="T21" fmla="*/ 33850694 h 213"/>
                <a:gd name="T22" fmla="*/ 88292554 w 204"/>
                <a:gd name="T23" fmla="*/ 0 h 213"/>
                <a:gd name="T24" fmla="*/ 176585108 w 204"/>
                <a:gd name="T25" fmla="*/ 0 h 213"/>
                <a:gd name="T26" fmla="*/ 282537460 w 204"/>
                <a:gd name="T27" fmla="*/ 33850694 h 213"/>
                <a:gd name="T28" fmla="*/ 375244398 w 204"/>
                <a:gd name="T29" fmla="*/ 33850694 h 213"/>
                <a:gd name="T30" fmla="*/ 375244398 w 204"/>
                <a:gd name="T31" fmla="*/ 118479461 h 213"/>
                <a:gd name="T32" fmla="*/ 591561417 w 204"/>
                <a:gd name="T33" fmla="*/ 181951571 h 213"/>
                <a:gd name="T34" fmla="*/ 622464429 w 204"/>
                <a:gd name="T35" fmla="*/ 160794897 h 213"/>
                <a:gd name="T36" fmla="*/ 622464429 w 204"/>
                <a:gd name="T37" fmla="*/ 71934779 h 213"/>
                <a:gd name="T38" fmla="*/ 719585783 w 204"/>
                <a:gd name="T39" fmla="*/ 0 h 213"/>
                <a:gd name="T40" fmla="*/ 812292720 w 204"/>
                <a:gd name="T41" fmla="*/ 33850694 h 213"/>
                <a:gd name="T42" fmla="*/ 812292720 w 204"/>
                <a:gd name="T43" fmla="*/ 71934779 h 213"/>
                <a:gd name="T44" fmla="*/ 900585241 w 204"/>
                <a:gd name="T45" fmla="*/ 71934779 h 213"/>
                <a:gd name="T46" fmla="*/ 878511060 w 204"/>
                <a:gd name="T47" fmla="*/ 211570914 h 213"/>
                <a:gd name="T48" fmla="*/ 900585241 w 204"/>
                <a:gd name="T49" fmla="*/ 283505725 h 213"/>
                <a:gd name="T50" fmla="*/ 900585241 w 204"/>
                <a:gd name="T51" fmla="*/ 846283654 h 213"/>
                <a:gd name="T52" fmla="*/ 878511060 w 204"/>
                <a:gd name="T53" fmla="*/ 880136389 h 213"/>
                <a:gd name="T54" fmla="*/ 843195733 w 204"/>
                <a:gd name="T55" fmla="*/ 901293062 h 213"/>
                <a:gd name="T56" fmla="*/ 414976242 w 204"/>
                <a:gd name="T57" fmla="*/ 660102870 h 213"/>
                <a:gd name="T58" fmla="*/ 309023956 w 204"/>
                <a:gd name="T59" fmla="*/ 689722213 h 213"/>
                <a:gd name="T60" fmla="*/ 282537460 w 204"/>
                <a:gd name="T61" fmla="*/ 660102870 h 213"/>
                <a:gd name="T62" fmla="*/ 128024399 w 204"/>
                <a:gd name="T63" fmla="*/ 660102870 h 213"/>
                <a:gd name="T64" fmla="*/ 128024399 w 204"/>
                <a:gd name="T65" fmla="*/ 660102870 h 213"/>
                <a:gd name="T66" fmla="*/ 128024399 w 204"/>
                <a:gd name="T67" fmla="*/ 660102870 h 2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4"/>
                <a:gd name="T103" fmla="*/ 0 h 213"/>
                <a:gd name="T104" fmla="*/ 204 w 204"/>
                <a:gd name="T105" fmla="*/ 213 h 2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4" h="213">
                  <a:moveTo>
                    <a:pt x="29" y="156"/>
                  </a:moveTo>
                  <a:lnTo>
                    <a:pt x="20" y="134"/>
                  </a:lnTo>
                  <a:lnTo>
                    <a:pt x="15" y="134"/>
                  </a:lnTo>
                  <a:lnTo>
                    <a:pt x="0" y="112"/>
                  </a:lnTo>
                  <a:lnTo>
                    <a:pt x="8" y="97"/>
                  </a:lnTo>
                  <a:lnTo>
                    <a:pt x="8" y="62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8" y="38"/>
                  </a:lnTo>
                  <a:lnTo>
                    <a:pt x="8" y="28"/>
                  </a:lnTo>
                  <a:lnTo>
                    <a:pt x="20" y="8"/>
                  </a:lnTo>
                  <a:lnTo>
                    <a:pt x="20" y="0"/>
                  </a:lnTo>
                  <a:lnTo>
                    <a:pt x="40" y="0"/>
                  </a:lnTo>
                  <a:lnTo>
                    <a:pt x="64" y="8"/>
                  </a:lnTo>
                  <a:lnTo>
                    <a:pt x="85" y="8"/>
                  </a:lnTo>
                  <a:lnTo>
                    <a:pt x="85" y="28"/>
                  </a:lnTo>
                  <a:lnTo>
                    <a:pt x="134" y="43"/>
                  </a:lnTo>
                  <a:lnTo>
                    <a:pt x="141" y="38"/>
                  </a:lnTo>
                  <a:lnTo>
                    <a:pt x="141" y="17"/>
                  </a:lnTo>
                  <a:lnTo>
                    <a:pt x="163" y="0"/>
                  </a:lnTo>
                  <a:lnTo>
                    <a:pt x="184" y="8"/>
                  </a:lnTo>
                  <a:lnTo>
                    <a:pt x="184" y="17"/>
                  </a:lnTo>
                  <a:lnTo>
                    <a:pt x="204" y="17"/>
                  </a:lnTo>
                  <a:lnTo>
                    <a:pt x="199" y="50"/>
                  </a:lnTo>
                  <a:lnTo>
                    <a:pt x="204" y="67"/>
                  </a:lnTo>
                  <a:lnTo>
                    <a:pt x="204" y="200"/>
                  </a:lnTo>
                  <a:lnTo>
                    <a:pt x="199" y="208"/>
                  </a:lnTo>
                  <a:lnTo>
                    <a:pt x="191" y="213"/>
                  </a:lnTo>
                  <a:lnTo>
                    <a:pt x="94" y="156"/>
                  </a:lnTo>
                  <a:lnTo>
                    <a:pt x="70" y="163"/>
                  </a:lnTo>
                  <a:lnTo>
                    <a:pt x="64" y="156"/>
                  </a:lnTo>
                  <a:lnTo>
                    <a:pt x="29" y="15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4" name="S_DZA">
              <a:extLst>
                <a:ext uri="{FF2B5EF4-FFF2-40B4-BE49-F238E27FC236}">
                  <a16:creationId xmlns:a16="http://schemas.microsoft.com/office/drawing/2014/main" id="{C2CECE43-6EE4-4B83-A12C-7EA697EBD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7854" y="3095625"/>
              <a:ext cx="576201" cy="600075"/>
            </a:xfrm>
            <a:custGeom>
              <a:avLst/>
              <a:gdLst>
                <a:gd name="T0" fmla="*/ 2147483647 w 275"/>
                <a:gd name="T1" fmla="*/ 2147483647 h 287"/>
                <a:gd name="T2" fmla="*/ 2147483647 w 275"/>
                <a:gd name="T3" fmla="*/ 2147483647 h 287"/>
                <a:gd name="T4" fmla="*/ 2147483647 w 275"/>
                <a:gd name="T5" fmla="*/ 2147483647 h 287"/>
                <a:gd name="T6" fmla="*/ 2147483647 w 275"/>
                <a:gd name="T7" fmla="*/ 2147483647 h 287"/>
                <a:gd name="T8" fmla="*/ 2147483647 w 275"/>
                <a:gd name="T9" fmla="*/ 2147483647 h 287"/>
                <a:gd name="T10" fmla="*/ 0 w 275"/>
                <a:gd name="T11" fmla="*/ 2147483647 h 287"/>
                <a:gd name="T12" fmla="*/ 0 w 275"/>
                <a:gd name="T13" fmla="*/ 2147483647 h 287"/>
                <a:gd name="T14" fmla="*/ 2147483647 w 275"/>
                <a:gd name="T15" fmla="*/ 2147483647 h 287"/>
                <a:gd name="T16" fmla="*/ 2147483647 w 275"/>
                <a:gd name="T17" fmla="*/ 2147483647 h 287"/>
                <a:gd name="T18" fmla="*/ 2147483647 w 275"/>
                <a:gd name="T19" fmla="*/ 2147483647 h 287"/>
                <a:gd name="T20" fmla="*/ 2147483647 w 275"/>
                <a:gd name="T21" fmla="*/ 2147483647 h 287"/>
                <a:gd name="T22" fmla="*/ 2147483647 w 275"/>
                <a:gd name="T23" fmla="*/ 2147483647 h 287"/>
                <a:gd name="T24" fmla="*/ 2147483647 w 275"/>
                <a:gd name="T25" fmla="*/ 2147483647 h 287"/>
                <a:gd name="T26" fmla="*/ 2147483647 w 275"/>
                <a:gd name="T27" fmla="*/ 2147483647 h 287"/>
                <a:gd name="T28" fmla="*/ 2147483647 w 275"/>
                <a:gd name="T29" fmla="*/ 2147483647 h 287"/>
                <a:gd name="T30" fmla="*/ 2147483647 w 275"/>
                <a:gd name="T31" fmla="*/ 2147483647 h 287"/>
                <a:gd name="T32" fmla="*/ 2147483647 w 275"/>
                <a:gd name="T33" fmla="*/ 2147483647 h 287"/>
                <a:gd name="T34" fmla="*/ 2147483647 w 275"/>
                <a:gd name="T35" fmla="*/ 2147483647 h 287"/>
                <a:gd name="T36" fmla="*/ 2147483647 w 275"/>
                <a:gd name="T37" fmla="*/ 2147483647 h 287"/>
                <a:gd name="T38" fmla="*/ 2147483647 w 275"/>
                <a:gd name="T39" fmla="*/ 2147483647 h 287"/>
                <a:gd name="T40" fmla="*/ 2147483647 w 275"/>
                <a:gd name="T41" fmla="*/ 2147483647 h 287"/>
                <a:gd name="T42" fmla="*/ 2147483647 w 275"/>
                <a:gd name="T43" fmla="*/ 2147483647 h 287"/>
                <a:gd name="T44" fmla="*/ 2147483647 w 275"/>
                <a:gd name="T45" fmla="*/ 2147483647 h 287"/>
                <a:gd name="T46" fmla="*/ 2147483647 w 275"/>
                <a:gd name="T47" fmla="*/ 0 h 287"/>
                <a:gd name="T48" fmla="*/ 2147483647 w 275"/>
                <a:gd name="T49" fmla="*/ 2147483647 h 287"/>
                <a:gd name="T50" fmla="*/ 2147483647 w 275"/>
                <a:gd name="T51" fmla="*/ 0 h 287"/>
                <a:gd name="T52" fmla="*/ 2147483647 w 275"/>
                <a:gd name="T53" fmla="*/ 2147483647 h 287"/>
                <a:gd name="T54" fmla="*/ 2147483647 w 275"/>
                <a:gd name="T55" fmla="*/ 0 h 287"/>
                <a:gd name="T56" fmla="*/ 2147483647 w 275"/>
                <a:gd name="T57" fmla="*/ 2147483647 h 287"/>
                <a:gd name="T58" fmla="*/ 2147483647 w 275"/>
                <a:gd name="T59" fmla="*/ 2147483647 h 287"/>
                <a:gd name="T60" fmla="*/ 2147483647 w 275"/>
                <a:gd name="T61" fmla="*/ 2147483647 h 287"/>
                <a:gd name="T62" fmla="*/ 2147483647 w 275"/>
                <a:gd name="T63" fmla="*/ 2147483647 h 287"/>
                <a:gd name="T64" fmla="*/ 2147483647 w 275"/>
                <a:gd name="T65" fmla="*/ 2147483647 h 28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5"/>
                <a:gd name="T100" fmla="*/ 0 h 287"/>
                <a:gd name="T101" fmla="*/ 275 w 275"/>
                <a:gd name="T102" fmla="*/ 287 h 28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5" h="287">
                  <a:moveTo>
                    <a:pt x="87" y="33"/>
                  </a:moveTo>
                  <a:lnTo>
                    <a:pt x="94" y="33"/>
                  </a:lnTo>
                  <a:lnTo>
                    <a:pt x="101" y="79"/>
                  </a:lnTo>
                  <a:lnTo>
                    <a:pt x="65" y="87"/>
                  </a:lnTo>
                  <a:lnTo>
                    <a:pt x="65" y="101"/>
                  </a:lnTo>
                  <a:lnTo>
                    <a:pt x="0" y="138"/>
                  </a:lnTo>
                  <a:lnTo>
                    <a:pt x="0" y="163"/>
                  </a:lnTo>
                  <a:lnTo>
                    <a:pt x="129" y="257"/>
                  </a:lnTo>
                  <a:lnTo>
                    <a:pt x="136" y="274"/>
                  </a:lnTo>
                  <a:lnTo>
                    <a:pt x="166" y="287"/>
                  </a:lnTo>
                  <a:lnTo>
                    <a:pt x="188" y="287"/>
                  </a:lnTo>
                  <a:lnTo>
                    <a:pt x="275" y="228"/>
                  </a:lnTo>
                  <a:lnTo>
                    <a:pt x="265" y="207"/>
                  </a:lnTo>
                  <a:lnTo>
                    <a:pt x="260" y="207"/>
                  </a:lnTo>
                  <a:lnTo>
                    <a:pt x="243" y="185"/>
                  </a:lnTo>
                  <a:lnTo>
                    <a:pt x="251" y="170"/>
                  </a:lnTo>
                  <a:lnTo>
                    <a:pt x="251" y="134"/>
                  </a:lnTo>
                  <a:lnTo>
                    <a:pt x="243" y="124"/>
                  </a:lnTo>
                  <a:lnTo>
                    <a:pt x="243" y="87"/>
                  </a:lnTo>
                  <a:lnTo>
                    <a:pt x="221" y="79"/>
                  </a:lnTo>
                  <a:lnTo>
                    <a:pt x="215" y="65"/>
                  </a:lnTo>
                  <a:lnTo>
                    <a:pt x="230" y="42"/>
                  </a:lnTo>
                  <a:lnTo>
                    <a:pt x="221" y="6"/>
                  </a:lnTo>
                  <a:lnTo>
                    <a:pt x="230" y="0"/>
                  </a:lnTo>
                  <a:lnTo>
                    <a:pt x="221" y="6"/>
                  </a:lnTo>
                  <a:lnTo>
                    <a:pt x="201" y="0"/>
                  </a:lnTo>
                  <a:lnTo>
                    <a:pt x="188" y="6"/>
                  </a:lnTo>
                  <a:lnTo>
                    <a:pt x="173" y="0"/>
                  </a:lnTo>
                  <a:lnTo>
                    <a:pt x="151" y="6"/>
                  </a:lnTo>
                  <a:lnTo>
                    <a:pt x="129" y="6"/>
                  </a:lnTo>
                  <a:lnTo>
                    <a:pt x="87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5" name="S_MLI">
              <a:extLst>
                <a:ext uri="{FF2B5EF4-FFF2-40B4-BE49-F238E27FC236}">
                  <a16:creationId xmlns:a16="http://schemas.microsoft.com/office/drawing/2014/main" id="{FDC71C46-58B5-40E7-A436-B929182CF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475" y="3514725"/>
              <a:ext cx="467340" cy="476250"/>
            </a:xfrm>
            <a:custGeom>
              <a:avLst/>
              <a:gdLst>
                <a:gd name="T0" fmla="*/ 438039213 w 223"/>
                <a:gd name="T1" fmla="*/ 0 h 232"/>
                <a:gd name="T2" fmla="*/ 784089675 w 223"/>
                <a:gd name="T3" fmla="*/ 257053881 h 232"/>
                <a:gd name="T4" fmla="*/ 814751197 w 223"/>
                <a:gd name="T5" fmla="*/ 320263799 h 232"/>
                <a:gd name="T6" fmla="*/ 946162503 w 223"/>
                <a:gd name="T7" fmla="*/ 383473653 h 232"/>
                <a:gd name="T8" fmla="*/ 976826118 w 223"/>
                <a:gd name="T9" fmla="*/ 383473653 h 232"/>
                <a:gd name="T10" fmla="*/ 976826118 w 223"/>
                <a:gd name="T11" fmla="*/ 573103344 h 232"/>
                <a:gd name="T12" fmla="*/ 946162503 w 223"/>
                <a:gd name="T13" fmla="*/ 632098797 h 232"/>
                <a:gd name="T14" fmla="*/ 661439402 w 223"/>
                <a:gd name="T15" fmla="*/ 665811951 h 232"/>
                <a:gd name="T16" fmla="*/ 600112172 w 223"/>
                <a:gd name="T17" fmla="*/ 729021805 h 232"/>
                <a:gd name="T18" fmla="*/ 503744866 w 223"/>
                <a:gd name="T19" fmla="*/ 758518505 h 232"/>
                <a:gd name="T20" fmla="*/ 411756115 w 223"/>
                <a:gd name="T21" fmla="*/ 948148068 h 232"/>
                <a:gd name="T22" fmla="*/ 381094593 w 223"/>
                <a:gd name="T23" fmla="*/ 977646821 h 232"/>
                <a:gd name="T24" fmla="*/ 315388940 w 223"/>
                <a:gd name="T25" fmla="*/ 948148068 h 232"/>
                <a:gd name="T26" fmla="*/ 284725325 w 223"/>
                <a:gd name="T27" fmla="*/ 977646821 h 232"/>
                <a:gd name="T28" fmla="*/ 249681129 w 223"/>
                <a:gd name="T29" fmla="*/ 977646821 h 232"/>
                <a:gd name="T30" fmla="*/ 183975475 w 223"/>
                <a:gd name="T31" fmla="*/ 830157161 h 232"/>
                <a:gd name="T32" fmla="*/ 96369301 w 223"/>
                <a:gd name="T33" fmla="*/ 859655914 h 232"/>
                <a:gd name="T34" fmla="*/ 30663623 w 223"/>
                <a:gd name="T35" fmla="*/ 859655914 h 232"/>
                <a:gd name="T36" fmla="*/ 56944637 w 223"/>
                <a:gd name="T37" fmla="*/ 830157161 h 232"/>
                <a:gd name="T38" fmla="*/ 0 w 223"/>
                <a:gd name="T39" fmla="*/ 665811951 h 232"/>
                <a:gd name="T40" fmla="*/ 56944637 w 223"/>
                <a:gd name="T41" fmla="*/ 632098797 h 232"/>
                <a:gd name="T42" fmla="*/ 96369301 w 223"/>
                <a:gd name="T43" fmla="*/ 665811951 h 232"/>
                <a:gd name="T44" fmla="*/ 118269790 w 223"/>
                <a:gd name="T45" fmla="*/ 632098797 h 232"/>
                <a:gd name="T46" fmla="*/ 411756115 w 223"/>
                <a:gd name="T47" fmla="*/ 632098797 h 232"/>
                <a:gd name="T48" fmla="*/ 315388940 w 223"/>
                <a:gd name="T49" fmla="*/ 0 h 232"/>
                <a:gd name="T50" fmla="*/ 438039213 w 223"/>
                <a:gd name="T51" fmla="*/ 0 h 232"/>
                <a:gd name="T52" fmla="*/ 438039213 w 223"/>
                <a:gd name="T53" fmla="*/ 0 h 2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3"/>
                <a:gd name="T82" fmla="*/ 0 h 232"/>
                <a:gd name="T83" fmla="*/ 223 w 223"/>
                <a:gd name="T84" fmla="*/ 232 h 23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3" h="232">
                  <a:moveTo>
                    <a:pt x="100" y="0"/>
                  </a:moveTo>
                  <a:lnTo>
                    <a:pt x="179" y="61"/>
                  </a:lnTo>
                  <a:lnTo>
                    <a:pt x="186" y="76"/>
                  </a:lnTo>
                  <a:lnTo>
                    <a:pt x="216" y="91"/>
                  </a:lnTo>
                  <a:lnTo>
                    <a:pt x="223" y="91"/>
                  </a:lnTo>
                  <a:lnTo>
                    <a:pt x="223" y="136"/>
                  </a:lnTo>
                  <a:lnTo>
                    <a:pt x="216" y="150"/>
                  </a:lnTo>
                  <a:lnTo>
                    <a:pt x="151" y="158"/>
                  </a:lnTo>
                  <a:lnTo>
                    <a:pt x="137" y="173"/>
                  </a:lnTo>
                  <a:lnTo>
                    <a:pt x="115" y="180"/>
                  </a:lnTo>
                  <a:lnTo>
                    <a:pt x="94" y="225"/>
                  </a:lnTo>
                  <a:lnTo>
                    <a:pt x="87" y="232"/>
                  </a:lnTo>
                  <a:lnTo>
                    <a:pt x="72" y="225"/>
                  </a:lnTo>
                  <a:lnTo>
                    <a:pt x="65" y="232"/>
                  </a:lnTo>
                  <a:lnTo>
                    <a:pt x="57" y="232"/>
                  </a:lnTo>
                  <a:lnTo>
                    <a:pt x="42" y="197"/>
                  </a:lnTo>
                  <a:lnTo>
                    <a:pt x="22" y="204"/>
                  </a:lnTo>
                  <a:lnTo>
                    <a:pt x="7" y="204"/>
                  </a:lnTo>
                  <a:lnTo>
                    <a:pt x="13" y="197"/>
                  </a:lnTo>
                  <a:lnTo>
                    <a:pt x="0" y="158"/>
                  </a:lnTo>
                  <a:lnTo>
                    <a:pt x="13" y="150"/>
                  </a:lnTo>
                  <a:lnTo>
                    <a:pt x="22" y="158"/>
                  </a:lnTo>
                  <a:lnTo>
                    <a:pt x="27" y="150"/>
                  </a:lnTo>
                  <a:lnTo>
                    <a:pt x="94" y="150"/>
                  </a:lnTo>
                  <a:lnTo>
                    <a:pt x="72" y="0"/>
                  </a:lnTo>
                  <a:lnTo>
                    <a:pt x="10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6" name="S_CIV">
              <a:extLst>
                <a:ext uri="{FF2B5EF4-FFF2-40B4-BE49-F238E27FC236}">
                  <a16:creationId xmlns:a16="http://schemas.microsoft.com/office/drawing/2014/main" id="{D47E2317-76AF-418B-BEA3-C13DD9B00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7854" y="3981450"/>
              <a:ext cx="180290" cy="190500"/>
            </a:xfrm>
            <a:custGeom>
              <a:avLst/>
              <a:gdLst>
                <a:gd name="T0" fmla="*/ 349051813 w 85"/>
                <a:gd name="T1" fmla="*/ 339032225 h 89"/>
                <a:gd name="T2" fmla="*/ 349051813 w 85"/>
                <a:gd name="T3" fmla="*/ 247401690 h 89"/>
                <a:gd name="T4" fmla="*/ 385317061 w 85"/>
                <a:gd name="T5" fmla="*/ 146607960 h 89"/>
                <a:gd name="T6" fmla="*/ 349051813 w 85"/>
                <a:gd name="T7" fmla="*/ 77886681 h 89"/>
                <a:gd name="T8" fmla="*/ 285587097 w 85"/>
                <a:gd name="T9" fmla="*/ 36653060 h 89"/>
                <a:gd name="T10" fmla="*/ 217591554 w 85"/>
                <a:gd name="T11" fmla="*/ 36653060 h 89"/>
                <a:gd name="T12" fmla="*/ 190392086 w 85"/>
                <a:gd name="T13" fmla="*/ 0 h 89"/>
                <a:gd name="T14" fmla="*/ 167725507 w 85"/>
                <a:gd name="T15" fmla="*/ 36653060 h 89"/>
                <a:gd name="T16" fmla="*/ 90662088 w 85"/>
                <a:gd name="T17" fmla="*/ 0 h 89"/>
                <a:gd name="T18" fmla="*/ 67997623 w 85"/>
                <a:gd name="T19" fmla="*/ 36653060 h 89"/>
                <a:gd name="T20" fmla="*/ 27199476 w 85"/>
                <a:gd name="T21" fmla="*/ 36653060 h 89"/>
                <a:gd name="T22" fmla="*/ 27199476 w 85"/>
                <a:gd name="T23" fmla="*/ 215331347 h 89"/>
                <a:gd name="T24" fmla="*/ 0 w 85"/>
                <a:gd name="T25" fmla="*/ 215331347 h 89"/>
                <a:gd name="T26" fmla="*/ 0 w 85"/>
                <a:gd name="T27" fmla="*/ 284054800 h 89"/>
                <a:gd name="T28" fmla="*/ 67997623 w 85"/>
                <a:gd name="T29" fmla="*/ 316125143 h 89"/>
                <a:gd name="T30" fmla="*/ 67997623 w 85"/>
                <a:gd name="T31" fmla="*/ 407755612 h 89"/>
                <a:gd name="T32" fmla="*/ 167725507 w 85"/>
                <a:gd name="T33" fmla="*/ 339032225 h 89"/>
                <a:gd name="T34" fmla="*/ 349051813 w 85"/>
                <a:gd name="T35" fmla="*/ 339032225 h 89"/>
                <a:gd name="T36" fmla="*/ 349051813 w 85"/>
                <a:gd name="T37" fmla="*/ 339032225 h 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5"/>
                <a:gd name="T58" fmla="*/ 0 h 89"/>
                <a:gd name="T59" fmla="*/ 85 w 85"/>
                <a:gd name="T60" fmla="*/ 89 h 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5" h="89">
                  <a:moveTo>
                    <a:pt x="77" y="74"/>
                  </a:moveTo>
                  <a:lnTo>
                    <a:pt x="77" y="54"/>
                  </a:lnTo>
                  <a:lnTo>
                    <a:pt x="85" y="32"/>
                  </a:lnTo>
                  <a:lnTo>
                    <a:pt x="77" y="17"/>
                  </a:lnTo>
                  <a:lnTo>
                    <a:pt x="63" y="8"/>
                  </a:lnTo>
                  <a:lnTo>
                    <a:pt x="48" y="8"/>
                  </a:lnTo>
                  <a:lnTo>
                    <a:pt x="42" y="0"/>
                  </a:lnTo>
                  <a:lnTo>
                    <a:pt x="37" y="8"/>
                  </a:lnTo>
                  <a:lnTo>
                    <a:pt x="20" y="0"/>
                  </a:lnTo>
                  <a:lnTo>
                    <a:pt x="15" y="8"/>
                  </a:lnTo>
                  <a:lnTo>
                    <a:pt x="6" y="8"/>
                  </a:lnTo>
                  <a:lnTo>
                    <a:pt x="6" y="47"/>
                  </a:lnTo>
                  <a:lnTo>
                    <a:pt x="0" y="47"/>
                  </a:lnTo>
                  <a:lnTo>
                    <a:pt x="0" y="62"/>
                  </a:lnTo>
                  <a:lnTo>
                    <a:pt x="15" y="69"/>
                  </a:lnTo>
                  <a:lnTo>
                    <a:pt x="15" y="89"/>
                  </a:lnTo>
                  <a:lnTo>
                    <a:pt x="37" y="74"/>
                  </a:lnTo>
                  <a:lnTo>
                    <a:pt x="77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7" name="S_GHA">
              <a:extLst>
                <a:ext uri="{FF2B5EF4-FFF2-40B4-BE49-F238E27FC236}">
                  <a16:creationId xmlns:a16="http://schemas.microsoft.com/office/drawing/2014/main" id="{255545BC-F5FC-4BC4-9367-AB701E2A6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655" y="3962400"/>
              <a:ext cx="85401" cy="180975"/>
            </a:xfrm>
            <a:custGeom>
              <a:avLst/>
              <a:gdLst>
                <a:gd name="T0" fmla="*/ 0 w 46"/>
                <a:gd name="T1" fmla="*/ 129813146 h 87"/>
                <a:gd name="T2" fmla="*/ 0 w 46"/>
                <a:gd name="T3" fmla="*/ 0 h 87"/>
                <a:gd name="T4" fmla="*/ 90296378 w 46"/>
                <a:gd name="T5" fmla="*/ 0 h 87"/>
                <a:gd name="T6" fmla="*/ 159755997 w 46"/>
                <a:gd name="T7" fmla="*/ 281262224 h 87"/>
                <a:gd name="T8" fmla="*/ 159755997 w 46"/>
                <a:gd name="T9" fmla="*/ 320207198 h 87"/>
                <a:gd name="T10" fmla="*/ 27784216 w 46"/>
                <a:gd name="T11" fmla="*/ 376459201 h 87"/>
                <a:gd name="T12" fmla="*/ 0 w 46"/>
                <a:gd name="T13" fmla="*/ 376459201 h 87"/>
                <a:gd name="T14" fmla="*/ 0 w 46"/>
                <a:gd name="T15" fmla="*/ 281262224 h 87"/>
                <a:gd name="T16" fmla="*/ 27784216 w 46"/>
                <a:gd name="T17" fmla="*/ 186065182 h 87"/>
                <a:gd name="T18" fmla="*/ 0 w 46"/>
                <a:gd name="T19" fmla="*/ 129813146 h 87"/>
                <a:gd name="T20" fmla="*/ 0 w 46"/>
                <a:gd name="T21" fmla="*/ 129813146 h 87"/>
                <a:gd name="T22" fmla="*/ 0 w 46"/>
                <a:gd name="T23" fmla="*/ 129813146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6"/>
                <a:gd name="T37" fmla="*/ 0 h 87"/>
                <a:gd name="T38" fmla="*/ 46 w 46"/>
                <a:gd name="T39" fmla="*/ 87 h 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6" h="87">
                  <a:moveTo>
                    <a:pt x="0" y="30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46" y="65"/>
                  </a:lnTo>
                  <a:lnTo>
                    <a:pt x="46" y="74"/>
                  </a:lnTo>
                  <a:lnTo>
                    <a:pt x="8" y="87"/>
                  </a:lnTo>
                  <a:lnTo>
                    <a:pt x="0" y="87"/>
                  </a:lnTo>
                  <a:lnTo>
                    <a:pt x="0" y="65"/>
                  </a:lnTo>
                  <a:lnTo>
                    <a:pt x="8" y="43"/>
                  </a:lnTo>
                  <a:lnTo>
                    <a:pt x="0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8" name="S_GAB">
              <a:extLst>
                <a:ext uri="{FF2B5EF4-FFF2-40B4-BE49-F238E27FC236}">
                  <a16:creationId xmlns:a16="http://schemas.microsoft.com/office/drawing/2014/main" id="{B322E463-7D21-4B4B-93EA-BE4328858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9165" y="4238625"/>
              <a:ext cx="161312" cy="190500"/>
            </a:xfrm>
            <a:custGeom>
              <a:avLst/>
              <a:gdLst>
                <a:gd name="T0" fmla="*/ 92426376 w 79"/>
                <a:gd name="T1" fmla="*/ 71330992 h 93"/>
                <a:gd name="T2" fmla="*/ 147042255 w 79"/>
                <a:gd name="T3" fmla="*/ 71330992 h 93"/>
                <a:gd name="T4" fmla="*/ 147042255 w 79"/>
                <a:gd name="T5" fmla="*/ 0 h 93"/>
                <a:gd name="T6" fmla="*/ 268877512 w 79"/>
                <a:gd name="T7" fmla="*/ 0 h 93"/>
                <a:gd name="T8" fmla="*/ 268877512 w 79"/>
                <a:gd name="T9" fmla="*/ 71330992 h 93"/>
                <a:gd name="T10" fmla="*/ 294084510 w 79"/>
                <a:gd name="T11" fmla="*/ 37762020 h 93"/>
                <a:gd name="T12" fmla="*/ 331895008 w 79"/>
                <a:gd name="T13" fmla="*/ 71330992 h 93"/>
                <a:gd name="T14" fmla="*/ 331895008 w 79"/>
                <a:gd name="T15" fmla="*/ 268537443 h 93"/>
                <a:gd name="T16" fmla="*/ 239468599 w 79"/>
                <a:gd name="T17" fmla="*/ 268537443 h 93"/>
                <a:gd name="T18" fmla="*/ 189054602 w 79"/>
                <a:gd name="T19" fmla="*/ 306299447 h 93"/>
                <a:gd name="T20" fmla="*/ 189054602 w 79"/>
                <a:gd name="T21" fmla="*/ 327279021 h 93"/>
                <a:gd name="T22" fmla="*/ 147042255 w 79"/>
                <a:gd name="T23" fmla="*/ 327279021 h 93"/>
                <a:gd name="T24" fmla="*/ 147042255 w 79"/>
                <a:gd name="T25" fmla="*/ 390217742 h 93"/>
                <a:gd name="T26" fmla="*/ 0 w 79"/>
                <a:gd name="T27" fmla="*/ 197206419 h 93"/>
                <a:gd name="T28" fmla="*/ 63017512 w 79"/>
                <a:gd name="T29" fmla="*/ 134267697 h 93"/>
                <a:gd name="T30" fmla="*/ 63017512 w 79"/>
                <a:gd name="T31" fmla="*/ 109092996 h 93"/>
                <a:gd name="T32" fmla="*/ 92426376 w 79"/>
                <a:gd name="T33" fmla="*/ 71330992 h 93"/>
                <a:gd name="T34" fmla="*/ 92426376 w 79"/>
                <a:gd name="T35" fmla="*/ 71330992 h 93"/>
                <a:gd name="T36" fmla="*/ 92426376 w 79"/>
                <a:gd name="T37" fmla="*/ 71330992 h 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93"/>
                <a:gd name="T59" fmla="*/ 79 w 79"/>
                <a:gd name="T60" fmla="*/ 93 h 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93">
                  <a:moveTo>
                    <a:pt x="22" y="17"/>
                  </a:moveTo>
                  <a:lnTo>
                    <a:pt x="35" y="17"/>
                  </a:lnTo>
                  <a:lnTo>
                    <a:pt x="35" y="0"/>
                  </a:lnTo>
                  <a:lnTo>
                    <a:pt x="64" y="0"/>
                  </a:lnTo>
                  <a:lnTo>
                    <a:pt x="64" y="17"/>
                  </a:lnTo>
                  <a:lnTo>
                    <a:pt x="70" y="9"/>
                  </a:lnTo>
                  <a:lnTo>
                    <a:pt x="79" y="17"/>
                  </a:lnTo>
                  <a:lnTo>
                    <a:pt x="79" y="64"/>
                  </a:lnTo>
                  <a:lnTo>
                    <a:pt x="57" y="64"/>
                  </a:lnTo>
                  <a:lnTo>
                    <a:pt x="45" y="73"/>
                  </a:lnTo>
                  <a:lnTo>
                    <a:pt x="45" y="78"/>
                  </a:lnTo>
                  <a:lnTo>
                    <a:pt x="35" y="78"/>
                  </a:lnTo>
                  <a:lnTo>
                    <a:pt x="35" y="93"/>
                  </a:lnTo>
                  <a:lnTo>
                    <a:pt x="0" y="47"/>
                  </a:lnTo>
                  <a:lnTo>
                    <a:pt x="15" y="32"/>
                  </a:lnTo>
                  <a:lnTo>
                    <a:pt x="15" y="26"/>
                  </a:lnTo>
                  <a:lnTo>
                    <a:pt x="22" y="1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299" name="S_CMR">
              <a:extLst>
                <a:ext uri="{FF2B5EF4-FFF2-40B4-BE49-F238E27FC236}">
                  <a16:creationId xmlns:a16="http://schemas.microsoft.com/office/drawing/2014/main" id="{44C0F3B8-3683-4C5C-A6B8-246BB064E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9165" y="3886200"/>
              <a:ext cx="218246" cy="361950"/>
            </a:xfrm>
            <a:custGeom>
              <a:avLst/>
              <a:gdLst>
                <a:gd name="T0" fmla="*/ 0 w 105"/>
                <a:gd name="T1" fmla="*/ 533152292 h 171"/>
                <a:gd name="T2" fmla="*/ 91416874 w 105"/>
                <a:gd name="T3" fmla="*/ 434587627 h 171"/>
                <a:gd name="T4" fmla="*/ 113182490 w 105"/>
                <a:gd name="T5" fmla="*/ 434587627 h 171"/>
                <a:gd name="T6" fmla="*/ 143654803 w 105"/>
                <a:gd name="T7" fmla="*/ 474910113 h 171"/>
                <a:gd name="T8" fmla="*/ 187186037 w 105"/>
                <a:gd name="T9" fmla="*/ 434587627 h 171"/>
                <a:gd name="T10" fmla="*/ 269898300 w 105"/>
                <a:gd name="T11" fmla="*/ 309139189 h 171"/>
                <a:gd name="T12" fmla="*/ 326488551 w 105"/>
                <a:gd name="T13" fmla="*/ 103045680 h 171"/>
                <a:gd name="T14" fmla="*/ 326488551 w 105"/>
                <a:gd name="T15" fmla="*/ 0 h 171"/>
                <a:gd name="T16" fmla="*/ 326488551 w 105"/>
                <a:gd name="T17" fmla="*/ 71685157 h 171"/>
                <a:gd name="T18" fmla="*/ 422259768 w 105"/>
                <a:gd name="T19" fmla="*/ 232975133 h 171"/>
                <a:gd name="T20" fmla="*/ 326488551 w 105"/>
                <a:gd name="T21" fmla="*/ 232975133 h 171"/>
                <a:gd name="T22" fmla="*/ 326488551 w 105"/>
                <a:gd name="T23" fmla="*/ 268816637 h 171"/>
                <a:gd name="T24" fmla="*/ 422259768 w 105"/>
                <a:gd name="T25" fmla="*/ 403224988 h 171"/>
                <a:gd name="T26" fmla="*/ 326488551 w 105"/>
                <a:gd name="T27" fmla="*/ 501791770 h 171"/>
                <a:gd name="T28" fmla="*/ 361315207 w 105"/>
                <a:gd name="T29" fmla="*/ 533152292 h 171"/>
                <a:gd name="T30" fmla="*/ 457084337 w 105"/>
                <a:gd name="T31" fmla="*/ 667560710 h 171"/>
                <a:gd name="T32" fmla="*/ 457084337 w 105"/>
                <a:gd name="T33" fmla="*/ 766127491 h 171"/>
                <a:gd name="T34" fmla="*/ 91416874 w 105"/>
                <a:gd name="T35" fmla="*/ 730285987 h 171"/>
                <a:gd name="T36" fmla="*/ 91416874 w 105"/>
                <a:gd name="T37" fmla="*/ 667560710 h 171"/>
                <a:gd name="T38" fmla="*/ 56592288 w 105"/>
                <a:gd name="T39" fmla="*/ 640679053 h 171"/>
                <a:gd name="T40" fmla="*/ 0 w 105"/>
                <a:gd name="T41" fmla="*/ 600356567 h 171"/>
                <a:gd name="T42" fmla="*/ 0 w 105"/>
                <a:gd name="T43" fmla="*/ 533152292 h 171"/>
                <a:gd name="T44" fmla="*/ 0 w 105"/>
                <a:gd name="T45" fmla="*/ 533152292 h 171"/>
                <a:gd name="T46" fmla="*/ 0 w 105"/>
                <a:gd name="T47" fmla="*/ 533152292 h 1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5"/>
                <a:gd name="T73" fmla="*/ 0 h 171"/>
                <a:gd name="T74" fmla="*/ 105 w 105"/>
                <a:gd name="T75" fmla="*/ 171 h 1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5" h="171">
                  <a:moveTo>
                    <a:pt x="0" y="119"/>
                  </a:moveTo>
                  <a:lnTo>
                    <a:pt x="21" y="97"/>
                  </a:lnTo>
                  <a:lnTo>
                    <a:pt x="26" y="97"/>
                  </a:lnTo>
                  <a:lnTo>
                    <a:pt x="33" y="106"/>
                  </a:lnTo>
                  <a:lnTo>
                    <a:pt x="43" y="97"/>
                  </a:lnTo>
                  <a:lnTo>
                    <a:pt x="62" y="69"/>
                  </a:lnTo>
                  <a:lnTo>
                    <a:pt x="75" y="23"/>
                  </a:lnTo>
                  <a:lnTo>
                    <a:pt x="75" y="0"/>
                  </a:lnTo>
                  <a:lnTo>
                    <a:pt x="75" y="16"/>
                  </a:lnTo>
                  <a:lnTo>
                    <a:pt x="97" y="52"/>
                  </a:lnTo>
                  <a:lnTo>
                    <a:pt x="75" y="52"/>
                  </a:lnTo>
                  <a:lnTo>
                    <a:pt x="75" y="60"/>
                  </a:lnTo>
                  <a:lnTo>
                    <a:pt x="97" y="90"/>
                  </a:lnTo>
                  <a:lnTo>
                    <a:pt x="75" y="112"/>
                  </a:lnTo>
                  <a:lnTo>
                    <a:pt x="83" y="119"/>
                  </a:lnTo>
                  <a:lnTo>
                    <a:pt x="105" y="149"/>
                  </a:lnTo>
                  <a:lnTo>
                    <a:pt x="105" y="171"/>
                  </a:lnTo>
                  <a:lnTo>
                    <a:pt x="21" y="163"/>
                  </a:lnTo>
                  <a:lnTo>
                    <a:pt x="21" y="149"/>
                  </a:lnTo>
                  <a:lnTo>
                    <a:pt x="13" y="143"/>
                  </a:lnTo>
                  <a:lnTo>
                    <a:pt x="0" y="134"/>
                  </a:lnTo>
                  <a:lnTo>
                    <a:pt x="0" y="11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0" name="S_NGA">
              <a:extLst>
                <a:ext uri="{FF2B5EF4-FFF2-40B4-BE49-F238E27FC236}">
                  <a16:creationId xmlns:a16="http://schemas.microsoft.com/office/drawing/2014/main" id="{4B71E010-C760-483D-9826-18E3E6411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3370" y="3867150"/>
              <a:ext cx="327107" cy="304800"/>
            </a:xfrm>
            <a:custGeom>
              <a:avLst/>
              <a:gdLst>
                <a:gd name="T0" fmla="*/ 2147483647 w 156"/>
                <a:gd name="T1" fmla="*/ 2147483647 h 144"/>
                <a:gd name="T2" fmla="*/ 2147483647 w 156"/>
                <a:gd name="T3" fmla="*/ 2147483647 h 144"/>
                <a:gd name="T4" fmla="*/ 2147483647 w 156"/>
                <a:gd name="T5" fmla="*/ 2147483647 h 144"/>
                <a:gd name="T6" fmla="*/ 2147483647 w 156"/>
                <a:gd name="T7" fmla="*/ 2147483647 h 144"/>
                <a:gd name="T8" fmla="*/ 2147483647 w 156"/>
                <a:gd name="T9" fmla="*/ 2147483647 h 144"/>
                <a:gd name="T10" fmla="*/ 2147483647 w 156"/>
                <a:gd name="T11" fmla="*/ 2147483647 h 144"/>
                <a:gd name="T12" fmla="*/ 2147483647 w 156"/>
                <a:gd name="T13" fmla="*/ 2147483647 h 144"/>
                <a:gd name="T14" fmla="*/ 2147483647 w 156"/>
                <a:gd name="T15" fmla="*/ 0 h 144"/>
                <a:gd name="T16" fmla="*/ 2147483647 w 156"/>
                <a:gd name="T17" fmla="*/ 0 h 144"/>
                <a:gd name="T18" fmla="*/ 2147483647 w 156"/>
                <a:gd name="T19" fmla="*/ 2147483647 h 144"/>
                <a:gd name="T20" fmla="*/ 2147483647 w 156"/>
                <a:gd name="T21" fmla="*/ 2147483647 h 144"/>
                <a:gd name="T22" fmla="*/ 2147483647 w 156"/>
                <a:gd name="T23" fmla="*/ 2147483647 h 144"/>
                <a:gd name="T24" fmla="*/ 2147483647 w 156"/>
                <a:gd name="T25" fmla="*/ 2147483647 h 144"/>
                <a:gd name="T26" fmla="*/ 2147483647 w 156"/>
                <a:gd name="T27" fmla="*/ 2147483647 h 144"/>
                <a:gd name="T28" fmla="*/ 2147483647 w 156"/>
                <a:gd name="T29" fmla="*/ 0 h 144"/>
                <a:gd name="T30" fmla="*/ 2147483647 w 156"/>
                <a:gd name="T31" fmla="*/ 0 h 144"/>
                <a:gd name="T32" fmla="*/ 2147483647 w 156"/>
                <a:gd name="T33" fmla="*/ 2147483647 h 144"/>
                <a:gd name="T34" fmla="*/ 2147483647 w 156"/>
                <a:gd name="T35" fmla="*/ 2147483647 h 144"/>
                <a:gd name="T36" fmla="*/ 0 w 156"/>
                <a:gd name="T37" fmla="*/ 2147483647 h 144"/>
                <a:gd name="T38" fmla="*/ 0 w 156"/>
                <a:gd name="T39" fmla="*/ 2147483647 h 144"/>
                <a:gd name="T40" fmla="*/ 2147483647 w 156"/>
                <a:gd name="T41" fmla="*/ 2147483647 h 144"/>
                <a:gd name="T42" fmla="*/ 2147483647 w 156"/>
                <a:gd name="T43" fmla="*/ 2147483647 h 144"/>
                <a:gd name="T44" fmla="*/ 2147483647 w 156"/>
                <a:gd name="T45" fmla="*/ 2147483647 h 144"/>
                <a:gd name="T46" fmla="*/ 2147483647 w 156"/>
                <a:gd name="T47" fmla="*/ 2147483647 h 144"/>
                <a:gd name="T48" fmla="*/ 2147483647 w 156"/>
                <a:gd name="T49" fmla="*/ 2147483647 h 144"/>
                <a:gd name="T50" fmla="*/ 2147483647 w 156"/>
                <a:gd name="T51" fmla="*/ 2147483647 h 144"/>
                <a:gd name="T52" fmla="*/ 2147483647 w 156"/>
                <a:gd name="T53" fmla="*/ 2147483647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56"/>
                <a:gd name="T82" fmla="*/ 0 h 144"/>
                <a:gd name="T83" fmla="*/ 156 w 156"/>
                <a:gd name="T84" fmla="*/ 144 h 14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56" h="144">
                  <a:moveTo>
                    <a:pt x="79" y="129"/>
                  </a:moveTo>
                  <a:lnTo>
                    <a:pt x="100" y="107"/>
                  </a:lnTo>
                  <a:lnTo>
                    <a:pt x="107" y="107"/>
                  </a:lnTo>
                  <a:lnTo>
                    <a:pt x="114" y="117"/>
                  </a:lnTo>
                  <a:lnTo>
                    <a:pt x="142" y="77"/>
                  </a:lnTo>
                  <a:lnTo>
                    <a:pt x="156" y="32"/>
                  </a:lnTo>
                  <a:lnTo>
                    <a:pt x="156" y="8"/>
                  </a:lnTo>
                  <a:lnTo>
                    <a:pt x="151" y="0"/>
                  </a:lnTo>
                  <a:lnTo>
                    <a:pt x="142" y="0"/>
                  </a:lnTo>
                  <a:lnTo>
                    <a:pt x="134" y="8"/>
                  </a:lnTo>
                  <a:lnTo>
                    <a:pt x="107" y="8"/>
                  </a:lnTo>
                  <a:lnTo>
                    <a:pt x="94" y="23"/>
                  </a:lnTo>
                  <a:lnTo>
                    <a:pt x="72" y="8"/>
                  </a:lnTo>
                  <a:lnTo>
                    <a:pt x="64" y="8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3" y="23"/>
                  </a:lnTo>
                  <a:lnTo>
                    <a:pt x="13" y="53"/>
                  </a:lnTo>
                  <a:lnTo>
                    <a:pt x="0" y="84"/>
                  </a:lnTo>
                  <a:lnTo>
                    <a:pt x="0" y="117"/>
                  </a:lnTo>
                  <a:lnTo>
                    <a:pt x="30" y="117"/>
                  </a:lnTo>
                  <a:lnTo>
                    <a:pt x="30" y="124"/>
                  </a:lnTo>
                  <a:lnTo>
                    <a:pt x="37" y="144"/>
                  </a:lnTo>
                  <a:lnTo>
                    <a:pt x="79" y="144"/>
                  </a:lnTo>
                  <a:lnTo>
                    <a:pt x="79" y="12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1" name="S_NER">
              <a:extLst>
                <a:ext uri="{FF2B5EF4-FFF2-40B4-BE49-F238E27FC236}">
                  <a16:creationId xmlns:a16="http://schemas.microsoft.com/office/drawing/2014/main" id="{36D69ABD-562D-4C58-A2A8-800129AA2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4566" y="3581400"/>
              <a:ext cx="452845" cy="361950"/>
            </a:xfrm>
            <a:custGeom>
              <a:avLst/>
              <a:gdLst>
                <a:gd name="T0" fmla="*/ 777493378 w 216"/>
                <a:gd name="T1" fmla="*/ 631719206 h 171"/>
                <a:gd name="T2" fmla="*/ 777493378 w 216"/>
                <a:gd name="T3" fmla="*/ 586915738 h 171"/>
                <a:gd name="T4" fmla="*/ 893472259 w 216"/>
                <a:gd name="T5" fmla="*/ 421146799 h 171"/>
                <a:gd name="T6" fmla="*/ 927837523 w 216"/>
                <a:gd name="T7" fmla="*/ 192652647 h 171"/>
                <a:gd name="T8" fmla="*/ 833334601 w 216"/>
                <a:gd name="T9" fmla="*/ 89604851 h 171"/>
                <a:gd name="T10" fmla="*/ 833334601 w 216"/>
                <a:gd name="T11" fmla="*/ 26881665 h 171"/>
                <a:gd name="T12" fmla="*/ 790380611 w 216"/>
                <a:gd name="T13" fmla="*/ 0 h 171"/>
                <a:gd name="T14" fmla="*/ 657218062 w 216"/>
                <a:gd name="T15" fmla="*/ 0 h 171"/>
                <a:gd name="T16" fmla="*/ 279210388 w 216"/>
                <a:gd name="T17" fmla="*/ 264335655 h 171"/>
                <a:gd name="T18" fmla="*/ 214776230 w 216"/>
                <a:gd name="T19" fmla="*/ 264335655 h 171"/>
                <a:gd name="T20" fmla="*/ 214776230 w 216"/>
                <a:gd name="T21" fmla="*/ 465948149 h 171"/>
                <a:gd name="T22" fmla="*/ 189003837 w 216"/>
                <a:gd name="T23" fmla="*/ 519711463 h 171"/>
                <a:gd name="T24" fmla="*/ 0 w 216"/>
                <a:gd name="T25" fmla="*/ 555555216 h 171"/>
                <a:gd name="T26" fmla="*/ 0 w 216"/>
                <a:gd name="T27" fmla="*/ 631719206 h 171"/>
                <a:gd name="T28" fmla="*/ 64434109 w 216"/>
                <a:gd name="T29" fmla="*/ 730285987 h 171"/>
                <a:gd name="T30" fmla="*/ 94502955 w 216"/>
                <a:gd name="T31" fmla="*/ 730285987 h 171"/>
                <a:gd name="T32" fmla="*/ 94502955 w 216"/>
                <a:gd name="T33" fmla="*/ 766127491 h 171"/>
                <a:gd name="T34" fmla="*/ 94502955 w 216"/>
                <a:gd name="T35" fmla="*/ 730285987 h 171"/>
                <a:gd name="T36" fmla="*/ 128866146 w 216"/>
                <a:gd name="T37" fmla="*/ 730285987 h 171"/>
                <a:gd name="T38" fmla="*/ 189003837 w 216"/>
                <a:gd name="T39" fmla="*/ 766127491 h 171"/>
                <a:gd name="T40" fmla="*/ 189003837 w 216"/>
                <a:gd name="T41" fmla="*/ 730285987 h 171"/>
                <a:gd name="T42" fmla="*/ 253437930 w 216"/>
                <a:gd name="T43" fmla="*/ 631719206 h 171"/>
                <a:gd name="T44" fmla="*/ 433850969 w 216"/>
                <a:gd name="T45" fmla="*/ 654119881 h 171"/>
                <a:gd name="T46" fmla="*/ 524055383 w 216"/>
                <a:gd name="T47" fmla="*/ 730285987 h 171"/>
                <a:gd name="T48" fmla="*/ 584193171 w 216"/>
                <a:gd name="T49" fmla="*/ 654119881 h 171"/>
                <a:gd name="T50" fmla="*/ 713061357 w 216"/>
                <a:gd name="T51" fmla="*/ 654119881 h 171"/>
                <a:gd name="T52" fmla="*/ 743130186 w 216"/>
                <a:gd name="T53" fmla="*/ 631719206 h 171"/>
                <a:gd name="T54" fmla="*/ 777493378 w 216"/>
                <a:gd name="T55" fmla="*/ 631719206 h 171"/>
                <a:gd name="T56" fmla="*/ 777493378 w 216"/>
                <a:gd name="T57" fmla="*/ 631719206 h 1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16"/>
                <a:gd name="T88" fmla="*/ 0 h 171"/>
                <a:gd name="T89" fmla="*/ 216 w 216"/>
                <a:gd name="T90" fmla="*/ 171 h 17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16" h="171">
                  <a:moveTo>
                    <a:pt x="181" y="141"/>
                  </a:moveTo>
                  <a:lnTo>
                    <a:pt x="181" y="131"/>
                  </a:lnTo>
                  <a:lnTo>
                    <a:pt x="208" y="94"/>
                  </a:lnTo>
                  <a:lnTo>
                    <a:pt x="216" y="43"/>
                  </a:lnTo>
                  <a:lnTo>
                    <a:pt x="194" y="20"/>
                  </a:lnTo>
                  <a:lnTo>
                    <a:pt x="194" y="6"/>
                  </a:lnTo>
                  <a:lnTo>
                    <a:pt x="184" y="0"/>
                  </a:lnTo>
                  <a:lnTo>
                    <a:pt x="153" y="0"/>
                  </a:lnTo>
                  <a:lnTo>
                    <a:pt x="65" y="59"/>
                  </a:lnTo>
                  <a:lnTo>
                    <a:pt x="50" y="59"/>
                  </a:lnTo>
                  <a:lnTo>
                    <a:pt x="50" y="104"/>
                  </a:lnTo>
                  <a:lnTo>
                    <a:pt x="44" y="116"/>
                  </a:lnTo>
                  <a:lnTo>
                    <a:pt x="0" y="124"/>
                  </a:lnTo>
                  <a:lnTo>
                    <a:pt x="0" y="141"/>
                  </a:lnTo>
                  <a:lnTo>
                    <a:pt x="15" y="163"/>
                  </a:lnTo>
                  <a:lnTo>
                    <a:pt x="22" y="163"/>
                  </a:lnTo>
                  <a:lnTo>
                    <a:pt x="22" y="171"/>
                  </a:lnTo>
                  <a:lnTo>
                    <a:pt x="22" y="163"/>
                  </a:lnTo>
                  <a:lnTo>
                    <a:pt x="30" y="163"/>
                  </a:lnTo>
                  <a:lnTo>
                    <a:pt x="44" y="171"/>
                  </a:lnTo>
                  <a:lnTo>
                    <a:pt x="44" y="163"/>
                  </a:lnTo>
                  <a:lnTo>
                    <a:pt x="59" y="141"/>
                  </a:lnTo>
                  <a:lnTo>
                    <a:pt x="101" y="146"/>
                  </a:lnTo>
                  <a:lnTo>
                    <a:pt x="122" y="163"/>
                  </a:lnTo>
                  <a:lnTo>
                    <a:pt x="136" y="146"/>
                  </a:lnTo>
                  <a:lnTo>
                    <a:pt x="166" y="146"/>
                  </a:lnTo>
                  <a:lnTo>
                    <a:pt x="173" y="141"/>
                  </a:lnTo>
                  <a:lnTo>
                    <a:pt x="181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2" name="S_TCD">
              <a:extLst>
                <a:ext uri="{FF2B5EF4-FFF2-40B4-BE49-F238E27FC236}">
                  <a16:creationId xmlns:a16="http://schemas.microsoft.com/office/drawing/2014/main" id="{3247374C-9C60-4888-833C-82F633C14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1500" y="3581400"/>
              <a:ext cx="284669" cy="495300"/>
            </a:xfrm>
            <a:custGeom>
              <a:avLst/>
              <a:gdLst>
                <a:gd name="T0" fmla="*/ 31286 w 137"/>
                <a:gd name="T1" fmla="*/ 16719 h 237"/>
                <a:gd name="T2" fmla="*/ 31286 w 137"/>
                <a:gd name="T3" fmla="*/ 45977 h 237"/>
                <a:gd name="T4" fmla="*/ 79259 w 137"/>
                <a:gd name="T5" fmla="*/ 89865 h 237"/>
                <a:gd name="T6" fmla="*/ 62573 w 137"/>
                <a:gd name="T7" fmla="*/ 200628 h 237"/>
                <a:gd name="T8" fmla="*/ 0 w 137"/>
                <a:gd name="T9" fmla="*/ 273773 h 237"/>
                <a:gd name="T10" fmla="*/ 0 w 137"/>
                <a:gd name="T11" fmla="*/ 290492 h 237"/>
                <a:gd name="T12" fmla="*/ 12515 w 137"/>
                <a:gd name="T13" fmla="*/ 309301 h 237"/>
                <a:gd name="T14" fmla="*/ 12515 w 137"/>
                <a:gd name="T15" fmla="*/ 340649 h 237"/>
                <a:gd name="T16" fmla="*/ 62573 w 137"/>
                <a:gd name="T17" fmla="*/ 417975 h 237"/>
                <a:gd name="T18" fmla="*/ 12515 w 137"/>
                <a:gd name="T19" fmla="*/ 417975 h 237"/>
                <a:gd name="T20" fmla="*/ 12515 w 137"/>
                <a:gd name="T21" fmla="*/ 434694 h 237"/>
                <a:gd name="T22" fmla="*/ 31286 w 137"/>
                <a:gd name="T23" fmla="*/ 449323 h 237"/>
                <a:gd name="T24" fmla="*/ 62573 w 137"/>
                <a:gd name="T25" fmla="*/ 495300 h 237"/>
                <a:gd name="T26" fmla="*/ 166861 w 137"/>
                <a:gd name="T27" fmla="*/ 449323 h 237"/>
                <a:gd name="T28" fmla="*/ 139746 w 137"/>
                <a:gd name="T29" fmla="*/ 449323 h 237"/>
                <a:gd name="T30" fmla="*/ 198148 w 137"/>
                <a:gd name="T31" fmla="*/ 434694 h 237"/>
                <a:gd name="T32" fmla="*/ 260721 w 137"/>
                <a:gd name="T33" fmla="*/ 371998 h 237"/>
                <a:gd name="T34" fmla="*/ 271150 w 137"/>
                <a:gd name="T35" fmla="*/ 371998 h 237"/>
                <a:gd name="T36" fmla="*/ 229434 w 137"/>
                <a:gd name="T37" fmla="*/ 309301 h 237"/>
                <a:gd name="T38" fmla="*/ 271150 w 137"/>
                <a:gd name="T39" fmla="*/ 244515 h 237"/>
                <a:gd name="T40" fmla="*/ 285750 w 137"/>
                <a:gd name="T41" fmla="*/ 244515 h 237"/>
                <a:gd name="T42" fmla="*/ 285750 w 137"/>
                <a:gd name="T43" fmla="*/ 123303 h 237"/>
                <a:gd name="T44" fmla="*/ 79259 w 137"/>
                <a:gd name="T45" fmla="*/ 0 h 237"/>
                <a:gd name="T46" fmla="*/ 31286 w 137"/>
                <a:gd name="T47" fmla="*/ 16719 h 237"/>
                <a:gd name="T48" fmla="*/ 31286 w 137"/>
                <a:gd name="T49" fmla="*/ 16719 h 237"/>
                <a:gd name="T50" fmla="*/ 31286 w 137"/>
                <a:gd name="T51" fmla="*/ 16719 h 2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237"/>
                <a:gd name="T80" fmla="*/ 137 w 137"/>
                <a:gd name="T81" fmla="*/ 237 h 23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237">
                  <a:moveTo>
                    <a:pt x="15" y="8"/>
                  </a:moveTo>
                  <a:lnTo>
                    <a:pt x="15" y="22"/>
                  </a:lnTo>
                  <a:lnTo>
                    <a:pt x="38" y="43"/>
                  </a:lnTo>
                  <a:lnTo>
                    <a:pt x="30" y="96"/>
                  </a:lnTo>
                  <a:lnTo>
                    <a:pt x="0" y="131"/>
                  </a:lnTo>
                  <a:lnTo>
                    <a:pt x="0" y="139"/>
                  </a:lnTo>
                  <a:lnTo>
                    <a:pt x="6" y="148"/>
                  </a:lnTo>
                  <a:lnTo>
                    <a:pt x="6" y="163"/>
                  </a:lnTo>
                  <a:lnTo>
                    <a:pt x="30" y="200"/>
                  </a:lnTo>
                  <a:lnTo>
                    <a:pt x="6" y="200"/>
                  </a:lnTo>
                  <a:lnTo>
                    <a:pt x="6" y="208"/>
                  </a:lnTo>
                  <a:lnTo>
                    <a:pt x="15" y="215"/>
                  </a:lnTo>
                  <a:lnTo>
                    <a:pt x="30" y="237"/>
                  </a:lnTo>
                  <a:lnTo>
                    <a:pt x="80" y="215"/>
                  </a:lnTo>
                  <a:lnTo>
                    <a:pt x="67" y="215"/>
                  </a:lnTo>
                  <a:lnTo>
                    <a:pt x="95" y="208"/>
                  </a:lnTo>
                  <a:lnTo>
                    <a:pt x="125" y="178"/>
                  </a:lnTo>
                  <a:lnTo>
                    <a:pt x="130" y="178"/>
                  </a:lnTo>
                  <a:lnTo>
                    <a:pt x="110" y="148"/>
                  </a:lnTo>
                  <a:lnTo>
                    <a:pt x="130" y="117"/>
                  </a:lnTo>
                  <a:lnTo>
                    <a:pt x="137" y="117"/>
                  </a:lnTo>
                  <a:lnTo>
                    <a:pt x="137" y="59"/>
                  </a:lnTo>
                  <a:lnTo>
                    <a:pt x="38" y="0"/>
                  </a:lnTo>
                  <a:lnTo>
                    <a:pt x="15" y="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de-DE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de-DE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3" name="S_SDN">
              <a:extLst>
                <a:ext uri="{FF2B5EF4-FFF2-40B4-BE49-F238E27FC236}">
                  <a16:creationId xmlns:a16="http://schemas.microsoft.com/office/drawing/2014/main" id="{E720FC96-2583-441B-AE29-A4B558D97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235" y="3590925"/>
              <a:ext cx="481311" cy="600075"/>
            </a:xfrm>
            <a:custGeom>
              <a:avLst/>
              <a:gdLst>
                <a:gd name="T0" fmla="*/ 69201843 w 229"/>
                <a:gd name="T1" fmla="*/ 754489396 h 289"/>
                <a:gd name="T2" fmla="*/ 121102680 w 229"/>
                <a:gd name="T3" fmla="*/ 849340657 h 289"/>
                <a:gd name="T4" fmla="*/ 121102680 w 229"/>
                <a:gd name="T5" fmla="*/ 922632832 h 289"/>
                <a:gd name="T6" fmla="*/ 185980840 w 229"/>
                <a:gd name="T7" fmla="*/ 957123633 h 289"/>
                <a:gd name="T8" fmla="*/ 346011260 w 229"/>
                <a:gd name="T9" fmla="*/ 1146824339 h 289"/>
                <a:gd name="T10" fmla="*/ 367635916 w 229"/>
                <a:gd name="T11" fmla="*/ 1215805942 h 289"/>
                <a:gd name="T12" fmla="*/ 488738564 w 229"/>
                <a:gd name="T13" fmla="*/ 1215805942 h 289"/>
                <a:gd name="T14" fmla="*/ 527666272 w 229"/>
                <a:gd name="T15" fmla="*/ 1245986171 h 289"/>
                <a:gd name="T16" fmla="*/ 592542449 w 229"/>
                <a:gd name="T17" fmla="*/ 1245986171 h 289"/>
                <a:gd name="T18" fmla="*/ 709321414 w 229"/>
                <a:gd name="T19" fmla="*/ 1215805942 h 289"/>
                <a:gd name="T20" fmla="*/ 830424062 w 229"/>
                <a:gd name="T21" fmla="*/ 1215805942 h 289"/>
                <a:gd name="T22" fmla="*/ 830424062 w 229"/>
                <a:gd name="T23" fmla="*/ 1125267328 h 289"/>
                <a:gd name="T24" fmla="*/ 804473643 w 229"/>
                <a:gd name="T25" fmla="*/ 1125267328 h 289"/>
                <a:gd name="T26" fmla="*/ 709321414 w 229"/>
                <a:gd name="T27" fmla="*/ 1013171445 h 289"/>
                <a:gd name="T28" fmla="*/ 679045232 w 229"/>
                <a:gd name="T29" fmla="*/ 957123633 h 289"/>
                <a:gd name="T30" fmla="*/ 860700243 w 229"/>
                <a:gd name="T31" fmla="*/ 616526190 h 289"/>
                <a:gd name="T32" fmla="*/ 895302188 w 229"/>
                <a:gd name="T33" fmla="*/ 392334813 h 289"/>
                <a:gd name="T34" fmla="*/ 990454417 w 229"/>
                <a:gd name="T35" fmla="*/ 362154583 h 289"/>
                <a:gd name="T36" fmla="*/ 990454417 w 229"/>
                <a:gd name="T37" fmla="*/ 327663782 h 289"/>
                <a:gd name="T38" fmla="*/ 925578370 w 229"/>
                <a:gd name="T39" fmla="*/ 297485628 h 289"/>
                <a:gd name="T40" fmla="*/ 895302188 w 229"/>
                <a:gd name="T41" fmla="*/ 34490818 h 289"/>
                <a:gd name="T42" fmla="*/ 830424062 w 229"/>
                <a:gd name="T43" fmla="*/ 0 h 289"/>
                <a:gd name="T44" fmla="*/ 709321414 w 229"/>
                <a:gd name="T45" fmla="*/ 73294283 h 289"/>
                <a:gd name="T46" fmla="*/ 679045232 w 229"/>
                <a:gd name="T47" fmla="*/ 34490818 h 289"/>
                <a:gd name="T48" fmla="*/ 185980840 w 229"/>
                <a:gd name="T49" fmla="*/ 34490818 h 289"/>
                <a:gd name="T50" fmla="*/ 185980840 w 229"/>
                <a:gd name="T51" fmla="*/ 168143501 h 289"/>
                <a:gd name="T52" fmla="*/ 121102680 w 229"/>
                <a:gd name="T53" fmla="*/ 224191312 h 289"/>
                <a:gd name="T54" fmla="*/ 121102680 w 229"/>
                <a:gd name="T55" fmla="*/ 487183998 h 289"/>
                <a:gd name="T56" fmla="*/ 90828578 w 229"/>
                <a:gd name="T57" fmla="*/ 487183998 h 289"/>
                <a:gd name="T58" fmla="*/ 0 w 229"/>
                <a:gd name="T59" fmla="*/ 616526190 h 289"/>
                <a:gd name="T60" fmla="*/ 90828578 w 229"/>
                <a:gd name="T61" fmla="*/ 754489396 h 289"/>
                <a:gd name="T62" fmla="*/ 69201843 w 229"/>
                <a:gd name="T63" fmla="*/ 754489396 h 289"/>
                <a:gd name="T64" fmla="*/ 69201843 w 229"/>
                <a:gd name="T65" fmla="*/ 754489396 h 289"/>
                <a:gd name="T66" fmla="*/ 69201843 w 229"/>
                <a:gd name="T67" fmla="*/ 754489396 h 2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9"/>
                <a:gd name="T103" fmla="*/ 0 h 289"/>
                <a:gd name="T104" fmla="*/ 229 w 229"/>
                <a:gd name="T105" fmla="*/ 289 h 2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9" h="289">
                  <a:moveTo>
                    <a:pt x="16" y="175"/>
                  </a:moveTo>
                  <a:lnTo>
                    <a:pt x="28" y="197"/>
                  </a:lnTo>
                  <a:lnTo>
                    <a:pt x="28" y="214"/>
                  </a:lnTo>
                  <a:lnTo>
                    <a:pt x="43" y="222"/>
                  </a:lnTo>
                  <a:lnTo>
                    <a:pt x="80" y="266"/>
                  </a:lnTo>
                  <a:lnTo>
                    <a:pt x="85" y="282"/>
                  </a:lnTo>
                  <a:lnTo>
                    <a:pt x="113" y="282"/>
                  </a:lnTo>
                  <a:lnTo>
                    <a:pt x="122" y="289"/>
                  </a:lnTo>
                  <a:lnTo>
                    <a:pt x="137" y="289"/>
                  </a:lnTo>
                  <a:lnTo>
                    <a:pt x="164" y="282"/>
                  </a:lnTo>
                  <a:lnTo>
                    <a:pt x="192" y="282"/>
                  </a:lnTo>
                  <a:lnTo>
                    <a:pt x="192" y="261"/>
                  </a:lnTo>
                  <a:lnTo>
                    <a:pt x="186" y="261"/>
                  </a:lnTo>
                  <a:lnTo>
                    <a:pt x="164" y="235"/>
                  </a:lnTo>
                  <a:lnTo>
                    <a:pt x="157" y="222"/>
                  </a:lnTo>
                  <a:lnTo>
                    <a:pt x="199" y="143"/>
                  </a:lnTo>
                  <a:lnTo>
                    <a:pt x="207" y="91"/>
                  </a:lnTo>
                  <a:lnTo>
                    <a:pt x="229" y="84"/>
                  </a:lnTo>
                  <a:lnTo>
                    <a:pt x="229" y="76"/>
                  </a:lnTo>
                  <a:lnTo>
                    <a:pt x="214" y="69"/>
                  </a:lnTo>
                  <a:lnTo>
                    <a:pt x="207" y="8"/>
                  </a:lnTo>
                  <a:lnTo>
                    <a:pt x="192" y="0"/>
                  </a:lnTo>
                  <a:lnTo>
                    <a:pt x="164" y="17"/>
                  </a:lnTo>
                  <a:lnTo>
                    <a:pt x="157" y="8"/>
                  </a:lnTo>
                  <a:lnTo>
                    <a:pt x="43" y="8"/>
                  </a:lnTo>
                  <a:lnTo>
                    <a:pt x="43" y="39"/>
                  </a:lnTo>
                  <a:lnTo>
                    <a:pt x="28" y="52"/>
                  </a:lnTo>
                  <a:lnTo>
                    <a:pt x="28" y="113"/>
                  </a:lnTo>
                  <a:lnTo>
                    <a:pt x="21" y="113"/>
                  </a:lnTo>
                  <a:lnTo>
                    <a:pt x="0" y="143"/>
                  </a:lnTo>
                  <a:lnTo>
                    <a:pt x="21" y="175"/>
                  </a:lnTo>
                  <a:lnTo>
                    <a:pt x="16" y="17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4" name="S_KEN">
              <a:extLst>
                <a:ext uri="{FF2B5EF4-FFF2-40B4-BE49-F238E27FC236}">
                  <a16:creationId xmlns:a16="http://schemas.microsoft.com/office/drawing/2014/main" id="{1F0F9180-FA3B-41BB-A5C7-CB2F569AE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700" y="4171950"/>
              <a:ext cx="237224" cy="266700"/>
            </a:xfrm>
            <a:custGeom>
              <a:avLst/>
              <a:gdLst>
                <a:gd name="T0" fmla="*/ 2147483647 w 112"/>
                <a:gd name="T1" fmla="*/ 2147483647 h 130"/>
                <a:gd name="T2" fmla="*/ 2147483647 w 112"/>
                <a:gd name="T3" fmla="*/ 0 h 130"/>
                <a:gd name="T4" fmla="*/ 2147483647 w 112"/>
                <a:gd name="T5" fmla="*/ 2147483647 h 130"/>
                <a:gd name="T6" fmla="*/ 0 w 112"/>
                <a:gd name="T7" fmla="*/ 0 h 130"/>
                <a:gd name="T8" fmla="*/ 2147483647 w 112"/>
                <a:gd name="T9" fmla="*/ 2147483647 h 130"/>
                <a:gd name="T10" fmla="*/ 2147483647 w 112"/>
                <a:gd name="T11" fmla="*/ 2147483647 h 130"/>
                <a:gd name="T12" fmla="*/ 0 w 112"/>
                <a:gd name="T13" fmla="*/ 2147483647 h 130"/>
                <a:gd name="T14" fmla="*/ 0 w 112"/>
                <a:gd name="T15" fmla="*/ 2147483647 h 130"/>
                <a:gd name="T16" fmla="*/ 2147483647 w 112"/>
                <a:gd name="T17" fmla="*/ 2147483647 h 130"/>
                <a:gd name="T18" fmla="*/ 2147483647 w 112"/>
                <a:gd name="T19" fmla="*/ 2147483647 h 130"/>
                <a:gd name="T20" fmla="*/ 2147483647 w 112"/>
                <a:gd name="T21" fmla="*/ 2147483647 h 130"/>
                <a:gd name="T22" fmla="*/ 2147483647 w 112"/>
                <a:gd name="T23" fmla="*/ 2147483647 h 130"/>
                <a:gd name="T24" fmla="*/ 2147483647 w 112"/>
                <a:gd name="T25" fmla="*/ 2147483647 h 130"/>
                <a:gd name="T26" fmla="*/ 2147483647 w 112"/>
                <a:gd name="T27" fmla="*/ 2147483647 h 130"/>
                <a:gd name="T28" fmla="*/ 2147483647 w 112"/>
                <a:gd name="T29" fmla="*/ 2147483647 h 130"/>
                <a:gd name="T30" fmla="*/ 2147483647 w 112"/>
                <a:gd name="T31" fmla="*/ 2147483647 h 130"/>
                <a:gd name="T32" fmla="*/ 2147483647 w 112"/>
                <a:gd name="T33" fmla="*/ 2147483647 h 130"/>
                <a:gd name="T34" fmla="*/ 2147483647 w 112"/>
                <a:gd name="T35" fmla="*/ 2147483647 h 130"/>
                <a:gd name="T36" fmla="*/ 2147483647 w 112"/>
                <a:gd name="T37" fmla="*/ 2147483647 h 130"/>
                <a:gd name="T38" fmla="*/ 2147483647 w 112"/>
                <a:gd name="T39" fmla="*/ 2147483647 h 13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2"/>
                <a:gd name="T61" fmla="*/ 0 h 130"/>
                <a:gd name="T62" fmla="*/ 112 w 112"/>
                <a:gd name="T63" fmla="*/ 130 h 13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2" h="130">
                  <a:moveTo>
                    <a:pt x="112" y="10"/>
                  </a:moveTo>
                  <a:lnTo>
                    <a:pt x="90" y="0"/>
                  </a:lnTo>
                  <a:lnTo>
                    <a:pt x="70" y="10"/>
                  </a:lnTo>
                  <a:lnTo>
                    <a:pt x="0" y="0"/>
                  </a:lnTo>
                  <a:lnTo>
                    <a:pt x="8" y="10"/>
                  </a:lnTo>
                  <a:lnTo>
                    <a:pt x="22" y="39"/>
                  </a:lnTo>
                  <a:lnTo>
                    <a:pt x="0" y="62"/>
                  </a:lnTo>
                  <a:lnTo>
                    <a:pt x="0" y="76"/>
                  </a:lnTo>
                  <a:lnTo>
                    <a:pt x="8" y="76"/>
                  </a:lnTo>
                  <a:lnTo>
                    <a:pt x="48" y="101"/>
                  </a:lnTo>
                  <a:lnTo>
                    <a:pt x="48" y="121"/>
                  </a:lnTo>
                  <a:lnTo>
                    <a:pt x="77" y="130"/>
                  </a:lnTo>
                  <a:lnTo>
                    <a:pt x="83" y="101"/>
                  </a:lnTo>
                  <a:lnTo>
                    <a:pt x="90" y="101"/>
                  </a:lnTo>
                  <a:lnTo>
                    <a:pt x="105" y="84"/>
                  </a:lnTo>
                  <a:lnTo>
                    <a:pt x="90" y="76"/>
                  </a:lnTo>
                  <a:lnTo>
                    <a:pt x="90" y="30"/>
                  </a:lnTo>
                  <a:lnTo>
                    <a:pt x="112" y="1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5" name="S_UGA">
              <a:extLst>
                <a:ext uri="{FF2B5EF4-FFF2-40B4-BE49-F238E27FC236}">
                  <a16:creationId xmlns:a16="http://schemas.microsoft.com/office/drawing/2014/main" id="{EA09772D-5CE6-45DA-A990-8B554B60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33" y="4171950"/>
              <a:ext cx="161312" cy="171450"/>
            </a:xfrm>
            <a:custGeom>
              <a:avLst/>
              <a:gdLst>
                <a:gd name="T0" fmla="*/ 245128851 w 76"/>
                <a:gd name="T1" fmla="*/ 0 h 82"/>
                <a:gd name="T2" fmla="*/ 272366330 w 76"/>
                <a:gd name="T3" fmla="*/ 39345686 h 82"/>
                <a:gd name="T4" fmla="*/ 344996121 w 76"/>
                <a:gd name="T5" fmla="*/ 170494482 h 82"/>
                <a:gd name="T6" fmla="*/ 245128851 w 76"/>
                <a:gd name="T7" fmla="*/ 266671623 h 82"/>
                <a:gd name="T8" fmla="*/ 245128851 w 76"/>
                <a:gd name="T9" fmla="*/ 332247108 h 82"/>
                <a:gd name="T10" fmla="*/ 63551292 w 76"/>
                <a:gd name="T11" fmla="*/ 332247108 h 82"/>
                <a:gd name="T12" fmla="*/ 0 w 76"/>
                <a:gd name="T13" fmla="*/ 358476857 h 82"/>
                <a:gd name="T14" fmla="*/ 13618743 w 76"/>
                <a:gd name="T15" fmla="*/ 236069901 h 82"/>
                <a:gd name="T16" fmla="*/ 63551292 w 76"/>
                <a:gd name="T17" fmla="*/ 205468178 h 82"/>
                <a:gd name="T18" fmla="*/ 90788788 w 76"/>
                <a:gd name="T19" fmla="*/ 131150870 h 82"/>
                <a:gd name="T20" fmla="*/ 63551292 w 76"/>
                <a:gd name="T21" fmla="*/ 131150870 h 82"/>
                <a:gd name="T22" fmla="*/ 63551292 w 76"/>
                <a:gd name="T23" fmla="*/ 39345686 h 82"/>
                <a:gd name="T24" fmla="*/ 122564426 w 76"/>
                <a:gd name="T25" fmla="*/ 39345686 h 82"/>
                <a:gd name="T26" fmla="*/ 245128851 w 76"/>
                <a:gd name="T27" fmla="*/ 0 h 82"/>
                <a:gd name="T28" fmla="*/ 245128851 w 76"/>
                <a:gd name="T29" fmla="*/ 0 h 82"/>
                <a:gd name="T30" fmla="*/ 245128851 w 76"/>
                <a:gd name="T31" fmla="*/ 0 h 8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6"/>
                <a:gd name="T49" fmla="*/ 0 h 82"/>
                <a:gd name="T50" fmla="*/ 76 w 76"/>
                <a:gd name="T51" fmla="*/ 82 h 8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6" h="82">
                  <a:moveTo>
                    <a:pt x="54" y="0"/>
                  </a:moveTo>
                  <a:lnTo>
                    <a:pt x="60" y="9"/>
                  </a:lnTo>
                  <a:lnTo>
                    <a:pt x="76" y="39"/>
                  </a:lnTo>
                  <a:lnTo>
                    <a:pt x="54" y="61"/>
                  </a:lnTo>
                  <a:lnTo>
                    <a:pt x="54" y="76"/>
                  </a:lnTo>
                  <a:lnTo>
                    <a:pt x="14" y="76"/>
                  </a:lnTo>
                  <a:lnTo>
                    <a:pt x="0" y="82"/>
                  </a:lnTo>
                  <a:lnTo>
                    <a:pt x="3" y="54"/>
                  </a:lnTo>
                  <a:lnTo>
                    <a:pt x="14" y="47"/>
                  </a:lnTo>
                  <a:lnTo>
                    <a:pt x="20" y="30"/>
                  </a:lnTo>
                  <a:lnTo>
                    <a:pt x="14" y="30"/>
                  </a:lnTo>
                  <a:lnTo>
                    <a:pt x="14" y="9"/>
                  </a:lnTo>
                  <a:lnTo>
                    <a:pt x="27" y="9"/>
                  </a:lnTo>
                  <a:lnTo>
                    <a:pt x="5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6" name="S_TZA">
              <a:extLst>
                <a:ext uri="{FF2B5EF4-FFF2-40B4-BE49-F238E27FC236}">
                  <a16:creationId xmlns:a16="http://schemas.microsoft.com/office/drawing/2014/main" id="{12C2A387-C1A9-47CF-94A5-EA2A7C03C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33" y="4333875"/>
              <a:ext cx="294158" cy="314325"/>
            </a:xfrm>
            <a:custGeom>
              <a:avLst/>
              <a:gdLst>
                <a:gd name="T0" fmla="*/ 214886877 w 141"/>
                <a:gd name="T1" fmla="*/ 548680006 h 153"/>
                <a:gd name="T2" fmla="*/ 87709235 w 141"/>
                <a:gd name="T3" fmla="*/ 455824611 h 153"/>
                <a:gd name="T4" fmla="*/ 61396248 w 141"/>
                <a:gd name="T5" fmla="*/ 455824611 h 153"/>
                <a:gd name="T6" fmla="*/ 0 w 141"/>
                <a:gd name="T7" fmla="*/ 354531880 h 153"/>
                <a:gd name="T8" fmla="*/ 0 w 141"/>
                <a:gd name="T9" fmla="*/ 227912306 h 153"/>
                <a:gd name="T10" fmla="*/ 61396248 w 141"/>
                <a:gd name="T11" fmla="*/ 130839302 h 153"/>
                <a:gd name="T12" fmla="*/ 61396248 w 141"/>
                <a:gd name="T13" fmla="*/ 0 h 153"/>
                <a:gd name="T14" fmla="*/ 271897963 w 141"/>
                <a:gd name="T15" fmla="*/ 0 h 153"/>
                <a:gd name="T16" fmla="*/ 464859111 w 141"/>
                <a:gd name="T17" fmla="*/ 101294818 h 153"/>
                <a:gd name="T18" fmla="*/ 464859111 w 141"/>
                <a:gd name="T19" fmla="*/ 194148062 h 153"/>
                <a:gd name="T20" fmla="*/ 578881413 w 141"/>
                <a:gd name="T21" fmla="*/ 227912306 h 153"/>
                <a:gd name="T22" fmla="*/ 556953589 w 141"/>
                <a:gd name="T23" fmla="*/ 287001337 h 153"/>
                <a:gd name="T24" fmla="*/ 578881413 w 141"/>
                <a:gd name="T25" fmla="*/ 384074309 h 153"/>
                <a:gd name="T26" fmla="*/ 578881413 w 141"/>
                <a:gd name="T27" fmla="*/ 548680006 h 153"/>
                <a:gd name="T28" fmla="*/ 618349821 w 141"/>
                <a:gd name="T29" fmla="*/ 582444249 h 153"/>
                <a:gd name="T30" fmla="*/ 556953589 w 141"/>
                <a:gd name="T31" fmla="*/ 645752977 h 153"/>
                <a:gd name="T32" fmla="*/ 337679407 w 141"/>
                <a:gd name="T33" fmla="*/ 645752977 h 153"/>
                <a:gd name="T34" fmla="*/ 271897963 w 141"/>
                <a:gd name="T35" fmla="*/ 548680006 h 153"/>
                <a:gd name="T36" fmla="*/ 214886877 w 141"/>
                <a:gd name="T37" fmla="*/ 548680006 h 153"/>
                <a:gd name="T38" fmla="*/ 214886877 w 141"/>
                <a:gd name="T39" fmla="*/ 548680006 h 153"/>
                <a:gd name="T40" fmla="*/ 214886877 w 141"/>
                <a:gd name="T41" fmla="*/ 548680006 h 1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1"/>
                <a:gd name="T64" fmla="*/ 0 h 153"/>
                <a:gd name="T65" fmla="*/ 141 w 141"/>
                <a:gd name="T66" fmla="*/ 153 h 15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1" h="153">
                  <a:moveTo>
                    <a:pt x="49" y="130"/>
                  </a:moveTo>
                  <a:lnTo>
                    <a:pt x="20" y="108"/>
                  </a:lnTo>
                  <a:lnTo>
                    <a:pt x="14" y="108"/>
                  </a:lnTo>
                  <a:lnTo>
                    <a:pt x="0" y="84"/>
                  </a:lnTo>
                  <a:lnTo>
                    <a:pt x="0" y="54"/>
                  </a:lnTo>
                  <a:lnTo>
                    <a:pt x="14" y="31"/>
                  </a:lnTo>
                  <a:lnTo>
                    <a:pt x="14" y="0"/>
                  </a:lnTo>
                  <a:lnTo>
                    <a:pt x="62" y="0"/>
                  </a:lnTo>
                  <a:lnTo>
                    <a:pt x="106" y="24"/>
                  </a:lnTo>
                  <a:lnTo>
                    <a:pt x="106" y="46"/>
                  </a:lnTo>
                  <a:lnTo>
                    <a:pt x="132" y="54"/>
                  </a:lnTo>
                  <a:lnTo>
                    <a:pt x="127" y="68"/>
                  </a:lnTo>
                  <a:lnTo>
                    <a:pt x="132" y="91"/>
                  </a:lnTo>
                  <a:lnTo>
                    <a:pt x="132" y="130"/>
                  </a:lnTo>
                  <a:lnTo>
                    <a:pt x="141" y="138"/>
                  </a:lnTo>
                  <a:lnTo>
                    <a:pt x="127" y="153"/>
                  </a:lnTo>
                  <a:lnTo>
                    <a:pt x="77" y="153"/>
                  </a:lnTo>
                  <a:lnTo>
                    <a:pt x="62" y="130"/>
                  </a:lnTo>
                  <a:lnTo>
                    <a:pt x="49" y="13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7" name="S_COD">
              <a:extLst>
                <a:ext uri="{FF2B5EF4-FFF2-40B4-BE49-F238E27FC236}">
                  <a16:creationId xmlns:a16="http://schemas.microsoft.com/office/drawing/2014/main" id="{41053B9D-34B8-482C-B9CC-BD4ED7BF5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033" y="4143375"/>
              <a:ext cx="528756" cy="561975"/>
            </a:xfrm>
            <a:custGeom>
              <a:avLst/>
              <a:gdLst>
                <a:gd name="T0" fmla="*/ 874670445 w 253"/>
                <a:gd name="T1" fmla="*/ 0 h 272"/>
                <a:gd name="T2" fmla="*/ 617414751 w 253"/>
                <a:gd name="T3" fmla="*/ 0 h 272"/>
                <a:gd name="T4" fmla="*/ 595977294 w 253"/>
                <a:gd name="T5" fmla="*/ 64030014 h 272"/>
                <a:gd name="T6" fmla="*/ 463059963 w 253"/>
                <a:gd name="T7" fmla="*/ 64030014 h 272"/>
                <a:gd name="T8" fmla="*/ 428759618 w 253"/>
                <a:gd name="T9" fmla="*/ 0 h 272"/>
                <a:gd name="T10" fmla="*/ 398747593 w 253"/>
                <a:gd name="T11" fmla="*/ 0 h 272"/>
                <a:gd name="T12" fmla="*/ 343007721 w 253"/>
                <a:gd name="T13" fmla="*/ 102448855 h 272"/>
                <a:gd name="T14" fmla="*/ 278693280 w 253"/>
                <a:gd name="T15" fmla="*/ 388452777 h 272"/>
                <a:gd name="T16" fmla="*/ 218667093 w 253"/>
                <a:gd name="T17" fmla="*/ 461019832 h 272"/>
                <a:gd name="T18" fmla="*/ 184366748 w 253"/>
                <a:gd name="T19" fmla="*/ 580544966 h 272"/>
                <a:gd name="T20" fmla="*/ 90040250 w 253"/>
                <a:gd name="T21" fmla="*/ 618961725 h 272"/>
                <a:gd name="T22" fmla="*/ 34300361 w 253"/>
                <a:gd name="T23" fmla="*/ 618961725 h 272"/>
                <a:gd name="T24" fmla="*/ 0 w 253"/>
                <a:gd name="T25" fmla="*/ 674454665 h 272"/>
                <a:gd name="T26" fmla="*/ 0 w 253"/>
                <a:gd name="T27" fmla="*/ 747023787 h 272"/>
                <a:gd name="T28" fmla="*/ 64314457 w 253"/>
                <a:gd name="T29" fmla="*/ 674454665 h 272"/>
                <a:gd name="T30" fmla="*/ 248681189 w 253"/>
                <a:gd name="T31" fmla="*/ 674454665 h 272"/>
                <a:gd name="T32" fmla="*/ 248681189 w 253"/>
                <a:gd name="T33" fmla="*/ 776903488 h 272"/>
                <a:gd name="T34" fmla="*/ 308707376 w 253"/>
                <a:gd name="T35" fmla="*/ 840935552 h 272"/>
                <a:gd name="T36" fmla="*/ 398747593 w 253"/>
                <a:gd name="T37" fmla="*/ 802516727 h 272"/>
                <a:gd name="T38" fmla="*/ 398747593 w 253"/>
                <a:gd name="T39" fmla="*/ 776903488 h 272"/>
                <a:gd name="T40" fmla="*/ 463059963 w 253"/>
                <a:gd name="T41" fmla="*/ 776903488 h 272"/>
                <a:gd name="T42" fmla="*/ 531662724 w 253"/>
                <a:gd name="T43" fmla="*/ 802516727 h 272"/>
                <a:gd name="T44" fmla="*/ 531662724 w 253"/>
                <a:gd name="T45" fmla="*/ 934845251 h 272"/>
                <a:gd name="T46" fmla="*/ 595977294 w 253"/>
                <a:gd name="T47" fmla="*/ 977532605 h 272"/>
                <a:gd name="T48" fmla="*/ 531662724 w 253"/>
                <a:gd name="T49" fmla="*/ 1003145844 h 272"/>
                <a:gd name="T50" fmla="*/ 531662724 w 253"/>
                <a:gd name="T51" fmla="*/ 1024488488 h 272"/>
                <a:gd name="T52" fmla="*/ 643140528 w 253"/>
                <a:gd name="T53" fmla="*/ 1003145844 h 272"/>
                <a:gd name="T54" fmla="*/ 810356004 w 253"/>
                <a:gd name="T55" fmla="*/ 1097057868 h 272"/>
                <a:gd name="T56" fmla="*/ 831795531 w 253"/>
                <a:gd name="T57" fmla="*/ 1024488488 h 272"/>
                <a:gd name="T58" fmla="*/ 926121997 w 253"/>
                <a:gd name="T59" fmla="*/ 1126937569 h 272"/>
                <a:gd name="T60" fmla="*/ 990436438 w 253"/>
                <a:gd name="T61" fmla="*/ 1161087865 h 272"/>
                <a:gd name="T62" fmla="*/ 990436438 w 253"/>
                <a:gd name="T63" fmla="*/ 1097057868 h 272"/>
                <a:gd name="T64" fmla="*/ 926121997 w 253"/>
                <a:gd name="T65" fmla="*/ 1097057868 h 272"/>
                <a:gd name="T66" fmla="*/ 926121997 w 253"/>
                <a:gd name="T67" fmla="*/ 840935552 h 272"/>
                <a:gd name="T68" fmla="*/ 1046174240 w 253"/>
                <a:gd name="T69" fmla="*/ 840935552 h 272"/>
                <a:gd name="T70" fmla="*/ 990436438 w 253"/>
                <a:gd name="T71" fmla="*/ 747023787 h 272"/>
                <a:gd name="T72" fmla="*/ 990436438 w 253"/>
                <a:gd name="T73" fmla="*/ 486633071 h 272"/>
                <a:gd name="T74" fmla="*/ 926121997 w 253"/>
                <a:gd name="T75" fmla="*/ 486633071 h 272"/>
                <a:gd name="T76" fmla="*/ 990436438 w 253"/>
                <a:gd name="T77" fmla="*/ 422601007 h 272"/>
                <a:gd name="T78" fmla="*/ 1016162215 w 253"/>
                <a:gd name="T79" fmla="*/ 294541012 h 272"/>
                <a:gd name="T80" fmla="*/ 1046174240 w 253"/>
                <a:gd name="T81" fmla="*/ 264659180 h 272"/>
                <a:gd name="T82" fmla="*/ 1084762905 w 253"/>
                <a:gd name="T83" fmla="*/ 200629182 h 272"/>
                <a:gd name="T84" fmla="*/ 1046174240 w 253"/>
                <a:gd name="T85" fmla="*/ 200629182 h 272"/>
                <a:gd name="T86" fmla="*/ 1046174240 w 253"/>
                <a:gd name="T87" fmla="*/ 102448855 h 272"/>
                <a:gd name="T88" fmla="*/ 1016162215 w 253"/>
                <a:gd name="T89" fmla="*/ 64030014 h 272"/>
                <a:gd name="T90" fmla="*/ 896107901 w 253"/>
                <a:gd name="T91" fmla="*/ 64030014 h 272"/>
                <a:gd name="T92" fmla="*/ 874670445 w 253"/>
                <a:gd name="T93" fmla="*/ 0 h 272"/>
                <a:gd name="T94" fmla="*/ 874670445 w 253"/>
                <a:gd name="T95" fmla="*/ 0 h 272"/>
                <a:gd name="T96" fmla="*/ 874670445 w 253"/>
                <a:gd name="T97" fmla="*/ 0 h 2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53"/>
                <a:gd name="T148" fmla="*/ 0 h 272"/>
                <a:gd name="T149" fmla="*/ 253 w 253"/>
                <a:gd name="T150" fmla="*/ 272 h 2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53" h="272">
                  <a:moveTo>
                    <a:pt x="204" y="0"/>
                  </a:moveTo>
                  <a:lnTo>
                    <a:pt x="144" y="0"/>
                  </a:lnTo>
                  <a:lnTo>
                    <a:pt x="139" y="15"/>
                  </a:lnTo>
                  <a:lnTo>
                    <a:pt x="108" y="15"/>
                  </a:lnTo>
                  <a:lnTo>
                    <a:pt x="100" y="0"/>
                  </a:lnTo>
                  <a:lnTo>
                    <a:pt x="93" y="0"/>
                  </a:lnTo>
                  <a:lnTo>
                    <a:pt x="80" y="24"/>
                  </a:lnTo>
                  <a:lnTo>
                    <a:pt x="65" y="91"/>
                  </a:lnTo>
                  <a:lnTo>
                    <a:pt x="51" y="108"/>
                  </a:lnTo>
                  <a:lnTo>
                    <a:pt x="43" y="136"/>
                  </a:lnTo>
                  <a:lnTo>
                    <a:pt x="21" y="145"/>
                  </a:lnTo>
                  <a:lnTo>
                    <a:pt x="8" y="145"/>
                  </a:lnTo>
                  <a:lnTo>
                    <a:pt x="0" y="158"/>
                  </a:lnTo>
                  <a:lnTo>
                    <a:pt x="0" y="175"/>
                  </a:lnTo>
                  <a:lnTo>
                    <a:pt x="15" y="158"/>
                  </a:lnTo>
                  <a:lnTo>
                    <a:pt x="58" y="158"/>
                  </a:lnTo>
                  <a:lnTo>
                    <a:pt x="58" y="182"/>
                  </a:lnTo>
                  <a:lnTo>
                    <a:pt x="72" y="197"/>
                  </a:lnTo>
                  <a:lnTo>
                    <a:pt x="93" y="188"/>
                  </a:lnTo>
                  <a:lnTo>
                    <a:pt x="93" y="182"/>
                  </a:lnTo>
                  <a:lnTo>
                    <a:pt x="108" y="182"/>
                  </a:lnTo>
                  <a:lnTo>
                    <a:pt x="124" y="188"/>
                  </a:lnTo>
                  <a:lnTo>
                    <a:pt x="124" y="219"/>
                  </a:lnTo>
                  <a:lnTo>
                    <a:pt x="139" y="229"/>
                  </a:lnTo>
                  <a:lnTo>
                    <a:pt x="124" y="235"/>
                  </a:lnTo>
                  <a:lnTo>
                    <a:pt x="124" y="240"/>
                  </a:lnTo>
                  <a:lnTo>
                    <a:pt x="150" y="235"/>
                  </a:lnTo>
                  <a:lnTo>
                    <a:pt x="189" y="257"/>
                  </a:lnTo>
                  <a:lnTo>
                    <a:pt x="194" y="240"/>
                  </a:lnTo>
                  <a:lnTo>
                    <a:pt x="216" y="264"/>
                  </a:lnTo>
                  <a:lnTo>
                    <a:pt x="231" y="272"/>
                  </a:lnTo>
                  <a:lnTo>
                    <a:pt x="231" y="257"/>
                  </a:lnTo>
                  <a:lnTo>
                    <a:pt x="216" y="257"/>
                  </a:lnTo>
                  <a:lnTo>
                    <a:pt x="216" y="197"/>
                  </a:lnTo>
                  <a:lnTo>
                    <a:pt x="244" y="197"/>
                  </a:lnTo>
                  <a:lnTo>
                    <a:pt x="231" y="175"/>
                  </a:lnTo>
                  <a:lnTo>
                    <a:pt x="231" y="114"/>
                  </a:lnTo>
                  <a:lnTo>
                    <a:pt x="216" y="114"/>
                  </a:lnTo>
                  <a:lnTo>
                    <a:pt x="231" y="99"/>
                  </a:lnTo>
                  <a:lnTo>
                    <a:pt x="237" y="69"/>
                  </a:lnTo>
                  <a:lnTo>
                    <a:pt x="244" y="62"/>
                  </a:lnTo>
                  <a:lnTo>
                    <a:pt x="253" y="47"/>
                  </a:lnTo>
                  <a:lnTo>
                    <a:pt x="244" y="47"/>
                  </a:lnTo>
                  <a:lnTo>
                    <a:pt x="244" y="24"/>
                  </a:lnTo>
                  <a:lnTo>
                    <a:pt x="237" y="15"/>
                  </a:lnTo>
                  <a:lnTo>
                    <a:pt x="209" y="15"/>
                  </a:lnTo>
                  <a:lnTo>
                    <a:pt x="20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8" name="S_ZWB">
              <a:extLst>
                <a:ext uri="{FF2B5EF4-FFF2-40B4-BE49-F238E27FC236}">
                  <a16:creationId xmlns:a16="http://schemas.microsoft.com/office/drawing/2014/main" id="{33F0441D-B556-4BC6-B0B8-8CDC238E2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235" y="4552950"/>
              <a:ext cx="348465" cy="295275"/>
            </a:xfrm>
            <a:custGeom>
              <a:avLst/>
              <a:gdLst>
                <a:gd name="T0" fmla="*/ 122406924 w 164"/>
                <a:gd name="T1" fmla="*/ 157755312 h 143"/>
                <a:gd name="T2" fmla="*/ 275415635 w 164"/>
                <a:gd name="T3" fmla="*/ 251555673 h 143"/>
                <a:gd name="T4" fmla="*/ 306017358 w 164"/>
                <a:gd name="T5" fmla="*/ 187600788 h 143"/>
                <a:gd name="T6" fmla="*/ 402194500 w 164"/>
                <a:gd name="T7" fmla="*/ 281401214 h 143"/>
                <a:gd name="T8" fmla="*/ 467767828 w 164"/>
                <a:gd name="T9" fmla="*/ 324036428 h 143"/>
                <a:gd name="T10" fmla="*/ 467767828 w 164"/>
                <a:gd name="T11" fmla="*/ 251555673 h 143"/>
                <a:gd name="T12" fmla="*/ 402194500 w 164"/>
                <a:gd name="T13" fmla="*/ 251555673 h 143"/>
                <a:gd name="T14" fmla="*/ 402194500 w 164"/>
                <a:gd name="T15" fmla="*/ 0 h 143"/>
                <a:gd name="T16" fmla="*/ 563945100 w 164"/>
                <a:gd name="T17" fmla="*/ 0 h 143"/>
                <a:gd name="T18" fmla="*/ 686351991 w 164"/>
                <a:gd name="T19" fmla="*/ 93800394 h 143"/>
                <a:gd name="T20" fmla="*/ 716953714 w 164"/>
                <a:gd name="T21" fmla="*/ 157755312 h 143"/>
                <a:gd name="T22" fmla="*/ 686351991 w 164"/>
                <a:gd name="T23" fmla="*/ 187600788 h 143"/>
                <a:gd name="T24" fmla="*/ 686351991 w 164"/>
                <a:gd name="T25" fmla="*/ 251555673 h 143"/>
                <a:gd name="T26" fmla="*/ 655750269 w 164"/>
                <a:gd name="T27" fmla="*/ 324036428 h 143"/>
                <a:gd name="T28" fmla="*/ 686351991 w 164"/>
                <a:gd name="T29" fmla="*/ 353881903 h 143"/>
                <a:gd name="T30" fmla="*/ 493997577 w 164"/>
                <a:gd name="T31" fmla="*/ 447682265 h 143"/>
                <a:gd name="T32" fmla="*/ 493997577 w 164"/>
                <a:gd name="T33" fmla="*/ 481791675 h 143"/>
                <a:gd name="T34" fmla="*/ 402194500 w 164"/>
                <a:gd name="T35" fmla="*/ 481791675 h 143"/>
                <a:gd name="T36" fmla="*/ 402194500 w 164"/>
                <a:gd name="T37" fmla="*/ 515901085 h 143"/>
                <a:gd name="T38" fmla="*/ 306017358 w 164"/>
                <a:gd name="T39" fmla="*/ 609701576 h 143"/>
                <a:gd name="T40" fmla="*/ 187982375 w 164"/>
                <a:gd name="T41" fmla="*/ 609701576 h 143"/>
                <a:gd name="T42" fmla="*/ 122406924 w 164"/>
                <a:gd name="T43" fmla="*/ 537218692 h 143"/>
                <a:gd name="T44" fmla="*/ 91805201 w 164"/>
                <a:gd name="T45" fmla="*/ 609701576 h 143"/>
                <a:gd name="T46" fmla="*/ 0 w 164"/>
                <a:gd name="T47" fmla="*/ 515901085 h 143"/>
                <a:gd name="T48" fmla="*/ 0 w 164"/>
                <a:gd name="T49" fmla="*/ 324036428 h 143"/>
                <a:gd name="T50" fmla="*/ 153008679 w 164"/>
                <a:gd name="T51" fmla="*/ 281401214 h 143"/>
                <a:gd name="T52" fmla="*/ 122406924 w 164"/>
                <a:gd name="T53" fmla="*/ 157755312 h 143"/>
                <a:gd name="T54" fmla="*/ 122406924 w 164"/>
                <a:gd name="T55" fmla="*/ 157755312 h 143"/>
                <a:gd name="T56" fmla="*/ 122406924 w 164"/>
                <a:gd name="T57" fmla="*/ 157755312 h 1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4"/>
                <a:gd name="T88" fmla="*/ 0 h 143"/>
                <a:gd name="T89" fmla="*/ 164 w 164"/>
                <a:gd name="T90" fmla="*/ 143 h 14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4" h="143">
                  <a:moveTo>
                    <a:pt x="28" y="37"/>
                  </a:moveTo>
                  <a:lnTo>
                    <a:pt x="63" y="59"/>
                  </a:lnTo>
                  <a:lnTo>
                    <a:pt x="70" y="44"/>
                  </a:lnTo>
                  <a:lnTo>
                    <a:pt x="92" y="66"/>
                  </a:lnTo>
                  <a:lnTo>
                    <a:pt x="107" y="76"/>
                  </a:lnTo>
                  <a:lnTo>
                    <a:pt x="107" y="59"/>
                  </a:lnTo>
                  <a:lnTo>
                    <a:pt x="92" y="59"/>
                  </a:lnTo>
                  <a:lnTo>
                    <a:pt x="92" y="0"/>
                  </a:lnTo>
                  <a:lnTo>
                    <a:pt x="129" y="0"/>
                  </a:lnTo>
                  <a:lnTo>
                    <a:pt x="157" y="22"/>
                  </a:lnTo>
                  <a:lnTo>
                    <a:pt x="164" y="37"/>
                  </a:lnTo>
                  <a:lnTo>
                    <a:pt x="157" y="44"/>
                  </a:lnTo>
                  <a:lnTo>
                    <a:pt x="157" y="59"/>
                  </a:lnTo>
                  <a:lnTo>
                    <a:pt x="150" y="76"/>
                  </a:lnTo>
                  <a:lnTo>
                    <a:pt x="157" y="83"/>
                  </a:lnTo>
                  <a:lnTo>
                    <a:pt x="113" y="105"/>
                  </a:lnTo>
                  <a:lnTo>
                    <a:pt x="113" y="113"/>
                  </a:lnTo>
                  <a:lnTo>
                    <a:pt x="92" y="113"/>
                  </a:lnTo>
                  <a:lnTo>
                    <a:pt x="92" y="121"/>
                  </a:lnTo>
                  <a:lnTo>
                    <a:pt x="70" y="143"/>
                  </a:lnTo>
                  <a:lnTo>
                    <a:pt x="43" y="143"/>
                  </a:lnTo>
                  <a:lnTo>
                    <a:pt x="28" y="126"/>
                  </a:lnTo>
                  <a:lnTo>
                    <a:pt x="21" y="143"/>
                  </a:lnTo>
                  <a:lnTo>
                    <a:pt x="0" y="121"/>
                  </a:lnTo>
                  <a:lnTo>
                    <a:pt x="0" y="76"/>
                  </a:lnTo>
                  <a:lnTo>
                    <a:pt x="35" y="66"/>
                  </a:lnTo>
                  <a:lnTo>
                    <a:pt x="28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09" name="S_MAR">
              <a:extLst>
                <a:ext uri="{FF2B5EF4-FFF2-40B4-BE49-F238E27FC236}">
                  <a16:creationId xmlns:a16="http://schemas.microsoft.com/office/drawing/2014/main" id="{FB50E8BA-8165-4DF7-A799-4F1C48721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008" y="3152775"/>
              <a:ext cx="341602" cy="285750"/>
            </a:xfrm>
            <a:custGeom>
              <a:avLst/>
              <a:gdLst>
                <a:gd name="T0" fmla="*/ 644311187 w 166"/>
                <a:gd name="T1" fmla="*/ 26488601 h 136"/>
                <a:gd name="T2" fmla="*/ 674180658 w 166"/>
                <a:gd name="T3" fmla="*/ 26488601 h 136"/>
                <a:gd name="T4" fmla="*/ 708315721 w 166"/>
                <a:gd name="T5" fmla="*/ 229560167 h 136"/>
                <a:gd name="T6" fmla="*/ 550439248 w 166"/>
                <a:gd name="T7" fmla="*/ 264877590 h 136"/>
                <a:gd name="T8" fmla="*/ 550439248 w 166"/>
                <a:gd name="T9" fmla="*/ 326683672 h 136"/>
                <a:gd name="T10" fmla="*/ 460832772 w 166"/>
                <a:gd name="T11" fmla="*/ 392902003 h 136"/>
                <a:gd name="T12" fmla="*/ 302954233 w 166"/>
                <a:gd name="T13" fmla="*/ 467951265 h 136"/>
                <a:gd name="T14" fmla="*/ 273084762 w 166"/>
                <a:gd name="T15" fmla="*/ 490023342 h 136"/>
                <a:gd name="T16" fmla="*/ 273084762 w 166"/>
                <a:gd name="T17" fmla="*/ 600390159 h 136"/>
                <a:gd name="T18" fmla="*/ 0 w 166"/>
                <a:gd name="T19" fmla="*/ 556243905 h 136"/>
                <a:gd name="T20" fmla="*/ 89606379 w 166"/>
                <a:gd name="T21" fmla="*/ 556243905 h 136"/>
                <a:gd name="T22" fmla="*/ 153610945 w 166"/>
                <a:gd name="T23" fmla="*/ 467951265 h 136"/>
                <a:gd name="T24" fmla="*/ 179212759 w 166"/>
                <a:gd name="T25" fmla="*/ 392902003 h 136"/>
                <a:gd name="T26" fmla="*/ 179212759 w 166"/>
                <a:gd name="T27" fmla="*/ 326683672 h 136"/>
                <a:gd name="T28" fmla="*/ 273084762 w 166"/>
                <a:gd name="T29" fmla="*/ 163341836 h 136"/>
                <a:gd name="T30" fmla="*/ 358425518 w 166"/>
                <a:gd name="T31" fmla="*/ 97121372 h 136"/>
                <a:gd name="T32" fmla="*/ 430963301 w 166"/>
                <a:gd name="T33" fmla="*/ 0 h 136"/>
                <a:gd name="T34" fmla="*/ 460832772 w 166"/>
                <a:gd name="T35" fmla="*/ 0 h 136"/>
                <a:gd name="T36" fmla="*/ 486434585 w 166"/>
                <a:gd name="T37" fmla="*/ 26488601 h 136"/>
                <a:gd name="T38" fmla="*/ 644311187 w 166"/>
                <a:gd name="T39" fmla="*/ 26488601 h 136"/>
                <a:gd name="T40" fmla="*/ 644311187 w 166"/>
                <a:gd name="T41" fmla="*/ 26488601 h 1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6"/>
                <a:gd name="T64" fmla="*/ 0 h 136"/>
                <a:gd name="T65" fmla="*/ 166 w 166"/>
                <a:gd name="T66" fmla="*/ 136 h 1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6" h="136">
                  <a:moveTo>
                    <a:pt x="151" y="6"/>
                  </a:moveTo>
                  <a:lnTo>
                    <a:pt x="158" y="6"/>
                  </a:lnTo>
                  <a:lnTo>
                    <a:pt x="166" y="52"/>
                  </a:lnTo>
                  <a:lnTo>
                    <a:pt x="129" y="60"/>
                  </a:lnTo>
                  <a:lnTo>
                    <a:pt x="129" y="74"/>
                  </a:lnTo>
                  <a:lnTo>
                    <a:pt x="108" y="89"/>
                  </a:lnTo>
                  <a:lnTo>
                    <a:pt x="71" y="106"/>
                  </a:lnTo>
                  <a:lnTo>
                    <a:pt x="64" y="111"/>
                  </a:lnTo>
                  <a:lnTo>
                    <a:pt x="64" y="136"/>
                  </a:lnTo>
                  <a:lnTo>
                    <a:pt x="0" y="126"/>
                  </a:lnTo>
                  <a:lnTo>
                    <a:pt x="21" y="126"/>
                  </a:lnTo>
                  <a:lnTo>
                    <a:pt x="36" y="106"/>
                  </a:lnTo>
                  <a:lnTo>
                    <a:pt x="42" y="89"/>
                  </a:lnTo>
                  <a:lnTo>
                    <a:pt x="42" y="74"/>
                  </a:lnTo>
                  <a:lnTo>
                    <a:pt x="64" y="37"/>
                  </a:lnTo>
                  <a:lnTo>
                    <a:pt x="84" y="22"/>
                  </a:lnTo>
                  <a:lnTo>
                    <a:pt x="101" y="0"/>
                  </a:lnTo>
                  <a:lnTo>
                    <a:pt x="108" y="0"/>
                  </a:lnTo>
                  <a:lnTo>
                    <a:pt x="114" y="6"/>
                  </a:lnTo>
                  <a:lnTo>
                    <a:pt x="151" y="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0" name="S_ETH">
              <a:extLst>
                <a:ext uri="{FF2B5EF4-FFF2-40B4-BE49-F238E27FC236}">
                  <a16:creationId xmlns:a16="http://schemas.microsoft.com/office/drawing/2014/main" id="{D701EA78-753A-467F-B7D7-B65EA068C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8722" y="3743325"/>
              <a:ext cx="414889" cy="447675"/>
            </a:xfrm>
            <a:custGeom>
              <a:avLst/>
              <a:gdLst>
                <a:gd name="T0" fmla="*/ 2147483647 w 199"/>
                <a:gd name="T1" fmla="*/ 2147483647 h 215"/>
                <a:gd name="T2" fmla="*/ 2147483647 w 199"/>
                <a:gd name="T3" fmla="*/ 2147483647 h 215"/>
                <a:gd name="T4" fmla="*/ 2147483647 w 199"/>
                <a:gd name="T5" fmla="*/ 2147483647 h 215"/>
                <a:gd name="T6" fmla="*/ 2147483647 w 199"/>
                <a:gd name="T7" fmla="*/ 2147483647 h 215"/>
                <a:gd name="T8" fmla="*/ 2147483647 w 199"/>
                <a:gd name="T9" fmla="*/ 2147483647 h 215"/>
                <a:gd name="T10" fmla="*/ 2147483647 w 199"/>
                <a:gd name="T11" fmla="*/ 2147483647 h 215"/>
                <a:gd name="T12" fmla="*/ 2147483647 w 199"/>
                <a:gd name="T13" fmla="*/ 2147483647 h 215"/>
                <a:gd name="T14" fmla="*/ 2147483647 w 199"/>
                <a:gd name="T15" fmla="*/ 2147483647 h 215"/>
                <a:gd name="T16" fmla="*/ 2147483647 w 199"/>
                <a:gd name="T17" fmla="*/ 2147483647 h 215"/>
                <a:gd name="T18" fmla="*/ 2147483647 w 199"/>
                <a:gd name="T19" fmla="*/ 2147483647 h 215"/>
                <a:gd name="T20" fmla="*/ 2147483647 w 199"/>
                <a:gd name="T21" fmla="*/ 2147483647 h 215"/>
                <a:gd name="T22" fmla="*/ 2147483647 w 199"/>
                <a:gd name="T23" fmla="*/ 2147483647 h 215"/>
                <a:gd name="T24" fmla="*/ 2147483647 w 199"/>
                <a:gd name="T25" fmla="*/ 2147483647 h 215"/>
                <a:gd name="T26" fmla="*/ 2147483647 w 199"/>
                <a:gd name="T27" fmla="*/ 2147483647 h 215"/>
                <a:gd name="T28" fmla="*/ 2147483647 w 199"/>
                <a:gd name="T29" fmla="*/ 2147483647 h 215"/>
                <a:gd name="T30" fmla="*/ 2147483647 w 199"/>
                <a:gd name="T31" fmla="*/ 2147483647 h 215"/>
                <a:gd name="T32" fmla="*/ 0 w 199"/>
                <a:gd name="T33" fmla="*/ 2147483647 h 215"/>
                <a:gd name="T34" fmla="*/ 2147483647 w 199"/>
                <a:gd name="T35" fmla="*/ 2147483647 h 215"/>
                <a:gd name="T36" fmla="*/ 2147483647 w 199"/>
                <a:gd name="T37" fmla="*/ 2147483647 h 215"/>
                <a:gd name="T38" fmla="*/ 2147483647 w 199"/>
                <a:gd name="T39" fmla="*/ 2147483647 h 215"/>
                <a:gd name="T40" fmla="*/ 2147483647 w 199"/>
                <a:gd name="T41" fmla="*/ 2147483647 h 215"/>
                <a:gd name="T42" fmla="*/ 2147483647 w 199"/>
                <a:gd name="T43" fmla="*/ 2147483647 h 215"/>
                <a:gd name="T44" fmla="*/ 2147483647 w 199"/>
                <a:gd name="T45" fmla="*/ 0 h 215"/>
                <a:gd name="T46" fmla="*/ 2147483647 w 199"/>
                <a:gd name="T47" fmla="*/ 2147483647 h 215"/>
                <a:gd name="T48" fmla="*/ 2147483647 w 199"/>
                <a:gd name="T49" fmla="*/ 2147483647 h 215"/>
                <a:gd name="T50" fmla="*/ 2147483647 w 199"/>
                <a:gd name="T51" fmla="*/ 2147483647 h 215"/>
                <a:gd name="T52" fmla="*/ 2147483647 w 199"/>
                <a:gd name="T53" fmla="*/ 2147483647 h 21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9"/>
                <a:gd name="T82" fmla="*/ 0 h 215"/>
                <a:gd name="T83" fmla="*/ 199 w 199"/>
                <a:gd name="T84" fmla="*/ 215 h 21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9" h="215">
                  <a:moveTo>
                    <a:pt x="127" y="86"/>
                  </a:moveTo>
                  <a:lnTo>
                    <a:pt x="120" y="86"/>
                  </a:lnTo>
                  <a:lnTo>
                    <a:pt x="120" y="114"/>
                  </a:lnTo>
                  <a:lnTo>
                    <a:pt x="127" y="114"/>
                  </a:lnTo>
                  <a:lnTo>
                    <a:pt x="127" y="123"/>
                  </a:lnTo>
                  <a:lnTo>
                    <a:pt x="142" y="140"/>
                  </a:lnTo>
                  <a:lnTo>
                    <a:pt x="199" y="146"/>
                  </a:lnTo>
                  <a:lnTo>
                    <a:pt x="162" y="192"/>
                  </a:lnTo>
                  <a:lnTo>
                    <a:pt x="137" y="192"/>
                  </a:lnTo>
                  <a:lnTo>
                    <a:pt x="120" y="215"/>
                  </a:lnTo>
                  <a:lnTo>
                    <a:pt x="99" y="208"/>
                  </a:lnTo>
                  <a:lnTo>
                    <a:pt x="80" y="215"/>
                  </a:lnTo>
                  <a:lnTo>
                    <a:pt x="35" y="208"/>
                  </a:lnTo>
                  <a:lnTo>
                    <a:pt x="35" y="187"/>
                  </a:lnTo>
                  <a:lnTo>
                    <a:pt x="28" y="187"/>
                  </a:lnTo>
                  <a:lnTo>
                    <a:pt x="8" y="161"/>
                  </a:lnTo>
                  <a:lnTo>
                    <a:pt x="0" y="146"/>
                  </a:lnTo>
                  <a:lnTo>
                    <a:pt x="8" y="140"/>
                  </a:lnTo>
                  <a:lnTo>
                    <a:pt x="15" y="114"/>
                  </a:lnTo>
                  <a:lnTo>
                    <a:pt x="43" y="69"/>
                  </a:lnTo>
                  <a:lnTo>
                    <a:pt x="50" y="15"/>
                  </a:lnTo>
                  <a:lnTo>
                    <a:pt x="72" y="8"/>
                  </a:lnTo>
                  <a:lnTo>
                    <a:pt x="72" y="0"/>
                  </a:lnTo>
                  <a:lnTo>
                    <a:pt x="85" y="37"/>
                  </a:lnTo>
                  <a:lnTo>
                    <a:pt x="127" y="8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1" name="S_SOM">
              <a:extLst>
                <a:ext uri="{FF2B5EF4-FFF2-40B4-BE49-F238E27FC236}">
                  <a16:creationId xmlns:a16="http://schemas.microsoft.com/office/drawing/2014/main" id="{12796B6F-36FA-40CB-986C-F6C8798CE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7479" y="3943350"/>
              <a:ext cx="301022" cy="400050"/>
            </a:xfrm>
            <a:custGeom>
              <a:avLst/>
              <a:gdLst>
                <a:gd name="T0" fmla="*/ 93800394 w 143"/>
                <a:gd name="T1" fmla="*/ 506985614 h 193"/>
                <a:gd name="T2" fmla="*/ 0 w 143"/>
                <a:gd name="T3" fmla="*/ 605806354 h 193"/>
                <a:gd name="T4" fmla="*/ 0 w 143"/>
                <a:gd name="T5" fmla="*/ 803443428 h 193"/>
                <a:gd name="T6" fmla="*/ 63954902 w 143"/>
                <a:gd name="T7" fmla="*/ 829222808 h 193"/>
                <a:gd name="T8" fmla="*/ 157755312 w 143"/>
                <a:gd name="T9" fmla="*/ 708921800 h 193"/>
                <a:gd name="T10" fmla="*/ 422100724 w 143"/>
                <a:gd name="T11" fmla="*/ 476911399 h 193"/>
                <a:gd name="T12" fmla="*/ 477527741 w 143"/>
                <a:gd name="T13" fmla="*/ 390981515 h 193"/>
                <a:gd name="T14" fmla="*/ 609701576 w 143"/>
                <a:gd name="T15" fmla="*/ 85929916 h 193"/>
                <a:gd name="T16" fmla="*/ 609701576 w 143"/>
                <a:gd name="T17" fmla="*/ 0 h 193"/>
                <a:gd name="T18" fmla="*/ 545746690 w 143"/>
                <a:gd name="T19" fmla="*/ 0 h 193"/>
                <a:gd name="T20" fmla="*/ 243027805 w 143"/>
                <a:gd name="T21" fmla="*/ 124597949 h 193"/>
                <a:gd name="T22" fmla="*/ 187600788 w 143"/>
                <a:gd name="T23" fmla="*/ 85929916 h 193"/>
                <a:gd name="T24" fmla="*/ 157755312 w 143"/>
                <a:gd name="T25" fmla="*/ 30076297 h 193"/>
                <a:gd name="T26" fmla="*/ 123645870 w 143"/>
                <a:gd name="T27" fmla="*/ 85929916 h 193"/>
                <a:gd name="T28" fmla="*/ 123645870 w 143"/>
                <a:gd name="T29" fmla="*/ 124597949 h 193"/>
                <a:gd name="T30" fmla="*/ 187600788 w 143"/>
                <a:gd name="T31" fmla="*/ 197639212 h 193"/>
                <a:gd name="T32" fmla="*/ 422100724 w 143"/>
                <a:gd name="T33" fmla="*/ 223416519 h 193"/>
                <a:gd name="T34" fmla="*/ 264345412 w 143"/>
                <a:gd name="T35" fmla="*/ 412463986 h 193"/>
                <a:gd name="T36" fmla="*/ 157755312 w 143"/>
                <a:gd name="T37" fmla="*/ 412463986 h 193"/>
                <a:gd name="T38" fmla="*/ 93800394 w 143"/>
                <a:gd name="T39" fmla="*/ 506985614 h 193"/>
                <a:gd name="T40" fmla="*/ 93800394 w 143"/>
                <a:gd name="T41" fmla="*/ 506985614 h 193"/>
                <a:gd name="T42" fmla="*/ 93800394 w 143"/>
                <a:gd name="T43" fmla="*/ 506985614 h 1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3"/>
                <a:gd name="T67" fmla="*/ 0 h 193"/>
                <a:gd name="T68" fmla="*/ 143 w 143"/>
                <a:gd name="T69" fmla="*/ 193 h 1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3" h="193">
                  <a:moveTo>
                    <a:pt x="22" y="118"/>
                  </a:moveTo>
                  <a:lnTo>
                    <a:pt x="0" y="141"/>
                  </a:lnTo>
                  <a:lnTo>
                    <a:pt x="0" y="187"/>
                  </a:lnTo>
                  <a:lnTo>
                    <a:pt x="15" y="193"/>
                  </a:lnTo>
                  <a:lnTo>
                    <a:pt x="37" y="165"/>
                  </a:lnTo>
                  <a:lnTo>
                    <a:pt x="99" y="111"/>
                  </a:lnTo>
                  <a:lnTo>
                    <a:pt x="112" y="91"/>
                  </a:lnTo>
                  <a:lnTo>
                    <a:pt x="143" y="20"/>
                  </a:lnTo>
                  <a:lnTo>
                    <a:pt x="143" y="0"/>
                  </a:lnTo>
                  <a:lnTo>
                    <a:pt x="128" y="0"/>
                  </a:lnTo>
                  <a:lnTo>
                    <a:pt x="57" y="29"/>
                  </a:lnTo>
                  <a:lnTo>
                    <a:pt x="44" y="20"/>
                  </a:lnTo>
                  <a:lnTo>
                    <a:pt x="37" y="7"/>
                  </a:lnTo>
                  <a:lnTo>
                    <a:pt x="29" y="20"/>
                  </a:lnTo>
                  <a:lnTo>
                    <a:pt x="29" y="29"/>
                  </a:lnTo>
                  <a:lnTo>
                    <a:pt x="44" y="46"/>
                  </a:lnTo>
                  <a:lnTo>
                    <a:pt x="99" y="52"/>
                  </a:lnTo>
                  <a:lnTo>
                    <a:pt x="62" y="96"/>
                  </a:lnTo>
                  <a:lnTo>
                    <a:pt x="37" y="96"/>
                  </a:lnTo>
                  <a:lnTo>
                    <a:pt x="22" y="11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2" name="S_MRT">
              <a:extLst>
                <a:ext uri="{FF2B5EF4-FFF2-40B4-BE49-F238E27FC236}">
                  <a16:creationId xmlns:a16="http://schemas.microsoft.com/office/drawing/2014/main" id="{B3297EF5-1544-4AE2-9634-8CE8809C5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630" y="3438525"/>
              <a:ext cx="341602" cy="400050"/>
            </a:xfrm>
            <a:custGeom>
              <a:avLst/>
              <a:gdLst>
                <a:gd name="T0" fmla="*/ 0 w 161"/>
                <a:gd name="T1" fmla="*/ 425592135 h 190"/>
                <a:gd name="T2" fmla="*/ 22680385 w 161"/>
                <a:gd name="T3" fmla="*/ 394558792 h 190"/>
                <a:gd name="T4" fmla="*/ 217732965 w 161"/>
                <a:gd name="T5" fmla="*/ 394558792 h 190"/>
                <a:gd name="T6" fmla="*/ 217732965 w 161"/>
                <a:gd name="T7" fmla="*/ 328059976 h 190"/>
                <a:gd name="T8" fmla="*/ 317527543 w 161"/>
                <a:gd name="T9" fmla="*/ 297026634 h 190"/>
                <a:gd name="T10" fmla="*/ 317527543 w 161"/>
                <a:gd name="T11" fmla="*/ 88665823 h 190"/>
                <a:gd name="T12" fmla="*/ 498970559 w 161"/>
                <a:gd name="T13" fmla="*/ 88665823 h 190"/>
                <a:gd name="T14" fmla="*/ 498970559 w 161"/>
                <a:gd name="T15" fmla="*/ 0 h 190"/>
                <a:gd name="T16" fmla="*/ 730313095 w 161"/>
                <a:gd name="T17" fmla="*/ 146296198 h 190"/>
                <a:gd name="T18" fmla="*/ 607838207 w 161"/>
                <a:gd name="T19" fmla="*/ 146296198 h 190"/>
                <a:gd name="T20" fmla="*/ 698559715 w 161"/>
                <a:gd name="T21" fmla="*/ 811282453 h 190"/>
                <a:gd name="T22" fmla="*/ 408249051 w 161"/>
                <a:gd name="T23" fmla="*/ 811282453 h 190"/>
                <a:gd name="T24" fmla="*/ 381032173 w 161"/>
                <a:gd name="T25" fmla="*/ 842315795 h 190"/>
                <a:gd name="T26" fmla="*/ 349280922 w 161"/>
                <a:gd name="T27" fmla="*/ 811282453 h 190"/>
                <a:gd name="T28" fmla="*/ 290310664 w 161"/>
                <a:gd name="T29" fmla="*/ 842315795 h 190"/>
                <a:gd name="T30" fmla="*/ 217732965 w 161"/>
                <a:gd name="T31" fmla="*/ 744783637 h 190"/>
                <a:gd name="T32" fmla="*/ 122474922 w 161"/>
                <a:gd name="T33" fmla="*/ 713752400 h 190"/>
                <a:gd name="T34" fmla="*/ 22680385 w 161"/>
                <a:gd name="T35" fmla="*/ 713752400 h 190"/>
                <a:gd name="T36" fmla="*/ 0 w 161"/>
                <a:gd name="T37" fmla="*/ 744783637 h 190"/>
                <a:gd name="T38" fmla="*/ 22680385 w 161"/>
                <a:gd name="T39" fmla="*/ 616220241 h 190"/>
                <a:gd name="T40" fmla="*/ 0 w 161"/>
                <a:gd name="T41" fmla="*/ 549721293 h 190"/>
                <a:gd name="T42" fmla="*/ 22680385 w 161"/>
                <a:gd name="T43" fmla="*/ 483222477 h 190"/>
                <a:gd name="T44" fmla="*/ 0 w 161"/>
                <a:gd name="T45" fmla="*/ 425592135 h 190"/>
                <a:gd name="T46" fmla="*/ 0 w 161"/>
                <a:gd name="T47" fmla="*/ 425592135 h 190"/>
                <a:gd name="T48" fmla="*/ 0 w 161"/>
                <a:gd name="T49" fmla="*/ 425592135 h 1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"/>
                <a:gd name="T76" fmla="*/ 0 h 190"/>
                <a:gd name="T77" fmla="*/ 161 w 161"/>
                <a:gd name="T78" fmla="*/ 190 h 1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" h="190">
                  <a:moveTo>
                    <a:pt x="0" y="96"/>
                  </a:moveTo>
                  <a:lnTo>
                    <a:pt x="5" y="89"/>
                  </a:lnTo>
                  <a:lnTo>
                    <a:pt x="48" y="89"/>
                  </a:lnTo>
                  <a:lnTo>
                    <a:pt x="48" y="74"/>
                  </a:lnTo>
                  <a:lnTo>
                    <a:pt x="70" y="67"/>
                  </a:lnTo>
                  <a:lnTo>
                    <a:pt x="70" y="20"/>
                  </a:lnTo>
                  <a:lnTo>
                    <a:pt x="110" y="20"/>
                  </a:lnTo>
                  <a:lnTo>
                    <a:pt x="110" y="0"/>
                  </a:lnTo>
                  <a:lnTo>
                    <a:pt x="161" y="33"/>
                  </a:lnTo>
                  <a:lnTo>
                    <a:pt x="134" y="33"/>
                  </a:lnTo>
                  <a:lnTo>
                    <a:pt x="154" y="183"/>
                  </a:lnTo>
                  <a:lnTo>
                    <a:pt x="90" y="183"/>
                  </a:lnTo>
                  <a:lnTo>
                    <a:pt x="84" y="190"/>
                  </a:lnTo>
                  <a:lnTo>
                    <a:pt x="77" y="183"/>
                  </a:lnTo>
                  <a:lnTo>
                    <a:pt x="64" y="190"/>
                  </a:lnTo>
                  <a:lnTo>
                    <a:pt x="48" y="168"/>
                  </a:lnTo>
                  <a:lnTo>
                    <a:pt x="27" y="161"/>
                  </a:lnTo>
                  <a:lnTo>
                    <a:pt x="5" y="161"/>
                  </a:lnTo>
                  <a:lnTo>
                    <a:pt x="0" y="168"/>
                  </a:lnTo>
                  <a:lnTo>
                    <a:pt x="5" y="139"/>
                  </a:lnTo>
                  <a:lnTo>
                    <a:pt x="0" y="124"/>
                  </a:lnTo>
                  <a:lnTo>
                    <a:pt x="5" y="109"/>
                  </a:lnTo>
                  <a:lnTo>
                    <a:pt x="0" y="9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3" name="S_ESH">
              <a:extLst>
                <a:ext uri="{FF2B5EF4-FFF2-40B4-BE49-F238E27FC236}">
                  <a16:creationId xmlns:a16="http://schemas.microsoft.com/office/drawing/2014/main" id="{66AB6255-FDA8-42E8-9D4C-8F8FD6D9E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630" y="3419475"/>
              <a:ext cx="237224" cy="219075"/>
            </a:xfrm>
            <a:custGeom>
              <a:avLst/>
              <a:gdLst>
                <a:gd name="T0" fmla="*/ 0 w 114"/>
                <a:gd name="T1" fmla="*/ 448540707 h 107"/>
                <a:gd name="T2" fmla="*/ 30542664 w 114"/>
                <a:gd name="T3" fmla="*/ 423388038 h 107"/>
                <a:gd name="T4" fmla="*/ 218158017 w 114"/>
                <a:gd name="T5" fmla="*/ 423388038 h 107"/>
                <a:gd name="T6" fmla="*/ 218158017 w 114"/>
                <a:gd name="T7" fmla="*/ 364700523 h 107"/>
                <a:gd name="T8" fmla="*/ 305420427 w 114"/>
                <a:gd name="T9" fmla="*/ 322781456 h 107"/>
                <a:gd name="T10" fmla="*/ 305420427 w 114"/>
                <a:gd name="T11" fmla="*/ 134143506 h 107"/>
                <a:gd name="T12" fmla="*/ 497399257 w 114"/>
                <a:gd name="T13" fmla="*/ 134143506 h 107"/>
                <a:gd name="T14" fmla="*/ 497399257 w 114"/>
                <a:gd name="T15" fmla="*/ 41919084 h 107"/>
                <a:gd name="T16" fmla="*/ 218158017 w 114"/>
                <a:gd name="T17" fmla="*/ 0 h 107"/>
                <a:gd name="T18" fmla="*/ 117805034 w 114"/>
                <a:gd name="T19" fmla="*/ 230559033 h 107"/>
                <a:gd name="T20" fmla="*/ 0 w 114"/>
                <a:gd name="T21" fmla="*/ 385662105 h 107"/>
                <a:gd name="T22" fmla="*/ 0 w 114"/>
                <a:gd name="T23" fmla="*/ 448540707 h 107"/>
                <a:gd name="T24" fmla="*/ 0 w 114"/>
                <a:gd name="T25" fmla="*/ 448540707 h 107"/>
                <a:gd name="T26" fmla="*/ 0 w 114"/>
                <a:gd name="T27" fmla="*/ 448540707 h 1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107"/>
                <a:gd name="T44" fmla="*/ 114 w 114"/>
                <a:gd name="T45" fmla="*/ 107 h 10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107">
                  <a:moveTo>
                    <a:pt x="0" y="107"/>
                  </a:moveTo>
                  <a:lnTo>
                    <a:pt x="7" y="101"/>
                  </a:lnTo>
                  <a:lnTo>
                    <a:pt x="50" y="101"/>
                  </a:lnTo>
                  <a:lnTo>
                    <a:pt x="50" y="87"/>
                  </a:lnTo>
                  <a:lnTo>
                    <a:pt x="70" y="77"/>
                  </a:lnTo>
                  <a:lnTo>
                    <a:pt x="70" y="32"/>
                  </a:lnTo>
                  <a:lnTo>
                    <a:pt x="114" y="32"/>
                  </a:lnTo>
                  <a:lnTo>
                    <a:pt x="114" y="10"/>
                  </a:lnTo>
                  <a:lnTo>
                    <a:pt x="50" y="0"/>
                  </a:lnTo>
                  <a:lnTo>
                    <a:pt x="27" y="55"/>
                  </a:lnTo>
                  <a:lnTo>
                    <a:pt x="0" y="92"/>
                  </a:lnTo>
                  <a:lnTo>
                    <a:pt x="0" y="10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4" name="S_SEN">
              <a:extLst>
                <a:ext uri="{FF2B5EF4-FFF2-40B4-BE49-F238E27FC236}">
                  <a16:creationId xmlns:a16="http://schemas.microsoft.com/office/drawing/2014/main" id="{A2674375-FD48-4879-BAAA-10A0DF4BE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170" y="3781425"/>
              <a:ext cx="184772" cy="142875"/>
            </a:xfrm>
            <a:custGeom>
              <a:avLst/>
              <a:gdLst>
                <a:gd name="T0" fmla="*/ 39854485 w 86"/>
                <a:gd name="T1" fmla="*/ 231529935 h 69"/>
                <a:gd name="T2" fmla="*/ 70853825 w 86"/>
                <a:gd name="T3" fmla="*/ 231529935 h 69"/>
                <a:gd name="T4" fmla="*/ 163847618 w 86"/>
                <a:gd name="T5" fmla="*/ 192941278 h 69"/>
                <a:gd name="T6" fmla="*/ 185989691 w 86"/>
                <a:gd name="T7" fmla="*/ 231529935 h 69"/>
                <a:gd name="T8" fmla="*/ 225844159 w 86"/>
                <a:gd name="T9" fmla="*/ 192941278 h 69"/>
                <a:gd name="T10" fmla="*/ 39854485 w 86"/>
                <a:gd name="T11" fmla="*/ 192941278 h 69"/>
                <a:gd name="T12" fmla="*/ 0 w 86"/>
                <a:gd name="T13" fmla="*/ 128628889 h 69"/>
                <a:gd name="T14" fmla="*/ 39854485 w 86"/>
                <a:gd name="T15" fmla="*/ 34300354 h 69"/>
                <a:gd name="T16" fmla="*/ 70853825 w 86"/>
                <a:gd name="T17" fmla="*/ 0 h 69"/>
                <a:gd name="T18" fmla="*/ 163847618 w 86"/>
                <a:gd name="T19" fmla="*/ 0 h 69"/>
                <a:gd name="T20" fmla="*/ 261271055 w 86"/>
                <a:gd name="T21" fmla="*/ 34300354 h 69"/>
                <a:gd name="T22" fmla="*/ 323267663 w 86"/>
                <a:gd name="T23" fmla="*/ 128628889 h 69"/>
                <a:gd name="T24" fmla="*/ 380836632 w 86"/>
                <a:gd name="T25" fmla="*/ 295844428 h 69"/>
                <a:gd name="T26" fmla="*/ 39854485 w 86"/>
                <a:gd name="T27" fmla="*/ 295844428 h 69"/>
                <a:gd name="T28" fmla="*/ 39854485 w 86"/>
                <a:gd name="T29" fmla="*/ 231529935 h 69"/>
                <a:gd name="T30" fmla="*/ 39854485 w 86"/>
                <a:gd name="T31" fmla="*/ 231529935 h 69"/>
                <a:gd name="T32" fmla="*/ 39854485 w 86"/>
                <a:gd name="T33" fmla="*/ 231529935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69"/>
                <a:gd name="T53" fmla="*/ 86 w 86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69">
                  <a:moveTo>
                    <a:pt x="9" y="54"/>
                  </a:moveTo>
                  <a:lnTo>
                    <a:pt x="16" y="54"/>
                  </a:lnTo>
                  <a:lnTo>
                    <a:pt x="37" y="45"/>
                  </a:lnTo>
                  <a:lnTo>
                    <a:pt x="42" y="54"/>
                  </a:lnTo>
                  <a:lnTo>
                    <a:pt x="51" y="45"/>
                  </a:lnTo>
                  <a:lnTo>
                    <a:pt x="9" y="45"/>
                  </a:lnTo>
                  <a:lnTo>
                    <a:pt x="0" y="30"/>
                  </a:lnTo>
                  <a:lnTo>
                    <a:pt x="9" y="8"/>
                  </a:lnTo>
                  <a:lnTo>
                    <a:pt x="16" y="0"/>
                  </a:lnTo>
                  <a:lnTo>
                    <a:pt x="37" y="0"/>
                  </a:lnTo>
                  <a:lnTo>
                    <a:pt x="59" y="8"/>
                  </a:lnTo>
                  <a:lnTo>
                    <a:pt x="73" y="30"/>
                  </a:lnTo>
                  <a:lnTo>
                    <a:pt x="86" y="69"/>
                  </a:lnTo>
                  <a:lnTo>
                    <a:pt x="9" y="69"/>
                  </a:lnTo>
                  <a:lnTo>
                    <a:pt x="9" y="5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5" name="S_GMB">
              <a:extLst>
                <a:ext uri="{FF2B5EF4-FFF2-40B4-BE49-F238E27FC236}">
                  <a16:creationId xmlns:a16="http://schemas.microsoft.com/office/drawing/2014/main" id="{831B3400-77DF-4BCE-A06C-108773953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630" y="3876675"/>
              <a:ext cx="85401" cy="57150"/>
            </a:xfrm>
            <a:custGeom>
              <a:avLst/>
              <a:gdLst>
                <a:gd name="T0" fmla="*/ 0 w 42"/>
                <a:gd name="T1" fmla="*/ 130644896 h 25"/>
                <a:gd name="T2" fmla="*/ 29160785 w 42"/>
                <a:gd name="T3" fmla="*/ 130644896 h 25"/>
                <a:gd name="T4" fmla="*/ 116647222 w 42"/>
                <a:gd name="T5" fmla="*/ 0 h 25"/>
                <a:gd name="T6" fmla="*/ 137476380 w 42"/>
                <a:gd name="T7" fmla="*/ 130644896 h 25"/>
                <a:gd name="T8" fmla="*/ 174970848 w 42"/>
                <a:gd name="T9" fmla="*/ 0 h 25"/>
                <a:gd name="T10" fmla="*/ 0 w 42"/>
                <a:gd name="T11" fmla="*/ 0 h 25"/>
                <a:gd name="T12" fmla="*/ 0 w 42"/>
                <a:gd name="T13" fmla="*/ 130644896 h 25"/>
                <a:gd name="T14" fmla="*/ 0 w 42"/>
                <a:gd name="T15" fmla="*/ 130644896 h 25"/>
                <a:gd name="T16" fmla="*/ 0 w 42"/>
                <a:gd name="T17" fmla="*/ 130644896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25"/>
                <a:gd name="T29" fmla="*/ 42 w 42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25">
                  <a:moveTo>
                    <a:pt x="0" y="25"/>
                  </a:moveTo>
                  <a:lnTo>
                    <a:pt x="7" y="25"/>
                  </a:lnTo>
                  <a:lnTo>
                    <a:pt x="28" y="0"/>
                  </a:lnTo>
                  <a:lnTo>
                    <a:pt x="33" y="25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6" name="S_GNB">
              <a:extLst>
                <a:ext uri="{FF2B5EF4-FFF2-40B4-BE49-F238E27FC236}">
                  <a16:creationId xmlns:a16="http://schemas.microsoft.com/office/drawing/2014/main" id="{65AB443B-E2A0-4A46-B81F-5CE306455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630" y="3924300"/>
              <a:ext cx="85401" cy="57150"/>
            </a:xfrm>
            <a:custGeom>
              <a:avLst/>
              <a:gdLst>
                <a:gd name="T0" fmla="*/ 116647222 w 42"/>
                <a:gd name="T1" fmla="*/ 108870752 h 30"/>
                <a:gd name="T2" fmla="*/ 174970848 w 42"/>
                <a:gd name="T3" fmla="*/ 29032200 h 30"/>
                <a:gd name="T4" fmla="*/ 174970848 w 42"/>
                <a:gd name="T5" fmla="*/ 0 h 30"/>
                <a:gd name="T6" fmla="*/ 0 w 42"/>
                <a:gd name="T7" fmla="*/ 0 h 30"/>
                <a:gd name="T8" fmla="*/ 83318578 w 42"/>
                <a:gd name="T9" fmla="*/ 29032200 h 30"/>
                <a:gd name="T10" fmla="*/ 83318578 w 42"/>
                <a:gd name="T11" fmla="*/ 61693424 h 30"/>
                <a:gd name="T12" fmla="*/ 116647222 w 42"/>
                <a:gd name="T13" fmla="*/ 108870752 h 30"/>
                <a:gd name="T14" fmla="*/ 116647222 w 42"/>
                <a:gd name="T15" fmla="*/ 108870752 h 30"/>
                <a:gd name="T16" fmla="*/ 116647222 w 42"/>
                <a:gd name="T17" fmla="*/ 108870752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30"/>
                <a:gd name="T29" fmla="*/ 42 w 42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30">
                  <a:moveTo>
                    <a:pt x="28" y="30"/>
                  </a:moveTo>
                  <a:lnTo>
                    <a:pt x="42" y="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20" y="8"/>
                  </a:lnTo>
                  <a:lnTo>
                    <a:pt x="20" y="17"/>
                  </a:lnTo>
                  <a:lnTo>
                    <a:pt x="28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7" name="S_GIN">
              <a:extLst>
                <a:ext uri="{FF2B5EF4-FFF2-40B4-BE49-F238E27FC236}">
                  <a16:creationId xmlns:a16="http://schemas.microsoft.com/office/drawing/2014/main" id="{6B772F90-F545-41F8-BFF3-C1E86E43C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564" y="3924300"/>
              <a:ext cx="189779" cy="152400"/>
            </a:xfrm>
            <a:custGeom>
              <a:avLst/>
              <a:gdLst>
                <a:gd name="T0" fmla="*/ 364445144 w 92"/>
                <a:gd name="T1" fmla="*/ 322579996 h 72"/>
                <a:gd name="T2" fmla="*/ 394459238 w 92"/>
                <a:gd name="T3" fmla="*/ 322579996 h 72"/>
                <a:gd name="T4" fmla="*/ 394459238 w 92"/>
                <a:gd name="T5" fmla="*/ 156809016 h 72"/>
                <a:gd name="T6" fmla="*/ 334433122 w 92"/>
                <a:gd name="T7" fmla="*/ 0 h 72"/>
                <a:gd name="T8" fmla="*/ 248681167 w 92"/>
                <a:gd name="T9" fmla="*/ 35841518 h 72"/>
                <a:gd name="T10" fmla="*/ 184366732 w 92"/>
                <a:gd name="T11" fmla="*/ 35841518 h 72"/>
                <a:gd name="T12" fmla="*/ 205804187 w 92"/>
                <a:gd name="T13" fmla="*/ 0 h 72"/>
                <a:gd name="T14" fmla="*/ 64314451 w 92"/>
                <a:gd name="T15" fmla="*/ 0 h 72"/>
                <a:gd name="T16" fmla="*/ 64314451 w 92"/>
                <a:gd name="T17" fmla="*/ 35841518 h 72"/>
                <a:gd name="T18" fmla="*/ 0 w 92"/>
                <a:gd name="T19" fmla="*/ 125448463 h 72"/>
                <a:gd name="T20" fmla="*/ 90040242 w 92"/>
                <a:gd name="T21" fmla="*/ 192652634 h 72"/>
                <a:gd name="T22" fmla="*/ 158640958 w 92"/>
                <a:gd name="T23" fmla="*/ 156809016 h 72"/>
                <a:gd name="T24" fmla="*/ 184366732 w 92"/>
                <a:gd name="T25" fmla="*/ 156809016 h 72"/>
                <a:gd name="T26" fmla="*/ 248681167 w 92"/>
                <a:gd name="T27" fmla="*/ 232975117 h 72"/>
                <a:gd name="T28" fmla="*/ 248681167 w 92"/>
                <a:gd name="T29" fmla="*/ 264335637 h 72"/>
                <a:gd name="T30" fmla="*/ 270118622 w 92"/>
                <a:gd name="T31" fmla="*/ 232975117 h 72"/>
                <a:gd name="T32" fmla="*/ 334433122 w 92"/>
                <a:gd name="T33" fmla="*/ 322579996 h 72"/>
                <a:gd name="T34" fmla="*/ 364445144 w 92"/>
                <a:gd name="T35" fmla="*/ 322579996 h 72"/>
                <a:gd name="T36" fmla="*/ 364445144 w 92"/>
                <a:gd name="T37" fmla="*/ 322579996 h 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2"/>
                <a:gd name="T58" fmla="*/ 0 h 72"/>
                <a:gd name="T59" fmla="*/ 92 w 92"/>
                <a:gd name="T60" fmla="*/ 72 h 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2" h="72">
                  <a:moveTo>
                    <a:pt x="85" y="72"/>
                  </a:moveTo>
                  <a:lnTo>
                    <a:pt x="92" y="72"/>
                  </a:lnTo>
                  <a:lnTo>
                    <a:pt x="92" y="35"/>
                  </a:lnTo>
                  <a:lnTo>
                    <a:pt x="78" y="0"/>
                  </a:lnTo>
                  <a:lnTo>
                    <a:pt x="58" y="8"/>
                  </a:lnTo>
                  <a:lnTo>
                    <a:pt x="43" y="8"/>
                  </a:lnTo>
                  <a:lnTo>
                    <a:pt x="48" y="0"/>
                  </a:lnTo>
                  <a:lnTo>
                    <a:pt x="15" y="0"/>
                  </a:lnTo>
                  <a:lnTo>
                    <a:pt x="15" y="8"/>
                  </a:lnTo>
                  <a:lnTo>
                    <a:pt x="0" y="28"/>
                  </a:lnTo>
                  <a:lnTo>
                    <a:pt x="21" y="43"/>
                  </a:lnTo>
                  <a:lnTo>
                    <a:pt x="37" y="35"/>
                  </a:lnTo>
                  <a:lnTo>
                    <a:pt x="43" y="35"/>
                  </a:lnTo>
                  <a:lnTo>
                    <a:pt x="58" y="52"/>
                  </a:lnTo>
                  <a:lnTo>
                    <a:pt x="58" y="59"/>
                  </a:lnTo>
                  <a:lnTo>
                    <a:pt x="63" y="52"/>
                  </a:lnTo>
                  <a:lnTo>
                    <a:pt x="78" y="72"/>
                  </a:lnTo>
                  <a:lnTo>
                    <a:pt x="85" y="7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8" name="S_SLE">
              <a:extLst>
                <a:ext uri="{FF2B5EF4-FFF2-40B4-BE49-F238E27FC236}">
                  <a16:creationId xmlns:a16="http://schemas.microsoft.com/office/drawing/2014/main" id="{76DA664C-0192-44DC-9948-210095BAD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519" y="3990975"/>
              <a:ext cx="75912" cy="104775"/>
            </a:xfrm>
            <a:custGeom>
              <a:avLst/>
              <a:gdLst>
                <a:gd name="T0" fmla="*/ 0 w 37"/>
                <a:gd name="T1" fmla="*/ 39756544 h 47"/>
                <a:gd name="T2" fmla="*/ 63620811 w 37"/>
                <a:gd name="T3" fmla="*/ 0 h 47"/>
                <a:gd name="T4" fmla="*/ 93309983 w 37"/>
                <a:gd name="T5" fmla="*/ 0 h 47"/>
                <a:gd name="T6" fmla="*/ 156930810 w 37"/>
                <a:gd name="T7" fmla="*/ 84482096 h 47"/>
                <a:gd name="T8" fmla="*/ 156930810 w 37"/>
                <a:gd name="T9" fmla="*/ 124238623 h 47"/>
                <a:gd name="T10" fmla="*/ 93309983 w 37"/>
                <a:gd name="T11" fmla="*/ 233570220 h 47"/>
                <a:gd name="T12" fmla="*/ 63620811 w 37"/>
                <a:gd name="T13" fmla="*/ 193813693 h 47"/>
                <a:gd name="T14" fmla="*/ 0 w 37"/>
                <a:gd name="T15" fmla="*/ 193813693 h 47"/>
                <a:gd name="T16" fmla="*/ 0 w 37"/>
                <a:gd name="T17" fmla="*/ 39756544 h 47"/>
                <a:gd name="T18" fmla="*/ 0 w 37"/>
                <a:gd name="T19" fmla="*/ 39756544 h 47"/>
                <a:gd name="T20" fmla="*/ 0 w 37"/>
                <a:gd name="T21" fmla="*/ 39756544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47"/>
                <a:gd name="T35" fmla="*/ 37 w 37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47">
                  <a:moveTo>
                    <a:pt x="0" y="8"/>
                  </a:moveTo>
                  <a:lnTo>
                    <a:pt x="15" y="0"/>
                  </a:lnTo>
                  <a:lnTo>
                    <a:pt x="22" y="0"/>
                  </a:lnTo>
                  <a:lnTo>
                    <a:pt x="37" y="17"/>
                  </a:lnTo>
                  <a:lnTo>
                    <a:pt x="37" y="25"/>
                  </a:lnTo>
                  <a:lnTo>
                    <a:pt x="22" y="47"/>
                  </a:lnTo>
                  <a:lnTo>
                    <a:pt x="15" y="39"/>
                  </a:lnTo>
                  <a:lnTo>
                    <a:pt x="0" y="39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19" name="S_LBR">
              <a:extLst>
                <a:ext uri="{FF2B5EF4-FFF2-40B4-BE49-F238E27FC236}">
                  <a16:creationId xmlns:a16="http://schemas.microsoft.com/office/drawing/2014/main" id="{96F0FE54-123F-4D3F-BF1A-08A099B6C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964" y="4029075"/>
              <a:ext cx="123356" cy="142875"/>
            </a:xfrm>
            <a:custGeom>
              <a:avLst/>
              <a:gdLst>
                <a:gd name="T0" fmla="*/ 264355698 w 58"/>
                <a:gd name="T1" fmla="*/ 304675601 h 67"/>
                <a:gd name="T2" fmla="*/ 264355698 w 58"/>
                <a:gd name="T3" fmla="*/ 213728175 h 67"/>
                <a:gd name="T4" fmla="*/ 195987236 w 58"/>
                <a:gd name="T5" fmla="*/ 177348378 h 67"/>
                <a:gd name="T6" fmla="*/ 195987236 w 58"/>
                <a:gd name="T7" fmla="*/ 100042342 h 67"/>
                <a:gd name="T8" fmla="*/ 159525053 w 58"/>
                <a:gd name="T9" fmla="*/ 100042342 h 67"/>
                <a:gd name="T10" fmla="*/ 95714598 w 58"/>
                <a:gd name="T11" fmla="*/ 0 h 67"/>
                <a:gd name="T12" fmla="*/ 0 w 58"/>
                <a:gd name="T13" fmla="*/ 136422139 h 67"/>
                <a:gd name="T14" fmla="*/ 195987236 w 58"/>
                <a:gd name="T15" fmla="*/ 304675601 h 67"/>
                <a:gd name="T16" fmla="*/ 264355698 w 58"/>
                <a:gd name="T17" fmla="*/ 304675601 h 67"/>
                <a:gd name="T18" fmla="*/ 264355698 w 58"/>
                <a:gd name="T19" fmla="*/ 304675601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"/>
                <a:gd name="T31" fmla="*/ 0 h 67"/>
                <a:gd name="T32" fmla="*/ 58 w 58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" h="67">
                  <a:moveTo>
                    <a:pt x="58" y="67"/>
                  </a:moveTo>
                  <a:lnTo>
                    <a:pt x="58" y="47"/>
                  </a:lnTo>
                  <a:lnTo>
                    <a:pt x="43" y="39"/>
                  </a:lnTo>
                  <a:lnTo>
                    <a:pt x="43" y="22"/>
                  </a:lnTo>
                  <a:lnTo>
                    <a:pt x="35" y="22"/>
                  </a:lnTo>
                  <a:lnTo>
                    <a:pt x="21" y="0"/>
                  </a:lnTo>
                  <a:lnTo>
                    <a:pt x="0" y="30"/>
                  </a:lnTo>
                  <a:lnTo>
                    <a:pt x="43" y="67"/>
                  </a:lnTo>
                  <a:lnTo>
                    <a:pt x="58" y="6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0" name="S_BFA">
              <a:extLst>
                <a:ext uri="{FF2B5EF4-FFF2-40B4-BE49-F238E27FC236}">
                  <a16:creationId xmlns:a16="http://schemas.microsoft.com/office/drawing/2014/main" id="{AF4C9384-4264-4036-AC28-E3AA28C56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254" y="3848100"/>
              <a:ext cx="208757" cy="161925"/>
            </a:xfrm>
            <a:custGeom>
              <a:avLst/>
              <a:gdLst>
                <a:gd name="T0" fmla="*/ 0 w 99"/>
                <a:gd name="T1" fmla="*/ 266293784 h 80"/>
                <a:gd name="T2" fmla="*/ 94085837 w 99"/>
                <a:gd name="T3" fmla="*/ 90129476 h 80"/>
                <a:gd name="T4" fmla="*/ 179211828 w 99"/>
                <a:gd name="T5" fmla="*/ 69645972 h 80"/>
                <a:gd name="T6" fmla="*/ 255375821 w 99"/>
                <a:gd name="T7" fmla="*/ 0 h 80"/>
                <a:gd name="T8" fmla="*/ 344980709 w 99"/>
                <a:gd name="T9" fmla="*/ 0 h 80"/>
                <a:gd name="T10" fmla="*/ 344980709 w 99"/>
                <a:gd name="T11" fmla="*/ 69645972 h 80"/>
                <a:gd name="T12" fmla="*/ 403225008 w 99"/>
                <a:gd name="T13" fmla="*/ 155678747 h 80"/>
                <a:gd name="T14" fmla="*/ 443547496 w 99"/>
                <a:gd name="T15" fmla="*/ 155678747 h 80"/>
                <a:gd name="T16" fmla="*/ 443547496 w 99"/>
                <a:gd name="T17" fmla="*/ 184357678 h 80"/>
                <a:gd name="T18" fmla="*/ 371862368 w 99"/>
                <a:gd name="T19" fmla="*/ 213034584 h 80"/>
                <a:gd name="T20" fmla="*/ 156809034 w 99"/>
                <a:gd name="T21" fmla="*/ 213034584 h 80"/>
                <a:gd name="T22" fmla="*/ 156809034 w 99"/>
                <a:gd name="T23" fmla="*/ 327746322 h 80"/>
                <a:gd name="T24" fmla="*/ 94085837 w 99"/>
                <a:gd name="T25" fmla="*/ 303166116 h 80"/>
                <a:gd name="T26" fmla="*/ 22400685 w 99"/>
                <a:gd name="T27" fmla="*/ 303166116 h 80"/>
                <a:gd name="T28" fmla="*/ 0 w 99"/>
                <a:gd name="T29" fmla="*/ 266293784 h 80"/>
                <a:gd name="T30" fmla="*/ 0 w 99"/>
                <a:gd name="T31" fmla="*/ 266293784 h 80"/>
                <a:gd name="T32" fmla="*/ 0 w 99"/>
                <a:gd name="T33" fmla="*/ 266293784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9"/>
                <a:gd name="T52" fmla="*/ 0 h 80"/>
                <a:gd name="T53" fmla="*/ 99 w 99"/>
                <a:gd name="T54" fmla="*/ 80 h 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9" h="80">
                  <a:moveTo>
                    <a:pt x="0" y="65"/>
                  </a:moveTo>
                  <a:lnTo>
                    <a:pt x="21" y="22"/>
                  </a:lnTo>
                  <a:lnTo>
                    <a:pt x="40" y="17"/>
                  </a:lnTo>
                  <a:lnTo>
                    <a:pt x="57" y="0"/>
                  </a:lnTo>
                  <a:lnTo>
                    <a:pt x="77" y="0"/>
                  </a:lnTo>
                  <a:lnTo>
                    <a:pt x="77" y="17"/>
                  </a:lnTo>
                  <a:lnTo>
                    <a:pt x="90" y="38"/>
                  </a:lnTo>
                  <a:lnTo>
                    <a:pt x="99" y="38"/>
                  </a:lnTo>
                  <a:lnTo>
                    <a:pt x="99" y="45"/>
                  </a:lnTo>
                  <a:lnTo>
                    <a:pt x="83" y="52"/>
                  </a:lnTo>
                  <a:lnTo>
                    <a:pt x="35" y="52"/>
                  </a:lnTo>
                  <a:lnTo>
                    <a:pt x="35" y="80"/>
                  </a:lnTo>
                  <a:lnTo>
                    <a:pt x="21" y="74"/>
                  </a:lnTo>
                  <a:lnTo>
                    <a:pt x="5" y="74"/>
                  </a:lnTo>
                  <a:lnTo>
                    <a:pt x="0" y="6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1" name="S_TGO">
              <a:extLst>
                <a:ext uri="{FF2B5EF4-FFF2-40B4-BE49-F238E27FC236}">
                  <a16:creationId xmlns:a16="http://schemas.microsoft.com/office/drawing/2014/main" id="{5871A82A-547C-41BB-9C0A-0E991F366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6100" y="3962400"/>
              <a:ext cx="56934" cy="152400"/>
            </a:xfrm>
            <a:custGeom>
              <a:avLst/>
              <a:gdLst>
                <a:gd name="T0" fmla="*/ 98566822 w 27"/>
                <a:gd name="T1" fmla="*/ 0 h 75"/>
                <a:gd name="T2" fmla="*/ 0 w 27"/>
                <a:gd name="T3" fmla="*/ 0 h 75"/>
                <a:gd name="T4" fmla="*/ 98566822 w 27"/>
                <a:gd name="T5" fmla="*/ 276644622 h 75"/>
                <a:gd name="T6" fmla="*/ 98566822 w 27"/>
                <a:gd name="T7" fmla="*/ 309676801 h 75"/>
                <a:gd name="T8" fmla="*/ 120967499 w 27"/>
                <a:gd name="T9" fmla="*/ 309676801 h 75"/>
                <a:gd name="T10" fmla="*/ 120967499 w 27"/>
                <a:gd name="T11" fmla="*/ 86709500 h 75"/>
                <a:gd name="T12" fmla="*/ 98566822 w 27"/>
                <a:gd name="T13" fmla="*/ 53677306 h 75"/>
                <a:gd name="T14" fmla="*/ 98566822 w 27"/>
                <a:gd name="T15" fmla="*/ 0 h 75"/>
                <a:gd name="T16" fmla="*/ 98566822 w 27"/>
                <a:gd name="T17" fmla="*/ 0 h 75"/>
                <a:gd name="T18" fmla="*/ 98566822 w 27"/>
                <a:gd name="T19" fmla="*/ 0 h 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"/>
                <a:gd name="T31" fmla="*/ 0 h 75"/>
                <a:gd name="T32" fmla="*/ 27 w 27"/>
                <a:gd name="T33" fmla="*/ 75 h 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" h="75">
                  <a:moveTo>
                    <a:pt x="22" y="0"/>
                  </a:moveTo>
                  <a:lnTo>
                    <a:pt x="0" y="0"/>
                  </a:lnTo>
                  <a:lnTo>
                    <a:pt x="22" y="67"/>
                  </a:lnTo>
                  <a:lnTo>
                    <a:pt x="22" y="75"/>
                  </a:lnTo>
                  <a:lnTo>
                    <a:pt x="27" y="75"/>
                  </a:lnTo>
                  <a:lnTo>
                    <a:pt x="27" y="21"/>
                  </a:lnTo>
                  <a:lnTo>
                    <a:pt x="22" y="13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2" name="S_BEN">
              <a:extLst>
                <a:ext uri="{FF2B5EF4-FFF2-40B4-BE49-F238E27FC236}">
                  <a16:creationId xmlns:a16="http://schemas.microsoft.com/office/drawing/2014/main" id="{8D968EA8-B9E7-4EC4-8DD5-8CF0F6CF6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4055" y="3924300"/>
              <a:ext cx="87782" cy="190500"/>
            </a:xfrm>
            <a:custGeom>
              <a:avLst/>
              <a:gdLst>
                <a:gd name="T0" fmla="*/ 85887183 w 37"/>
                <a:gd name="T1" fmla="*/ 42876997 h 92"/>
                <a:gd name="T2" fmla="*/ 0 w 37"/>
                <a:gd name="T3" fmla="*/ 72889035 h 92"/>
                <a:gd name="T4" fmla="*/ 0 w 37"/>
                <a:gd name="T5" fmla="*/ 128628903 h 92"/>
                <a:gd name="T6" fmla="*/ 48311828 w 37"/>
                <a:gd name="T7" fmla="*/ 162929277 h 92"/>
                <a:gd name="T8" fmla="*/ 48311828 w 37"/>
                <a:gd name="T9" fmla="*/ 394459238 h 92"/>
                <a:gd name="T10" fmla="*/ 128830757 w 37"/>
                <a:gd name="T11" fmla="*/ 394459238 h 92"/>
                <a:gd name="T12" fmla="*/ 128830757 w 37"/>
                <a:gd name="T13" fmla="*/ 265830303 h 92"/>
                <a:gd name="T14" fmla="*/ 198615548 w 37"/>
                <a:gd name="T15" fmla="*/ 128628903 h 92"/>
                <a:gd name="T16" fmla="*/ 198615548 w 37"/>
                <a:gd name="T17" fmla="*/ 42876997 h 92"/>
                <a:gd name="T18" fmla="*/ 128830757 w 37"/>
                <a:gd name="T19" fmla="*/ 0 h 92"/>
                <a:gd name="T20" fmla="*/ 85887183 w 37"/>
                <a:gd name="T21" fmla="*/ 0 h 92"/>
                <a:gd name="T22" fmla="*/ 85887183 w 37"/>
                <a:gd name="T23" fmla="*/ 42876997 h 92"/>
                <a:gd name="T24" fmla="*/ 85887183 w 37"/>
                <a:gd name="T25" fmla="*/ 42876997 h 92"/>
                <a:gd name="T26" fmla="*/ 85887183 w 37"/>
                <a:gd name="T27" fmla="*/ 42876997 h 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"/>
                <a:gd name="T43" fmla="*/ 0 h 92"/>
                <a:gd name="T44" fmla="*/ 37 w 37"/>
                <a:gd name="T45" fmla="*/ 92 h 9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" h="92">
                  <a:moveTo>
                    <a:pt x="16" y="10"/>
                  </a:moveTo>
                  <a:lnTo>
                    <a:pt x="0" y="17"/>
                  </a:lnTo>
                  <a:lnTo>
                    <a:pt x="0" y="30"/>
                  </a:lnTo>
                  <a:lnTo>
                    <a:pt x="9" y="38"/>
                  </a:lnTo>
                  <a:lnTo>
                    <a:pt x="9" y="92"/>
                  </a:lnTo>
                  <a:lnTo>
                    <a:pt x="24" y="92"/>
                  </a:lnTo>
                  <a:lnTo>
                    <a:pt x="24" y="62"/>
                  </a:lnTo>
                  <a:lnTo>
                    <a:pt x="37" y="30"/>
                  </a:lnTo>
                  <a:lnTo>
                    <a:pt x="37" y="1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16" y="1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3" name="S_GNQ">
              <a:extLst>
                <a:ext uri="{FF2B5EF4-FFF2-40B4-BE49-F238E27FC236}">
                  <a16:creationId xmlns:a16="http://schemas.microsoft.com/office/drawing/2014/main" id="{029CEB04-FFA0-44B3-B905-2FF874422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632" y="4238625"/>
              <a:ext cx="47445" cy="47625"/>
            </a:xfrm>
            <a:custGeom>
              <a:avLst/>
              <a:gdLst>
                <a:gd name="T0" fmla="*/ 113407025 w 20"/>
                <a:gd name="T1" fmla="*/ 0 h 27"/>
                <a:gd name="T2" fmla="*/ 113407025 w 20"/>
                <a:gd name="T3" fmla="*/ 84005212 h 27"/>
                <a:gd name="T4" fmla="*/ 0 w 20"/>
                <a:gd name="T5" fmla="*/ 84005212 h 27"/>
                <a:gd name="T6" fmla="*/ 45362814 w 20"/>
                <a:gd name="T7" fmla="*/ 0 h 27"/>
                <a:gd name="T8" fmla="*/ 113407025 w 20"/>
                <a:gd name="T9" fmla="*/ 0 h 27"/>
                <a:gd name="T10" fmla="*/ 113407025 w 20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27"/>
                <a:gd name="T20" fmla="*/ 20 w 20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27">
                  <a:moveTo>
                    <a:pt x="20" y="0"/>
                  </a:moveTo>
                  <a:lnTo>
                    <a:pt x="20" y="27"/>
                  </a:lnTo>
                  <a:lnTo>
                    <a:pt x="0" y="27"/>
                  </a:lnTo>
                  <a:lnTo>
                    <a:pt x="8" y="0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4" name="S_COG">
              <a:extLst>
                <a:ext uri="{FF2B5EF4-FFF2-40B4-BE49-F238E27FC236}">
                  <a16:creationId xmlns:a16="http://schemas.microsoft.com/office/drawing/2014/main" id="{FA204664-BA04-43C7-B43F-A43B99E9D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588" y="4191000"/>
              <a:ext cx="218246" cy="266700"/>
            </a:xfrm>
            <a:custGeom>
              <a:avLst/>
              <a:gdLst>
                <a:gd name="T0" fmla="*/ 343815911 w 103"/>
                <a:gd name="T1" fmla="*/ 39071548 h 128"/>
                <a:gd name="T2" fmla="*/ 343815911 w 103"/>
                <a:gd name="T3" fmla="*/ 130241249 h 128"/>
                <a:gd name="T4" fmla="*/ 140239929 w 103"/>
                <a:gd name="T5" fmla="*/ 95509841 h 128"/>
                <a:gd name="T6" fmla="*/ 140239929 w 103"/>
                <a:gd name="T7" fmla="*/ 169312813 h 128"/>
                <a:gd name="T8" fmla="*/ 176431959 w 103"/>
                <a:gd name="T9" fmla="*/ 130241249 h 128"/>
                <a:gd name="T10" fmla="*/ 199049851 w 103"/>
                <a:gd name="T11" fmla="*/ 169312813 h 128"/>
                <a:gd name="T12" fmla="*/ 199049851 w 103"/>
                <a:gd name="T13" fmla="*/ 360332494 h 128"/>
                <a:gd name="T14" fmla="*/ 108573996 w 103"/>
                <a:gd name="T15" fmla="*/ 360332494 h 128"/>
                <a:gd name="T16" fmla="*/ 49761931 w 103"/>
                <a:gd name="T17" fmla="*/ 395063902 h 128"/>
                <a:gd name="T18" fmla="*/ 49761931 w 103"/>
                <a:gd name="T19" fmla="*/ 416770771 h 128"/>
                <a:gd name="T20" fmla="*/ 0 w 103"/>
                <a:gd name="T21" fmla="*/ 416770771 h 128"/>
                <a:gd name="T22" fmla="*/ 0 w 103"/>
                <a:gd name="T23" fmla="*/ 490573710 h 128"/>
                <a:gd name="T24" fmla="*/ 108573996 w 103"/>
                <a:gd name="T25" fmla="*/ 555694449 h 128"/>
                <a:gd name="T26" fmla="*/ 108573996 w 103"/>
                <a:gd name="T27" fmla="*/ 520962911 h 128"/>
                <a:gd name="T28" fmla="*/ 199049851 w 103"/>
                <a:gd name="T29" fmla="*/ 520962911 h 128"/>
                <a:gd name="T30" fmla="*/ 298575873 w 103"/>
                <a:gd name="T31" fmla="*/ 490573710 h 128"/>
                <a:gd name="T32" fmla="*/ 343815911 w 103"/>
                <a:gd name="T33" fmla="*/ 360332494 h 128"/>
                <a:gd name="T34" fmla="*/ 402625833 w 103"/>
                <a:gd name="T35" fmla="*/ 290871763 h 128"/>
                <a:gd name="T36" fmla="*/ 465959758 w 103"/>
                <a:gd name="T37" fmla="*/ 0 h 128"/>
                <a:gd name="T38" fmla="*/ 366433803 w 103"/>
                <a:gd name="T39" fmla="*/ 39071548 h 128"/>
                <a:gd name="T40" fmla="*/ 343815911 w 103"/>
                <a:gd name="T41" fmla="*/ 39071548 h 128"/>
                <a:gd name="T42" fmla="*/ 343815911 w 103"/>
                <a:gd name="T43" fmla="*/ 39071548 h 128"/>
                <a:gd name="T44" fmla="*/ 343815911 w 103"/>
                <a:gd name="T45" fmla="*/ 39071548 h 1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3"/>
                <a:gd name="T70" fmla="*/ 0 h 128"/>
                <a:gd name="T71" fmla="*/ 103 w 103"/>
                <a:gd name="T72" fmla="*/ 128 h 1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3" h="128">
                  <a:moveTo>
                    <a:pt x="76" y="9"/>
                  </a:moveTo>
                  <a:lnTo>
                    <a:pt x="76" y="30"/>
                  </a:lnTo>
                  <a:lnTo>
                    <a:pt x="31" y="22"/>
                  </a:lnTo>
                  <a:lnTo>
                    <a:pt x="31" y="39"/>
                  </a:lnTo>
                  <a:lnTo>
                    <a:pt x="39" y="30"/>
                  </a:lnTo>
                  <a:lnTo>
                    <a:pt x="44" y="39"/>
                  </a:lnTo>
                  <a:lnTo>
                    <a:pt x="44" y="83"/>
                  </a:lnTo>
                  <a:lnTo>
                    <a:pt x="24" y="83"/>
                  </a:lnTo>
                  <a:lnTo>
                    <a:pt x="11" y="91"/>
                  </a:lnTo>
                  <a:lnTo>
                    <a:pt x="11" y="96"/>
                  </a:lnTo>
                  <a:lnTo>
                    <a:pt x="0" y="96"/>
                  </a:lnTo>
                  <a:lnTo>
                    <a:pt x="0" y="113"/>
                  </a:lnTo>
                  <a:lnTo>
                    <a:pt x="24" y="128"/>
                  </a:lnTo>
                  <a:lnTo>
                    <a:pt x="24" y="120"/>
                  </a:lnTo>
                  <a:lnTo>
                    <a:pt x="44" y="120"/>
                  </a:lnTo>
                  <a:lnTo>
                    <a:pt x="66" y="113"/>
                  </a:lnTo>
                  <a:lnTo>
                    <a:pt x="76" y="83"/>
                  </a:lnTo>
                  <a:lnTo>
                    <a:pt x="89" y="67"/>
                  </a:lnTo>
                  <a:lnTo>
                    <a:pt x="103" y="0"/>
                  </a:lnTo>
                  <a:lnTo>
                    <a:pt x="81" y="9"/>
                  </a:lnTo>
                  <a:lnTo>
                    <a:pt x="76" y="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5" name="S_BDI">
              <a:extLst>
                <a:ext uri="{FF2B5EF4-FFF2-40B4-BE49-F238E27FC236}">
                  <a16:creationId xmlns:a16="http://schemas.microsoft.com/office/drawing/2014/main" id="{044AF9AF-CEB4-452D-899D-068FAC244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3833" y="4381500"/>
              <a:ext cx="47445" cy="57150"/>
            </a:xfrm>
            <a:custGeom>
              <a:avLst/>
              <a:gdLst>
                <a:gd name="T0" fmla="*/ 103097299 w 22"/>
                <a:gd name="T1" fmla="*/ 0 h 29"/>
                <a:gd name="T2" fmla="*/ 103097299 w 22"/>
                <a:gd name="T3" fmla="*/ 19417208 h 29"/>
                <a:gd name="T4" fmla="*/ 0 w 22"/>
                <a:gd name="T5" fmla="*/ 112624915 h 29"/>
                <a:gd name="T6" fmla="*/ 0 w 22"/>
                <a:gd name="T7" fmla="*/ 0 h 29"/>
                <a:gd name="T8" fmla="*/ 103097299 w 22"/>
                <a:gd name="T9" fmla="*/ 0 h 29"/>
                <a:gd name="T10" fmla="*/ 103097299 w 22"/>
                <a:gd name="T11" fmla="*/ 0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9"/>
                <a:gd name="T20" fmla="*/ 22 w 22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9">
                  <a:moveTo>
                    <a:pt x="22" y="0"/>
                  </a:moveTo>
                  <a:lnTo>
                    <a:pt x="22" y="5"/>
                  </a:lnTo>
                  <a:lnTo>
                    <a:pt x="0" y="29"/>
                  </a:lnTo>
                  <a:lnTo>
                    <a:pt x="0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6" name="S_NAM">
              <a:extLst>
                <a:ext uri="{FF2B5EF4-FFF2-40B4-BE49-F238E27FC236}">
                  <a16:creationId xmlns:a16="http://schemas.microsoft.com/office/drawing/2014/main" id="{1ED1B67B-1C82-46D6-BE39-14BCA948F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4055" y="4819650"/>
              <a:ext cx="362961" cy="400050"/>
            </a:xfrm>
            <a:custGeom>
              <a:avLst/>
              <a:gdLst>
                <a:gd name="T0" fmla="*/ 276935466 w 174"/>
                <a:gd name="T1" fmla="*/ 829222808 h 193"/>
                <a:gd name="T2" fmla="*/ 142795530 w 174"/>
                <a:gd name="T3" fmla="*/ 498393870 h 193"/>
                <a:gd name="T4" fmla="*/ 142795530 w 174"/>
                <a:gd name="T5" fmla="*/ 403870168 h 193"/>
                <a:gd name="T6" fmla="*/ 0 w 174"/>
                <a:gd name="T7" fmla="*/ 73041263 h 193"/>
                <a:gd name="T8" fmla="*/ 0 w 174"/>
                <a:gd name="T9" fmla="*/ 0 h 193"/>
                <a:gd name="T10" fmla="*/ 142795530 w 174"/>
                <a:gd name="T11" fmla="*/ 0 h 193"/>
                <a:gd name="T12" fmla="*/ 354823335 w 174"/>
                <a:gd name="T13" fmla="*/ 73041263 h 193"/>
                <a:gd name="T14" fmla="*/ 454347069 w 174"/>
                <a:gd name="T15" fmla="*/ 73041263 h 193"/>
                <a:gd name="T16" fmla="*/ 571180042 w 174"/>
                <a:gd name="T17" fmla="*/ 107412387 h 193"/>
                <a:gd name="T18" fmla="*/ 666377019 w 174"/>
                <a:gd name="T19" fmla="*/ 73041263 h 193"/>
                <a:gd name="T20" fmla="*/ 696666398 w 174"/>
                <a:gd name="T21" fmla="*/ 0 h 193"/>
                <a:gd name="T22" fmla="*/ 752918401 w 174"/>
                <a:gd name="T23" fmla="*/ 73041263 h 193"/>
                <a:gd name="T24" fmla="*/ 696666398 w 174"/>
                <a:gd name="T25" fmla="*/ 137488708 h 193"/>
                <a:gd name="T26" fmla="*/ 666377019 w 174"/>
                <a:gd name="T27" fmla="*/ 107412387 h 193"/>
                <a:gd name="T28" fmla="*/ 549544176 w 174"/>
                <a:gd name="T29" fmla="*/ 107412387 h 193"/>
                <a:gd name="T30" fmla="*/ 514925829 w 174"/>
                <a:gd name="T31" fmla="*/ 330828938 h 193"/>
                <a:gd name="T32" fmla="*/ 484636449 w 174"/>
                <a:gd name="T33" fmla="*/ 403870168 h 193"/>
                <a:gd name="T34" fmla="*/ 484636449 w 174"/>
                <a:gd name="T35" fmla="*/ 794851683 h 193"/>
                <a:gd name="T36" fmla="*/ 389441552 w 174"/>
                <a:gd name="T37" fmla="*/ 829222808 h 193"/>
                <a:gd name="T38" fmla="*/ 333187469 w 174"/>
                <a:gd name="T39" fmla="*/ 829222808 h 193"/>
                <a:gd name="T40" fmla="*/ 302898089 w 174"/>
                <a:gd name="T41" fmla="*/ 794851683 h 193"/>
                <a:gd name="T42" fmla="*/ 276935466 w 174"/>
                <a:gd name="T43" fmla="*/ 829222808 h 193"/>
                <a:gd name="T44" fmla="*/ 276935466 w 174"/>
                <a:gd name="T45" fmla="*/ 829222808 h 193"/>
                <a:gd name="T46" fmla="*/ 276935466 w 174"/>
                <a:gd name="T47" fmla="*/ 829222808 h 19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93"/>
                <a:gd name="T74" fmla="*/ 174 w 174"/>
                <a:gd name="T75" fmla="*/ 193 h 19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93">
                  <a:moveTo>
                    <a:pt x="64" y="193"/>
                  </a:moveTo>
                  <a:lnTo>
                    <a:pt x="33" y="116"/>
                  </a:lnTo>
                  <a:lnTo>
                    <a:pt x="33" y="94"/>
                  </a:lnTo>
                  <a:lnTo>
                    <a:pt x="0" y="17"/>
                  </a:lnTo>
                  <a:lnTo>
                    <a:pt x="0" y="0"/>
                  </a:lnTo>
                  <a:lnTo>
                    <a:pt x="33" y="0"/>
                  </a:lnTo>
                  <a:lnTo>
                    <a:pt x="82" y="17"/>
                  </a:lnTo>
                  <a:lnTo>
                    <a:pt x="105" y="17"/>
                  </a:lnTo>
                  <a:lnTo>
                    <a:pt x="132" y="25"/>
                  </a:lnTo>
                  <a:lnTo>
                    <a:pt x="154" y="17"/>
                  </a:lnTo>
                  <a:lnTo>
                    <a:pt x="161" y="0"/>
                  </a:lnTo>
                  <a:lnTo>
                    <a:pt x="174" y="17"/>
                  </a:lnTo>
                  <a:lnTo>
                    <a:pt x="161" y="32"/>
                  </a:lnTo>
                  <a:lnTo>
                    <a:pt x="154" y="25"/>
                  </a:lnTo>
                  <a:lnTo>
                    <a:pt x="127" y="25"/>
                  </a:lnTo>
                  <a:lnTo>
                    <a:pt x="119" y="77"/>
                  </a:lnTo>
                  <a:lnTo>
                    <a:pt x="112" y="94"/>
                  </a:lnTo>
                  <a:lnTo>
                    <a:pt x="112" y="185"/>
                  </a:lnTo>
                  <a:lnTo>
                    <a:pt x="90" y="193"/>
                  </a:lnTo>
                  <a:lnTo>
                    <a:pt x="77" y="193"/>
                  </a:lnTo>
                  <a:lnTo>
                    <a:pt x="70" y="185"/>
                  </a:lnTo>
                  <a:lnTo>
                    <a:pt x="64" y="19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7" name="S_AGO">
              <a:extLst>
                <a:ext uri="{FF2B5EF4-FFF2-40B4-BE49-F238E27FC236}">
                  <a16:creationId xmlns:a16="http://schemas.microsoft.com/office/drawing/2014/main" id="{6739D828-F2DE-493B-9622-4A07A3274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4055" y="4476750"/>
              <a:ext cx="341602" cy="390525"/>
            </a:xfrm>
            <a:custGeom>
              <a:avLst/>
              <a:gdLst>
                <a:gd name="T0" fmla="*/ 0 w 164"/>
                <a:gd name="T1" fmla="*/ 703348020 h 188"/>
                <a:gd name="T2" fmla="*/ 139892759 w 164"/>
                <a:gd name="T3" fmla="*/ 703348020 h 188"/>
                <a:gd name="T4" fmla="*/ 349732910 w 164"/>
                <a:gd name="T5" fmla="*/ 776702301 h 188"/>
                <a:gd name="T6" fmla="*/ 445910052 w 164"/>
                <a:gd name="T7" fmla="*/ 776702301 h 188"/>
                <a:gd name="T8" fmla="*/ 572689047 w 164"/>
                <a:gd name="T9" fmla="*/ 811222207 h 188"/>
                <a:gd name="T10" fmla="*/ 660122242 w 164"/>
                <a:gd name="T11" fmla="*/ 776702301 h 188"/>
                <a:gd name="T12" fmla="*/ 572689047 w 164"/>
                <a:gd name="T13" fmla="*/ 686085990 h 188"/>
                <a:gd name="T14" fmla="*/ 572689047 w 164"/>
                <a:gd name="T15" fmla="*/ 483280892 h 188"/>
                <a:gd name="T16" fmla="*/ 716953714 w 164"/>
                <a:gd name="T17" fmla="*/ 448760986 h 188"/>
                <a:gd name="T18" fmla="*/ 681980018 w 164"/>
                <a:gd name="T19" fmla="*/ 323626846 h 188"/>
                <a:gd name="T20" fmla="*/ 572689047 w 164"/>
                <a:gd name="T21" fmla="*/ 353830206 h 188"/>
                <a:gd name="T22" fmla="*/ 572689047 w 164"/>
                <a:gd name="T23" fmla="*/ 323626846 h 188"/>
                <a:gd name="T24" fmla="*/ 638264466 w 164"/>
                <a:gd name="T25" fmla="*/ 297735878 h 188"/>
                <a:gd name="T26" fmla="*/ 572689047 w 164"/>
                <a:gd name="T27" fmla="*/ 258901438 h 188"/>
                <a:gd name="T28" fmla="*/ 572689047 w 164"/>
                <a:gd name="T29" fmla="*/ 138079689 h 188"/>
                <a:gd name="T30" fmla="*/ 502741524 w 164"/>
                <a:gd name="T31" fmla="*/ 99245282 h 188"/>
                <a:gd name="T32" fmla="*/ 445910052 w 164"/>
                <a:gd name="T33" fmla="*/ 99245282 h 188"/>
                <a:gd name="T34" fmla="*/ 445910052 w 164"/>
                <a:gd name="T35" fmla="*/ 138079689 h 188"/>
                <a:gd name="T36" fmla="*/ 349732910 w 164"/>
                <a:gd name="T37" fmla="*/ 163970657 h 188"/>
                <a:gd name="T38" fmla="*/ 301645385 w 164"/>
                <a:gd name="T39" fmla="*/ 99245282 h 188"/>
                <a:gd name="T40" fmla="*/ 301645385 w 164"/>
                <a:gd name="T41" fmla="*/ 0 h 188"/>
                <a:gd name="T42" fmla="*/ 109291004 w 164"/>
                <a:gd name="T43" fmla="*/ 0 h 188"/>
                <a:gd name="T44" fmla="*/ 43717659 w 164"/>
                <a:gd name="T45" fmla="*/ 69039845 h 188"/>
                <a:gd name="T46" fmla="*/ 109291004 w 164"/>
                <a:gd name="T47" fmla="*/ 353830206 h 188"/>
                <a:gd name="T48" fmla="*/ 109291004 w 164"/>
                <a:gd name="T49" fmla="*/ 448760986 h 188"/>
                <a:gd name="T50" fmla="*/ 43717659 w 164"/>
                <a:gd name="T51" fmla="*/ 483280892 h 188"/>
                <a:gd name="T52" fmla="*/ 0 w 164"/>
                <a:gd name="T53" fmla="*/ 651566083 h 188"/>
                <a:gd name="T54" fmla="*/ 0 w 164"/>
                <a:gd name="T55" fmla="*/ 703348020 h 188"/>
                <a:gd name="T56" fmla="*/ 0 w 164"/>
                <a:gd name="T57" fmla="*/ 703348020 h 188"/>
                <a:gd name="T58" fmla="*/ 0 w 164"/>
                <a:gd name="T59" fmla="*/ 703348020 h 18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4"/>
                <a:gd name="T91" fmla="*/ 0 h 188"/>
                <a:gd name="T92" fmla="*/ 164 w 164"/>
                <a:gd name="T93" fmla="*/ 188 h 18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4" h="188">
                  <a:moveTo>
                    <a:pt x="0" y="163"/>
                  </a:moveTo>
                  <a:lnTo>
                    <a:pt x="32" y="163"/>
                  </a:lnTo>
                  <a:lnTo>
                    <a:pt x="80" y="180"/>
                  </a:lnTo>
                  <a:lnTo>
                    <a:pt x="102" y="180"/>
                  </a:lnTo>
                  <a:lnTo>
                    <a:pt x="131" y="188"/>
                  </a:lnTo>
                  <a:lnTo>
                    <a:pt x="151" y="180"/>
                  </a:lnTo>
                  <a:lnTo>
                    <a:pt x="131" y="159"/>
                  </a:lnTo>
                  <a:lnTo>
                    <a:pt x="131" y="112"/>
                  </a:lnTo>
                  <a:lnTo>
                    <a:pt x="164" y="104"/>
                  </a:lnTo>
                  <a:lnTo>
                    <a:pt x="156" y="75"/>
                  </a:lnTo>
                  <a:lnTo>
                    <a:pt x="131" y="82"/>
                  </a:lnTo>
                  <a:lnTo>
                    <a:pt x="131" y="75"/>
                  </a:lnTo>
                  <a:lnTo>
                    <a:pt x="146" y="69"/>
                  </a:lnTo>
                  <a:lnTo>
                    <a:pt x="131" y="60"/>
                  </a:lnTo>
                  <a:lnTo>
                    <a:pt x="131" y="32"/>
                  </a:lnTo>
                  <a:lnTo>
                    <a:pt x="115" y="23"/>
                  </a:lnTo>
                  <a:lnTo>
                    <a:pt x="102" y="23"/>
                  </a:lnTo>
                  <a:lnTo>
                    <a:pt x="102" y="32"/>
                  </a:lnTo>
                  <a:lnTo>
                    <a:pt x="80" y="38"/>
                  </a:lnTo>
                  <a:lnTo>
                    <a:pt x="69" y="23"/>
                  </a:lnTo>
                  <a:lnTo>
                    <a:pt x="69" y="0"/>
                  </a:lnTo>
                  <a:lnTo>
                    <a:pt x="25" y="0"/>
                  </a:lnTo>
                  <a:lnTo>
                    <a:pt x="10" y="16"/>
                  </a:lnTo>
                  <a:lnTo>
                    <a:pt x="25" y="82"/>
                  </a:lnTo>
                  <a:lnTo>
                    <a:pt x="25" y="104"/>
                  </a:lnTo>
                  <a:lnTo>
                    <a:pt x="10" y="112"/>
                  </a:lnTo>
                  <a:lnTo>
                    <a:pt x="0" y="151"/>
                  </a:lnTo>
                  <a:lnTo>
                    <a:pt x="0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8" name="S_ZAF">
              <a:extLst>
                <a:ext uri="{FF2B5EF4-FFF2-40B4-BE49-F238E27FC236}">
                  <a16:creationId xmlns:a16="http://schemas.microsoft.com/office/drawing/2014/main" id="{62BC0FCB-46FE-4C87-AABF-678DC20E7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411" y="4972050"/>
              <a:ext cx="471822" cy="457200"/>
            </a:xfrm>
            <a:custGeom>
              <a:avLst/>
              <a:gdLst>
                <a:gd name="T0" fmla="*/ 2147483647 w 220"/>
                <a:gd name="T1" fmla="*/ 2147483647 h 222"/>
                <a:gd name="T2" fmla="*/ 2147483647 w 220"/>
                <a:gd name="T3" fmla="*/ 2147483647 h 222"/>
                <a:gd name="T4" fmla="*/ 2147483647 w 220"/>
                <a:gd name="T5" fmla="*/ 2147483647 h 222"/>
                <a:gd name="T6" fmla="*/ 2147483647 w 220"/>
                <a:gd name="T7" fmla="*/ 2147483647 h 222"/>
                <a:gd name="T8" fmla="*/ 2147483647 w 220"/>
                <a:gd name="T9" fmla="*/ 2147483647 h 222"/>
                <a:gd name="T10" fmla="*/ 2147483647 w 220"/>
                <a:gd name="T11" fmla="*/ 2147483647 h 222"/>
                <a:gd name="T12" fmla="*/ 2147483647 w 220"/>
                <a:gd name="T13" fmla="*/ 2147483647 h 222"/>
                <a:gd name="T14" fmla="*/ 2147483647 w 220"/>
                <a:gd name="T15" fmla="*/ 2147483647 h 222"/>
                <a:gd name="T16" fmla="*/ 2147483647 w 220"/>
                <a:gd name="T17" fmla="*/ 2147483647 h 222"/>
                <a:gd name="T18" fmla="*/ 2147483647 w 220"/>
                <a:gd name="T19" fmla="*/ 2147483647 h 222"/>
                <a:gd name="T20" fmla="*/ 2147483647 w 220"/>
                <a:gd name="T21" fmla="*/ 2147483647 h 222"/>
                <a:gd name="T22" fmla="*/ 2147483647 w 220"/>
                <a:gd name="T23" fmla="*/ 2147483647 h 222"/>
                <a:gd name="T24" fmla="*/ 2147483647 w 220"/>
                <a:gd name="T25" fmla="*/ 2147483647 h 222"/>
                <a:gd name="T26" fmla="*/ 2147483647 w 220"/>
                <a:gd name="T27" fmla="*/ 2147483647 h 222"/>
                <a:gd name="T28" fmla="*/ 2147483647 w 220"/>
                <a:gd name="T29" fmla="*/ 2147483647 h 222"/>
                <a:gd name="T30" fmla="*/ 2147483647 w 220"/>
                <a:gd name="T31" fmla="*/ 2147483647 h 222"/>
                <a:gd name="T32" fmla="*/ 2147483647 w 220"/>
                <a:gd name="T33" fmla="*/ 2147483647 h 222"/>
                <a:gd name="T34" fmla="*/ 2147483647 w 220"/>
                <a:gd name="T35" fmla="*/ 2147483647 h 222"/>
                <a:gd name="T36" fmla="*/ 2147483647 w 220"/>
                <a:gd name="T37" fmla="*/ 2147483647 h 222"/>
                <a:gd name="T38" fmla="*/ 0 w 220"/>
                <a:gd name="T39" fmla="*/ 2147483647 h 222"/>
                <a:gd name="T40" fmla="*/ 2147483647 w 220"/>
                <a:gd name="T41" fmla="*/ 2147483647 h 222"/>
                <a:gd name="T42" fmla="*/ 2147483647 w 220"/>
                <a:gd name="T43" fmla="*/ 2147483647 h 222"/>
                <a:gd name="T44" fmla="*/ 2147483647 w 220"/>
                <a:gd name="T45" fmla="*/ 2147483647 h 222"/>
                <a:gd name="T46" fmla="*/ 2147483647 w 220"/>
                <a:gd name="T47" fmla="*/ 2147483647 h 222"/>
                <a:gd name="T48" fmla="*/ 2147483647 w 220"/>
                <a:gd name="T49" fmla="*/ 2147483647 h 222"/>
                <a:gd name="T50" fmla="*/ 2147483647 w 220"/>
                <a:gd name="T51" fmla="*/ 2147483647 h 222"/>
                <a:gd name="T52" fmla="*/ 2147483647 w 220"/>
                <a:gd name="T53" fmla="*/ 2147483647 h 222"/>
                <a:gd name="T54" fmla="*/ 2147483647 w 220"/>
                <a:gd name="T55" fmla="*/ 2147483647 h 222"/>
                <a:gd name="T56" fmla="*/ 2147483647 w 220"/>
                <a:gd name="T57" fmla="*/ 2147483647 h 222"/>
                <a:gd name="T58" fmla="*/ 2147483647 w 220"/>
                <a:gd name="T59" fmla="*/ 2147483647 h 222"/>
                <a:gd name="T60" fmla="*/ 2147483647 w 220"/>
                <a:gd name="T61" fmla="*/ 0 h 222"/>
                <a:gd name="T62" fmla="*/ 2147483647 w 220"/>
                <a:gd name="T63" fmla="*/ 2147483647 h 222"/>
                <a:gd name="T64" fmla="*/ 2147483647 w 220"/>
                <a:gd name="T65" fmla="*/ 2147483647 h 222"/>
                <a:gd name="T66" fmla="*/ 2147483647 w 220"/>
                <a:gd name="T67" fmla="*/ 2147483647 h 2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0"/>
                <a:gd name="T103" fmla="*/ 0 h 222"/>
                <a:gd name="T104" fmla="*/ 220 w 220"/>
                <a:gd name="T105" fmla="*/ 222 h 2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0" h="222">
                  <a:moveTo>
                    <a:pt x="198" y="17"/>
                  </a:moveTo>
                  <a:lnTo>
                    <a:pt x="205" y="69"/>
                  </a:lnTo>
                  <a:lnTo>
                    <a:pt x="198" y="69"/>
                  </a:lnTo>
                  <a:lnTo>
                    <a:pt x="191" y="75"/>
                  </a:lnTo>
                  <a:lnTo>
                    <a:pt x="198" y="82"/>
                  </a:lnTo>
                  <a:lnTo>
                    <a:pt x="205" y="75"/>
                  </a:lnTo>
                  <a:lnTo>
                    <a:pt x="220" y="75"/>
                  </a:lnTo>
                  <a:lnTo>
                    <a:pt x="220" y="114"/>
                  </a:lnTo>
                  <a:lnTo>
                    <a:pt x="198" y="122"/>
                  </a:lnTo>
                  <a:lnTo>
                    <a:pt x="183" y="153"/>
                  </a:lnTo>
                  <a:lnTo>
                    <a:pt x="154" y="176"/>
                  </a:lnTo>
                  <a:lnTo>
                    <a:pt x="139" y="201"/>
                  </a:lnTo>
                  <a:lnTo>
                    <a:pt x="71" y="206"/>
                  </a:lnTo>
                  <a:lnTo>
                    <a:pt x="49" y="222"/>
                  </a:lnTo>
                  <a:lnTo>
                    <a:pt x="42" y="222"/>
                  </a:lnTo>
                  <a:lnTo>
                    <a:pt x="27" y="206"/>
                  </a:lnTo>
                  <a:lnTo>
                    <a:pt x="20" y="176"/>
                  </a:lnTo>
                  <a:lnTo>
                    <a:pt x="20" y="168"/>
                  </a:lnTo>
                  <a:lnTo>
                    <a:pt x="7" y="114"/>
                  </a:lnTo>
                  <a:lnTo>
                    <a:pt x="0" y="114"/>
                  </a:lnTo>
                  <a:lnTo>
                    <a:pt x="7" y="107"/>
                  </a:lnTo>
                  <a:lnTo>
                    <a:pt x="14" y="114"/>
                  </a:lnTo>
                  <a:lnTo>
                    <a:pt x="27" y="114"/>
                  </a:lnTo>
                  <a:lnTo>
                    <a:pt x="49" y="107"/>
                  </a:lnTo>
                  <a:lnTo>
                    <a:pt x="49" y="43"/>
                  </a:lnTo>
                  <a:lnTo>
                    <a:pt x="55" y="60"/>
                  </a:lnTo>
                  <a:lnTo>
                    <a:pt x="55" y="75"/>
                  </a:lnTo>
                  <a:lnTo>
                    <a:pt x="71" y="75"/>
                  </a:lnTo>
                  <a:lnTo>
                    <a:pt x="97" y="60"/>
                  </a:lnTo>
                  <a:lnTo>
                    <a:pt x="106" y="69"/>
                  </a:lnTo>
                  <a:lnTo>
                    <a:pt x="176" y="0"/>
                  </a:lnTo>
                  <a:lnTo>
                    <a:pt x="191" y="17"/>
                  </a:lnTo>
                  <a:lnTo>
                    <a:pt x="198" y="1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29" name="S_BWA">
              <a:extLst>
                <a:ext uri="{FF2B5EF4-FFF2-40B4-BE49-F238E27FC236}">
                  <a16:creationId xmlns:a16="http://schemas.microsoft.com/office/drawing/2014/main" id="{395D9192-917E-4BFE-8763-8D994A42B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90" y="4848225"/>
              <a:ext cx="282043" cy="285750"/>
            </a:xfrm>
            <a:custGeom>
              <a:avLst/>
              <a:gdLst>
                <a:gd name="T0" fmla="*/ 0 w 130"/>
                <a:gd name="T1" fmla="*/ 459122434 h 136"/>
                <a:gd name="T2" fmla="*/ 36117481 w 130"/>
                <a:gd name="T3" fmla="*/ 534169596 h 136"/>
                <a:gd name="T4" fmla="*/ 36117481 w 130"/>
                <a:gd name="T5" fmla="*/ 600390159 h 136"/>
                <a:gd name="T6" fmla="*/ 103841461 w 130"/>
                <a:gd name="T7" fmla="*/ 600390159 h 136"/>
                <a:gd name="T8" fmla="*/ 225739530 w 130"/>
                <a:gd name="T9" fmla="*/ 534169596 h 136"/>
                <a:gd name="T10" fmla="*/ 257343904 w 130"/>
                <a:gd name="T11" fmla="*/ 565072735 h 136"/>
                <a:gd name="T12" fmla="*/ 586924995 w 130"/>
                <a:gd name="T13" fmla="*/ 269292005 h 136"/>
                <a:gd name="T14" fmla="*/ 483083434 w 130"/>
                <a:gd name="T15" fmla="*/ 269292005 h 136"/>
                <a:gd name="T16" fmla="*/ 460509488 w 130"/>
                <a:gd name="T17" fmla="*/ 207488090 h 136"/>
                <a:gd name="T18" fmla="*/ 284433131 w 130"/>
                <a:gd name="T19" fmla="*/ 0 h 136"/>
                <a:gd name="T20" fmla="*/ 225739530 w 130"/>
                <a:gd name="T21" fmla="*/ 66220448 h 136"/>
                <a:gd name="T22" fmla="*/ 194137280 w 130"/>
                <a:gd name="T23" fmla="*/ 30903016 h 136"/>
                <a:gd name="T24" fmla="*/ 67721856 w 130"/>
                <a:gd name="T25" fmla="*/ 30903016 h 136"/>
                <a:gd name="T26" fmla="*/ 36117481 w 130"/>
                <a:gd name="T27" fmla="*/ 269292005 h 136"/>
                <a:gd name="T28" fmla="*/ 0 w 130"/>
                <a:gd name="T29" fmla="*/ 344341333 h 136"/>
                <a:gd name="T30" fmla="*/ 0 w 130"/>
                <a:gd name="T31" fmla="*/ 459122434 h 136"/>
                <a:gd name="T32" fmla="*/ 0 w 130"/>
                <a:gd name="T33" fmla="*/ 459122434 h 136"/>
                <a:gd name="T34" fmla="*/ 0 w 130"/>
                <a:gd name="T35" fmla="*/ 459122434 h 1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0"/>
                <a:gd name="T55" fmla="*/ 0 h 136"/>
                <a:gd name="T56" fmla="*/ 130 w 130"/>
                <a:gd name="T57" fmla="*/ 136 h 1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0" h="136">
                  <a:moveTo>
                    <a:pt x="0" y="104"/>
                  </a:moveTo>
                  <a:lnTo>
                    <a:pt x="8" y="121"/>
                  </a:lnTo>
                  <a:lnTo>
                    <a:pt x="8" y="136"/>
                  </a:lnTo>
                  <a:lnTo>
                    <a:pt x="23" y="136"/>
                  </a:lnTo>
                  <a:lnTo>
                    <a:pt x="50" y="121"/>
                  </a:lnTo>
                  <a:lnTo>
                    <a:pt x="57" y="128"/>
                  </a:lnTo>
                  <a:lnTo>
                    <a:pt x="130" y="61"/>
                  </a:lnTo>
                  <a:lnTo>
                    <a:pt x="107" y="61"/>
                  </a:lnTo>
                  <a:lnTo>
                    <a:pt x="102" y="47"/>
                  </a:lnTo>
                  <a:lnTo>
                    <a:pt x="63" y="0"/>
                  </a:lnTo>
                  <a:lnTo>
                    <a:pt x="50" y="15"/>
                  </a:lnTo>
                  <a:lnTo>
                    <a:pt x="43" y="7"/>
                  </a:lnTo>
                  <a:lnTo>
                    <a:pt x="15" y="7"/>
                  </a:lnTo>
                  <a:lnTo>
                    <a:pt x="8" y="61"/>
                  </a:lnTo>
                  <a:lnTo>
                    <a:pt x="0" y="78"/>
                  </a:lnTo>
                  <a:lnTo>
                    <a:pt x="0" y="10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0" name="S_ZWE">
              <a:extLst>
                <a:ext uri="{FF2B5EF4-FFF2-40B4-BE49-F238E27FC236}">
                  <a16:creationId xmlns:a16="http://schemas.microsoft.com/office/drawing/2014/main" id="{E42EDB93-2C89-4D38-9F5C-D7EF2C888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7016" y="4791075"/>
              <a:ext cx="241706" cy="219075"/>
            </a:xfrm>
            <a:custGeom>
              <a:avLst/>
              <a:gdLst>
                <a:gd name="T0" fmla="*/ 317551533 w 111"/>
                <a:gd name="T1" fmla="*/ 0 h 104"/>
                <a:gd name="T2" fmla="*/ 225506525 w 111"/>
                <a:gd name="T3" fmla="*/ 0 h 104"/>
                <a:gd name="T4" fmla="*/ 225506525 w 111"/>
                <a:gd name="T5" fmla="*/ 35498582 h 104"/>
                <a:gd name="T6" fmla="*/ 133463696 w 111"/>
                <a:gd name="T7" fmla="*/ 133119654 h 104"/>
                <a:gd name="T8" fmla="*/ 0 w 111"/>
                <a:gd name="T9" fmla="*/ 133119654 h 104"/>
                <a:gd name="T10" fmla="*/ 170280848 w 111"/>
                <a:gd name="T11" fmla="*/ 337234398 h 104"/>
                <a:gd name="T12" fmla="*/ 202496363 w 111"/>
                <a:gd name="T13" fmla="*/ 394920620 h 104"/>
                <a:gd name="T14" fmla="*/ 299142974 w 111"/>
                <a:gd name="T15" fmla="*/ 394920620 h 104"/>
                <a:gd name="T16" fmla="*/ 363571858 w 111"/>
                <a:gd name="T17" fmla="*/ 461479377 h 104"/>
                <a:gd name="T18" fmla="*/ 386584166 w 111"/>
                <a:gd name="T19" fmla="*/ 461479377 h 104"/>
                <a:gd name="T20" fmla="*/ 478626962 w 111"/>
                <a:gd name="T21" fmla="*/ 292861191 h 104"/>
                <a:gd name="T22" fmla="*/ 510842477 w 111"/>
                <a:gd name="T23" fmla="*/ 133119654 h 104"/>
                <a:gd name="T24" fmla="*/ 478626962 w 111"/>
                <a:gd name="T25" fmla="*/ 35498582 h 104"/>
                <a:gd name="T26" fmla="*/ 386584166 w 111"/>
                <a:gd name="T27" fmla="*/ 0 h 104"/>
                <a:gd name="T28" fmla="*/ 317551533 w 111"/>
                <a:gd name="T29" fmla="*/ 0 h 104"/>
                <a:gd name="T30" fmla="*/ 317551533 w 111"/>
                <a:gd name="T31" fmla="*/ 0 h 104"/>
                <a:gd name="T32" fmla="*/ 317551533 w 111"/>
                <a:gd name="T33" fmla="*/ 0 h 1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104"/>
                <a:gd name="T53" fmla="*/ 111 w 111"/>
                <a:gd name="T54" fmla="*/ 104 h 10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104">
                  <a:moveTo>
                    <a:pt x="69" y="0"/>
                  </a:moveTo>
                  <a:lnTo>
                    <a:pt x="49" y="0"/>
                  </a:lnTo>
                  <a:lnTo>
                    <a:pt x="49" y="8"/>
                  </a:lnTo>
                  <a:lnTo>
                    <a:pt x="29" y="30"/>
                  </a:lnTo>
                  <a:lnTo>
                    <a:pt x="0" y="30"/>
                  </a:lnTo>
                  <a:lnTo>
                    <a:pt x="37" y="76"/>
                  </a:lnTo>
                  <a:lnTo>
                    <a:pt x="44" y="89"/>
                  </a:lnTo>
                  <a:lnTo>
                    <a:pt x="65" y="89"/>
                  </a:lnTo>
                  <a:lnTo>
                    <a:pt x="79" y="104"/>
                  </a:lnTo>
                  <a:lnTo>
                    <a:pt x="84" y="104"/>
                  </a:lnTo>
                  <a:lnTo>
                    <a:pt x="104" y="66"/>
                  </a:lnTo>
                  <a:lnTo>
                    <a:pt x="111" y="30"/>
                  </a:lnTo>
                  <a:lnTo>
                    <a:pt x="104" y="8"/>
                  </a:lnTo>
                  <a:lnTo>
                    <a:pt x="84" y="0"/>
                  </a:lnTo>
                  <a:lnTo>
                    <a:pt x="6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1" name="S_MOZ">
              <a:extLst>
                <a:ext uri="{FF2B5EF4-FFF2-40B4-BE49-F238E27FC236}">
                  <a16:creationId xmlns:a16="http://schemas.microsoft.com/office/drawing/2014/main" id="{4DCC46AA-68FA-487D-B312-C0B2A94CB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3321" y="4619625"/>
              <a:ext cx="294158" cy="504825"/>
            </a:xfrm>
            <a:custGeom>
              <a:avLst/>
              <a:gdLst>
                <a:gd name="T0" fmla="*/ 162263031 w 141"/>
                <a:gd name="T1" fmla="*/ 1040197062 h 245"/>
                <a:gd name="T2" fmla="*/ 162263031 w 141"/>
                <a:gd name="T3" fmla="*/ 985002189 h 245"/>
                <a:gd name="T4" fmla="*/ 320138823 w 141"/>
                <a:gd name="T5" fmla="*/ 912826656 h 245"/>
                <a:gd name="T6" fmla="*/ 346451793 w 141"/>
                <a:gd name="T7" fmla="*/ 891597224 h 245"/>
                <a:gd name="T8" fmla="*/ 346451793 w 141"/>
                <a:gd name="T9" fmla="*/ 798192260 h 245"/>
                <a:gd name="T10" fmla="*/ 249970139 w 141"/>
                <a:gd name="T11" fmla="*/ 632609701 h 245"/>
                <a:gd name="T12" fmla="*/ 618349821 w 141"/>
                <a:gd name="T13" fmla="*/ 318427175 h 245"/>
                <a:gd name="T14" fmla="*/ 587651705 w 141"/>
                <a:gd name="T15" fmla="*/ 0 h 245"/>
                <a:gd name="T16" fmla="*/ 530640488 w 141"/>
                <a:gd name="T17" fmla="*/ 55194889 h 245"/>
                <a:gd name="T18" fmla="*/ 320138823 w 141"/>
                <a:gd name="T19" fmla="*/ 55194889 h 245"/>
                <a:gd name="T20" fmla="*/ 249970139 w 141"/>
                <a:gd name="T21" fmla="*/ 127370439 h 245"/>
                <a:gd name="T22" fmla="*/ 320138823 w 141"/>
                <a:gd name="T23" fmla="*/ 191056704 h 245"/>
                <a:gd name="T24" fmla="*/ 346451793 w 141"/>
                <a:gd name="T25" fmla="*/ 284461734 h 245"/>
                <a:gd name="T26" fmla="*/ 346451793 w 141"/>
                <a:gd name="T27" fmla="*/ 348147967 h 245"/>
                <a:gd name="T28" fmla="*/ 320138823 w 141"/>
                <a:gd name="T29" fmla="*/ 403340780 h 245"/>
                <a:gd name="T30" fmla="*/ 249970139 w 141"/>
                <a:gd name="T31" fmla="*/ 348147967 h 245"/>
                <a:gd name="T32" fmla="*/ 249970139 w 141"/>
                <a:gd name="T33" fmla="*/ 284461734 h 245"/>
                <a:gd name="T34" fmla="*/ 214886877 w 141"/>
                <a:gd name="T35" fmla="*/ 284461734 h 245"/>
                <a:gd name="T36" fmla="*/ 192961147 w 141"/>
                <a:gd name="T37" fmla="*/ 212286136 h 245"/>
                <a:gd name="T38" fmla="*/ 0 w 141"/>
                <a:gd name="T39" fmla="*/ 318427175 h 245"/>
                <a:gd name="T40" fmla="*/ 0 w 141"/>
                <a:gd name="T41" fmla="*/ 348147967 h 245"/>
                <a:gd name="T42" fmla="*/ 70166557 w 141"/>
                <a:gd name="T43" fmla="*/ 348147967 h 245"/>
                <a:gd name="T44" fmla="*/ 162263031 w 141"/>
                <a:gd name="T45" fmla="*/ 382113409 h 245"/>
                <a:gd name="T46" fmla="*/ 192961147 w 141"/>
                <a:gd name="T47" fmla="*/ 475518374 h 245"/>
                <a:gd name="T48" fmla="*/ 162263031 w 141"/>
                <a:gd name="T49" fmla="*/ 632609701 h 245"/>
                <a:gd name="T50" fmla="*/ 70166557 w 141"/>
                <a:gd name="T51" fmla="*/ 798192260 h 245"/>
                <a:gd name="T52" fmla="*/ 105251913 w 141"/>
                <a:gd name="T53" fmla="*/ 1040197062 h 245"/>
                <a:gd name="T54" fmla="*/ 162263031 w 141"/>
                <a:gd name="T55" fmla="*/ 1040197062 h 245"/>
                <a:gd name="T56" fmla="*/ 162263031 w 141"/>
                <a:gd name="T57" fmla="*/ 1040197062 h 2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1"/>
                <a:gd name="T88" fmla="*/ 0 h 245"/>
                <a:gd name="T89" fmla="*/ 141 w 141"/>
                <a:gd name="T90" fmla="*/ 245 h 2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1" h="245">
                  <a:moveTo>
                    <a:pt x="37" y="245"/>
                  </a:moveTo>
                  <a:lnTo>
                    <a:pt x="37" y="232"/>
                  </a:lnTo>
                  <a:lnTo>
                    <a:pt x="73" y="215"/>
                  </a:lnTo>
                  <a:lnTo>
                    <a:pt x="79" y="210"/>
                  </a:lnTo>
                  <a:lnTo>
                    <a:pt x="79" y="188"/>
                  </a:lnTo>
                  <a:lnTo>
                    <a:pt x="57" y="149"/>
                  </a:lnTo>
                  <a:lnTo>
                    <a:pt x="141" y="75"/>
                  </a:lnTo>
                  <a:lnTo>
                    <a:pt x="134" y="0"/>
                  </a:lnTo>
                  <a:lnTo>
                    <a:pt x="121" y="13"/>
                  </a:lnTo>
                  <a:lnTo>
                    <a:pt x="73" y="13"/>
                  </a:lnTo>
                  <a:lnTo>
                    <a:pt x="57" y="30"/>
                  </a:lnTo>
                  <a:lnTo>
                    <a:pt x="73" y="45"/>
                  </a:lnTo>
                  <a:lnTo>
                    <a:pt x="79" y="67"/>
                  </a:lnTo>
                  <a:lnTo>
                    <a:pt x="79" y="82"/>
                  </a:lnTo>
                  <a:lnTo>
                    <a:pt x="73" y="95"/>
                  </a:lnTo>
                  <a:lnTo>
                    <a:pt x="57" y="82"/>
                  </a:lnTo>
                  <a:lnTo>
                    <a:pt x="57" y="67"/>
                  </a:lnTo>
                  <a:lnTo>
                    <a:pt x="49" y="67"/>
                  </a:lnTo>
                  <a:lnTo>
                    <a:pt x="44" y="5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16" y="82"/>
                  </a:lnTo>
                  <a:lnTo>
                    <a:pt x="37" y="90"/>
                  </a:lnTo>
                  <a:lnTo>
                    <a:pt x="44" y="112"/>
                  </a:lnTo>
                  <a:lnTo>
                    <a:pt x="37" y="149"/>
                  </a:lnTo>
                  <a:lnTo>
                    <a:pt x="16" y="188"/>
                  </a:lnTo>
                  <a:lnTo>
                    <a:pt x="24" y="245"/>
                  </a:lnTo>
                  <a:lnTo>
                    <a:pt x="37" y="24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2" name="S_MDG">
              <a:extLst>
                <a:ext uri="{FF2B5EF4-FFF2-40B4-BE49-F238E27FC236}">
                  <a16:creationId xmlns:a16="http://schemas.microsoft.com/office/drawing/2014/main" id="{F86FCD13-CAD5-41FA-8ECE-8E27D93F4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880" y="4676775"/>
              <a:ext cx="177665" cy="428625"/>
            </a:xfrm>
            <a:custGeom>
              <a:avLst/>
              <a:gdLst>
                <a:gd name="T0" fmla="*/ 0 w 86"/>
                <a:gd name="T1" fmla="*/ 648356917 h 202"/>
                <a:gd name="T2" fmla="*/ 19872252 w 86"/>
                <a:gd name="T3" fmla="*/ 810447141 h 202"/>
                <a:gd name="T4" fmla="*/ 75513761 w 86"/>
                <a:gd name="T5" fmla="*/ 909501924 h 202"/>
                <a:gd name="T6" fmla="*/ 162953261 w 86"/>
                <a:gd name="T7" fmla="*/ 909501924 h 202"/>
                <a:gd name="T8" fmla="*/ 313982778 w 86"/>
                <a:gd name="T9" fmla="*/ 211617682 h 202"/>
                <a:gd name="T10" fmla="*/ 341803521 w 86"/>
                <a:gd name="T11" fmla="*/ 243134341 h 202"/>
                <a:gd name="T12" fmla="*/ 313982778 w 86"/>
                <a:gd name="T13" fmla="*/ 45024725 h 202"/>
                <a:gd name="T14" fmla="*/ 286162035 w 86"/>
                <a:gd name="T15" fmla="*/ 0 h 202"/>
                <a:gd name="T16" fmla="*/ 266289791 w 86"/>
                <a:gd name="T17" fmla="*/ 76541401 h 202"/>
                <a:gd name="T18" fmla="*/ 242442238 w 86"/>
                <a:gd name="T19" fmla="*/ 76541401 h 202"/>
                <a:gd name="T20" fmla="*/ 242442238 w 86"/>
                <a:gd name="T21" fmla="*/ 180098901 h 202"/>
                <a:gd name="T22" fmla="*/ 75513761 w 86"/>
                <a:gd name="T23" fmla="*/ 279153750 h 202"/>
                <a:gd name="T24" fmla="*/ 19872252 w 86"/>
                <a:gd name="T25" fmla="*/ 378208533 h 202"/>
                <a:gd name="T26" fmla="*/ 75513761 w 86"/>
                <a:gd name="T27" fmla="*/ 544801440 h 202"/>
                <a:gd name="T28" fmla="*/ 0 w 86"/>
                <a:gd name="T29" fmla="*/ 648356917 h 202"/>
                <a:gd name="T30" fmla="*/ 0 w 86"/>
                <a:gd name="T31" fmla="*/ 648356917 h 202"/>
                <a:gd name="T32" fmla="*/ 0 w 86"/>
                <a:gd name="T33" fmla="*/ 648356917 h 2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202"/>
                <a:gd name="T53" fmla="*/ 86 w 86"/>
                <a:gd name="T54" fmla="*/ 202 h 2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202">
                  <a:moveTo>
                    <a:pt x="0" y="144"/>
                  </a:moveTo>
                  <a:lnTo>
                    <a:pt x="5" y="180"/>
                  </a:lnTo>
                  <a:lnTo>
                    <a:pt x="19" y="202"/>
                  </a:lnTo>
                  <a:lnTo>
                    <a:pt x="41" y="202"/>
                  </a:lnTo>
                  <a:lnTo>
                    <a:pt x="79" y="47"/>
                  </a:lnTo>
                  <a:lnTo>
                    <a:pt x="86" y="54"/>
                  </a:lnTo>
                  <a:lnTo>
                    <a:pt x="79" y="10"/>
                  </a:lnTo>
                  <a:lnTo>
                    <a:pt x="72" y="0"/>
                  </a:lnTo>
                  <a:lnTo>
                    <a:pt x="67" y="17"/>
                  </a:lnTo>
                  <a:lnTo>
                    <a:pt x="61" y="17"/>
                  </a:lnTo>
                  <a:lnTo>
                    <a:pt x="61" y="40"/>
                  </a:lnTo>
                  <a:lnTo>
                    <a:pt x="19" y="62"/>
                  </a:lnTo>
                  <a:lnTo>
                    <a:pt x="5" y="84"/>
                  </a:lnTo>
                  <a:lnTo>
                    <a:pt x="19" y="121"/>
                  </a:lnTo>
                  <a:lnTo>
                    <a:pt x="0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3" name="S_LSO">
              <a:extLst>
                <a:ext uri="{FF2B5EF4-FFF2-40B4-BE49-F238E27FC236}">
                  <a16:creationId xmlns:a16="http://schemas.microsoft.com/office/drawing/2014/main" id="{BC5FCFD8-0ADC-4B72-8C6E-6F4BCBC88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432" y="5191125"/>
              <a:ext cx="85401" cy="85725"/>
            </a:xfrm>
            <a:custGeom>
              <a:avLst/>
              <a:gdLst>
                <a:gd name="T0" fmla="*/ 193388825 w 38"/>
                <a:gd name="T1" fmla="*/ 62810041 h 39"/>
                <a:gd name="T2" fmla="*/ 111961352 w 38"/>
                <a:gd name="T3" fmla="*/ 154608343 h 39"/>
                <a:gd name="T4" fmla="*/ 40712609 w 38"/>
                <a:gd name="T5" fmla="*/ 188430139 h 39"/>
                <a:gd name="T6" fmla="*/ 0 w 38"/>
                <a:gd name="T7" fmla="*/ 154608343 h 39"/>
                <a:gd name="T8" fmla="*/ 76338117 w 38"/>
                <a:gd name="T9" fmla="*/ 0 h 39"/>
                <a:gd name="T10" fmla="*/ 111961352 w 38"/>
                <a:gd name="T11" fmla="*/ 33821805 h 39"/>
                <a:gd name="T12" fmla="*/ 193388825 w 38"/>
                <a:gd name="T13" fmla="*/ 62810041 h 39"/>
                <a:gd name="T14" fmla="*/ 193388825 w 38"/>
                <a:gd name="T15" fmla="*/ 62810041 h 39"/>
                <a:gd name="T16" fmla="*/ 193388825 w 38"/>
                <a:gd name="T17" fmla="*/ 62810041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39"/>
                <a:gd name="T29" fmla="*/ 38 w 38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39">
                  <a:moveTo>
                    <a:pt x="38" y="13"/>
                  </a:moveTo>
                  <a:lnTo>
                    <a:pt x="22" y="32"/>
                  </a:lnTo>
                  <a:lnTo>
                    <a:pt x="8" y="39"/>
                  </a:lnTo>
                  <a:lnTo>
                    <a:pt x="0" y="32"/>
                  </a:lnTo>
                  <a:lnTo>
                    <a:pt x="15" y="0"/>
                  </a:lnTo>
                  <a:lnTo>
                    <a:pt x="22" y="7"/>
                  </a:lnTo>
                  <a:lnTo>
                    <a:pt x="38" y="1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4" name="S_MWI">
              <a:extLst>
                <a:ext uri="{FF2B5EF4-FFF2-40B4-BE49-F238E27FC236}">
                  <a16:creationId xmlns:a16="http://schemas.microsoft.com/office/drawing/2014/main" id="{8F6938AA-2571-44F1-AC05-18B3A7B24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9233" y="4600575"/>
              <a:ext cx="85401" cy="219075"/>
            </a:xfrm>
            <a:custGeom>
              <a:avLst/>
              <a:gdLst>
                <a:gd name="T0" fmla="*/ 33328651 w 42"/>
                <a:gd name="T1" fmla="*/ 266237201 h 104"/>
                <a:gd name="T2" fmla="*/ 0 w 42"/>
                <a:gd name="T3" fmla="*/ 235177009 h 104"/>
                <a:gd name="T4" fmla="*/ 33328651 w 42"/>
                <a:gd name="T5" fmla="*/ 159743611 h 104"/>
                <a:gd name="T6" fmla="*/ 33328651 w 42"/>
                <a:gd name="T7" fmla="*/ 102057356 h 104"/>
                <a:gd name="T8" fmla="*/ 54157786 w 42"/>
                <a:gd name="T9" fmla="*/ 70997164 h 104"/>
                <a:gd name="T10" fmla="*/ 33328651 w 42"/>
                <a:gd name="T11" fmla="*/ 0 h 104"/>
                <a:gd name="T12" fmla="*/ 87486445 w 42"/>
                <a:gd name="T13" fmla="*/ 0 h 104"/>
                <a:gd name="T14" fmla="*/ 145810072 w 42"/>
                <a:gd name="T15" fmla="*/ 102057356 h 104"/>
                <a:gd name="T16" fmla="*/ 87486445 w 42"/>
                <a:gd name="T17" fmla="*/ 159743611 h 104"/>
                <a:gd name="T18" fmla="*/ 145810072 w 42"/>
                <a:gd name="T19" fmla="*/ 235177009 h 104"/>
                <a:gd name="T20" fmla="*/ 174970848 w 42"/>
                <a:gd name="T21" fmla="*/ 332798130 h 104"/>
                <a:gd name="T22" fmla="*/ 174970848 w 42"/>
                <a:gd name="T23" fmla="*/ 399356888 h 104"/>
                <a:gd name="T24" fmla="*/ 145810072 w 42"/>
                <a:gd name="T25" fmla="*/ 461479377 h 104"/>
                <a:gd name="T26" fmla="*/ 87486445 w 42"/>
                <a:gd name="T27" fmla="*/ 399356888 h 104"/>
                <a:gd name="T28" fmla="*/ 87486445 w 42"/>
                <a:gd name="T29" fmla="*/ 332798130 h 104"/>
                <a:gd name="T30" fmla="*/ 54157786 w 42"/>
                <a:gd name="T31" fmla="*/ 332798130 h 104"/>
                <a:gd name="T32" fmla="*/ 33328651 w 42"/>
                <a:gd name="T33" fmla="*/ 266237201 h 104"/>
                <a:gd name="T34" fmla="*/ 33328651 w 42"/>
                <a:gd name="T35" fmla="*/ 266237201 h 104"/>
                <a:gd name="T36" fmla="*/ 33328651 w 42"/>
                <a:gd name="T37" fmla="*/ 266237201 h 1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"/>
                <a:gd name="T58" fmla="*/ 0 h 104"/>
                <a:gd name="T59" fmla="*/ 42 w 42"/>
                <a:gd name="T60" fmla="*/ 104 h 1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" h="104">
                  <a:moveTo>
                    <a:pt x="8" y="60"/>
                  </a:moveTo>
                  <a:lnTo>
                    <a:pt x="0" y="53"/>
                  </a:lnTo>
                  <a:lnTo>
                    <a:pt x="8" y="36"/>
                  </a:lnTo>
                  <a:lnTo>
                    <a:pt x="8" y="23"/>
                  </a:lnTo>
                  <a:lnTo>
                    <a:pt x="13" y="16"/>
                  </a:lnTo>
                  <a:lnTo>
                    <a:pt x="8" y="0"/>
                  </a:lnTo>
                  <a:lnTo>
                    <a:pt x="21" y="0"/>
                  </a:lnTo>
                  <a:lnTo>
                    <a:pt x="35" y="23"/>
                  </a:lnTo>
                  <a:lnTo>
                    <a:pt x="21" y="36"/>
                  </a:lnTo>
                  <a:lnTo>
                    <a:pt x="35" y="53"/>
                  </a:lnTo>
                  <a:lnTo>
                    <a:pt x="42" y="75"/>
                  </a:lnTo>
                  <a:lnTo>
                    <a:pt x="42" y="90"/>
                  </a:lnTo>
                  <a:lnTo>
                    <a:pt x="35" y="104"/>
                  </a:lnTo>
                  <a:lnTo>
                    <a:pt x="21" y="90"/>
                  </a:lnTo>
                  <a:lnTo>
                    <a:pt x="21" y="75"/>
                  </a:lnTo>
                  <a:lnTo>
                    <a:pt x="13" y="75"/>
                  </a:lnTo>
                  <a:lnTo>
                    <a:pt x="8" y="6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5" name="S_TUN">
              <a:extLst>
                <a:ext uri="{FF2B5EF4-FFF2-40B4-BE49-F238E27FC236}">
                  <a16:creationId xmlns:a16="http://schemas.microsoft.com/office/drawing/2014/main" id="{124B93CA-FFB9-469D-AB3A-B5D92A77C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1210" y="3095625"/>
              <a:ext cx="104379" cy="238125"/>
            </a:xfrm>
            <a:custGeom>
              <a:avLst/>
              <a:gdLst>
                <a:gd name="T0" fmla="*/ 219556011 w 50"/>
                <a:gd name="T1" fmla="*/ 309783962 h 114"/>
                <a:gd name="T2" fmla="*/ 219556011 w 50"/>
                <a:gd name="T3" fmla="*/ 344688065 h 114"/>
                <a:gd name="T4" fmla="*/ 171254751 w 50"/>
                <a:gd name="T5" fmla="*/ 440677480 h 114"/>
                <a:gd name="T6" fmla="*/ 171254751 w 50"/>
                <a:gd name="T7" fmla="*/ 475583671 h 114"/>
                <a:gd name="T8" fmla="*/ 131733600 w 50"/>
                <a:gd name="T9" fmla="*/ 497399257 h 114"/>
                <a:gd name="T10" fmla="*/ 131733600 w 50"/>
                <a:gd name="T11" fmla="*/ 379594256 h 114"/>
                <a:gd name="T12" fmla="*/ 39521134 w 50"/>
                <a:gd name="T13" fmla="*/ 344688065 h 114"/>
                <a:gd name="T14" fmla="*/ 0 w 50"/>
                <a:gd name="T15" fmla="*/ 279241306 h 114"/>
                <a:gd name="T16" fmla="*/ 65865752 w 50"/>
                <a:gd name="T17" fmla="*/ 183251825 h 114"/>
                <a:gd name="T18" fmla="*/ 39521134 w 50"/>
                <a:gd name="T19" fmla="*/ 34906208 h 114"/>
                <a:gd name="T20" fmla="*/ 65865752 w 50"/>
                <a:gd name="T21" fmla="*/ 0 h 114"/>
                <a:gd name="T22" fmla="*/ 171254751 w 50"/>
                <a:gd name="T23" fmla="*/ 0 h 114"/>
                <a:gd name="T24" fmla="*/ 193209298 w 50"/>
                <a:gd name="T25" fmla="*/ 34906208 h 114"/>
                <a:gd name="T26" fmla="*/ 219556011 w 50"/>
                <a:gd name="T27" fmla="*/ 0 h 114"/>
                <a:gd name="T28" fmla="*/ 193209298 w 50"/>
                <a:gd name="T29" fmla="*/ 65446775 h 114"/>
                <a:gd name="T30" fmla="*/ 219556011 w 50"/>
                <a:gd name="T31" fmla="*/ 148347723 h 114"/>
                <a:gd name="T32" fmla="*/ 171254751 w 50"/>
                <a:gd name="T33" fmla="*/ 222521552 h 114"/>
                <a:gd name="T34" fmla="*/ 171254751 w 50"/>
                <a:gd name="T35" fmla="*/ 279241306 h 114"/>
                <a:gd name="T36" fmla="*/ 219556011 w 50"/>
                <a:gd name="T37" fmla="*/ 279241306 h 114"/>
                <a:gd name="T38" fmla="*/ 219556011 w 50"/>
                <a:gd name="T39" fmla="*/ 309783962 h 114"/>
                <a:gd name="T40" fmla="*/ 219556011 w 50"/>
                <a:gd name="T41" fmla="*/ 309783962 h 114"/>
                <a:gd name="T42" fmla="*/ 219556011 w 50"/>
                <a:gd name="T43" fmla="*/ 309783962 h 1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"/>
                <a:gd name="T67" fmla="*/ 0 h 114"/>
                <a:gd name="T68" fmla="*/ 50 w 50"/>
                <a:gd name="T69" fmla="*/ 114 h 1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" h="114">
                  <a:moveTo>
                    <a:pt x="50" y="71"/>
                  </a:moveTo>
                  <a:lnTo>
                    <a:pt x="50" y="79"/>
                  </a:lnTo>
                  <a:lnTo>
                    <a:pt x="39" y="101"/>
                  </a:lnTo>
                  <a:lnTo>
                    <a:pt x="39" y="109"/>
                  </a:lnTo>
                  <a:lnTo>
                    <a:pt x="30" y="114"/>
                  </a:lnTo>
                  <a:lnTo>
                    <a:pt x="30" y="87"/>
                  </a:lnTo>
                  <a:lnTo>
                    <a:pt x="9" y="79"/>
                  </a:lnTo>
                  <a:lnTo>
                    <a:pt x="0" y="64"/>
                  </a:lnTo>
                  <a:lnTo>
                    <a:pt x="15" y="42"/>
                  </a:lnTo>
                  <a:lnTo>
                    <a:pt x="9" y="8"/>
                  </a:lnTo>
                  <a:lnTo>
                    <a:pt x="15" y="0"/>
                  </a:lnTo>
                  <a:lnTo>
                    <a:pt x="39" y="0"/>
                  </a:lnTo>
                  <a:lnTo>
                    <a:pt x="44" y="8"/>
                  </a:lnTo>
                  <a:lnTo>
                    <a:pt x="50" y="0"/>
                  </a:lnTo>
                  <a:lnTo>
                    <a:pt x="44" y="15"/>
                  </a:lnTo>
                  <a:lnTo>
                    <a:pt x="50" y="34"/>
                  </a:lnTo>
                  <a:lnTo>
                    <a:pt x="39" y="51"/>
                  </a:lnTo>
                  <a:lnTo>
                    <a:pt x="39" y="64"/>
                  </a:lnTo>
                  <a:lnTo>
                    <a:pt x="50" y="64"/>
                  </a:lnTo>
                  <a:lnTo>
                    <a:pt x="50" y="7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6" name="S_CAF">
              <a:extLst>
                <a:ext uri="{FF2B5EF4-FFF2-40B4-BE49-F238E27FC236}">
                  <a16:creationId xmlns:a16="http://schemas.microsoft.com/office/drawing/2014/main" id="{30F25F6E-6AA7-44D9-AD21-0282C377D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0478" y="3962400"/>
              <a:ext cx="376932" cy="247650"/>
            </a:xfrm>
            <a:custGeom>
              <a:avLst/>
              <a:gdLst>
                <a:gd name="T0" fmla="*/ 507852715 w 176"/>
                <a:gd name="T1" fmla="*/ 0 h 119"/>
                <a:gd name="T2" fmla="*/ 556857981 w 176"/>
                <a:gd name="T3" fmla="*/ 90949992 h 119"/>
                <a:gd name="T4" fmla="*/ 556857981 w 176"/>
                <a:gd name="T5" fmla="*/ 160244142 h 119"/>
                <a:gd name="T6" fmla="*/ 619225657 w 176"/>
                <a:gd name="T7" fmla="*/ 194892241 h 119"/>
                <a:gd name="T8" fmla="*/ 784054967 w 176"/>
                <a:gd name="T9" fmla="*/ 385453729 h 119"/>
                <a:gd name="T10" fmla="*/ 530128544 w 176"/>
                <a:gd name="T11" fmla="*/ 385453729 h 119"/>
                <a:gd name="T12" fmla="*/ 507852715 w 176"/>
                <a:gd name="T13" fmla="*/ 454749927 h 119"/>
                <a:gd name="T14" fmla="*/ 378663886 w 176"/>
                <a:gd name="T15" fmla="*/ 454749927 h 119"/>
                <a:gd name="T16" fmla="*/ 343023405 w 176"/>
                <a:gd name="T17" fmla="*/ 385453729 h 119"/>
                <a:gd name="T18" fmla="*/ 311840622 w 176"/>
                <a:gd name="T19" fmla="*/ 385453729 h 119"/>
                <a:gd name="T20" fmla="*/ 253926358 w 176"/>
                <a:gd name="T21" fmla="*/ 485065193 h 119"/>
                <a:gd name="T22" fmla="*/ 164829376 w 176"/>
                <a:gd name="T23" fmla="*/ 515382540 h 119"/>
                <a:gd name="T24" fmla="*/ 133646560 w 176"/>
                <a:gd name="T25" fmla="*/ 515382540 h 119"/>
                <a:gd name="T26" fmla="*/ 35638387 w 176"/>
                <a:gd name="T27" fmla="*/ 385453729 h 119"/>
                <a:gd name="T28" fmla="*/ 0 w 176"/>
                <a:gd name="T29" fmla="*/ 363799968 h 119"/>
                <a:gd name="T30" fmla="*/ 93552602 w 176"/>
                <a:gd name="T31" fmla="*/ 259857687 h 119"/>
                <a:gd name="T32" fmla="*/ 311840622 w 176"/>
                <a:gd name="T33" fmla="*/ 160244142 h 119"/>
                <a:gd name="T34" fmla="*/ 253926358 w 176"/>
                <a:gd name="T35" fmla="*/ 160244142 h 119"/>
                <a:gd name="T36" fmla="*/ 378663886 w 176"/>
                <a:gd name="T37" fmla="*/ 129928843 h 119"/>
                <a:gd name="T38" fmla="*/ 507852715 w 176"/>
                <a:gd name="T39" fmla="*/ 0 h 119"/>
                <a:gd name="T40" fmla="*/ 507852715 w 176"/>
                <a:gd name="T41" fmla="*/ 0 h 119"/>
                <a:gd name="T42" fmla="*/ 507852715 w 176"/>
                <a:gd name="T43" fmla="*/ 0 h 1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6"/>
                <a:gd name="T67" fmla="*/ 0 h 119"/>
                <a:gd name="T68" fmla="*/ 176 w 176"/>
                <a:gd name="T69" fmla="*/ 119 h 1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6" h="119">
                  <a:moveTo>
                    <a:pt x="114" y="0"/>
                  </a:moveTo>
                  <a:lnTo>
                    <a:pt x="125" y="21"/>
                  </a:lnTo>
                  <a:lnTo>
                    <a:pt x="125" y="37"/>
                  </a:lnTo>
                  <a:lnTo>
                    <a:pt x="139" y="45"/>
                  </a:lnTo>
                  <a:lnTo>
                    <a:pt x="176" y="89"/>
                  </a:lnTo>
                  <a:lnTo>
                    <a:pt x="119" y="89"/>
                  </a:lnTo>
                  <a:lnTo>
                    <a:pt x="114" y="105"/>
                  </a:lnTo>
                  <a:lnTo>
                    <a:pt x="85" y="105"/>
                  </a:lnTo>
                  <a:lnTo>
                    <a:pt x="77" y="89"/>
                  </a:lnTo>
                  <a:lnTo>
                    <a:pt x="70" y="89"/>
                  </a:lnTo>
                  <a:lnTo>
                    <a:pt x="57" y="112"/>
                  </a:lnTo>
                  <a:lnTo>
                    <a:pt x="37" y="119"/>
                  </a:lnTo>
                  <a:lnTo>
                    <a:pt x="30" y="119"/>
                  </a:lnTo>
                  <a:lnTo>
                    <a:pt x="8" y="89"/>
                  </a:lnTo>
                  <a:lnTo>
                    <a:pt x="0" y="84"/>
                  </a:lnTo>
                  <a:lnTo>
                    <a:pt x="21" y="60"/>
                  </a:lnTo>
                  <a:lnTo>
                    <a:pt x="70" y="37"/>
                  </a:lnTo>
                  <a:lnTo>
                    <a:pt x="57" y="37"/>
                  </a:lnTo>
                  <a:lnTo>
                    <a:pt x="85" y="30"/>
                  </a:lnTo>
                  <a:lnTo>
                    <a:pt x="11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7" name="S_RWA">
              <a:extLst>
                <a:ext uri="{FF2B5EF4-FFF2-40B4-BE49-F238E27FC236}">
                  <a16:creationId xmlns:a16="http://schemas.microsoft.com/office/drawing/2014/main" id="{BAA79877-C9C1-4415-829A-DC7D35B19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877" y="4333875"/>
              <a:ext cx="66423" cy="57150"/>
            </a:xfrm>
            <a:custGeom>
              <a:avLst/>
              <a:gdLst>
                <a:gd name="T0" fmla="*/ 153295053 w 29"/>
                <a:gd name="T1" fmla="*/ 120967499 h 27"/>
                <a:gd name="T2" fmla="*/ 0 w 29"/>
                <a:gd name="T3" fmla="*/ 120967499 h 27"/>
                <a:gd name="T4" fmla="*/ 153295053 w 29"/>
                <a:gd name="T5" fmla="*/ 0 h 27"/>
                <a:gd name="T6" fmla="*/ 153295053 w 29"/>
                <a:gd name="T7" fmla="*/ 120967499 h 27"/>
                <a:gd name="T8" fmla="*/ 153295053 w 29"/>
                <a:gd name="T9" fmla="*/ 120967499 h 27"/>
                <a:gd name="T10" fmla="*/ 153295053 w 29"/>
                <a:gd name="T11" fmla="*/ 120967499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7"/>
                <a:gd name="T20" fmla="*/ 29 w 29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7">
                  <a:moveTo>
                    <a:pt x="29" y="27"/>
                  </a:moveTo>
                  <a:lnTo>
                    <a:pt x="0" y="27"/>
                  </a:lnTo>
                  <a:lnTo>
                    <a:pt x="29" y="0"/>
                  </a:lnTo>
                  <a:lnTo>
                    <a:pt x="29" y="2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8" name="S_THA">
              <a:extLst>
                <a:ext uri="{FF2B5EF4-FFF2-40B4-BE49-F238E27FC236}">
                  <a16:creationId xmlns:a16="http://schemas.microsoft.com/office/drawing/2014/main" id="{17205D0B-3663-4932-97E5-E4BBF0EA0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1703" y="3667125"/>
              <a:ext cx="218246" cy="466725"/>
            </a:xfrm>
            <a:custGeom>
              <a:avLst/>
              <a:gdLst>
                <a:gd name="T0" fmla="*/ 155305237 w 104"/>
                <a:gd name="T1" fmla="*/ 0 h 220"/>
                <a:gd name="T2" fmla="*/ 0 w 104"/>
                <a:gd name="T3" fmla="*/ 67509648 h 220"/>
                <a:gd name="T4" fmla="*/ 0 w 104"/>
                <a:gd name="T5" fmla="*/ 157523953 h 220"/>
                <a:gd name="T6" fmla="*/ 57684132 w 104"/>
                <a:gd name="T7" fmla="*/ 270040712 h 220"/>
                <a:gd name="T8" fmla="*/ 57684132 w 104"/>
                <a:gd name="T9" fmla="*/ 369054338 h 220"/>
                <a:gd name="T10" fmla="*/ 97621088 w 104"/>
                <a:gd name="T11" fmla="*/ 445565395 h 220"/>
                <a:gd name="T12" fmla="*/ 124245012 w 104"/>
                <a:gd name="T13" fmla="*/ 576085137 h 220"/>
                <a:gd name="T14" fmla="*/ 57684132 w 104"/>
                <a:gd name="T15" fmla="*/ 738108676 h 220"/>
                <a:gd name="T16" fmla="*/ 57684132 w 104"/>
                <a:gd name="T17" fmla="*/ 810120081 h 220"/>
                <a:gd name="T18" fmla="*/ 155305237 w 104"/>
                <a:gd name="T19" fmla="*/ 954140768 h 220"/>
                <a:gd name="T20" fmla="*/ 155305237 w 104"/>
                <a:gd name="T21" fmla="*/ 904633988 h 220"/>
                <a:gd name="T22" fmla="*/ 186367535 w 104"/>
                <a:gd name="T23" fmla="*/ 954140768 h 220"/>
                <a:gd name="T24" fmla="*/ 252926292 w 104"/>
                <a:gd name="T25" fmla="*/ 990146471 h 220"/>
                <a:gd name="T26" fmla="*/ 275111842 w 104"/>
                <a:gd name="T27" fmla="*/ 954140768 h 220"/>
                <a:gd name="T28" fmla="*/ 252926292 w 104"/>
                <a:gd name="T29" fmla="*/ 904633988 h 220"/>
                <a:gd name="T30" fmla="*/ 155305237 w 104"/>
                <a:gd name="T31" fmla="*/ 904633988 h 220"/>
                <a:gd name="T32" fmla="*/ 124245012 w 104"/>
                <a:gd name="T33" fmla="*/ 738108676 h 220"/>
                <a:gd name="T34" fmla="*/ 97621088 w 104"/>
                <a:gd name="T35" fmla="*/ 738108676 h 220"/>
                <a:gd name="T36" fmla="*/ 97621088 w 104"/>
                <a:gd name="T37" fmla="*/ 702102974 h 220"/>
                <a:gd name="T38" fmla="*/ 124245012 w 104"/>
                <a:gd name="T39" fmla="*/ 576085137 h 220"/>
                <a:gd name="T40" fmla="*/ 124245012 w 104"/>
                <a:gd name="T41" fmla="*/ 468070019 h 220"/>
                <a:gd name="T42" fmla="*/ 186367535 w 104"/>
                <a:gd name="T43" fmla="*/ 468070019 h 220"/>
                <a:gd name="T44" fmla="*/ 186367535 w 104"/>
                <a:gd name="T45" fmla="*/ 535579650 h 220"/>
                <a:gd name="T46" fmla="*/ 252926292 w 104"/>
                <a:gd name="T47" fmla="*/ 535579650 h 220"/>
                <a:gd name="T48" fmla="*/ 310610474 w 104"/>
                <a:gd name="T49" fmla="*/ 612090840 h 220"/>
                <a:gd name="T50" fmla="*/ 310610474 w 104"/>
                <a:gd name="T51" fmla="*/ 576085137 h 220"/>
                <a:gd name="T52" fmla="*/ 275111842 w 104"/>
                <a:gd name="T53" fmla="*/ 468070019 h 220"/>
                <a:gd name="T54" fmla="*/ 310610474 w 104"/>
                <a:gd name="T55" fmla="*/ 391558963 h 220"/>
                <a:gd name="T56" fmla="*/ 461479377 w 104"/>
                <a:gd name="T57" fmla="*/ 391558963 h 220"/>
                <a:gd name="T58" fmla="*/ 461479377 w 104"/>
                <a:gd name="T59" fmla="*/ 333048636 h 220"/>
                <a:gd name="T60" fmla="*/ 350547413 w 104"/>
                <a:gd name="T61" fmla="*/ 144020754 h 220"/>
                <a:gd name="T62" fmla="*/ 186367535 w 104"/>
                <a:gd name="T63" fmla="*/ 202528959 h 220"/>
                <a:gd name="T64" fmla="*/ 186367535 w 104"/>
                <a:gd name="T65" fmla="*/ 67509648 h 220"/>
                <a:gd name="T66" fmla="*/ 155305237 w 104"/>
                <a:gd name="T67" fmla="*/ 45007144 h 220"/>
                <a:gd name="T68" fmla="*/ 155305237 w 104"/>
                <a:gd name="T69" fmla="*/ 0 h 220"/>
                <a:gd name="T70" fmla="*/ 155305237 w 104"/>
                <a:gd name="T71" fmla="*/ 0 h 220"/>
                <a:gd name="T72" fmla="*/ 155305237 w 104"/>
                <a:gd name="T73" fmla="*/ 0 h 2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4"/>
                <a:gd name="T112" fmla="*/ 0 h 220"/>
                <a:gd name="T113" fmla="*/ 104 w 104"/>
                <a:gd name="T114" fmla="*/ 220 h 2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4" h="220">
                  <a:moveTo>
                    <a:pt x="35" y="0"/>
                  </a:moveTo>
                  <a:lnTo>
                    <a:pt x="0" y="15"/>
                  </a:lnTo>
                  <a:lnTo>
                    <a:pt x="0" y="35"/>
                  </a:lnTo>
                  <a:lnTo>
                    <a:pt x="13" y="60"/>
                  </a:lnTo>
                  <a:lnTo>
                    <a:pt x="13" y="82"/>
                  </a:lnTo>
                  <a:lnTo>
                    <a:pt x="22" y="99"/>
                  </a:lnTo>
                  <a:lnTo>
                    <a:pt x="28" y="128"/>
                  </a:lnTo>
                  <a:lnTo>
                    <a:pt x="13" y="164"/>
                  </a:lnTo>
                  <a:lnTo>
                    <a:pt x="13" y="180"/>
                  </a:lnTo>
                  <a:lnTo>
                    <a:pt x="35" y="212"/>
                  </a:lnTo>
                  <a:lnTo>
                    <a:pt x="35" y="201"/>
                  </a:lnTo>
                  <a:lnTo>
                    <a:pt x="42" y="212"/>
                  </a:lnTo>
                  <a:lnTo>
                    <a:pt x="57" y="220"/>
                  </a:lnTo>
                  <a:lnTo>
                    <a:pt x="62" y="212"/>
                  </a:lnTo>
                  <a:lnTo>
                    <a:pt x="57" y="201"/>
                  </a:lnTo>
                  <a:lnTo>
                    <a:pt x="35" y="201"/>
                  </a:lnTo>
                  <a:lnTo>
                    <a:pt x="28" y="164"/>
                  </a:lnTo>
                  <a:lnTo>
                    <a:pt x="22" y="164"/>
                  </a:lnTo>
                  <a:lnTo>
                    <a:pt x="22" y="156"/>
                  </a:lnTo>
                  <a:lnTo>
                    <a:pt x="28" y="128"/>
                  </a:lnTo>
                  <a:lnTo>
                    <a:pt x="28" y="104"/>
                  </a:lnTo>
                  <a:lnTo>
                    <a:pt x="42" y="104"/>
                  </a:lnTo>
                  <a:lnTo>
                    <a:pt x="42" y="119"/>
                  </a:lnTo>
                  <a:lnTo>
                    <a:pt x="57" y="119"/>
                  </a:lnTo>
                  <a:lnTo>
                    <a:pt x="70" y="136"/>
                  </a:lnTo>
                  <a:lnTo>
                    <a:pt x="70" y="128"/>
                  </a:lnTo>
                  <a:lnTo>
                    <a:pt x="62" y="104"/>
                  </a:lnTo>
                  <a:lnTo>
                    <a:pt x="70" y="87"/>
                  </a:lnTo>
                  <a:lnTo>
                    <a:pt x="104" y="87"/>
                  </a:lnTo>
                  <a:lnTo>
                    <a:pt x="104" y="74"/>
                  </a:lnTo>
                  <a:lnTo>
                    <a:pt x="79" y="32"/>
                  </a:lnTo>
                  <a:lnTo>
                    <a:pt x="42" y="45"/>
                  </a:lnTo>
                  <a:lnTo>
                    <a:pt x="42" y="15"/>
                  </a:lnTo>
                  <a:lnTo>
                    <a:pt x="35" y="10"/>
                  </a:lnTo>
                  <a:lnTo>
                    <a:pt x="3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39" name="S_VNM">
              <a:extLst>
                <a:ext uri="{FF2B5EF4-FFF2-40B4-BE49-F238E27FC236}">
                  <a16:creationId xmlns:a16="http://schemas.microsoft.com/office/drawing/2014/main" id="{7CFBEDF6-C7CA-4535-828C-4CE3BEE54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4549" y="3590925"/>
              <a:ext cx="189779" cy="438150"/>
            </a:xfrm>
            <a:custGeom>
              <a:avLst/>
              <a:gdLst>
                <a:gd name="T0" fmla="*/ 0 w 92"/>
                <a:gd name="T1" fmla="*/ 34171573 h 212"/>
                <a:gd name="T2" fmla="*/ 0 w 92"/>
                <a:gd name="T3" fmla="*/ 0 h 212"/>
                <a:gd name="T4" fmla="*/ 34300358 w 92"/>
                <a:gd name="T5" fmla="*/ 34171573 h 212"/>
                <a:gd name="T6" fmla="*/ 244392848 w 92"/>
                <a:gd name="T7" fmla="*/ 0 h 212"/>
                <a:gd name="T8" fmla="*/ 244392848 w 92"/>
                <a:gd name="T9" fmla="*/ 72615107 h 212"/>
                <a:gd name="T10" fmla="*/ 338721441 w 92"/>
                <a:gd name="T11" fmla="*/ 72615107 h 212"/>
                <a:gd name="T12" fmla="*/ 244392848 w 92"/>
                <a:gd name="T13" fmla="*/ 93970780 h 212"/>
                <a:gd name="T14" fmla="*/ 214380825 w 92"/>
                <a:gd name="T15" fmla="*/ 192215588 h 212"/>
                <a:gd name="T16" fmla="*/ 180078413 w 92"/>
                <a:gd name="T17" fmla="*/ 230657039 h 212"/>
                <a:gd name="T18" fmla="*/ 394459238 w 92"/>
                <a:gd name="T19" fmla="*/ 580914655 h 212"/>
                <a:gd name="T20" fmla="*/ 364445144 w 92"/>
                <a:gd name="T21" fmla="*/ 747500477 h 212"/>
                <a:gd name="T22" fmla="*/ 265830303 w 92"/>
                <a:gd name="T23" fmla="*/ 798757812 h 212"/>
                <a:gd name="T24" fmla="*/ 244392848 w 92"/>
                <a:gd name="T25" fmla="*/ 798757812 h 212"/>
                <a:gd name="T26" fmla="*/ 214380825 w 92"/>
                <a:gd name="T27" fmla="*/ 875644848 h 212"/>
                <a:gd name="T28" fmla="*/ 150066390 w 92"/>
                <a:gd name="T29" fmla="*/ 905544443 h 212"/>
                <a:gd name="T30" fmla="*/ 150066390 w 92"/>
                <a:gd name="T31" fmla="*/ 841473291 h 212"/>
                <a:gd name="T32" fmla="*/ 98614809 w 92"/>
                <a:gd name="T33" fmla="*/ 798757812 h 212"/>
                <a:gd name="T34" fmla="*/ 265830303 w 92"/>
                <a:gd name="T35" fmla="*/ 674887469 h 212"/>
                <a:gd name="T36" fmla="*/ 265830303 w 92"/>
                <a:gd name="T37" fmla="*/ 482671817 h 212"/>
                <a:gd name="T38" fmla="*/ 214380825 w 92"/>
                <a:gd name="T39" fmla="*/ 388701070 h 212"/>
                <a:gd name="T40" fmla="*/ 214380825 w 92"/>
                <a:gd name="T41" fmla="*/ 350257552 h 212"/>
                <a:gd name="T42" fmla="*/ 55737813 w 92"/>
                <a:gd name="T43" fmla="*/ 230657039 h 212"/>
                <a:gd name="T44" fmla="*/ 150066390 w 92"/>
                <a:gd name="T45" fmla="*/ 192215588 h 212"/>
                <a:gd name="T46" fmla="*/ 98614809 w 92"/>
                <a:gd name="T47" fmla="*/ 166585887 h 212"/>
                <a:gd name="T48" fmla="*/ 34300358 w 92"/>
                <a:gd name="T49" fmla="*/ 93970780 h 212"/>
                <a:gd name="T50" fmla="*/ 0 w 92"/>
                <a:gd name="T51" fmla="*/ 34171573 h 212"/>
                <a:gd name="T52" fmla="*/ 0 w 92"/>
                <a:gd name="T53" fmla="*/ 34171573 h 212"/>
                <a:gd name="T54" fmla="*/ 0 w 92"/>
                <a:gd name="T55" fmla="*/ 34171573 h 2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2"/>
                <a:gd name="T85" fmla="*/ 0 h 212"/>
                <a:gd name="T86" fmla="*/ 92 w 92"/>
                <a:gd name="T87" fmla="*/ 212 h 21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2" h="212">
                  <a:moveTo>
                    <a:pt x="0" y="8"/>
                  </a:moveTo>
                  <a:lnTo>
                    <a:pt x="0" y="0"/>
                  </a:lnTo>
                  <a:lnTo>
                    <a:pt x="8" y="8"/>
                  </a:lnTo>
                  <a:lnTo>
                    <a:pt x="57" y="0"/>
                  </a:lnTo>
                  <a:lnTo>
                    <a:pt x="57" y="17"/>
                  </a:lnTo>
                  <a:lnTo>
                    <a:pt x="79" y="17"/>
                  </a:lnTo>
                  <a:lnTo>
                    <a:pt x="57" y="22"/>
                  </a:lnTo>
                  <a:lnTo>
                    <a:pt x="50" y="45"/>
                  </a:lnTo>
                  <a:lnTo>
                    <a:pt x="42" y="54"/>
                  </a:lnTo>
                  <a:lnTo>
                    <a:pt x="92" y="136"/>
                  </a:lnTo>
                  <a:lnTo>
                    <a:pt x="85" y="175"/>
                  </a:lnTo>
                  <a:lnTo>
                    <a:pt x="62" y="187"/>
                  </a:lnTo>
                  <a:lnTo>
                    <a:pt x="57" y="187"/>
                  </a:lnTo>
                  <a:lnTo>
                    <a:pt x="50" y="205"/>
                  </a:lnTo>
                  <a:lnTo>
                    <a:pt x="35" y="212"/>
                  </a:lnTo>
                  <a:lnTo>
                    <a:pt x="35" y="197"/>
                  </a:lnTo>
                  <a:lnTo>
                    <a:pt x="23" y="187"/>
                  </a:lnTo>
                  <a:lnTo>
                    <a:pt x="62" y="158"/>
                  </a:lnTo>
                  <a:lnTo>
                    <a:pt x="62" y="113"/>
                  </a:lnTo>
                  <a:lnTo>
                    <a:pt x="50" y="91"/>
                  </a:lnTo>
                  <a:lnTo>
                    <a:pt x="50" y="82"/>
                  </a:lnTo>
                  <a:lnTo>
                    <a:pt x="13" y="54"/>
                  </a:lnTo>
                  <a:lnTo>
                    <a:pt x="35" y="45"/>
                  </a:lnTo>
                  <a:lnTo>
                    <a:pt x="23" y="39"/>
                  </a:lnTo>
                  <a:lnTo>
                    <a:pt x="8" y="22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40" name="S_KHM">
              <a:extLst>
                <a:ext uri="{FF2B5EF4-FFF2-40B4-BE49-F238E27FC236}">
                  <a16:creationId xmlns:a16="http://schemas.microsoft.com/office/drawing/2014/main" id="{E2FCAF3A-BCC3-4F55-BA33-4530BD3B8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4549" y="3857625"/>
              <a:ext cx="132845" cy="123825"/>
            </a:xfrm>
            <a:custGeom>
              <a:avLst/>
              <a:gdLst>
                <a:gd name="T0" fmla="*/ 96801829 w 65"/>
                <a:gd name="T1" fmla="*/ 255543843 h 60"/>
                <a:gd name="T2" fmla="*/ 273572654 w 65"/>
                <a:gd name="T3" fmla="*/ 132030469 h 60"/>
                <a:gd name="T4" fmla="*/ 273572654 w 65"/>
                <a:gd name="T5" fmla="*/ 0 h 60"/>
                <a:gd name="T6" fmla="*/ 218858084 w 65"/>
                <a:gd name="T7" fmla="*/ 0 h 60"/>
                <a:gd name="T8" fmla="*/ 218858084 w 65"/>
                <a:gd name="T9" fmla="*/ 42591678 h 60"/>
                <a:gd name="T10" fmla="*/ 176770793 w 65"/>
                <a:gd name="T11" fmla="*/ 0 h 60"/>
                <a:gd name="T12" fmla="*/ 33669849 w 65"/>
                <a:gd name="T13" fmla="*/ 0 h 60"/>
                <a:gd name="T14" fmla="*/ 0 w 65"/>
                <a:gd name="T15" fmla="*/ 63885445 h 60"/>
                <a:gd name="T16" fmla="*/ 33669849 w 65"/>
                <a:gd name="T17" fmla="*/ 170362584 h 60"/>
                <a:gd name="T18" fmla="*/ 33669849 w 65"/>
                <a:gd name="T19" fmla="*/ 255543843 h 60"/>
                <a:gd name="T20" fmla="*/ 96801829 w 65"/>
                <a:gd name="T21" fmla="*/ 255543843 h 60"/>
                <a:gd name="T22" fmla="*/ 96801829 w 65"/>
                <a:gd name="T23" fmla="*/ 255543843 h 6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60"/>
                <a:gd name="T38" fmla="*/ 65 w 65"/>
                <a:gd name="T39" fmla="*/ 60 h 6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60">
                  <a:moveTo>
                    <a:pt x="23" y="60"/>
                  </a:moveTo>
                  <a:lnTo>
                    <a:pt x="65" y="31"/>
                  </a:lnTo>
                  <a:lnTo>
                    <a:pt x="65" y="0"/>
                  </a:lnTo>
                  <a:lnTo>
                    <a:pt x="52" y="0"/>
                  </a:lnTo>
                  <a:lnTo>
                    <a:pt x="52" y="10"/>
                  </a:lnTo>
                  <a:lnTo>
                    <a:pt x="42" y="0"/>
                  </a:lnTo>
                  <a:lnTo>
                    <a:pt x="8" y="0"/>
                  </a:lnTo>
                  <a:lnTo>
                    <a:pt x="0" y="15"/>
                  </a:lnTo>
                  <a:lnTo>
                    <a:pt x="8" y="40"/>
                  </a:lnTo>
                  <a:lnTo>
                    <a:pt x="8" y="60"/>
                  </a:lnTo>
                  <a:lnTo>
                    <a:pt x="23" y="6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41" name="S_MYS">
              <a:extLst>
                <a:ext uri="{FF2B5EF4-FFF2-40B4-BE49-F238E27FC236}">
                  <a16:creationId xmlns:a16="http://schemas.microsoft.com/office/drawing/2014/main" id="{E4485633-2C2C-4C98-941F-743CFB6E32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68958" y="4095750"/>
              <a:ext cx="538247" cy="171450"/>
              <a:chOff x="7597615" y="4095750"/>
              <a:chExt cx="56" cy="18"/>
            </a:xfrm>
            <a:solidFill>
              <a:schemeClr val="bg1">
                <a:lumMod val="75000"/>
              </a:schemeClr>
            </a:solidFill>
          </p:grpSpPr>
          <p:sp>
            <p:nvSpPr>
              <p:cNvPr id="481" name="Freeform 117">
                <a:extLst>
                  <a:ext uri="{FF2B5EF4-FFF2-40B4-BE49-F238E27FC236}">
                    <a16:creationId xmlns:a16="http://schemas.microsoft.com/office/drawing/2014/main" id="{3070D25B-1574-4F84-8893-657FB3FC0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7615" y="4095750"/>
                <a:ext cx="11" cy="18"/>
              </a:xfrm>
              <a:custGeom>
                <a:avLst/>
                <a:gdLst>
                  <a:gd name="T0" fmla="*/ 1 w 52"/>
                  <a:gd name="T1" fmla="*/ 0 h 84"/>
                  <a:gd name="T2" fmla="*/ 1 w 52"/>
                  <a:gd name="T3" fmla="*/ 1 h 84"/>
                  <a:gd name="T4" fmla="*/ 0 w 52"/>
                  <a:gd name="T5" fmla="*/ 0 h 84"/>
                  <a:gd name="T6" fmla="*/ 0 w 52"/>
                  <a:gd name="T7" fmla="*/ 0 h 84"/>
                  <a:gd name="T8" fmla="*/ 0 w 52"/>
                  <a:gd name="T9" fmla="*/ 2 h 84"/>
                  <a:gd name="T10" fmla="*/ 1 w 52"/>
                  <a:gd name="T11" fmla="*/ 2 h 84"/>
                  <a:gd name="T12" fmla="*/ 2 w 52"/>
                  <a:gd name="T13" fmla="*/ 4 h 84"/>
                  <a:gd name="T14" fmla="*/ 2 w 52"/>
                  <a:gd name="T15" fmla="*/ 4 h 84"/>
                  <a:gd name="T16" fmla="*/ 2 w 52"/>
                  <a:gd name="T17" fmla="*/ 2 h 84"/>
                  <a:gd name="T18" fmla="*/ 2 w 52"/>
                  <a:gd name="T19" fmla="*/ 1 h 84"/>
                  <a:gd name="T20" fmla="*/ 1 w 52"/>
                  <a:gd name="T21" fmla="*/ 0 h 84"/>
                  <a:gd name="T22" fmla="*/ 1 w 52"/>
                  <a:gd name="T23" fmla="*/ 0 h 84"/>
                  <a:gd name="T24" fmla="*/ 1 w 52"/>
                  <a:gd name="T25" fmla="*/ 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"/>
                  <a:gd name="T40" fmla="*/ 0 h 84"/>
                  <a:gd name="T41" fmla="*/ 52 w 52"/>
                  <a:gd name="T42" fmla="*/ 84 h 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" h="84">
                    <a:moveTo>
                      <a:pt x="29" y="9"/>
                    </a:moveTo>
                    <a:lnTo>
                      <a:pt x="24" y="17"/>
                    </a:lnTo>
                    <a:lnTo>
                      <a:pt x="9" y="9"/>
                    </a:lnTo>
                    <a:lnTo>
                      <a:pt x="0" y="0"/>
                    </a:lnTo>
                    <a:lnTo>
                      <a:pt x="0" y="39"/>
                    </a:lnTo>
                    <a:lnTo>
                      <a:pt x="24" y="52"/>
                    </a:lnTo>
                    <a:lnTo>
                      <a:pt x="44" y="84"/>
                    </a:lnTo>
                    <a:lnTo>
                      <a:pt x="52" y="84"/>
                    </a:lnTo>
                    <a:lnTo>
                      <a:pt x="44" y="52"/>
                    </a:lnTo>
                    <a:lnTo>
                      <a:pt x="44" y="22"/>
                    </a:lnTo>
                    <a:lnTo>
                      <a:pt x="29" y="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82" name="Freeform 118">
                <a:extLst>
                  <a:ext uri="{FF2B5EF4-FFF2-40B4-BE49-F238E27FC236}">
                    <a16:creationId xmlns:a16="http://schemas.microsoft.com/office/drawing/2014/main" id="{72C127B9-5FA8-43F9-B1F9-4F1FE6D97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7641" y="4095750"/>
                <a:ext cx="30" cy="18"/>
              </a:xfrm>
              <a:custGeom>
                <a:avLst/>
                <a:gdLst>
                  <a:gd name="T0" fmla="*/ 4 w 136"/>
                  <a:gd name="T1" fmla="*/ 1 h 84"/>
                  <a:gd name="T2" fmla="*/ 4 w 136"/>
                  <a:gd name="T3" fmla="*/ 1 h 84"/>
                  <a:gd name="T4" fmla="*/ 4 w 136"/>
                  <a:gd name="T5" fmla="*/ 2 h 84"/>
                  <a:gd name="T6" fmla="*/ 3 w 136"/>
                  <a:gd name="T7" fmla="*/ 2 h 84"/>
                  <a:gd name="T8" fmla="*/ 2 w 136"/>
                  <a:gd name="T9" fmla="*/ 2 h 84"/>
                  <a:gd name="T10" fmla="*/ 1 w 136"/>
                  <a:gd name="T11" fmla="*/ 2 h 84"/>
                  <a:gd name="T12" fmla="*/ 1 w 136"/>
                  <a:gd name="T13" fmla="*/ 3 h 84"/>
                  <a:gd name="T14" fmla="*/ 0 w 136"/>
                  <a:gd name="T15" fmla="*/ 3 h 84"/>
                  <a:gd name="T16" fmla="*/ 1 w 136"/>
                  <a:gd name="T17" fmla="*/ 4 h 84"/>
                  <a:gd name="T18" fmla="*/ 2 w 136"/>
                  <a:gd name="T19" fmla="*/ 4 h 84"/>
                  <a:gd name="T20" fmla="*/ 2 w 136"/>
                  <a:gd name="T21" fmla="*/ 3 h 84"/>
                  <a:gd name="T22" fmla="*/ 3 w 136"/>
                  <a:gd name="T23" fmla="*/ 4 h 84"/>
                  <a:gd name="T24" fmla="*/ 3 w 136"/>
                  <a:gd name="T25" fmla="*/ 3 h 84"/>
                  <a:gd name="T26" fmla="*/ 4 w 136"/>
                  <a:gd name="T27" fmla="*/ 2 h 84"/>
                  <a:gd name="T28" fmla="*/ 6 w 136"/>
                  <a:gd name="T29" fmla="*/ 2 h 84"/>
                  <a:gd name="T30" fmla="*/ 6 w 136"/>
                  <a:gd name="T31" fmla="*/ 1 h 84"/>
                  <a:gd name="T32" fmla="*/ 7 w 136"/>
                  <a:gd name="T33" fmla="*/ 1 h 84"/>
                  <a:gd name="T34" fmla="*/ 6 w 136"/>
                  <a:gd name="T35" fmla="*/ 1 h 84"/>
                  <a:gd name="T36" fmla="*/ 6 w 136"/>
                  <a:gd name="T37" fmla="*/ 0 h 84"/>
                  <a:gd name="T38" fmla="*/ 5 w 136"/>
                  <a:gd name="T39" fmla="*/ 0 h 84"/>
                  <a:gd name="T40" fmla="*/ 4 w 136"/>
                  <a:gd name="T41" fmla="*/ 1 h 84"/>
                  <a:gd name="T42" fmla="*/ 4 w 136"/>
                  <a:gd name="T43" fmla="*/ 1 h 84"/>
                  <a:gd name="T44" fmla="*/ 4 w 136"/>
                  <a:gd name="T45" fmla="*/ 1 h 84"/>
                  <a:gd name="T46" fmla="*/ 4 w 136"/>
                  <a:gd name="T47" fmla="*/ 1 h 8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36"/>
                  <a:gd name="T73" fmla="*/ 0 h 84"/>
                  <a:gd name="T74" fmla="*/ 136 w 136"/>
                  <a:gd name="T75" fmla="*/ 84 h 8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36" h="84">
                    <a:moveTo>
                      <a:pt x="77" y="22"/>
                    </a:moveTo>
                    <a:lnTo>
                      <a:pt x="85" y="22"/>
                    </a:lnTo>
                    <a:lnTo>
                      <a:pt x="77" y="39"/>
                    </a:lnTo>
                    <a:lnTo>
                      <a:pt x="55" y="39"/>
                    </a:lnTo>
                    <a:lnTo>
                      <a:pt x="45" y="52"/>
                    </a:lnTo>
                    <a:lnTo>
                      <a:pt x="28" y="52"/>
                    </a:lnTo>
                    <a:lnTo>
                      <a:pt x="28" y="76"/>
                    </a:lnTo>
                    <a:lnTo>
                      <a:pt x="0" y="76"/>
                    </a:lnTo>
                    <a:lnTo>
                      <a:pt x="12" y="84"/>
                    </a:lnTo>
                    <a:lnTo>
                      <a:pt x="34" y="84"/>
                    </a:lnTo>
                    <a:lnTo>
                      <a:pt x="45" y="76"/>
                    </a:lnTo>
                    <a:lnTo>
                      <a:pt x="55" y="84"/>
                    </a:lnTo>
                    <a:lnTo>
                      <a:pt x="70" y="76"/>
                    </a:lnTo>
                    <a:lnTo>
                      <a:pt x="90" y="39"/>
                    </a:lnTo>
                    <a:lnTo>
                      <a:pt x="127" y="39"/>
                    </a:lnTo>
                    <a:lnTo>
                      <a:pt x="119" y="22"/>
                    </a:lnTo>
                    <a:lnTo>
                      <a:pt x="136" y="22"/>
                    </a:lnTo>
                    <a:lnTo>
                      <a:pt x="112" y="17"/>
                    </a:lnTo>
                    <a:lnTo>
                      <a:pt x="112" y="9"/>
                    </a:lnTo>
                    <a:lnTo>
                      <a:pt x="97" y="0"/>
                    </a:lnTo>
                    <a:lnTo>
                      <a:pt x="85" y="17"/>
                    </a:lnTo>
                    <a:lnTo>
                      <a:pt x="77" y="22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342" name="S_AUS">
              <a:extLst>
                <a:ext uri="{FF2B5EF4-FFF2-40B4-BE49-F238E27FC236}">
                  <a16:creationId xmlns:a16="http://schemas.microsoft.com/office/drawing/2014/main" id="{213326FB-E697-4AD4-A4E8-0933A3BB60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74548" y="4638675"/>
              <a:ext cx="1147920" cy="1114425"/>
              <a:chOff x="7974548" y="4638675"/>
              <a:chExt cx="120" cy="117"/>
            </a:xfrm>
            <a:solidFill>
              <a:schemeClr val="bg1">
                <a:lumMod val="75000"/>
              </a:schemeClr>
            </a:solidFill>
          </p:grpSpPr>
          <p:sp>
            <p:nvSpPr>
              <p:cNvPr id="479" name="Freeform 24">
                <a:extLst>
                  <a:ext uri="{FF2B5EF4-FFF2-40B4-BE49-F238E27FC236}">
                    <a16:creationId xmlns:a16="http://schemas.microsoft.com/office/drawing/2014/main" id="{2D984562-261A-4EB4-9197-0DDF0F580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4647" y="4638782"/>
                <a:ext cx="9" cy="10"/>
              </a:xfrm>
              <a:custGeom>
                <a:avLst/>
                <a:gdLst>
                  <a:gd name="T0" fmla="*/ 0 w 40"/>
                  <a:gd name="T1" fmla="*/ 0 h 44"/>
                  <a:gd name="T2" fmla="*/ 0 w 40"/>
                  <a:gd name="T3" fmla="*/ 0 h 44"/>
                  <a:gd name="T4" fmla="*/ 0 w 40"/>
                  <a:gd name="T5" fmla="*/ 0 h 44"/>
                  <a:gd name="T6" fmla="*/ 0 w 40"/>
                  <a:gd name="T7" fmla="*/ 0 h 44"/>
                  <a:gd name="T8" fmla="*/ 0 w 40"/>
                  <a:gd name="T9" fmla="*/ 0 h 44"/>
                  <a:gd name="T10" fmla="*/ 0 w 40"/>
                  <a:gd name="T11" fmla="*/ 0 h 44"/>
                  <a:gd name="T12" fmla="*/ 0 w 40"/>
                  <a:gd name="T13" fmla="*/ 0 h 44"/>
                  <a:gd name="T14" fmla="*/ 0 w 40"/>
                  <a:gd name="T15" fmla="*/ 0 h 44"/>
                  <a:gd name="T16" fmla="*/ 0 w 40"/>
                  <a:gd name="T17" fmla="*/ 0 h 44"/>
                  <a:gd name="T18" fmla="*/ 0 w 40"/>
                  <a:gd name="T19" fmla="*/ 0 h 44"/>
                  <a:gd name="T20" fmla="*/ 0 w 40"/>
                  <a:gd name="T21" fmla="*/ 0 h 44"/>
                  <a:gd name="T22" fmla="*/ 0 w 40"/>
                  <a:gd name="T23" fmla="*/ 0 h 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0"/>
                  <a:gd name="T37" fmla="*/ 0 h 44"/>
                  <a:gd name="T38" fmla="*/ 40 w 40"/>
                  <a:gd name="T39" fmla="*/ 44 h 4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0" h="44">
                    <a:moveTo>
                      <a:pt x="1" y="18"/>
                    </a:moveTo>
                    <a:lnTo>
                      <a:pt x="8" y="20"/>
                    </a:lnTo>
                    <a:lnTo>
                      <a:pt x="33" y="0"/>
                    </a:lnTo>
                    <a:lnTo>
                      <a:pt x="40" y="25"/>
                    </a:lnTo>
                    <a:lnTo>
                      <a:pt x="38" y="20"/>
                    </a:lnTo>
                    <a:lnTo>
                      <a:pt x="35" y="30"/>
                    </a:lnTo>
                    <a:lnTo>
                      <a:pt x="28" y="35"/>
                    </a:lnTo>
                    <a:lnTo>
                      <a:pt x="25" y="42"/>
                    </a:lnTo>
                    <a:lnTo>
                      <a:pt x="16" y="44"/>
                    </a:lnTo>
                    <a:lnTo>
                      <a:pt x="0" y="28"/>
                    </a:lnTo>
                    <a:lnTo>
                      <a:pt x="3" y="33"/>
                    </a:lnTo>
                    <a:lnTo>
                      <a:pt x="1" y="18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80" name="Freeform 125">
                <a:extLst>
                  <a:ext uri="{FF2B5EF4-FFF2-40B4-BE49-F238E27FC236}">
                    <a16:creationId xmlns:a16="http://schemas.microsoft.com/office/drawing/2014/main" id="{A6EDBE78-124E-4802-8768-ADD6BC0B9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4548" y="4638675"/>
                <a:ext cx="120" cy="100"/>
              </a:xfrm>
              <a:custGeom>
                <a:avLst/>
                <a:gdLst>
                  <a:gd name="T0" fmla="*/ 0 w 544"/>
                  <a:gd name="T1" fmla="*/ 4 h 455"/>
                  <a:gd name="T2" fmla="*/ 1 w 544"/>
                  <a:gd name="T3" fmla="*/ 4 h 455"/>
                  <a:gd name="T4" fmla="*/ 2 w 544"/>
                  <a:gd name="T5" fmla="*/ 4 h 455"/>
                  <a:gd name="T6" fmla="*/ 3 w 544"/>
                  <a:gd name="T7" fmla="*/ 3 h 455"/>
                  <a:gd name="T8" fmla="*/ 3 w 544"/>
                  <a:gd name="T9" fmla="*/ 4 h 455"/>
                  <a:gd name="T10" fmla="*/ 3 w 544"/>
                  <a:gd name="T11" fmla="*/ 4 h 455"/>
                  <a:gd name="T12" fmla="*/ 4 w 544"/>
                  <a:gd name="T13" fmla="*/ 4 h 455"/>
                  <a:gd name="T14" fmla="*/ 4 w 544"/>
                  <a:gd name="T15" fmla="*/ 4 h 455"/>
                  <a:gd name="T16" fmla="*/ 4 w 544"/>
                  <a:gd name="T17" fmla="*/ 4 h 455"/>
                  <a:gd name="T18" fmla="*/ 4 w 544"/>
                  <a:gd name="T19" fmla="*/ 4 h 455"/>
                  <a:gd name="T20" fmla="*/ 4 w 544"/>
                  <a:gd name="T21" fmla="*/ 4 h 455"/>
                  <a:gd name="T22" fmla="*/ 4 w 544"/>
                  <a:gd name="T23" fmla="*/ 5 h 455"/>
                  <a:gd name="T24" fmla="*/ 5 w 544"/>
                  <a:gd name="T25" fmla="*/ 5 h 455"/>
                  <a:gd name="T26" fmla="*/ 5 w 544"/>
                  <a:gd name="T27" fmla="*/ 5 h 455"/>
                  <a:gd name="T28" fmla="*/ 5 w 544"/>
                  <a:gd name="T29" fmla="*/ 5 h 455"/>
                  <a:gd name="T30" fmla="*/ 5 w 544"/>
                  <a:gd name="T31" fmla="*/ 5 h 455"/>
                  <a:gd name="T32" fmla="*/ 6 w 544"/>
                  <a:gd name="T33" fmla="*/ 3 h 455"/>
                  <a:gd name="T34" fmla="*/ 6 w 544"/>
                  <a:gd name="T35" fmla="*/ 2 h 455"/>
                  <a:gd name="T36" fmla="*/ 6 w 544"/>
                  <a:gd name="T37" fmla="*/ 2 h 455"/>
                  <a:gd name="T38" fmla="*/ 5 w 544"/>
                  <a:gd name="T39" fmla="*/ 2 h 455"/>
                  <a:gd name="T40" fmla="*/ 5 w 544"/>
                  <a:gd name="T41" fmla="*/ 1 h 455"/>
                  <a:gd name="T42" fmla="*/ 5 w 544"/>
                  <a:gd name="T43" fmla="*/ 1 h 455"/>
                  <a:gd name="T44" fmla="*/ 4 w 544"/>
                  <a:gd name="T45" fmla="*/ 0 h 455"/>
                  <a:gd name="T46" fmla="*/ 4 w 544"/>
                  <a:gd name="T47" fmla="*/ 0 h 455"/>
                  <a:gd name="T48" fmla="*/ 4 w 544"/>
                  <a:gd name="T49" fmla="*/ 1 h 455"/>
                  <a:gd name="T50" fmla="*/ 3 w 544"/>
                  <a:gd name="T51" fmla="*/ 1 h 455"/>
                  <a:gd name="T52" fmla="*/ 3 w 544"/>
                  <a:gd name="T53" fmla="*/ 1 h 455"/>
                  <a:gd name="T54" fmla="*/ 3 w 544"/>
                  <a:gd name="T55" fmla="*/ 0 h 455"/>
                  <a:gd name="T56" fmla="*/ 3 w 544"/>
                  <a:gd name="T57" fmla="*/ 0 h 455"/>
                  <a:gd name="T58" fmla="*/ 3 w 544"/>
                  <a:gd name="T59" fmla="*/ 0 h 455"/>
                  <a:gd name="T60" fmla="*/ 3 w 544"/>
                  <a:gd name="T61" fmla="*/ 0 h 455"/>
                  <a:gd name="T62" fmla="*/ 3 w 544"/>
                  <a:gd name="T63" fmla="*/ 0 h 455"/>
                  <a:gd name="T64" fmla="*/ 2 w 544"/>
                  <a:gd name="T65" fmla="*/ 0 h 455"/>
                  <a:gd name="T66" fmla="*/ 2 w 544"/>
                  <a:gd name="T67" fmla="*/ 1 h 455"/>
                  <a:gd name="T68" fmla="*/ 2 w 544"/>
                  <a:gd name="T69" fmla="*/ 1 h 455"/>
                  <a:gd name="T70" fmla="*/ 2 w 544"/>
                  <a:gd name="T71" fmla="*/ 0 h 455"/>
                  <a:gd name="T72" fmla="*/ 2 w 544"/>
                  <a:gd name="T73" fmla="*/ 1 h 455"/>
                  <a:gd name="T74" fmla="*/ 2 w 544"/>
                  <a:gd name="T75" fmla="*/ 1 h 455"/>
                  <a:gd name="T76" fmla="*/ 2 w 544"/>
                  <a:gd name="T77" fmla="*/ 1 h 455"/>
                  <a:gd name="T78" fmla="*/ 1 w 544"/>
                  <a:gd name="T79" fmla="*/ 1 h 455"/>
                  <a:gd name="T80" fmla="*/ 1 w 544"/>
                  <a:gd name="T81" fmla="*/ 1 h 455"/>
                  <a:gd name="T82" fmla="*/ 0 w 544"/>
                  <a:gd name="T83" fmla="*/ 2 h 455"/>
                  <a:gd name="T84" fmla="*/ 0 w 544"/>
                  <a:gd name="T85" fmla="*/ 2 h 455"/>
                  <a:gd name="T86" fmla="*/ 0 w 544"/>
                  <a:gd name="T87" fmla="*/ 2 h 455"/>
                  <a:gd name="T88" fmla="*/ 0 w 544"/>
                  <a:gd name="T89" fmla="*/ 2 h 455"/>
                  <a:gd name="T90" fmla="*/ 0 w 544"/>
                  <a:gd name="T91" fmla="*/ 2 h 455"/>
                  <a:gd name="T92" fmla="*/ 0 w 544"/>
                  <a:gd name="T93" fmla="*/ 4 h 455"/>
                  <a:gd name="T94" fmla="*/ 0 w 544"/>
                  <a:gd name="T95" fmla="*/ 4 h 455"/>
                  <a:gd name="T96" fmla="*/ 0 w 544"/>
                  <a:gd name="T97" fmla="*/ 4 h 45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44"/>
                  <a:gd name="T148" fmla="*/ 0 h 455"/>
                  <a:gd name="T149" fmla="*/ 544 w 544"/>
                  <a:gd name="T150" fmla="*/ 455 h 45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44" h="455">
                    <a:moveTo>
                      <a:pt x="25" y="364"/>
                    </a:moveTo>
                    <a:lnTo>
                      <a:pt x="47" y="388"/>
                    </a:lnTo>
                    <a:lnTo>
                      <a:pt x="68" y="388"/>
                    </a:lnTo>
                    <a:lnTo>
                      <a:pt x="90" y="358"/>
                    </a:lnTo>
                    <a:lnTo>
                      <a:pt x="132" y="358"/>
                    </a:lnTo>
                    <a:lnTo>
                      <a:pt x="147" y="349"/>
                    </a:lnTo>
                    <a:lnTo>
                      <a:pt x="176" y="326"/>
                    </a:lnTo>
                    <a:lnTo>
                      <a:pt x="246" y="319"/>
                    </a:lnTo>
                    <a:lnTo>
                      <a:pt x="281" y="334"/>
                    </a:lnTo>
                    <a:lnTo>
                      <a:pt x="281" y="349"/>
                    </a:lnTo>
                    <a:lnTo>
                      <a:pt x="288" y="349"/>
                    </a:lnTo>
                    <a:lnTo>
                      <a:pt x="303" y="388"/>
                    </a:lnTo>
                    <a:lnTo>
                      <a:pt x="331" y="334"/>
                    </a:lnTo>
                    <a:lnTo>
                      <a:pt x="331" y="358"/>
                    </a:lnTo>
                    <a:lnTo>
                      <a:pt x="323" y="388"/>
                    </a:lnTo>
                    <a:lnTo>
                      <a:pt x="331" y="388"/>
                    </a:lnTo>
                    <a:lnTo>
                      <a:pt x="331" y="364"/>
                    </a:lnTo>
                    <a:lnTo>
                      <a:pt x="338" y="388"/>
                    </a:lnTo>
                    <a:lnTo>
                      <a:pt x="331" y="396"/>
                    </a:lnTo>
                    <a:lnTo>
                      <a:pt x="346" y="396"/>
                    </a:lnTo>
                    <a:lnTo>
                      <a:pt x="353" y="410"/>
                    </a:lnTo>
                    <a:lnTo>
                      <a:pt x="353" y="425"/>
                    </a:lnTo>
                    <a:lnTo>
                      <a:pt x="380" y="440"/>
                    </a:lnTo>
                    <a:lnTo>
                      <a:pt x="395" y="440"/>
                    </a:lnTo>
                    <a:lnTo>
                      <a:pt x="408" y="447"/>
                    </a:lnTo>
                    <a:lnTo>
                      <a:pt x="424" y="433"/>
                    </a:lnTo>
                    <a:lnTo>
                      <a:pt x="424" y="440"/>
                    </a:lnTo>
                    <a:lnTo>
                      <a:pt x="432" y="440"/>
                    </a:lnTo>
                    <a:lnTo>
                      <a:pt x="432" y="447"/>
                    </a:lnTo>
                    <a:lnTo>
                      <a:pt x="454" y="455"/>
                    </a:lnTo>
                    <a:lnTo>
                      <a:pt x="465" y="433"/>
                    </a:lnTo>
                    <a:lnTo>
                      <a:pt x="496" y="433"/>
                    </a:lnTo>
                    <a:lnTo>
                      <a:pt x="502" y="396"/>
                    </a:lnTo>
                    <a:lnTo>
                      <a:pt x="537" y="312"/>
                    </a:lnTo>
                    <a:lnTo>
                      <a:pt x="544" y="275"/>
                    </a:lnTo>
                    <a:lnTo>
                      <a:pt x="537" y="230"/>
                    </a:lnTo>
                    <a:lnTo>
                      <a:pt x="519" y="200"/>
                    </a:lnTo>
                    <a:lnTo>
                      <a:pt x="511" y="193"/>
                    </a:lnTo>
                    <a:lnTo>
                      <a:pt x="496" y="163"/>
                    </a:lnTo>
                    <a:lnTo>
                      <a:pt x="496" y="180"/>
                    </a:lnTo>
                    <a:lnTo>
                      <a:pt x="439" y="87"/>
                    </a:lnTo>
                    <a:lnTo>
                      <a:pt x="432" y="82"/>
                    </a:lnTo>
                    <a:lnTo>
                      <a:pt x="432" y="67"/>
                    </a:lnTo>
                    <a:lnTo>
                      <a:pt x="424" y="59"/>
                    </a:lnTo>
                    <a:lnTo>
                      <a:pt x="408" y="59"/>
                    </a:lnTo>
                    <a:lnTo>
                      <a:pt x="395" y="0"/>
                    </a:lnTo>
                    <a:lnTo>
                      <a:pt x="390" y="0"/>
                    </a:lnTo>
                    <a:lnTo>
                      <a:pt x="380" y="22"/>
                    </a:lnTo>
                    <a:lnTo>
                      <a:pt x="373" y="104"/>
                    </a:lnTo>
                    <a:lnTo>
                      <a:pt x="353" y="104"/>
                    </a:lnTo>
                    <a:lnTo>
                      <a:pt x="323" y="74"/>
                    </a:lnTo>
                    <a:lnTo>
                      <a:pt x="311" y="74"/>
                    </a:lnTo>
                    <a:lnTo>
                      <a:pt x="311" y="67"/>
                    </a:lnTo>
                    <a:lnTo>
                      <a:pt x="296" y="67"/>
                    </a:lnTo>
                    <a:lnTo>
                      <a:pt x="303" y="37"/>
                    </a:lnTo>
                    <a:lnTo>
                      <a:pt x="311" y="37"/>
                    </a:lnTo>
                    <a:lnTo>
                      <a:pt x="323" y="22"/>
                    </a:lnTo>
                    <a:lnTo>
                      <a:pt x="311" y="22"/>
                    </a:lnTo>
                    <a:lnTo>
                      <a:pt x="303" y="28"/>
                    </a:lnTo>
                    <a:lnTo>
                      <a:pt x="303" y="22"/>
                    </a:lnTo>
                    <a:lnTo>
                      <a:pt x="296" y="22"/>
                    </a:lnTo>
                    <a:lnTo>
                      <a:pt x="253" y="5"/>
                    </a:lnTo>
                    <a:lnTo>
                      <a:pt x="259" y="22"/>
                    </a:lnTo>
                    <a:lnTo>
                      <a:pt x="239" y="22"/>
                    </a:lnTo>
                    <a:lnTo>
                      <a:pt x="226" y="28"/>
                    </a:lnTo>
                    <a:lnTo>
                      <a:pt x="226" y="37"/>
                    </a:lnTo>
                    <a:lnTo>
                      <a:pt x="217" y="37"/>
                    </a:lnTo>
                    <a:lnTo>
                      <a:pt x="217" y="67"/>
                    </a:lnTo>
                    <a:lnTo>
                      <a:pt x="206" y="59"/>
                    </a:lnTo>
                    <a:lnTo>
                      <a:pt x="206" y="67"/>
                    </a:lnTo>
                    <a:lnTo>
                      <a:pt x="206" y="59"/>
                    </a:lnTo>
                    <a:lnTo>
                      <a:pt x="196" y="43"/>
                    </a:lnTo>
                    <a:lnTo>
                      <a:pt x="189" y="43"/>
                    </a:lnTo>
                    <a:lnTo>
                      <a:pt x="169" y="59"/>
                    </a:lnTo>
                    <a:lnTo>
                      <a:pt x="162" y="59"/>
                    </a:lnTo>
                    <a:lnTo>
                      <a:pt x="154" y="82"/>
                    </a:lnTo>
                    <a:lnTo>
                      <a:pt x="132" y="82"/>
                    </a:lnTo>
                    <a:lnTo>
                      <a:pt x="147" y="87"/>
                    </a:lnTo>
                    <a:lnTo>
                      <a:pt x="132" y="104"/>
                    </a:lnTo>
                    <a:lnTo>
                      <a:pt x="132" y="82"/>
                    </a:lnTo>
                    <a:lnTo>
                      <a:pt x="119" y="104"/>
                    </a:lnTo>
                    <a:lnTo>
                      <a:pt x="125" y="112"/>
                    </a:lnTo>
                    <a:lnTo>
                      <a:pt x="104" y="127"/>
                    </a:lnTo>
                    <a:lnTo>
                      <a:pt x="40" y="151"/>
                    </a:lnTo>
                    <a:lnTo>
                      <a:pt x="20" y="180"/>
                    </a:lnTo>
                    <a:lnTo>
                      <a:pt x="5" y="163"/>
                    </a:lnTo>
                    <a:lnTo>
                      <a:pt x="5" y="193"/>
                    </a:lnTo>
                    <a:lnTo>
                      <a:pt x="0" y="193"/>
                    </a:lnTo>
                    <a:lnTo>
                      <a:pt x="20" y="237"/>
                    </a:lnTo>
                    <a:lnTo>
                      <a:pt x="5" y="223"/>
                    </a:lnTo>
                    <a:lnTo>
                      <a:pt x="5" y="237"/>
                    </a:lnTo>
                    <a:lnTo>
                      <a:pt x="0" y="230"/>
                    </a:lnTo>
                    <a:lnTo>
                      <a:pt x="25" y="280"/>
                    </a:lnTo>
                    <a:lnTo>
                      <a:pt x="33" y="349"/>
                    </a:lnTo>
                    <a:lnTo>
                      <a:pt x="25" y="358"/>
                    </a:lnTo>
                    <a:lnTo>
                      <a:pt x="25" y="364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343" name="S_TMP">
              <a:extLst>
                <a:ext uri="{FF2B5EF4-FFF2-40B4-BE49-F238E27FC236}">
                  <a16:creationId xmlns:a16="http://schemas.microsoft.com/office/drawing/2014/main" id="{5C20AC9E-FED5-429F-B360-5DF50A544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239" y="4552950"/>
              <a:ext cx="113867" cy="66675"/>
            </a:xfrm>
            <a:custGeom>
              <a:avLst/>
              <a:gdLst>
                <a:gd name="T0" fmla="*/ 0 w 55"/>
                <a:gd name="T1" fmla="*/ 143405052 h 31"/>
                <a:gd name="T2" fmla="*/ 95014479 w 55"/>
                <a:gd name="T3" fmla="*/ 143405052 h 31"/>
                <a:gd name="T4" fmla="*/ 237536181 w 55"/>
                <a:gd name="T5" fmla="*/ 0 h 31"/>
                <a:gd name="T6" fmla="*/ 129564242 w 55"/>
                <a:gd name="T7" fmla="*/ 0 h 31"/>
                <a:gd name="T8" fmla="*/ 64783160 w 55"/>
                <a:gd name="T9" fmla="*/ 101771868 h 31"/>
                <a:gd name="T10" fmla="*/ 0 w 55"/>
                <a:gd name="T11" fmla="*/ 143405052 h 31"/>
                <a:gd name="T12" fmla="*/ 0 w 55"/>
                <a:gd name="T13" fmla="*/ 143405052 h 31"/>
                <a:gd name="T14" fmla="*/ 0 w 55"/>
                <a:gd name="T15" fmla="*/ 143405052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31"/>
                <a:gd name="T26" fmla="*/ 55 w 55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31">
                  <a:moveTo>
                    <a:pt x="0" y="31"/>
                  </a:moveTo>
                  <a:lnTo>
                    <a:pt x="22" y="31"/>
                  </a:lnTo>
                  <a:lnTo>
                    <a:pt x="55" y="0"/>
                  </a:lnTo>
                  <a:lnTo>
                    <a:pt x="30" y="0"/>
                  </a:lnTo>
                  <a:lnTo>
                    <a:pt x="15" y="22"/>
                  </a:lnTo>
                  <a:lnTo>
                    <a:pt x="0" y="3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44" name="S_IDN">
              <a:extLst>
                <a:ext uri="{FF2B5EF4-FFF2-40B4-BE49-F238E27FC236}">
                  <a16:creationId xmlns:a16="http://schemas.microsoft.com/office/drawing/2014/main" id="{7015DE74-5E6A-4782-88D9-A3492D3387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44833" y="4124325"/>
              <a:ext cx="1294734" cy="533400"/>
              <a:chOff x="7455281" y="4124325"/>
              <a:chExt cx="135" cy="56"/>
            </a:xfrm>
            <a:solidFill>
              <a:schemeClr val="bg1">
                <a:lumMod val="75000"/>
              </a:schemeClr>
            </a:solidFill>
          </p:grpSpPr>
          <p:sp>
            <p:nvSpPr>
              <p:cNvPr id="464" name="Freeform 119">
                <a:extLst>
                  <a:ext uri="{FF2B5EF4-FFF2-40B4-BE49-F238E27FC236}">
                    <a16:creationId xmlns:a16="http://schemas.microsoft.com/office/drawing/2014/main" id="{7126B6BD-A421-4330-85AD-7BF6F5FFF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21" y="4124330"/>
                <a:ext cx="29" cy="27"/>
              </a:xfrm>
              <a:custGeom>
                <a:avLst/>
                <a:gdLst>
                  <a:gd name="T0" fmla="*/ 0 w 134"/>
                  <a:gd name="T1" fmla="*/ 0 h 123"/>
                  <a:gd name="T2" fmla="*/ 0 w 134"/>
                  <a:gd name="T3" fmla="*/ 0 h 123"/>
                  <a:gd name="T4" fmla="*/ 0 w 134"/>
                  <a:gd name="T5" fmla="*/ 0 h 123"/>
                  <a:gd name="T6" fmla="*/ 0 w 134"/>
                  <a:gd name="T7" fmla="*/ 0 h 123"/>
                  <a:gd name="T8" fmla="*/ 1 w 134"/>
                  <a:gd name="T9" fmla="*/ 0 h 123"/>
                  <a:gd name="T10" fmla="*/ 1 w 134"/>
                  <a:gd name="T11" fmla="*/ 0 h 123"/>
                  <a:gd name="T12" fmla="*/ 1 w 134"/>
                  <a:gd name="T13" fmla="*/ 0 h 123"/>
                  <a:gd name="T14" fmla="*/ 1 w 134"/>
                  <a:gd name="T15" fmla="*/ 0 h 123"/>
                  <a:gd name="T16" fmla="*/ 1 w 134"/>
                  <a:gd name="T17" fmla="*/ 0 h 123"/>
                  <a:gd name="T18" fmla="*/ 1 w 134"/>
                  <a:gd name="T19" fmla="*/ 0 h 123"/>
                  <a:gd name="T20" fmla="*/ 1 w 134"/>
                  <a:gd name="T21" fmla="*/ 0 h 123"/>
                  <a:gd name="T22" fmla="*/ 1 w 134"/>
                  <a:gd name="T23" fmla="*/ 0 h 123"/>
                  <a:gd name="T24" fmla="*/ 1 w 134"/>
                  <a:gd name="T25" fmla="*/ 1 h 123"/>
                  <a:gd name="T26" fmla="*/ 1 w 134"/>
                  <a:gd name="T27" fmla="*/ 1 h 123"/>
                  <a:gd name="T28" fmla="*/ 1 w 134"/>
                  <a:gd name="T29" fmla="*/ 1 h 123"/>
                  <a:gd name="T30" fmla="*/ 1 w 134"/>
                  <a:gd name="T31" fmla="*/ 1 h 123"/>
                  <a:gd name="T32" fmla="*/ 1 w 134"/>
                  <a:gd name="T33" fmla="*/ 1 h 123"/>
                  <a:gd name="T34" fmla="*/ 1 w 134"/>
                  <a:gd name="T35" fmla="*/ 1 h 123"/>
                  <a:gd name="T36" fmla="*/ 0 w 134"/>
                  <a:gd name="T37" fmla="*/ 1 h 123"/>
                  <a:gd name="T38" fmla="*/ 0 w 134"/>
                  <a:gd name="T39" fmla="*/ 1 h 123"/>
                  <a:gd name="T40" fmla="*/ 0 w 134"/>
                  <a:gd name="T41" fmla="*/ 1 h 123"/>
                  <a:gd name="T42" fmla="*/ 0 w 134"/>
                  <a:gd name="T43" fmla="*/ 0 h 123"/>
                  <a:gd name="T44" fmla="*/ 0 w 134"/>
                  <a:gd name="T45" fmla="*/ 0 h 123"/>
                  <a:gd name="T46" fmla="*/ 0 w 134"/>
                  <a:gd name="T47" fmla="*/ 0 h 123"/>
                  <a:gd name="T48" fmla="*/ 0 w 134"/>
                  <a:gd name="T49" fmla="*/ 0 h 12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4"/>
                  <a:gd name="T76" fmla="*/ 0 h 123"/>
                  <a:gd name="T77" fmla="*/ 134 w 134"/>
                  <a:gd name="T78" fmla="*/ 123 h 12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4" h="123">
                    <a:moveTo>
                      <a:pt x="9" y="39"/>
                    </a:moveTo>
                    <a:lnTo>
                      <a:pt x="20" y="47"/>
                    </a:lnTo>
                    <a:lnTo>
                      <a:pt x="42" y="47"/>
                    </a:lnTo>
                    <a:lnTo>
                      <a:pt x="51" y="39"/>
                    </a:lnTo>
                    <a:lnTo>
                      <a:pt x="64" y="47"/>
                    </a:lnTo>
                    <a:lnTo>
                      <a:pt x="77" y="39"/>
                    </a:lnTo>
                    <a:lnTo>
                      <a:pt x="99" y="0"/>
                    </a:lnTo>
                    <a:lnTo>
                      <a:pt x="126" y="0"/>
                    </a:lnTo>
                    <a:lnTo>
                      <a:pt x="121" y="17"/>
                    </a:lnTo>
                    <a:lnTo>
                      <a:pt x="126" y="32"/>
                    </a:lnTo>
                    <a:lnTo>
                      <a:pt x="121" y="39"/>
                    </a:lnTo>
                    <a:lnTo>
                      <a:pt x="134" y="47"/>
                    </a:lnTo>
                    <a:lnTo>
                      <a:pt x="104" y="77"/>
                    </a:lnTo>
                    <a:lnTo>
                      <a:pt x="99" y="94"/>
                    </a:lnTo>
                    <a:lnTo>
                      <a:pt x="104" y="94"/>
                    </a:lnTo>
                    <a:lnTo>
                      <a:pt x="99" y="108"/>
                    </a:lnTo>
                    <a:lnTo>
                      <a:pt x="84" y="123"/>
                    </a:lnTo>
                    <a:lnTo>
                      <a:pt x="77" y="108"/>
                    </a:lnTo>
                    <a:lnTo>
                      <a:pt x="42" y="108"/>
                    </a:lnTo>
                    <a:lnTo>
                      <a:pt x="42" y="101"/>
                    </a:lnTo>
                    <a:lnTo>
                      <a:pt x="20" y="101"/>
                    </a:lnTo>
                    <a:lnTo>
                      <a:pt x="0" y="47"/>
                    </a:lnTo>
                    <a:lnTo>
                      <a:pt x="9" y="3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5" name="Freeform 625">
                <a:extLst>
                  <a:ext uri="{FF2B5EF4-FFF2-40B4-BE49-F238E27FC236}">
                    <a16:creationId xmlns:a16="http://schemas.microsoft.com/office/drawing/2014/main" id="{4514467E-FD5A-40E6-BDDB-7BD4E262CA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86" y="4124344"/>
                <a:ext cx="30" cy="27"/>
              </a:xfrm>
              <a:custGeom>
                <a:avLst/>
                <a:gdLst>
                  <a:gd name="T0" fmla="*/ 2 w 136"/>
                  <a:gd name="T1" fmla="*/ 0 h 126"/>
                  <a:gd name="T2" fmla="*/ 2 w 136"/>
                  <a:gd name="T3" fmla="*/ 1 h 126"/>
                  <a:gd name="T4" fmla="*/ 1 w 136"/>
                  <a:gd name="T5" fmla="*/ 1 h 126"/>
                  <a:gd name="T6" fmla="*/ 1 w 136"/>
                  <a:gd name="T7" fmla="*/ 1 h 126"/>
                  <a:gd name="T8" fmla="*/ 1 w 136"/>
                  <a:gd name="T9" fmla="*/ 1 h 126"/>
                  <a:gd name="T10" fmla="*/ 1 w 136"/>
                  <a:gd name="T11" fmla="*/ 1 h 126"/>
                  <a:gd name="T12" fmla="*/ 0 w 136"/>
                  <a:gd name="T13" fmla="*/ 0 h 126"/>
                  <a:gd name="T14" fmla="*/ 0 w 136"/>
                  <a:gd name="T15" fmla="*/ 1 h 126"/>
                  <a:gd name="T16" fmla="*/ 0 w 136"/>
                  <a:gd name="T17" fmla="*/ 0 h 126"/>
                  <a:gd name="T18" fmla="*/ 0 w 136"/>
                  <a:gd name="T19" fmla="*/ 0 h 126"/>
                  <a:gd name="T20" fmla="*/ 0 w 136"/>
                  <a:gd name="T21" fmla="*/ 0 h 126"/>
                  <a:gd name="T22" fmla="*/ 0 w 136"/>
                  <a:gd name="T23" fmla="*/ 0 h 126"/>
                  <a:gd name="T24" fmla="*/ 0 w 136"/>
                  <a:gd name="T25" fmla="*/ 0 h 126"/>
                  <a:gd name="T26" fmla="*/ 0 w 136"/>
                  <a:gd name="T27" fmla="*/ 0 h 126"/>
                  <a:gd name="T28" fmla="*/ 0 w 136"/>
                  <a:gd name="T29" fmla="*/ 0 h 126"/>
                  <a:gd name="T30" fmla="*/ 0 w 136"/>
                  <a:gd name="T31" fmla="*/ 0 h 126"/>
                  <a:gd name="T32" fmla="*/ 0 w 136"/>
                  <a:gd name="T33" fmla="*/ 0 h 126"/>
                  <a:gd name="T34" fmla="*/ 0 w 136"/>
                  <a:gd name="T35" fmla="*/ 0 h 126"/>
                  <a:gd name="T36" fmla="*/ 0 w 136"/>
                  <a:gd name="T37" fmla="*/ 0 h 126"/>
                  <a:gd name="T38" fmla="*/ 1 w 136"/>
                  <a:gd name="T39" fmla="*/ 0 h 126"/>
                  <a:gd name="T40" fmla="*/ 1 w 136"/>
                  <a:gd name="T41" fmla="*/ 0 h 126"/>
                  <a:gd name="T42" fmla="*/ 1 w 136"/>
                  <a:gd name="T43" fmla="*/ 0 h 126"/>
                  <a:gd name="T44" fmla="*/ 2 w 136"/>
                  <a:gd name="T45" fmla="*/ 0 h 126"/>
                  <a:gd name="T46" fmla="*/ 2 w 136"/>
                  <a:gd name="T47" fmla="*/ 0 h 126"/>
                  <a:gd name="T48" fmla="*/ 2 w 136"/>
                  <a:gd name="T49" fmla="*/ 0 h 12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6"/>
                  <a:gd name="T76" fmla="*/ 0 h 126"/>
                  <a:gd name="T77" fmla="*/ 136 w 136"/>
                  <a:gd name="T78" fmla="*/ 126 h 12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6" h="126">
                    <a:moveTo>
                      <a:pt x="136" y="37"/>
                    </a:moveTo>
                    <a:lnTo>
                      <a:pt x="136" y="126"/>
                    </a:lnTo>
                    <a:lnTo>
                      <a:pt x="112" y="111"/>
                    </a:lnTo>
                    <a:lnTo>
                      <a:pt x="94" y="120"/>
                    </a:lnTo>
                    <a:lnTo>
                      <a:pt x="99" y="105"/>
                    </a:lnTo>
                    <a:lnTo>
                      <a:pt x="94" y="81"/>
                    </a:lnTo>
                    <a:lnTo>
                      <a:pt x="28" y="44"/>
                    </a:lnTo>
                    <a:lnTo>
                      <a:pt x="22" y="59"/>
                    </a:lnTo>
                    <a:lnTo>
                      <a:pt x="22" y="44"/>
                    </a:lnTo>
                    <a:lnTo>
                      <a:pt x="13" y="37"/>
                    </a:lnTo>
                    <a:lnTo>
                      <a:pt x="28" y="37"/>
                    </a:lnTo>
                    <a:lnTo>
                      <a:pt x="42" y="29"/>
                    </a:lnTo>
                    <a:lnTo>
                      <a:pt x="13" y="29"/>
                    </a:lnTo>
                    <a:lnTo>
                      <a:pt x="7" y="20"/>
                    </a:lnTo>
                    <a:lnTo>
                      <a:pt x="0" y="20"/>
                    </a:lnTo>
                    <a:lnTo>
                      <a:pt x="13" y="0"/>
                    </a:lnTo>
                    <a:lnTo>
                      <a:pt x="22" y="0"/>
                    </a:lnTo>
                    <a:lnTo>
                      <a:pt x="42" y="12"/>
                    </a:lnTo>
                    <a:lnTo>
                      <a:pt x="42" y="29"/>
                    </a:lnTo>
                    <a:lnTo>
                      <a:pt x="58" y="44"/>
                    </a:lnTo>
                    <a:lnTo>
                      <a:pt x="72" y="29"/>
                    </a:lnTo>
                    <a:lnTo>
                      <a:pt x="94" y="20"/>
                    </a:lnTo>
                    <a:lnTo>
                      <a:pt x="136" y="37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6" name="Freeform 122">
                <a:extLst>
                  <a:ext uri="{FF2B5EF4-FFF2-40B4-BE49-F238E27FC236}">
                    <a16:creationId xmlns:a16="http://schemas.microsoft.com/office/drawing/2014/main" id="{DF0A0D8C-D2D5-474E-A2FD-96E5A28AD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286" y="4124338"/>
                <a:ext cx="6" cy="6"/>
              </a:xfrm>
              <a:custGeom>
                <a:avLst/>
                <a:gdLst>
                  <a:gd name="T0" fmla="*/ 0 w 23"/>
                  <a:gd name="T1" fmla="*/ 0 h 27"/>
                  <a:gd name="T2" fmla="*/ 1 w 23"/>
                  <a:gd name="T3" fmla="*/ 0 h 27"/>
                  <a:gd name="T4" fmla="*/ 0 w 23"/>
                  <a:gd name="T5" fmla="*/ 0 h 27"/>
                  <a:gd name="T6" fmla="*/ 0 w 23"/>
                  <a:gd name="T7" fmla="*/ 0 h 27"/>
                  <a:gd name="T8" fmla="*/ 0 w 23"/>
                  <a:gd name="T9" fmla="*/ 0 h 27"/>
                  <a:gd name="T10" fmla="*/ 0 w 23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"/>
                  <a:gd name="T19" fmla="*/ 0 h 27"/>
                  <a:gd name="T20" fmla="*/ 23 w 23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" h="27">
                    <a:moveTo>
                      <a:pt x="0" y="15"/>
                    </a:moveTo>
                    <a:lnTo>
                      <a:pt x="23" y="27"/>
                    </a:lnTo>
                    <a:lnTo>
                      <a:pt x="0" y="0"/>
                    </a:lnTo>
                    <a:lnTo>
                      <a:pt x="0" y="15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7" name="Freeform 123">
                <a:extLst>
                  <a:ext uri="{FF2B5EF4-FFF2-40B4-BE49-F238E27FC236}">
                    <a16:creationId xmlns:a16="http://schemas.microsoft.com/office/drawing/2014/main" id="{17A24DB9-8F19-4A1D-A122-7D652B9C6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291" y="4124347"/>
                <a:ext cx="6" cy="6"/>
              </a:xfrm>
              <a:custGeom>
                <a:avLst/>
                <a:gdLst>
                  <a:gd name="T0" fmla="*/ 0 w 24"/>
                  <a:gd name="T1" fmla="*/ 0 h 26"/>
                  <a:gd name="T2" fmla="*/ 1 w 24"/>
                  <a:gd name="T3" fmla="*/ 0 h 26"/>
                  <a:gd name="T4" fmla="*/ 1 w 24"/>
                  <a:gd name="T5" fmla="*/ 0 h 26"/>
                  <a:gd name="T6" fmla="*/ 0 w 24"/>
                  <a:gd name="T7" fmla="*/ 0 h 26"/>
                  <a:gd name="T8" fmla="*/ 0 w 24"/>
                  <a:gd name="T9" fmla="*/ 0 h 26"/>
                  <a:gd name="T10" fmla="*/ 0 w 24"/>
                  <a:gd name="T11" fmla="*/ 0 h 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"/>
                  <a:gd name="T19" fmla="*/ 0 h 26"/>
                  <a:gd name="T20" fmla="*/ 24 w 24"/>
                  <a:gd name="T21" fmla="*/ 26 h 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" h="26">
                    <a:moveTo>
                      <a:pt x="0" y="0"/>
                    </a:moveTo>
                    <a:lnTo>
                      <a:pt x="24" y="26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8" name="Freeform 126">
                <a:extLst>
                  <a:ext uri="{FF2B5EF4-FFF2-40B4-BE49-F238E27FC236}">
                    <a16:creationId xmlns:a16="http://schemas.microsoft.com/office/drawing/2014/main" id="{24A7B523-142C-4875-9BC5-74B87C2328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281" y="4124325"/>
                <a:ext cx="31" cy="37"/>
              </a:xfrm>
              <a:custGeom>
                <a:avLst/>
                <a:gdLst>
                  <a:gd name="T0" fmla="*/ 0 w 145"/>
                  <a:gd name="T1" fmla="*/ 0 h 167"/>
                  <a:gd name="T2" fmla="*/ 0 w 145"/>
                  <a:gd name="T3" fmla="*/ 0 h 167"/>
                  <a:gd name="T4" fmla="*/ 0 w 145"/>
                  <a:gd name="T5" fmla="*/ 1 h 167"/>
                  <a:gd name="T6" fmla="*/ 0 w 145"/>
                  <a:gd name="T7" fmla="*/ 1 h 167"/>
                  <a:gd name="T8" fmla="*/ 1 w 145"/>
                  <a:gd name="T9" fmla="*/ 2 h 167"/>
                  <a:gd name="T10" fmla="*/ 1 w 145"/>
                  <a:gd name="T11" fmla="*/ 2 h 167"/>
                  <a:gd name="T12" fmla="*/ 1 w 145"/>
                  <a:gd name="T13" fmla="*/ 1 h 167"/>
                  <a:gd name="T14" fmla="*/ 1 w 145"/>
                  <a:gd name="T15" fmla="*/ 1 h 167"/>
                  <a:gd name="T16" fmla="*/ 1 w 145"/>
                  <a:gd name="T17" fmla="*/ 1 h 167"/>
                  <a:gd name="T18" fmla="*/ 1 w 145"/>
                  <a:gd name="T19" fmla="*/ 1 h 167"/>
                  <a:gd name="T20" fmla="*/ 1 w 145"/>
                  <a:gd name="T21" fmla="*/ 1 h 167"/>
                  <a:gd name="T22" fmla="*/ 1 w 145"/>
                  <a:gd name="T23" fmla="*/ 1 h 167"/>
                  <a:gd name="T24" fmla="*/ 1 w 145"/>
                  <a:gd name="T25" fmla="*/ 1 h 167"/>
                  <a:gd name="T26" fmla="*/ 1 w 145"/>
                  <a:gd name="T27" fmla="*/ 1 h 167"/>
                  <a:gd name="T28" fmla="*/ 1 w 145"/>
                  <a:gd name="T29" fmla="*/ 1 h 167"/>
                  <a:gd name="T30" fmla="*/ 1 w 145"/>
                  <a:gd name="T31" fmla="*/ 1 h 167"/>
                  <a:gd name="T32" fmla="*/ 0 w 145"/>
                  <a:gd name="T33" fmla="*/ 0 h 167"/>
                  <a:gd name="T34" fmla="*/ 0 w 145"/>
                  <a:gd name="T35" fmla="*/ 0 h 167"/>
                  <a:gd name="T36" fmla="*/ 0 w 145"/>
                  <a:gd name="T37" fmla="*/ 0 h 167"/>
                  <a:gd name="T38" fmla="*/ 0 w 145"/>
                  <a:gd name="T39" fmla="*/ 0 h 16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67"/>
                  <a:gd name="T62" fmla="*/ 145 w 145"/>
                  <a:gd name="T63" fmla="*/ 167 h 16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67">
                    <a:moveTo>
                      <a:pt x="0" y="0"/>
                    </a:moveTo>
                    <a:lnTo>
                      <a:pt x="0" y="7"/>
                    </a:lnTo>
                    <a:lnTo>
                      <a:pt x="33" y="52"/>
                    </a:lnTo>
                    <a:lnTo>
                      <a:pt x="47" y="61"/>
                    </a:lnTo>
                    <a:lnTo>
                      <a:pt x="119" y="167"/>
                    </a:lnTo>
                    <a:lnTo>
                      <a:pt x="137" y="167"/>
                    </a:lnTo>
                    <a:lnTo>
                      <a:pt x="145" y="128"/>
                    </a:lnTo>
                    <a:lnTo>
                      <a:pt x="137" y="116"/>
                    </a:lnTo>
                    <a:lnTo>
                      <a:pt x="130" y="116"/>
                    </a:lnTo>
                    <a:lnTo>
                      <a:pt x="119" y="99"/>
                    </a:lnTo>
                    <a:lnTo>
                      <a:pt x="110" y="99"/>
                    </a:lnTo>
                    <a:lnTo>
                      <a:pt x="110" y="84"/>
                    </a:lnTo>
                    <a:lnTo>
                      <a:pt x="104" y="78"/>
                    </a:lnTo>
                    <a:lnTo>
                      <a:pt x="104" y="69"/>
                    </a:lnTo>
                    <a:lnTo>
                      <a:pt x="73" y="52"/>
                    </a:lnTo>
                    <a:lnTo>
                      <a:pt x="68" y="52"/>
                    </a:lnTo>
                    <a:lnTo>
                      <a:pt x="27" y="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9" name="Freeform 127">
                <a:extLst>
                  <a:ext uri="{FF2B5EF4-FFF2-40B4-BE49-F238E27FC236}">
                    <a16:creationId xmlns:a16="http://schemas.microsoft.com/office/drawing/2014/main" id="{13480B7B-3F7D-4CED-8F9A-FCC722031B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11" y="4124362"/>
                <a:ext cx="26" cy="8"/>
              </a:xfrm>
              <a:custGeom>
                <a:avLst/>
                <a:gdLst>
                  <a:gd name="T0" fmla="*/ 0 w 119"/>
                  <a:gd name="T1" fmla="*/ 0 h 37"/>
                  <a:gd name="T2" fmla="*/ 0 w 119"/>
                  <a:gd name="T3" fmla="*/ 0 h 37"/>
                  <a:gd name="T4" fmla="*/ 1 w 119"/>
                  <a:gd name="T5" fmla="*/ 0 h 37"/>
                  <a:gd name="T6" fmla="*/ 1 w 119"/>
                  <a:gd name="T7" fmla="*/ 0 h 37"/>
                  <a:gd name="T8" fmla="*/ 1 w 119"/>
                  <a:gd name="T9" fmla="*/ 0 h 37"/>
                  <a:gd name="T10" fmla="*/ 1 w 119"/>
                  <a:gd name="T11" fmla="*/ 0 h 37"/>
                  <a:gd name="T12" fmla="*/ 1 w 119"/>
                  <a:gd name="T13" fmla="*/ 0 h 37"/>
                  <a:gd name="T14" fmla="*/ 1 w 119"/>
                  <a:gd name="T15" fmla="*/ 0 h 37"/>
                  <a:gd name="T16" fmla="*/ 0 w 119"/>
                  <a:gd name="T17" fmla="*/ 0 h 37"/>
                  <a:gd name="T18" fmla="*/ 0 w 119"/>
                  <a:gd name="T19" fmla="*/ 0 h 37"/>
                  <a:gd name="T20" fmla="*/ 0 w 119"/>
                  <a:gd name="T21" fmla="*/ 0 h 37"/>
                  <a:gd name="T22" fmla="*/ 0 w 119"/>
                  <a:gd name="T23" fmla="*/ 0 h 37"/>
                  <a:gd name="T24" fmla="*/ 0 w 119"/>
                  <a:gd name="T25" fmla="*/ 0 h 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9"/>
                  <a:gd name="T40" fmla="*/ 0 h 37"/>
                  <a:gd name="T41" fmla="*/ 119 w 119"/>
                  <a:gd name="T42" fmla="*/ 37 h 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9" h="37">
                    <a:moveTo>
                      <a:pt x="0" y="15"/>
                    </a:moveTo>
                    <a:lnTo>
                      <a:pt x="37" y="29"/>
                    </a:lnTo>
                    <a:lnTo>
                      <a:pt x="119" y="37"/>
                    </a:lnTo>
                    <a:lnTo>
                      <a:pt x="119" y="29"/>
                    </a:lnTo>
                    <a:lnTo>
                      <a:pt x="99" y="29"/>
                    </a:lnTo>
                    <a:lnTo>
                      <a:pt x="94" y="22"/>
                    </a:lnTo>
                    <a:lnTo>
                      <a:pt x="62" y="15"/>
                    </a:lnTo>
                    <a:lnTo>
                      <a:pt x="62" y="22"/>
                    </a:lnTo>
                    <a:lnTo>
                      <a:pt x="22" y="0"/>
                    </a:lnTo>
                    <a:lnTo>
                      <a:pt x="8" y="0"/>
                    </a:lnTo>
                    <a:lnTo>
                      <a:pt x="0" y="15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0" name="Freeform 128">
                <a:extLst>
                  <a:ext uri="{FF2B5EF4-FFF2-40B4-BE49-F238E27FC236}">
                    <a16:creationId xmlns:a16="http://schemas.microsoft.com/office/drawing/2014/main" id="{33FEC052-6851-47F5-882F-FFC442360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42" y="4124370"/>
                <a:ext cx="24" cy="7"/>
              </a:xfrm>
              <a:custGeom>
                <a:avLst/>
                <a:gdLst>
                  <a:gd name="T0" fmla="*/ 0 w 106"/>
                  <a:gd name="T1" fmla="*/ 0 h 31"/>
                  <a:gd name="T2" fmla="*/ 0 w 106"/>
                  <a:gd name="T3" fmla="*/ 0 h 31"/>
                  <a:gd name="T4" fmla="*/ 0 w 106"/>
                  <a:gd name="T5" fmla="*/ 0 h 31"/>
                  <a:gd name="T6" fmla="*/ 1 w 106"/>
                  <a:gd name="T7" fmla="*/ 0 h 31"/>
                  <a:gd name="T8" fmla="*/ 1 w 106"/>
                  <a:gd name="T9" fmla="*/ 0 h 31"/>
                  <a:gd name="T10" fmla="*/ 0 w 106"/>
                  <a:gd name="T11" fmla="*/ 0 h 31"/>
                  <a:gd name="T12" fmla="*/ 0 w 106"/>
                  <a:gd name="T13" fmla="*/ 0 h 31"/>
                  <a:gd name="T14" fmla="*/ 0 w 106"/>
                  <a:gd name="T15" fmla="*/ 0 h 31"/>
                  <a:gd name="T16" fmla="*/ 0 w 106"/>
                  <a:gd name="T17" fmla="*/ 0 h 31"/>
                  <a:gd name="T18" fmla="*/ 0 w 106"/>
                  <a:gd name="T19" fmla="*/ 0 h 31"/>
                  <a:gd name="T20" fmla="*/ 0 w 106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6"/>
                  <a:gd name="T34" fmla="*/ 0 h 31"/>
                  <a:gd name="T35" fmla="*/ 106 w 106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6" h="31">
                    <a:moveTo>
                      <a:pt x="0" y="31"/>
                    </a:moveTo>
                    <a:lnTo>
                      <a:pt x="5" y="31"/>
                    </a:lnTo>
                    <a:lnTo>
                      <a:pt x="42" y="0"/>
                    </a:lnTo>
                    <a:lnTo>
                      <a:pt x="77" y="31"/>
                    </a:lnTo>
                    <a:lnTo>
                      <a:pt x="106" y="0"/>
                    </a:lnTo>
                    <a:lnTo>
                      <a:pt x="20" y="0"/>
                    </a:lnTo>
                    <a:lnTo>
                      <a:pt x="27" y="0"/>
                    </a:lnTo>
                    <a:lnTo>
                      <a:pt x="0" y="0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1" name="Freeform 129">
                <a:extLst>
                  <a:ext uri="{FF2B5EF4-FFF2-40B4-BE49-F238E27FC236}">
                    <a16:creationId xmlns:a16="http://schemas.microsoft.com/office/drawing/2014/main" id="{3AC0CB24-B690-4EAA-8F63-D3302D500D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50" y="4124375"/>
                <a:ext cx="6" cy="6"/>
              </a:xfrm>
              <a:custGeom>
                <a:avLst/>
                <a:gdLst>
                  <a:gd name="T0" fmla="*/ 0 w 27"/>
                  <a:gd name="T1" fmla="*/ 0 h 28"/>
                  <a:gd name="T2" fmla="*/ 0 w 27"/>
                  <a:gd name="T3" fmla="*/ 0 h 28"/>
                  <a:gd name="T4" fmla="*/ 0 w 27"/>
                  <a:gd name="T5" fmla="*/ 0 h 28"/>
                  <a:gd name="T6" fmla="*/ 0 w 27"/>
                  <a:gd name="T7" fmla="*/ 0 h 28"/>
                  <a:gd name="T8" fmla="*/ 0 w 27"/>
                  <a:gd name="T9" fmla="*/ 0 h 28"/>
                  <a:gd name="T10" fmla="*/ 0 w 27"/>
                  <a:gd name="T11" fmla="*/ 0 h 28"/>
                  <a:gd name="T12" fmla="*/ 0 w 27"/>
                  <a:gd name="T13" fmla="*/ 0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"/>
                  <a:gd name="T22" fmla="*/ 0 h 28"/>
                  <a:gd name="T23" fmla="*/ 27 w 27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" h="28">
                    <a:moveTo>
                      <a:pt x="0" y="0"/>
                    </a:moveTo>
                    <a:lnTo>
                      <a:pt x="14" y="28"/>
                    </a:lnTo>
                    <a:lnTo>
                      <a:pt x="27" y="28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2" name="Freeform 131">
                <a:extLst>
                  <a:ext uri="{FF2B5EF4-FFF2-40B4-BE49-F238E27FC236}">
                    <a16:creationId xmlns:a16="http://schemas.microsoft.com/office/drawing/2014/main" id="{9CB968BA-3FE1-47CD-AC03-DBA5DEB64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11" y="4124348"/>
                <a:ext cx="6" cy="6"/>
              </a:xfrm>
              <a:custGeom>
                <a:avLst/>
                <a:gdLst>
                  <a:gd name="T0" fmla="*/ 0 w 25"/>
                  <a:gd name="T1" fmla="*/ 0 h 27"/>
                  <a:gd name="T2" fmla="*/ 0 w 25"/>
                  <a:gd name="T3" fmla="*/ 0 h 27"/>
                  <a:gd name="T4" fmla="*/ 0 w 25"/>
                  <a:gd name="T5" fmla="*/ 0 h 27"/>
                  <a:gd name="T6" fmla="*/ 0 w 25"/>
                  <a:gd name="T7" fmla="*/ 0 h 27"/>
                  <a:gd name="T8" fmla="*/ 0 w 25"/>
                  <a:gd name="T9" fmla="*/ 0 h 27"/>
                  <a:gd name="T10" fmla="*/ 0 w 25"/>
                  <a:gd name="T11" fmla="*/ 0 h 27"/>
                  <a:gd name="T12" fmla="*/ 0 w 2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27"/>
                  <a:gd name="T23" fmla="*/ 25 w 2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27">
                    <a:moveTo>
                      <a:pt x="0" y="10"/>
                    </a:moveTo>
                    <a:lnTo>
                      <a:pt x="25" y="27"/>
                    </a:lnTo>
                    <a:lnTo>
                      <a:pt x="25" y="20"/>
                    </a:lnTo>
                    <a:lnTo>
                      <a:pt x="13" y="0"/>
                    </a:lnTo>
                    <a:lnTo>
                      <a:pt x="0" y="1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3" name="Freeform 132">
                <a:extLst>
                  <a:ext uri="{FF2B5EF4-FFF2-40B4-BE49-F238E27FC236}">
                    <a16:creationId xmlns:a16="http://schemas.microsoft.com/office/drawing/2014/main" id="{E8753C1D-69D0-45AC-A7F8-DEBA4FB69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17" y="4124356"/>
                <a:ext cx="4" cy="4"/>
              </a:xfrm>
              <a:custGeom>
                <a:avLst/>
                <a:gdLst>
                  <a:gd name="T0" fmla="*/ 0 w 15"/>
                  <a:gd name="T1" fmla="*/ 0 h 17"/>
                  <a:gd name="T2" fmla="*/ 0 w 15"/>
                  <a:gd name="T3" fmla="*/ 0 h 17"/>
                  <a:gd name="T4" fmla="*/ 0 w 15"/>
                  <a:gd name="T5" fmla="*/ 0 h 17"/>
                  <a:gd name="T6" fmla="*/ 0 w 15"/>
                  <a:gd name="T7" fmla="*/ 0 h 17"/>
                  <a:gd name="T8" fmla="*/ 0 w 15"/>
                  <a:gd name="T9" fmla="*/ 0 h 17"/>
                  <a:gd name="T10" fmla="*/ 0 w 15"/>
                  <a:gd name="T11" fmla="*/ 0 h 17"/>
                  <a:gd name="T12" fmla="*/ 0 w 15"/>
                  <a:gd name="T13" fmla="*/ 0 h 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"/>
                  <a:gd name="T22" fmla="*/ 0 h 17"/>
                  <a:gd name="T23" fmla="*/ 15 w 15"/>
                  <a:gd name="T24" fmla="*/ 17 h 1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" h="17">
                    <a:moveTo>
                      <a:pt x="0" y="0"/>
                    </a:moveTo>
                    <a:lnTo>
                      <a:pt x="0" y="17"/>
                    </a:lnTo>
                    <a:lnTo>
                      <a:pt x="15" y="1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4" name="Freeform 133">
                <a:extLst>
                  <a:ext uri="{FF2B5EF4-FFF2-40B4-BE49-F238E27FC236}">
                    <a16:creationId xmlns:a16="http://schemas.microsoft.com/office/drawing/2014/main" id="{DCEE334A-DF36-4D9B-BB54-7B1C07167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17" y="4124354"/>
                <a:ext cx="4" cy="3"/>
              </a:xfrm>
              <a:custGeom>
                <a:avLst/>
                <a:gdLst>
                  <a:gd name="T0" fmla="*/ 0 w 15"/>
                  <a:gd name="T1" fmla="*/ 0 h 14"/>
                  <a:gd name="T2" fmla="*/ 0 w 15"/>
                  <a:gd name="T3" fmla="*/ 0 h 14"/>
                  <a:gd name="T4" fmla="*/ 0 w 15"/>
                  <a:gd name="T5" fmla="*/ 0 h 14"/>
                  <a:gd name="T6" fmla="*/ 0 w 15"/>
                  <a:gd name="T7" fmla="*/ 0 h 14"/>
                  <a:gd name="T8" fmla="*/ 0 w 15"/>
                  <a:gd name="T9" fmla="*/ 0 h 14"/>
                  <a:gd name="T10" fmla="*/ 0 w 15"/>
                  <a:gd name="T11" fmla="*/ 0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14"/>
                  <a:gd name="T20" fmla="*/ 15 w 15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14">
                    <a:moveTo>
                      <a:pt x="0" y="0"/>
                    </a:moveTo>
                    <a:lnTo>
                      <a:pt x="0" y="14"/>
                    </a:lnTo>
                    <a:lnTo>
                      <a:pt x="15" y="14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5" name="Freeform 134">
                <a:extLst>
                  <a:ext uri="{FF2B5EF4-FFF2-40B4-BE49-F238E27FC236}">
                    <a16:creationId xmlns:a16="http://schemas.microsoft.com/office/drawing/2014/main" id="{69779560-6620-4C04-B638-046DD1CF1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50" y="4124338"/>
                <a:ext cx="19" cy="24"/>
              </a:xfrm>
              <a:custGeom>
                <a:avLst/>
                <a:gdLst>
                  <a:gd name="T0" fmla="*/ 0 w 86"/>
                  <a:gd name="T1" fmla="*/ 1 h 107"/>
                  <a:gd name="T2" fmla="*/ 0 w 86"/>
                  <a:gd name="T3" fmla="*/ 1 h 107"/>
                  <a:gd name="T4" fmla="*/ 0 w 86"/>
                  <a:gd name="T5" fmla="*/ 1 h 107"/>
                  <a:gd name="T6" fmla="*/ 0 w 86"/>
                  <a:gd name="T7" fmla="*/ 1 h 107"/>
                  <a:gd name="T8" fmla="*/ 0 w 86"/>
                  <a:gd name="T9" fmla="*/ 1 h 107"/>
                  <a:gd name="T10" fmla="*/ 0 w 86"/>
                  <a:gd name="T11" fmla="*/ 1 h 107"/>
                  <a:gd name="T12" fmla="*/ 0 w 86"/>
                  <a:gd name="T13" fmla="*/ 1 h 107"/>
                  <a:gd name="T14" fmla="*/ 0 w 86"/>
                  <a:gd name="T15" fmla="*/ 1 h 107"/>
                  <a:gd name="T16" fmla="*/ 0 w 86"/>
                  <a:gd name="T17" fmla="*/ 1 h 107"/>
                  <a:gd name="T18" fmla="*/ 0 w 86"/>
                  <a:gd name="T19" fmla="*/ 1 h 107"/>
                  <a:gd name="T20" fmla="*/ 0 w 86"/>
                  <a:gd name="T21" fmla="*/ 1 h 107"/>
                  <a:gd name="T22" fmla="*/ 0 w 86"/>
                  <a:gd name="T23" fmla="*/ 1 h 107"/>
                  <a:gd name="T24" fmla="*/ 0 w 86"/>
                  <a:gd name="T25" fmla="*/ 1 h 107"/>
                  <a:gd name="T26" fmla="*/ 1 w 86"/>
                  <a:gd name="T27" fmla="*/ 1 h 107"/>
                  <a:gd name="T28" fmla="*/ 1 w 86"/>
                  <a:gd name="T29" fmla="*/ 1 h 107"/>
                  <a:gd name="T30" fmla="*/ 0 w 86"/>
                  <a:gd name="T31" fmla="*/ 1 h 107"/>
                  <a:gd name="T32" fmla="*/ 0 w 86"/>
                  <a:gd name="T33" fmla="*/ 1 h 107"/>
                  <a:gd name="T34" fmla="*/ 0 w 86"/>
                  <a:gd name="T35" fmla="*/ 1 h 107"/>
                  <a:gd name="T36" fmla="*/ 0 w 86"/>
                  <a:gd name="T37" fmla="*/ 0 h 107"/>
                  <a:gd name="T38" fmla="*/ 1 w 86"/>
                  <a:gd name="T39" fmla="*/ 0 h 107"/>
                  <a:gd name="T40" fmla="*/ 0 w 86"/>
                  <a:gd name="T41" fmla="*/ 0 h 107"/>
                  <a:gd name="T42" fmla="*/ 0 w 86"/>
                  <a:gd name="T43" fmla="*/ 0 h 107"/>
                  <a:gd name="T44" fmla="*/ 0 w 86"/>
                  <a:gd name="T45" fmla="*/ 0 h 107"/>
                  <a:gd name="T46" fmla="*/ 0 w 86"/>
                  <a:gd name="T47" fmla="*/ 0 h 107"/>
                  <a:gd name="T48" fmla="*/ 1 w 86"/>
                  <a:gd name="T49" fmla="*/ 0 h 107"/>
                  <a:gd name="T50" fmla="*/ 1 w 86"/>
                  <a:gd name="T51" fmla="*/ 0 h 107"/>
                  <a:gd name="T52" fmla="*/ 0 w 86"/>
                  <a:gd name="T53" fmla="*/ 0 h 107"/>
                  <a:gd name="T54" fmla="*/ 0 w 86"/>
                  <a:gd name="T55" fmla="*/ 0 h 107"/>
                  <a:gd name="T56" fmla="*/ 0 w 86"/>
                  <a:gd name="T57" fmla="*/ 0 h 107"/>
                  <a:gd name="T58" fmla="*/ 0 w 86"/>
                  <a:gd name="T59" fmla="*/ 0 h 107"/>
                  <a:gd name="T60" fmla="*/ 0 w 86"/>
                  <a:gd name="T61" fmla="*/ 0 h 107"/>
                  <a:gd name="T62" fmla="*/ 0 w 86"/>
                  <a:gd name="T63" fmla="*/ 1 h 107"/>
                  <a:gd name="T64" fmla="*/ 0 w 86"/>
                  <a:gd name="T65" fmla="*/ 1 h 107"/>
                  <a:gd name="T66" fmla="*/ 0 w 86"/>
                  <a:gd name="T67" fmla="*/ 1 h 10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6"/>
                  <a:gd name="T103" fmla="*/ 0 h 107"/>
                  <a:gd name="T104" fmla="*/ 86 w 86"/>
                  <a:gd name="T105" fmla="*/ 107 h 10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6" h="107">
                    <a:moveTo>
                      <a:pt x="0" y="62"/>
                    </a:moveTo>
                    <a:lnTo>
                      <a:pt x="0" y="69"/>
                    </a:lnTo>
                    <a:lnTo>
                      <a:pt x="7" y="69"/>
                    </a:lnTo>
                    <a:lnTo>
                      <a:pt x="7" y="107"/>
                    </a:lnTo>
                    <a:lnTo>
                      <a:pt x="14" y="101"/>
                    </a:lnTo>
                    <a:lnTo>
                      <a:pt x="14" y="69"/>
                    </a:lnTo>
                    <a:lnTo>
                      <a:pt x="27" y="62"/>
                    </a:lnTo>
                    <a:lnTo>
                      <a:pt x="34" y="62"/>
                    </a:lnTo>
                    <a:lnTo>
                      <a:pt x="27" y="69"/>
                    </a:lnTo>
                    <a:lnTo>
                      <a:pt x="34" y="86"/>
                    </a:lnTo>
                    <a:lnTo>
                      <a:pt x="34" y="92"/>
                    </a:lnTo>
                    <a:lnTo>
                      <a:pt x="49" y="92"/>
                    </a:lnTo>
                    <a:lnTo>
                      <a:pt x="49" y="107"/>
                    </a:lnTo>
                    <a:lnTo>
                      <a:pt x="56" y="101"/>
                    </a:lnTo>
                    <a:lnTo>
                      <a:pt x="56" y="92"/>
                    </a:lnTo>
                    <a:lnTo>
                      <a:pt x="42" y="69"/>
                    </a:lnTo>
                    <a:lnTo>
                      <a:pt x="49" y="69"/>
                    </a:lnTo>
                    <a:lnTo>
                      <a:pt x="34" y="55"/>
                    </a:lnTo>
                    <a:lnTo>
                      <a:pt x="49" y="38"/>
                    </a:lnTo>
                    <a:lnTo>
                      <a:pt x="56" y="38"/>
                    </a:lnTo>
                    <a:lnTo>
                      <a:pt x="27" y="47"/>
                    </a:lnTo>
                    <a:lnTo>
                      <a:pt x="14" y="38"/>
                    </a:lnTo>
                    <a:lnTo>
                      <a:pt x="14" y="25"/>
                    </a:lnTo>
                    <a:lnTo>
                      <a:pt x="27" y="15"/>
                    </a:lnTo>
                    <a:lnTo>
                      <a:pt x="77" y="15"/>
                    </a:lnTo>
                    <a:lnTo>
                      <a:pt x="86" y="0"/>
                    </a:lnTo>
                    <a:lnTo>
                      <a:pt x="49" y="15"/>
                    </a:lnTo>
                    <a:lnTo>
                      <a:pt x="27" y="8"/>
                    </a:lnTo>
                    <a:lnTo>
                      <a:pt x="27" y="15"/>
                    </a:lnTo>
                    <a:lnTo>
                      <a:pt x="14" y="15"/>
                    </a:lnTo>
                    <a:lnTo>
                      <a:pt x="14" y="38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6" name="Freeform 135">
                <a:extLst>
                  <a:ext uri="{FF2B5EF4-FFF2-40B4-BE49-F238E27FC236}">
                    <a16:creationId xmlns:a16="http://schemas.microsoft.com/office/drawing/2014/main" id="{0CEBDC47-AA1C-4049-8598-314FC187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75" y="4124337"/>
                <a:ext cx="5" cy="10"/>
              </a:xfrm>
              <a:custGeom>
                <a:avLst/>
                <a:gdLst>
                  <a:gd name="T0" fmla="*/ 0 w 24"/>
                  <a:gd name="T1" fmla="*/ 0 h 47"/>
                  <a:gd name="T2" fmla="*/ 0 w 24"/>
                  <a:gd name="T3" fmla="*/ 0 h 47"/>
                  <a:gd name="T4" fmla="*/ 0 w 24"/>
                  <a:gd name="T5" fmla="*/ 0 h 47"/>
                  <a:gd name="T6" fmla="*/ 0 w 24"/>
                  <a:gd name="T7" fmla="*/ 0 h 47"/>
                  <a:gd name="T8" fmla="*/ 0 w 24"/>
                  <a:gd name="T9" fmla="*/ 0 h 47"/>
                  <a:gd name="T10" fmla="*/ 0 w 24"/>
                  <a:gd name="T11" fmla="*/ 0 h 47"/>
                  <a:gd name="T12" fmla="*/ 0 w 24"/>
                  <a:gd name="T13" fmla="*/ 0 h 47"/>
                  <a:gd name="T14" fmla="*/ 0 w 24"/>
                  <a:gd name="T15" fmla="*/ 0 h 47"/>
                  <a:gd name="T16" fmla="*/ 0 w 24"/>
                  <a:gd name="T17" fmla="*/ 0 h 47"/>
                  <a:gd name="T18" fmla="*/ 0 w 24"/>
                  <a:gd name="T19" fmla="*/ 0 h 47"/>
                  <a:gd name="T20" fmla="*/ 0 w 24"/>
                  <a:gd name="T21" fmla="*/ 0 h 47"/>
                  <a:gd name="T22" fmla="*/ 0 w 24"/>
                  <a:gd name="T23" fmla="*/ 0 h 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"/>
                  <a:gd name="T37" fmla="*/ 0 h 47"/>
                  <a:gd name="T38" fmla="*/ 24 w 24"/>
                  <a:gd name="T39" fmla="*/ 47 h 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" h="47">
                    <a:moveTo>
                      <a:pt x="0" y="17"/>
                    </a:moveTo>
                    <a:lnTo>
                      <a:pt x="9" y="32"/>
                    </a:lnTo>
                    <a:lnTo>
                      <a:pt x="24" y="47"/>
                    </a:lnTo>
                    <a:lnTo>
                      <a:pt x="9" y="32"/>
                    </a:lnTo>
                    <a:lnTo>
                      <a:pt x="9" y="26"/>
                    </a:lnTo>
                    <a:lnTo>
                      <a:pt x="24" y="26"/>
                    </a:lnTo>
                    <a:lnTo>
                      <a:pt x="24" y="7"/>
                    </a:lnTo>
                    <a:lnTo>
                      <a:pt x="24" y="17"/>
                    </a:lnTo>
                    <a:lnTo>
                      <a:pt x="9" y="0"/>
                    </a:lnTo>
                    <a:lnTo>
                      <a:pt x="0" y="17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7" name="Freeform 136">
                <a:extLst>
                  <a:ext uri="{FF2B5EF4-FFF2-40B4-BE49-F238E27FC236}">
                    <a16:creationId xmlns:a16="http://schemas.microsoft.com/office/drawing/2014/main" id="{CEF690DA-AE4D-4645-B715-48D421214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71" y="4124354"/>
                <a:ext cx="5" cy="5"/>
              </a:xfrm>
              <a:custGeom>
                <a:avLst/>
                <a:gdLst>
                  <a:gd name="T0" fmla="*/ 0 w 22"/>
                  <a:gd name="T1" fmla="*/ 0 h 25"/>
                  <a:gd name="T2" fmla="*/ 0 w 22"/>
                  <a:gd name="T3" fmla="*/ 0 h 25"/>
                  <a:gd name="T4" fmla="*/ 0 w 22"/>
                  <a:gd name="T5" fmla="*/ 0 h 25"/>
                  <a:gd name="T6" fmla="*/ 0 w 22"/>
                  <a:gd name="T7" fmla="*/ 0 h 25"/>
                  <a:gd name="T8" fmla="*/ 0 w 22"/>
                  <a:gd name="T9" fmla="*/ 0 h 25"/>
                  <a:gd name="T10" fmla="*/ 0 w 22"/>
                  <a:gd name="T11" fmla="*/ 0 h 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5"/>
                  <a:gd name="T20" fmla="*/ 22 w 22"/>
                  <a:gd name="T21" fmla="*/ 25 h 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5">
                    <a:moveTo>
                      <a:pt x="0" y="0"/>
                    </a:moveTo>
                    <a:lnTo>
                      <a:pt x="22" y="25"/>
                    </a:lnTo>
                    <a:lnTo>
                      <a:pt x="22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78" name="Freeform 137">
                <a:extLst>
                  <a:ext uri="{FF2B5EF4-FFF2-40B4-BE49-F238E27FC236}">
                    <a16:creationId xmlns:a16="http://schemas.microsoft.com/office/drawing/2014/main" id="{021F0D99-06E5-4F06-8F89-24629C3F9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5376" y="4124352"/>
                <a:ext cx="10" cy="6"/>
              </a:xfrm>
              <a:custGeom>
                <a:avLst/>
                <a:gdLst>
                  <a:gd name="T0" fmla="*/ 0 w 45"/>
                  <a:gd name="T1" fmla="*/ 0 h 29"/>
                  <a:gd name="T2" fmla="*/ 0 w 45"/>
                  <a:gd name="T3" fmla="*/ 0 h 29"/>
                  <a:gd name="T4" fmla="*/ 0 w 45"/>
                  <a:gd name="T5" fmla="*/ 0 h 29"/>
                  <a:gd name="T6" fmla="*/ 0 w 45"/>
                  <a:gd name="T7" fmla="*/ 0 h 29"/>
                  <a:gd name="T8" fmla="*/ 0 w 45"/>
                  <a:gd name="T9" fmla="*/ 0 h 29"/>
                  <a:gd name="T10" fmla="*/ 0 w 45"/>
                  <a:gd name="T11" fmla="*/ 0 h 29"/>
                  <a:gd name="T12" fmla="*/ 0 w 45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"/>
                  <a:gd name="T22" fmla="*/ 0 h 29"/>
                  <a:gd name="T23" fmla="*/ 45 w 45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" h="29">
                    <a:moveTo>
                      <a:pt x="0" y="9"/>
                    </a:moveTo>
                    <a:lnTo>
                      <a:pt x="45" y="29"/>
                    </a:lnTo>
                    <a:lnTo>
                      <a:pt x="21" y="0"/>
                    </a:lnTo>
                    <a:lnTo>
                      <a:pt x="8" y="0"/>
                    </a:lnTo>
                    <a:lnTo>
                      <a:pt x="0" y="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345" name="S_PHL">
              <a:extLst>
                <a:ext uri="{FF2B5EF4-FFF2-40B4-BE49-F238E27FC236}">
                  <a16:creationId xmlns:a16="http://schemas.microsoft.com/office/drawing/2014/main" id="{5063846A-D6C4-40C1-A451-1C7B8CE8F3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37878" y="3743325"/>
              <a:ext cx="275181" cy="390525"/>
              <a:chOff x="8059949" y="3743325"/>
              <a:chExt cx="29" cy="41"/>
            </a:xfrm>
            <a:solidFill>
              <a:schemeClr val="bg1">
                <a:lumMod val="75000"/>
              </a:schemeClr>
            </a:solidFill>
          </p:grpSpPr>
          <p:sp>
            <p:nvSpPr>
              <p:cNvPr id="458" name="Freeform 138">
                <a:extLst>
                  <a:ext uri="{FF2B5EF4-FFF2-40B4-BE49-F238E27FC236}">
                    <a16:creationId xmlns:a16="http://schemas.microsoft.com/office/drawing/2014/main" id="{013FA8CA-4512-4FFD-A83A-4E18D56D6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958" y="3743325"/>
                <a:ext cx="13" cy="16"/>
              </a:xfrm>
              <a:custGeom>
                <a:avLst/>
                <a:gdLst>
                  <a:gd name="T0" fmla="*/ 0 w 56"/>
                  <a:gd name="T1" fmla="*/ 2 h 74"/>
                  <a:gd name="T2" fmla="*/ 0 w 56"/>
                  <a:gd name="T3" fmla="*/ 2 h 74"/>
                  <a:gd name="T4" fmla="*/ 1 w 56"/>
                  <a:gd name="T5" fmla="*/ 3 h 74"/>
                  <a:gd name="T6" fmla="*/ 1 w 56"/>
                  <a:gd name="T7" fmla="*/ 3 h 74"/>
                  <a:gd name="T8" fmla="*/ 2 w 56"/>
                  <a:gd name="T9" fmla="*/ 3 h 74"/>
                  <a:gd name="T10" fmla="*/ 2 w 56"/>
                  <a:gd name="T11" fmla="*/ 3 h 74"/>
                  <a:gd name="T12" fmla="*/ 2 w 56"/>
                  <a:gd name="T13" fmla="*/ 3 h 74"/>
                  <a:gd name="T14" fmla="*/ 2 w 56"/>
                  <a:gd name="T15" fmla="*/ 3 h 74"/>
                  <a:gd name="T16" fmla="*/ 3 w 56"/>
                  <a:gd name="T17" fmla="*/ 3 h 74"/>
                  <a:gd name="T18" fmla="*/ 2 w 56"/>
                  <a:gd name="T19" fmla="*/ 3 h 74"/>
                  <a:gd name="T20" fmla="*/ 3 w 56"/>
                  <a:gd name="T21" fmla="*/ 3 h 74"/>
                  <a:gd name="T22" fmla="*/ 2 w 56"/>
                  <a:gd name="T23" fmla="*/ 3 h 74"/>
                  <a:gd name="T24" fmla="*/ 2 w 56"/>
                  <a:gd name="T25" fmla="*/ 3 h 74"/>
                  <a:gd name="T26" fmla="*/ 1 w 56"/>
                  <a:gd name="T27" fmla="*/ 2 h 74"/>
                  <a:gd name="T28" fmla="*/ 2 w 56"/>
                  <a:gd name="T29" fmla="*/ 1 h 74"/>
                  <a:gd name="T30" fmla="*/ 2 w 56"/>
                  <a:gd name="T31" fmla="*/ 1 h 74"/>
                  <a:gd name="T32" fmla="*/ 2 w 56"/>
                  <a:gd name="T33" fmla="*/ 0 h 74"/>
                  <a:gd name="T34" fmla="*/ 2 w 56"/>
                  <a:gd name="T35" fmla="*/ 0 h 74"/>
                  <a:gd name="T36" fmla="*/ 1 w 56"/>
                  <a:gd name="T37" fmla="*/ 0 h 74"/>
                  <a:gd name="T38" fmla="*/ 0 w 56"/>
                  <a:gd name="T39" fmla="*/ 2 h 74"/>
                  <a:gd name="T40" fmla="*/ 0 w 56"/>
                  <a:gd name="T41" fmla="*/ 2 h 74"/>
                  <a:gd name="T42" fmla="*/ 0 w 56"/>
                  <a:gd name="T43" fmla="*/ 2 h 7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6"/>
                  <a:gd name="T67" fmla="*/ 0 h 74"/>
                  <a:gd name="T68" fmla="*/ 56 w 56"/>
                  <a:gd name="T69" fmla="*/ 74 h 7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6" h="74">
                    <a:moveTo>
                      <a:pt x="0" y="31"/>
                    </a:moveTo>
                    <a:lnTo>
                      <a:pt x="0" y="51"/>
                    </a:lnTo>
                    <a:lnTo>
                      <a:pt x="12" y="58"/>
                    </a:lnTo>
                    <a:lnTo>
                      <a:pt x="12" y="68"/>
                    </a:lnTo>
                    <a:lnTo>
                      <a:pt x="29" y="68"/>
                    </a:lnTo>
                    <a:lnTo>
                      <a:pt x="34" y="74"/>
                    </a:lnTo>
                    <a:lnTo>
                      <a:pt x="34" y="68"/>
                    </a:lnTo>
                    <a:lnTo>
                      <a:pt x="41" y="74"/>
                    </a:lnTo>
                    <a:lnTo>
                      <a:pt x="56" y="74"/>
                    </a:lnTo>
                    <a:lnTo>
                      <a:pt x="41" y="68"/>
                    </a:lnTo>
                    <a:lnTo>
                      <a:pt x="56" y="68"/>
                    </a:lnTo>
                    <a:lnTo>
                      <a:pt x="34" y="58"/>
                    </a:lnTo>
                    <a:lnTo>
                      <a:pt x="29" y="68"/>
                    </a:lnTo>
                    <a:lnTo>
                      <a:pt x="19" y="51"/>
                    </a:lnTo>
                    <a:lnTo>
                      <a:pt x="34" y="21"/>
                    </a:lnTo>
                    <a:lnTo>
                      <a:pt x="29" y="14"/>
                    </a:lnTo>
                    <a:lnTo>
                      <a:pt x="34" y="0"/>
                    </a:lnTo>
                    <a:lnTo>
                      <a:pt x="29" y="5"/>
                    </a:lnTo>
                    <a:lnTo>
                      <a:pt x="12" y="0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9" name="Freeform 139">
                <a:extLst>
                  <a:ext uri="{FF2B5EF4-FFF2-40B4-BE49-F238E27FC236}">
                    <a16:creationId xmlns:a16="http://schemas.microsoft.com/office/drawing/2014/main" id="{E4A3EDDB-3D70-4340-8535-CDB2E9C13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949" y="3743348"/>
                <a:ext cx="8" cy="9"/>
              </a:xfrm>
              <a:custGeom>
                <a:avLst/>
                <a:gdLst>
                  <a:gd name="T0" fmla="*/ 0 w 37"/>
                  <a:gd name="T1" fmla="*/ 2 h 43"/>
                  <a:gd name="T2" fmla="*/ 2 w 37"/>
                  <a:gd name="T3" fmla="*/ 1 h 43"/>
                  <a:gd name="T4" fmla="*/ 2 w 37"/>
                  <a:gd name="T5" fmla="*/ 0 h 43"/>
                  <a:gd name="T6" fmla="*/ 0 w 37"/>
                  <a:gd name="T7" fmla="*/ 2 h 43"/>
                  <a:gd name="T8" fmla="*/ 0 w 37"/>
                  <a:gd name="T9" fmla="*/ 2 h 43"/>
                  <a:gd name="T10" fmla="*/ 0 w 37"/>
                  <a:gd name="T11" fmla="*/ 2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"/>
                  <a:gd name="T19" fmla="*/ 0 h 43"/>
                  <a:gd name="T20" fmla="*/ 37 w 37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" h="43">
                    <a:moveTo>
                      <a:pt x="0" y="43"/>
                    </a:moveTo>
                    <a:lnTo>
                      <a:pt x="37" y="13"/>
                    </a:lnTo>
                    <a:lnTo>
                      <a:pt x="37" y="0"/>
                    </a:lnTo>
                    <a:lnTo>
                      <a:pt x="0" y="43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0" name="Freeform 140">
                <a:extLst>
                  <a:ext uri="{FF2B5EF4-FFF2-40B4-BE49-F238E27FC236}">
                    <a16:creationId xmlns:a16="http://schemas.microsoft.com/office/drawing/2014/main" id="{677EDDE7-93A5-4720-B43B-7B3CCC922A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958" y="3743340"/>
                <a:ext cx="5" cy="6"/>
              </a:xfrm>
              <a:custGeom>
                <a:avLst/>
                <a:gdLst>
                  <a:gd name="T0" fmla="*/ 0 w 22"/>
                  <a:gd name="T1" fmla="*/ 0 h 27"/>
                  <a:gd name="T2" fmla="*/ 1 w 22"/>
                  <a:gd name="T3" fmla="*/ 1 h 27"/>
                  <a:gd name="T4" fmla="*/ 1 w 22"/>
                  <a:gd name="T5" fmla="*/ 0 h 27"/>
                  <a:gd name="T6" fmla="*/ 0 w 22"/>
                  <a:gd name="T7" fmla="*/ 0 h 27"/>
                  <a:gd name="T8" fmla="*/ 0 w 22"/>
                  <a:gd name="T9" fmla="*/ 0 h 27"/>
                  <a:gd name="T10" fmla="*/ 0 w 22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7"/>
                  <a:gd name="T20" fmla="*/ 22 w 22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7">
                    <a:moveTo>
                      <a:pt x="0" y="0"/>
                    </a:moveTo>
                    <a:lnTo>
                      <a:pt x="22" y="27"/>
                    </a:lnTo>
                    <a:lnTo>
                      <a:pt x="22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1" name="Freeform 141">
                <a:extLst>
                  <a:ext uri="{FF2B5EF4-FFF2-40B4-BE49-F238E27FC236}">
                    <a16:creationId xmlns:a16="http://schemas.microsoft.com/office/drawing/2014/main" id="{05D64B82-74AA-4C48-9CB7-38C77018C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973" y="3743344"/>
                <a:ext cx="5" cy="7"/>
              </a:xfrm>
              <a:custGeom>
                <a:avLst/>
                <a:gdLst>
                  <a:gd name="T0" fmla="*/ 0 w 22"/>
                  <a:gd name="T1" fmla="*/ 0 h 35"/>
                  <a:gd name="T2" fmla="*/ 1 w 22"/>
                  <a:gd name="T3" fmla="*/ 0 h 35"/>
                  <a:gd name="T4" fmla="*/ 0 w 22"/>
                  <a:gd name="T5" fmla="*/ 1 h 35"/>
                  <a:gd name="T6" fmla="*/ 0 w 22"/>
                  <a:gd name="T7" fmla="*/ 1 h 35"/>
                  <a:gd name="T8" fmla="*/ 1 w 22"/>
                  <a:gd name="T9" fmla="*/ 1 h 35"/>
                  <a:gd name="T10" fmla="*/ 1 w 22"/>
                  <a:gd name="T11" fmla="*/ 1 h 35"/>
                  <a:gd name="T12" fmla="*/ 1 w 22"/>
                  <a:gd name="T13" fmla="*/ 1 h 35"/>
                  <a:gd name="T14" fmla="*/ 1 w 22"/>
                  <a:gd name="T15" fmla="*/ 0 h 35"/>
                  <a:gd name="T16" fmla="*/ 1 w 22"/>
                  <a:gd name="T17" fmla="*/ 0 h 35"/>
                  <a:gd name="T18" fmla="*/ 0 w 22"/>
                  <a:gd name="T19" fmla="*/ 0 h 35"/>
                  <a:gd name="T20" fmla="*/ 0 w 22"/>
                  <a:gd name="T21" fmla="*/ 0 h 35"/>
                  <a:gd name="T22" fmla="*/ 0 w 22"/>
                  <a:gd name="T23" fmla="*/ 0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2"/>
                  <a:gd name="T37" fmla="*/ 0 h 35"/>
                  <a:gd name="T38" fmla="*/ 22 w 22"/>
                  <a:gd name="T39" fmla="*/ 35 h 3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2" h="35">
                    <a:moveTo>
                      <a:pt x="0" y="0"/>
                    </a:moveTo>
                    <a:lnTo>
                      <a:pt x="13" y="8"/>
                    </a:lnTo>
                    <a:lnTo>
                      <a:pt x="0" y="17"/>
                    </a:lnTo>
                    <a:lnTo>
                      <a:pt x="0" y="35"/>
                    </a:lnTo>
                    <a:lnTo>
                      <a:pt x="13" y="35"/>
                    </a:lnTo>
                    <a:lnTo>
                      <a:pt x="13" y="17"/>
                    </a:lnTo>
                    <a:lnTo>
                      <a:pt x="22" y="17"/>
                    </a:lnTo>
                    <a:lnTo>
                      <a:pt x="13" y="8"/>
                    </a:lnTo>
                    <a:lnTo>
                      <a:pt x="13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2" name="Freeform 142">
                <a:extLst>
                  <a:ext uri="{FF2B5EF4-FFF2-40B4-BE49-F238E27FC236}">
                    <a16:creationId xmlns:a16="http://schemas.microsoft.com/office/drawing/2014/main" id="{F7E7DB0E-B91B-48FB-85DD-CAE359E3C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965" y="3743346"/>
                <a:ext cx="8" cy="9"/>
              </a:xfrm>
              <a:custGeom>
                <a:avLst/>
                <a:gdLst>
                  <a:gd name="T0" fmla="*/ 0 w 37"/>
                  <a:gd name="T1" fmla="*/ 1 h 44"/>
                  <a:gd name="T2" fmla="*/ 0 w 37"/>
                  <a:gd name="T3" fmla="*/ 1 h 44"/>
                  <a:gd name="T4" fmla="*/ 0 w 37"/>
                  <a:gd name="T5" fmla="*/ 1 h 44"/>
                  <a:gd name="T6" fmla="*/ 1 w 37"/>
                  <a:gd name="T7" fmla="*/ 2 h 44"/>
                  <a:gd name="T8" fmla="*/ 1 w 37"/>
                  <a:gd name="T9" fmla="*/ 1 h 44"/>
                  <a:gd name="T10" fmla="*/ 2 w 37"/>
                  <a:gd name="T11" fmla="*/ 2 h 44"/>
                  <a:gd name="T12" fmla="*/ 2 w 37"/>
                  <a:gd name="T13" fmla="*/ 1 h 44"/>
                  <a:gd name="T14" fmla="*/ 1 w 37"/>
                  <a:gd name="T15" fmla="*/ 1 h 44"/>
                  <a:gd name="T16" fmla="*/ 1 w 37"/>
                  <a:gd name="T17" fmla="*/ 0 h 44"/>
                  <a:gd name="T18" fmla="*/ 1 w 37"/>
                  <a:gd name="T19" fmla="*/ 1 h 44"/>
                  <a:gd name="T20" fmla="*/ 1 w 37"/>
                  <a:gd name="T21" fmla="*/ 0 h 44"/>
                  <a:gd name="T22" fmla="*/ 0 w 37"/>
                  <a:gd name="T23" fmla="*/ 0 h 44"/>
                  <a:gd name="T24" fmla="*/ 0 w 37"/>
                  <a:gd name="T25" fmla="*/ 0 h 44"/>
                  <a:gd name="T26" fmla="*/ 0 w 37"/>
                  <a:gd name="T27" fmla="*/ 1 h 44"/>
                  <a:gd name="T28" fmla="*/ 0 w 37"/>
                  <a:gd name="T29" fmla="*/ 1 h 44"/>
                  <a:gd name="T30" fmla="*/ 0 w 37"/>
                  <a:gd name="T31" fmla="*/ 1 h 4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7"/>
                  <a:gd name="T49" fmla="*/ 0 h 44"/>
                  <a:gd name="T50" fmla="*/ 37 w 37"/>
                  <a:gd name="T51" fmla="*/ 44 h 4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7" h="44">
                    <a:moveTo>
                      <a:pt x="0" y="20"/>
                    </a:moveTo>
                    <a:lnTo>
                      <a:pt x="8" y="20"/>
                    </a:lnTo>
                    <a:lnTo>
                      <a:pt x="8" y="29"/>
                    </a:lnTo>
                    <a:lnTo>
                      <a:pt x="15" y="44"/>
                    </a:lnTo>
                    <a:lnTo>
                      <a:pt x="15" y="29"/>
                    </a:lnTo>
                    <a:lnTo>
                      <a:pt x="37" y="37"/>
                    </a:lnTo>
                    <a:lnTo>
                      <a:pt x="37" y="29"/>
                    </a:lnTo>
                    <a:lnTo>
                      <a:pt x="30" y="29"/>
                    </a:lnTo>
                    <a:lnTo>
                      <a:pt x="30" y="7"/>
                    </a:lnTo>
                    <a:lnTo>
                      <a:pt x="15" y="20"/>
                    </a:lnTo>
                    <a:lnTo>
                      <a:pt x="15" y="7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2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63" name="Freeform 143">
                <a:extLst>
                  <a:ext uri="{FF2B5EF4-FFF2-40B4-BE49-F238E27FC236}">
                    <a16:creationId xmlns:a16="http://schemas.microsoft.com/office/drawing/2014/main" id="{0B9715EE-4D49-418F-9438-5FDDD01A9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9965" y="3743351"/>
                <a:ext cx="12" cy="15"/>
              </a:xfrm>
              <a:custGeom>
                <a:avLst/>
                <a:gdLst>
                  <a:gd name="T0" fmla="*/ 0 w 57"/>
                  <a:gd name="T1" fmla="*/ 2 h 66"/>
                  <a:gd name="T2" fmla="*/ 0 w 57"/>
                  <a:gd name="T3" fmla="*/ 2 h 66"/>
                  <a:gd name="T4" fmla="*/ 1 w 57"/>
                  <a:gd name="T5" fmla="*/ 2 h 66"/>
                  <a:gd name="T6" fmla="*/ 1 w 57"/>
                  <a:gd name="T7" fmla="*/ 3 h 66"/>
                  <a:gd name="T8" fmla="*/ 2 w 57"/>
                  <a:gd name="T9" fmla="*/ 3 h 66"/>
                  <a:gd name="T10" fmla="*/ 2 w 57"/>
                  <a:gd name="T11" fmla="*/ 3 h 66"/>
                  <a:gd name="T12" fmla="*/ 2 w 57"/>
                  <a:gd name="T13" fmla="*/ 2 h 66"/>
                  <a:gd name="T14" fmla="*/ 2 w 57"/>
                  <a:gd name="T15" fmla="*/ 2 h 66"/>
                  <a:gd name="T16" fmla="*/ 3 w 57"/>
                  <a:gd name="T17" fmla="*/ 3 h 66"/>
                  <a:gd name="T18" fmla="*/ 3 w 57"/>
                  <a:gd name="T19" fmla="*/ 1 h 66"/>
                  <a:gd name="T20" fmla="*/ 2 w 57"/>
                  <a:gd name="T21" fmla="*/ 0 h 66"/>
                  <a:gd name="T22" fmla="*/ 2 w 57"/>
                  <a:gd name="T23" fmla="*/ 1 h 66"/>
                  <a:gd name="T24" fmla="*/ 1 w 57"/>
                  <a:gd name="T25" fmla="*/ 1 h 66"/>
                  <a:gd name="T26" fmla="*/ 1 w 57"/>
                  <a:gd name="T27" fmla="*/ 1 h 66"/>
                  <a:gd name="T28" fmla="*/ 1 w 57"/>
                  <a:gd name="T29" fmla="*/ 1 h 66"/>
                  <a:gd name="T30" fmla="*/ 0 w 57"/>
                  <a:gd name="T31" fmla="*/ 2 h 66"/>
                  <a:gd name="T32" fmla="*/ 0 w 57"/>
                  <a:gd name="T33" fmla="*/ 2 h 66"/>
                  <a:gd name="T34" fmla="*/ 0 w 57"/>
                  <a:gd name="T35" fmla="*/ 2 h 66"/>
                  <a:gd name="T36" fmla="*/ 0 w 57"/>
                  <a:gd name="T37" fmla="*/ 2 h 6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7"/>
                  <a:gd name="T58" fmla="*/ 0 h 66"/>
                  <a:gd name="T59" fmla="*/ 57 w 57"/>
                  <a:gd name="T60" fmla="*/ 66 h 6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7" h="66">
                    <a:moveTo>
                      <a:pt x="0" y="47"/>
                    </a:moveTo>
                    <a:lnTo>
                      <a:pt x="7" y="40"/>
                    </a:lnTo>
                    <a:lnTo>
                      <a:pt x="33" y="40"/>
                    </a:lnTo>
                    <a:lnTo>
                      <a:pt x="28" y="57"/>
                    </a:lnTo>
                    <a:lnTo>
                      <a:pt x="43" y="66"/>
                    </a:lnTo>
                    <a:lnTo>
                      <a:pt x="48" y="57"/>
                    </a:lnTo>
                    <a:lnTo>
                      <a:pt x="43" y="47"/>
                    </a:lnTo>
                    <a:lnTo>
                      <a:pt x="48" y="40"/>
                    </a:lnTo>
                    <a:lnTo>
                      <a:pt x="57" y="57"/>
                    </a:lnTo>
                    <a:lnTo>
                      <a:pt x="57" y="17"/>
                    </a:lnTo>
                    <a:lnTo>
                      <a:pt x="43" y="0"/>
                    </a:lnTo>
                    <a:lnTo>
                      <a:pt x="43" y="17"/>
                    </a:lnTo>
                    <a:lnTo>
                      <a:pt x="33" y="17"/>
                    </a:lnTo>
                    <a:lnTo>
                      <a:pt x="28" y="25"/>
                    </a:lnTo>
                    <a:lnTo>
                      <a:pt x="13" y="17"/>
                    </a:lnTo>
                    <a:lnTo>
                      <a:pt x="0" y="40"/>
                    </a:lnTo>
                    <a:lnTo>
                      <a:pt x="0" y="47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346" name="S_PNG">
              <a:extLst>
                <a:ext uri="{FF2B5EF4-FFF2-40B4-BE49-F238E27FC236}">
                  <a16:creationId xmlns:a16="http://schemas.microsoft.com/office/drawing/2014/main" id="{4575A796-3CDB-4C6F-9A30-D7049CDF59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50017" y="4381500"/>
              <a:ext cx="443356" cy="247650"/>
              <a:chOff x="8750017" y="4381500"/>
              <a:chExt cx="46" cy="26"/>
            </a:xfrm>
            <a:solidFill>
              <a:schemeClr val="bg1">
                <a:lumMod val="75000"/>
              </a:schemeClr>
            </a:solidFill>
          </p:grpSpPr>
          <p:sp>
            <p:nvSpPr>
              <p:cNvPr id="455" name="Freeform 121">
                <a:extLst>
                  <a:ext uri="{FF2B5EF4-FFF2-40B4-BE49-F238E27FC236}">
                    <a16:creationId xmlns:a16="http://schemas.microsoft.com/office/drawing/2014/main" id="{89E8D8FB-8DE5-4B35-AF15-27FB0A861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0017" y="4381500"/>
                <a:ext cx="28" cy="26"/>
              </a:xfrm>
              <a:custGeom>
                <a:avLst/>
                <a:gdLst>
                  <a:gd name="T0" fmla="*/ 0 w 127"/>
                  <a:gd name="T1" fmla="*/ 4 h 123"/>
                  <a:gd name="T2" fmla="*/ 0 w 127"/>
                  <a:gd name="T3" fmla="*/ 0 h 123"/>
                  <a:gd name="T4" fmla="*/ 2 w 127"/>
                  <a:gd name="T5" fmla="*/ 0 h 123"/>
                  <a:gd name="T6" fmla="*/ 3 w 127"/>
                  <a:gd name="T7" fmla="*/ 1 h 123"/>
                  <a:gd name="T8" fmla="*/ 3 w 127"/>
                  <a:gd name="T9" fmla="*/ 2 h 123"/>
                  <a:gd name="T10" fmla="*/ 4 w 127"/>
                  <a:gd name="T11" fmla="*/ 3 h 123"/>
                  <a:gd name="T12" fmla="*/ 4 w 127"/>
                  <a:gd name="T13" fmla="*/ 3 h 123"/>
                  <a:gd name="T14" fmla="*/ 4 w 127"/>
                  <a:gd name="T15" fmla="*/ 3 h 123"/>
                  <a:gd name="T16" fmla="*/ 4 w 127"/>
                  <a:gd name="T17" fmla="*/ 3 h 123"/>
                  <a:gd name="T18" fmla="*/ 5 w 127"/>
                  <a:gd name="T19" fmla="*/ 4 h 123"/>
                  <a:gd name="T20" fmla="*/ 5 w 127"/>
                  <a:gd name="T21" fmla="*/ 4 h 123"/>
                  <a:gd name="T22" fmla="*/ 5 w 127"/>
                  <a:gd name="T23" fmla="*/ 5 h 123"/>
                  <a:gd name="T24" fmla="*/ 6 w 127"/>
                  <a:gd name="T25" fmla="*/ 5 h 123"/>
                  <a:gd name="T26" fmla="*/ 6 w 127"/>
                  <a:gd name="T27" fmla="*/ 5 h 123"/>
                  <a:gd name="T28" fmla="*/ 4 w 127"/>
                  <a:gd name="T29" fmla="*/ 5 h 123"/>
                  <a:gd name="T30" fmla="*/ 3 w 127"/>
                  <a:gd name="T31" fmla="*/ 3 h 123"/>
                  <a:gd name="T32" fmla="*/ 2 w 127"/>
                  <a:gd name="T33" fmla="*/ 3 h 123"/>
                  <a:gd name="T34" fmla="*/ 1 w 127"/>
                  <a:gd name="T35" fmla="*/ 4 h 123"/>
                  <a:gd name="T36" fmla="*/ 2 w 127"/>
                  <a:gd name="T37" fmla="*/ 4 h 123"/>
                  <a:gd name="T38" fmla="*/ 0 w 127"/>
                  <a:gd name="T39" fmla="*/ 4 h 123"/>
                  <a:gd name="T40" fmla="*/ 0 w 127"/>
                  <a:gd name="T41" fmla="*/ 4 h 123"/>
                  <a:gd name="T42" fmla="*/ 0 w 127"/>
                  <a:gd name="T43" fmla="*/ 4 h 12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27"/>
                  <a:gd name="T67" fmla="*/ 0 h 123"/>
                  <a:gd name="T68" fmla="*/ 127 w 127"/>
                  <a:gd name="T69" fmla="*/ 123 h 12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27" h="123">
                    <a:moveTo>
                      <a:pt x="0" y="91"/>
                    </a:moveTo>
                    <a:lnTo>
                      <a:pt x="0" y="0"/>
                    </a:lnTo>
                    <a:lnTo>
                      <a:pt x="35" y="7"/>
                    </a:lnTo>
                    <a:lnTo>
                      <a:pt x="57" y="31"/>
                    </a:lnTo>
                    <a:lnTo>
                      <a:pt x="57" y="39"/>
                    </a:lnTo>
                    <a:lnTo>
                      <a:pt x="90" y="61"/>
                    </a:lnTo>
                    <a:lnTo>
                      <a:pt x="78" y="69"/>
                    </a:lnTo>
                    <a:lnTo>
                      <a:pt x="83" y="69"/>
                    </a:lnTo>
                    <a:lnTo>
                      <a:pt x="90" y="76"/>
                    </a:lnTo>
                    <a:lnTo>
                      <a:pt x="98" y="91"/>
                    </a:lnTo>
                    <a:lnTo>
                      <a:pt x="105" y="91"/>
                    </a:lnTo>
                    <a:lnTo>
                      <a:pt x="105" y="106"/>
                    </a:lnTo>
                    <a:lnTo>
                      <a:pt x="127" y="115"/>
                    </a:lnTo>
                    <a:lnTo>
                      <a:pt x="127" y="123"/>
                    </a:lnTo>
                    <a:lnTo>
                      <a:pt x="83" y="115"/>
                    </a:lnTo>
                    <a:lnTo>
                      <a:pt x="63" y="76"/>
                    </a:lnTo>
                    <a:lnTo>
                      <a:pt x="43" y="76"/>
                    </a:lnTo>
                    <a:lnTo>
                      <a:pt x="21" y="84"/>
                    </a:lnTo>
                    <a:lnTo>
                      <a:pt x="35" y="91"/>
                    </a:lnTo>
                    <a:lnTo>
                      <a:pt x="0" y="91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6" name="Freeform 144">
                <a:extLst>
                  <a:ext uri="{FF2B5EF4-FFF2-40B4-BE49-F238E27FC236}">
                    <a16:creationId xmlns:a16="http://schemas.microsoft.com/office/drawing/2014/main" id="{A9B7E304-C9B5-4326-81F4-2AE530F0E5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0037" y="4381504"/>
                <a:ext cx="13" cy="9"/>
              </a:xfrm>
              <a:custGeom>
                <a:avLst/>
                <a:gdLst>
                  <a:gd name="T0" fmla="*/ 0 w 57"/>
                  <a:gd name="T1" fmla="*/ 1 h 40"/>
                  <a:gd name="T2" fmla="*/ 1 w 57"/>
                  <a:gd name="T3" fmla="*/ 2 h 40"/>
                  <a:gd name="T4" fmla="*/ 2 w 57"/>
                  <a:gd name="T5" fmla="*/ 2 h 40"/>
                  <a:gd name="T6" fmla="*/ 3 w 57"/>
                  <a:gd name="T7" fmla="*/ 1 h 40"/>
                  <a:gd name="T8" fmla="*/ 3 w 57"/>
                  <a:gd name="T9" fmla="*/ 0 h 40"/>
                  <a:gd name="T10" fmla="*/ 3 w 57"/>
                  <a:gd name="T11" fmla="*/ 0 h 40"/>
                  <a:gd name="T12" fmla="*/ 3 w 57"/>
                  <a:gd name="T13" fmla="*/ 0 h 40"/>
                  <a:gd name="T14" fmla="*/ 3 w 57"/>
                  <a:gd name="T15" fmla="*/ 1 h 40"/>
                  <a:gd name="T16" fmla="*/ 0 w 57"/>
                  <a:gd name="T17" fmla="*/ 1 h 40"/>
                  <a:gd name="T18" fmla="*/ 0 w 57"/>
                  <a:gd name="T19" fmla="*/ 1 h 40"/>
                  <a:gd name="T20" fmla="*/ 0 w 57"/>
                  <a:gd name="T21" fmla="*/ 1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7"/>
                  <a:gd name="T34" fmla="*/ 0 h 40"/>
                  <a:gd name="T35" fmla="*/ 57 w 57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7" h="40">
                    <a:moveTo>
                      <a:pt x="0" y="19"/>
                    </a:moveTo>
                    <a:lnTo>
                      <a:pt x="14" y="40"/>
                    </a:lnTo>
                    <a:lnTo>
                      <a:pt x="36" y="40"/>
                    </a:lnTo>
                    <a:lnTo>
                      <a:pt x="51" y="24"/>
                    </a:lnTo>
                    <a:lnTo>
                      <a:pt x="57" y="1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51" y="19"/>
                    </a:lnTo>
                    <a:lnTo>
                      <a:pt x="0" y="1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7" name="Freeform 145">
                <a:extLst>
                  <a:ext uri="{FF2B5EF4-FFF2-40B4-BE49-F238E27FC236}">
                    <a16:creationId xmlns:a16="http://schemas.microsoft.com/office/drawing/2014/main" id="{F56FFA50-FD45-45D2-AF1E-3BE4B2DDD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0058" y="4381508"/>
                <a:ext cx="5" cy="6"/>
              </a:xfrm>
              <a:custGeom>
                <a:avLst/>
                <a:gdLst>
                  <a:gd name="T0" fmla="*/ 0 w 23"/>
                  <a:gd name="T1" fmla="*/ 0 h 29"/>
                  <a:gd name="T2" fmla="*/ 0 w 23"/>
                  <a:gd name="T3" fmla="*/ 1 h 29"/>
                  <a:gd name="T4" fmla="*/ 1 w 23"/>
                  <a:gd name="T5" fmla="*/ 1 h 29"/>
                  <a:gd name="T6" fmla="*/ 0 w 23"/>
                  <a:gd name="T7" fmla="*/ 0 h 29"/>
                  <a:gd name="T8" fmla="*/ 0 w 23"/>
                  <a:gd name="T9" fmla="*/ 0 h 29"/>
                  <a:gd name="T10" fmla="*/ 0 w 23"/>
                  <a:gd name="T11" fmla="*/ 0 h 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"/>
                  <a:gd name="T19" fmla="*/ 0 h 29"/>
                  <a:gd name="T20" fmla="*/ 23 w 23"/>
                  <a:gd name="T21" fmla="*/ 29 h 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" h="29">
                    <a:moveTo>
                      <a:pt x="0" y="0"/>
                    </a:moveTo>
                    <a:lnTo>
                      <a:pt x="6" y="29"/>
                    </a:lnTo>
                    <a:lnTo>
                      <a:pt x="23" y="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347" name="S_CHN">
              <a:extLst>
                <a:ext uri="{FF2B5EF4-FFF2-40B4-BE49-F238E27FC236}">
                  <a16:creationId xmlns:a16="http://schemas.microsoft.com/office/drawing/2014/main" id="{ADE32F6C-F7BD-42FC-A17A-5B1C3A3D20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69162" y="2390775"/>
              <a:ext cx="1728608" cy="1352550"/>
              <a:chOff x="6841125" y="2390775"/>
              <a:chExt cx="180" cy="142"/>
            </a:xfrm>
            <a:solidFill>
              <a:schemeClr val="bg1">
                <a:lumMod val="75000"/>
              </a:schemeClr>
            </a:solidFill>
          </p:grpSpPr>
          <p:sp>
            <p:nvSpPr>
              <p:cNvPr id="453" name="Freeform 124">
                <a:extLst>
                  <a:ext uri="{FF2B5EF4-FFF2-40B4-BE49-F238E27FC236}">
                    <a16:creationId xmlns:a16="http://schemas.microsoft.com/office/drawing/2014/main" id="{5F097423-306E-4618-80C4-2F6E41845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1229" y="2390912"/>
                <a:ext cx="8" cy="5"/>
              </a:xfrm>
              <a:custGeom>
                <a:avLst/>
                <a:gdLst>
                  <a:gd name="T0" fmla="*/ 0 w 37"/>
                  <a:gd name="T1" fmla="*/ 0 h 25"/>
                  <a:gd name="T2" fmla="*/ 0 w 37"/>
                  <a:gd name="T3" fmla="*/ 1 h 25"/>
                  <a:gd name="T4" fmla="*/ 1 w 37"/>
                  <a:gd name="T5" fmla="*/ 1 h 25"/>
                  <a:gd name="T6" fmla="*/ 1 w 37"/>
                  <a:gd name="T7" fmla="*/ 1 h 25"/>
                  <a:gd name="T8" fmla="*/ 2 w 37"/>
                  <a:gd name="T9" fmla="*/ 0 h 25"/>
                  <a:gd name="T10" fmla="*/ 0 w 37"/>
                  <a:gd name="T11" fmla="*/ 0 h 25"/>
                  <a:gd name="T12" fmla="*/ 0 w 37"/>
                  <a:gd name="T13" fmla="*/ 0 h 25"/>
                  <a:gd name="T14" fmla="*/ 0 w 37"/>
                  <a:gd name="T15" fmla="*/ 0 h 25"/>
                  <a:gd name="T16" fmla="*/ 0 w 37"/>
                  <a:gd name="T17" fmla="*/ 0 h 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7"/>
                  <a:gd name="T28" fmla="*/ 0 h 25"/>
                  <a:gd name="T29" fmla="*/ 37 w 37"/>
                  <a:gd name="T30" fmla="*/ 25 h 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7" h="25">
                    <a:moveTo>
                      <a:pt x="0" y="5"/>
                    </a:moveTo>
                    <a:lnTo>
                      <a:pt x="0" y="22"/>
                    </a:lnTo>
                    <a:lnTo>
                      <a:pt x="15" y="25"/>
                    </a:lnTo>
                    <a:lnTo>
                      <a:pt x="20" y="22"/>
                    </a:lnTo>
                    <a:lnTo>
                      <a:pt x="37" y="0"/>
                    </a:lnTo>
                    <a:lnTo>
                      <a:pt x="9" y="0"/>
                    </a:lnTo>
                    <a:lnTo>
                      <a:pt x="0" y="5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4" name="Freeform 123">
                <a:extLst>
                  <a:ext uri="{FF2B5EF4-FFF2-40B4-BE49-F238E27FC236}">
                    <a16:creationId xmlns:a16="http://schemas.microsoft.com/office/drawing/2014/main" id="{8CD6DD19-C597-4E49-938C-25D625383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1125" y="2390775"/>
                <a:ext cx="180" cy="135"/>
              </a:xfrm>
              <a:custGeom>
                <a:avLst/>
                <a:gdLst>
                  <a:gd name="T0" fmla="*/ 10 w 817"/>
                  <a:gd name="T1" fmla="*/ 6 h 618"/>
                  <a:gd name="T2" fmla="*/ 11 w 817"/>
                  <a:gd name="T3" fmla="*/ 9 h 618"/>
                  <a:gd name="T4" fmla="*/ 17 w 817"/>
                  <a:gd name="T5" fmla="*/ 11 h 618"/>
                  <a:gd name="T6" fmla="*/ 22 w 817"/>
                  <a:gd name="T7" fmla="*/ 11 h 618"/>
                  <a:gd name="T8" fmla="*/ 24 w 817"/>
                  <a:gd name="T9" fmla="*/ 10 h 618"/>
                  <a:gd name="T10" fmla="*/ 27 w 817"/>
                  <a:gd name="T11" fmla="*/ 8 h 618"/>
                  <a:gd name="T12" fmla="*/ 29 w 817"/>
                  <a:gd name="T13" fmla="*/ 6 h 618"/>
                  <a:gd name="T14" fmla="*/ 27 w 817"/>
                  <a:gd name="T15" fmla="*/ 6 h 618"/>
                  <a:gd name="T16" fmla="*/ 29 w 817"/>
                  <a:gd name="T17" fmla="*/ 4 h 618"/>
                  <a:gd name="T18" fmla="*/ 31 w 817"/>
                  <a:gd name="T19" fmla="*/ 1 h 618"/>
                  <a:gd name="T20" fmla="*/ 31 w 817"/>
                  <a:gd name="T21" fmla="*/ 0 h 618"/>
                  <a:gd name="T22" fmla="*/ 34 w 817"/>
                  <a:gd name="T23" fmla="*/ 1 h 618"/>
                  <a:gd name="T24" fmla="*/ 37 w 817"/>
                  <a:gd name="T25" fmla="*/ 5 h 618"/>
                  <a:gd name="T26" fmla="*/ 40 w 817"/>
                  <a:gd name="T27" fmla="*/ 5 h 618"/>
                  <a:gd name="T28" fmla="*/ 38 w 817"/>
                  <a:gd name="T29" fmla="*/ 9 h 618"/>
                  <a:gd name="T30" fmla="*/ 37 w 817"/>
                  <a:gd name="T31" fmla="*/ 11 h 618"/>
                  <a:gd name="T32" fmla="*/ 35 w 817"/>
                  <a:gd name="T33" fmla="*/ 12 h 618"/>
                  <a:gd name="T34" fmla="*/ 33 w 817"/>
                  <a:gd name="T35" fmla="*/ 14 h 618"/>
                  <a:gd name="T36" fmla="*/ 31 w 817"/>
                  <a:gd name="T37" fmla="*/ 15 h 618"/>
                  <a:gd name="T38" fmla="*/ 31 w 817"/>
                  <a:gd name="T39" fmla="*/ 12 h 618"/>
                  <a:gd name="T40" fmla="*/ 29 w 817"/>
                  <a:gd name="T41" fmla="*/ 15 h 618"/>
                  <a:gd name="T42" fmla="*/ 32 w 817"/>
                  <a:gd name="T43" fmla="*/ 16 h 618"/>
                  <a:gd name="T44" fmla="*/ 31 w 817"/>
                  <a:gd name="T45" fmla="*/ 17 h 618"/>
                  <a:gd name="T46" fmla="*/ 31 w 817"/>
                  <a:gd name="T47" fmla="*/ 20 h 618"/>
                  <a:gd name="T48" fmla="*/ 31 w 817"/>
                  <a:gd name="T49" fmla="*/ 22 h 618"/>
                  <a:gd name="T50" fmla="*/ 31 w 817"/>
                  <a:gd name="T51" fmla="*/ 24 h 618"/>
                  <a:gd name="T52" fmla="*/ 30 w 817"/>
                  <a:gd name="T53" fmla="*/ 25 h 618"/>
                  <a:gd name="T54" fmla="*/ 29 w 817"/>
                  <a:gd name="T55" fmla="*/ 26 h 618"/>
                  <a:gd name="T56" fmla="*/ 27 w 817"/>
                  <a:gd name="T57" fmla="*/ 28 h 618"/>
                  <a:gd name="T58" fmla="*/ 26 w 817"/>
                  <a:gd name="T59" fmla="*/ 28 h 618"/>
                  <a:gd name="T60" fmla="*/ 24 w 817"/>
                  <a:gd name="T61" fmla="*/ 28 h 618"/>
                  <a:gd name="T62" fmla="*/ 19 w 817"/>
                  <a:gd name="T63" fmla="*/ 28 h 618"/>
                  <a:gd name="T64" fmla="*/ 18 w 817"/>
                  <a:gd name="T65" fmla="*/ 28 h 618"/>
                  <a:gd name="T66" fmla="*/ 18 w 817"/>
                  <a:gd name="T67" fmla="*/ 28 h 618"/>
                  <a:gd name="T68" fmla="*/ 17 w 817"/>
                  <a:gd name="T69" fmla="*/ 27 h 618"/>
                  <a:gd name="T70" fmla="*/ 16 w 817"/>
                  <a:gd name="T71" fmla="*/ 24 h 618"/>
                  <a:gd name="T72" fmla="*/ 15 w 817"/>
                  <a:gd name="T73" fmla="*/ 23 h 618"/>
                  <a:gd name="T74" fmla="*/ 10 w 817"/>
                  <a:gd name="T75" fmla="*/ 24 h 618"/>
                  <a:gd name="T76" fmla="*/ 8 w 817"/>
                  <a:gd name="T77" fmla="*/ 24 h 618"/>
                  <a:gd name="T78" fmla="*/ 5 w 817"/>
                  <a:gd name="T79" fmla="*/ 22 h 618"/>
                  <a:gd name="T80" fmla="*/ 4 w 817"/>
                  <a:gd name="T81" fmla="*/ 20 h 618"/>
                  <a:gd name="T82" fmla="*/ 4 w 817"/>
                  <a:gd name="T83" fmla="*/ 17 h 618"/>
                  <a:gd name="T84" fmla="*/ 2 w 817"/>
                  <a:gd name="T85" fmla="*/ 17 h 618"/>
                  <a:gd name="T86" fmla="*/ 1 w 817"/>
                  <a:gd name="T87" fmla="*/ 15 h 618"/>
                  <a:gd name="T88" fmla="*/ 1 w 817"/>
                  <a:gd name="T89" fmla="*/ 13 h 618"/>
                  <a:gd name="T90" fmla="*/ 3 w 817"/>
                  <a:gd name="T91" fmla="*/ 12 h 618"/>
                  <a:gd name="T92" fmla="*/ 4 w 817"/>
                  <a:gd name="T93" fmla="*/ 9 h 618"/>
                  <a:gd name="T94" fmla="*/ 6 w 817"/>
                  <a:gd name="T95" fmla="*/ 7 h 618"/>
                  <a:gd name="T96" fmla="*/ 8 w 817"/>
                  <a:gd name="T97" fmla="*/ 5 h 61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817"/>
                  <a:gd name="T148" fmla="*/ 0 h 618"/>
                  <a:gd name="T149" fmla="*/ 817 w 817"/>
                  <a:gd name="T150" fmla="*/ 618 h 61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817" h="618">
                    <a:moveTo>
                      <a:pt x="172" y="104"/>
                    </a:moveTo>
                    <a:lnTo>
                      <a:pt x="185" y="97"/>
                    </a:lnTo>
                    <a:lnTo>
                      <a:pt x="199" y="126"/>
                    </a:lnTo>
                    <a:lnTo>
                      <a:pt x="222" y="126"/>
                    </a:lnTo>
                    <a:lnTo>
                      <a:pt x="227" y="141"/>
                    </a:lnTo>
                    <a:lnTo>
                      <a:pt x="227" y="179"/>
                    </a:lnTo>
                    <a:lnTo>
                      <a:pt x="276" y="201"/>
                    </a:lnTo>
                    <a:lnTo>
                      <a:pt x="306" y="225"/>
                    </a:lnTo>
                    <a:lnTo>
                      <a:pt x="355" y="225"/>
                    </a:lnTo>
                    <a:lnTo>
                      <a:pt x="385" y="247"/>
                    </a:lnTo>
                    <a:lnTo>
                      <a:pt x="420" y="253"/>
                    </a:lnTo>
                    <a:lnTo>
                      <a:pt x="447" y="232"/>
                    </a:lnTo>
                    <a:lnTo>
                      <a:pt x="484" y="232"/>
                    </a:lnTo>
                    <a:lnTo>
                      <a:pt x="512" y="208"/>
                    </a:lnTo>
                    <a:lnTo>
                      <a:pt x="505" y="201"/>
                    </a:lnTo>
                    <a:lnTo>
                      <a:pt x="519" y="179"/>
                    </a:lnTo>
                    <a:lnTo>
                      <a:pt x="534" y="188"/>
                    </a:lnTo>
                    <a:lnTo>
                      <a:pt x="562" y="171"/>
                    </a:lnTo>
                    <a:lnTo>
                      <a:pt x="574" y="151"/>
                    </a:lnTo>
                    <a:lnTo>
                      <a:pt x="611" y="151"/>
                    </a:lnTo>
                    <a:lnTo>
                      <a:pt x="604" y="132"/>
                    </a:lnTo>
                    <a:lnTo>
                      <a:pt x="596" y="126"/>
                    </a:lnTo>
                    <a:lnTo>
                      <a:pt x="574" y="132"/>
                    </a:lnTo>
                    <a:lnTo>
                      <a:pt x="562" y="132"/>
                    </a:lnTo>
                    <a:lnTo>
                      <a:pt x="562" y="97"/>
                    </a:lnTo>
                    <a:lnTo>
                      <a:pt x="569" y="80"/>
                    </a:lnTo>
                    <a:lnTo>
                      <a:pt x="591" y="89"/>
                    </a:lnTo>
                    <a:lnTo>
                      <a:pt x="611" y="80"/>
                    </a:lnTo>
                    <a:lnTo>
                      <a:pt x="619" y="42"/>
                    </a:lnTo>
                    <a:lnTo>
                      <a:pt x="631" y="28"/>
                    </a:lnTo>
                    <a:lnTo>
                      <a:pt x="631" y="21"/>
                    </a:lnTo>
                    <a:lnTo>
                      <a:pt x="619" y="21"/>
                    </a:lnTo>
                    <a:lnTo>
                      <a:pt x="631" y="8"/>
                    </a:lnTo>
                    <a:lnTo>
                      <a:pt x="661" y="0"/>
                    </a:lnTo>
                    <a:lnTo>
                      <a:pt x="691" y="8"/>
                    </a:lnTo>
                    <a:lnTo>
                      <a:pt x="705" y="21"/>
                    </a:lnTo>
                    <a:lnTo>
                      <a:pt x="725" y="89"/>
                    </a:lnTo>
                    <a:lnTo>
                      <a:pt x="740" y="89"/>
                    </a:lnTo>
                    <a:lnTo>
                      <a:pt x="769" y="104"/>
                    </a:lnTo>
                    <a:lnTo>
                      <a:pt x="769" y="126"/>
                    </a:lnTo>
                    <a:lnTo>
                      <a:pt x="782" y="126"/>
                    </a:lnTo>
                    <a:lnTo>
                      <a:pt x="817" y="110"/>
                    </a:lnTo>
                    <a:lnTo>
                      <a:pt x="817" y="132"/>
                    </a:lnTo>
                    <a:lnTo>
                      <a:pt x="787" y="188"/>
                    </a:lnTo>
                    <a:lnTo>
                      <a:pt x="782" y="179"/>
                    </a:lnTo>
                    <a:lnTo>
                      <a:pt x="769" y="188"/>
                    </a:lnTo>
                    <a:lnTo>
                      <a:pt x="775" y="216"/>
                    </a:lnTo>
                    <a:lnTo>
                      <a:pt x="769" y="232"/>
                    </a:lnTo>
                    <a:lnTo>
                      <a:pt x="755" y="232"/>
                    </a:lnTo>
                    <a:lnTo>
                      <a:pt x="740" y="247"/>
                    </a:lnTo>
                    <a:lnTo>
                      <a:pt x="733" y="247"/>
                    </a:lnTo>
                    <a:lnTo>
                      <a:pt x="725" y="253"/>
                    </a:lnTo>
                    <a:lnTo>
                      <a:pt x="718" y="253"/>
                    </a:lnTo>
                    <a:lnTo>
                      <a:pt x="683" y="284"/>
                    </a:lnTo>
                    <a:lnTo>
                      <a:pt x="683" y="292"/>
                    </a:lnTo>
                    <a:lnTo>
                      <a:pt x="661" y="292"/>
                    </a:lnTo>
                    <a:lnTo>
                      <a:pt x="638" y="307"/>
                    </a:lnTo>
                    <a:lnTo>
                      <a:pt x="638" y="292"/>
                    </a:lnTo>
                    <a:lnTo>
                      <a:pt x="646" y="270"/>
                    </a:lnTo>
                    <a:lnTo>
                      <a:pt x="638" y="263"/>
                    </a:lnTo>
                    <a:lnTo>
                      <a:pt x="604" y="300"/>
                    </a:lnTo>
                    <a:lnTo>
                      <a:pt x="596" y="300"/>
                    </a:lnTo>
                    <a:lnTo>
                      <a:pt x="591" y="307"/>
                    </a:lnTo>
                    <a:lnTo>
                      <a:pt x="611" y="339"/>
                    </a:lnTo>
                    <a:lnTo>
                      <a:pt x="631" y="331"/>
                    </a:lnTo>
                    <a:lnTo>
                      <a:pt x="653" y="339"/>
                    </a:lnTo>
                    <a:lnTo>
                      <a:pt x="653" y="346"/>
                    </a:lnTo>
                    <a:lnTo>
                      <a:pt x="646" y="339"/>
                    </a:lnTo>
                    <a:lnTo>
                      <a:pt x="631" y="346"/>
                    </a:lnTo>
                    <a:lnTo>
                      <a:pt x="611" y="373"/>
                    </a:lnTo>
                    <a:lnTo>
                      <a:pt x="619" y="381"/>
                    </a:lnTo>
                    <a:lnTo>
                      <a:pt x="631" y="420"/>
                    </a:lnTo>
                    <a:lnTo>
                      <a:pt x="646" y="428"/>
                    </a:lnTo>
                    <a:lnTo>
                      <a:pt x="638" y="428"/>
                    </a:lnTo>
                    <a:lnTo>
                      <a:pt x="646" y="452"/>
                    </a:lnTo>
                    <a:lnTo>
                      <a:pt x="619" y="457"/>
                    </a:lnTo>
                    <a:lnTo>
                      <a:pt x="646" y="457"/>
                    </a:lnTo>
                    <a:lnTo>
                      <a:pt x="638" y="494"/>
                    </a:lnTo>
                    <a:lnTo>
                      <a:pt x="619" y="511"/>
                    </a:lnTo>
                    <a:lnTo>
                      <a:pt x="611" y="511"/>
                    </a:lnTo>
                    <a:lnTo>
                      <a:pt x="611" y="532"/>
                    </a:lnTo>
                    <a:lnTo>
                      <a:pt x="604" y="549"/>
                    </a:lnTo>
                    <a:lnTo>
                      <a:pt x="596" y="549"/>
                    </a:lnTo>
                    <a:lnTo>
                      <a:pt x="596" y="556"/>
                    </a:lnTo>
                    <a:lnTo>
                      <a:pt x="569" y="579"/>
                    </a:lnTo>
                    <a:lnTo>
                      <a:pt x="547" y="579"/>
                    </a:lnTo>
                    <a:lnTo>
                      <a:pt x="547" y="586"/>
                    </a:lnTo>
                    <a:lnTo>
                      <a:pt x="534" y="579"/>
                    </a:lnTo>
                    <a:lnTo>
                      <a:pt x="534" y="586"/>
                    </a:lnTo>
                    <a:lnTo>
                      <a:pt x="527" y="586"/>
                    </a:lnTo>
                    <a:lnTo>
                      <a:pt x="490" y="601"/>
                    </a:lnTo>
                    <a:lnTo>
                      <a:pt x="484" y="618"/>
                    </a:lnTo>
                    <a:lnTo>
                      <a:pt x="484" y="595"/>
                    </a:lnTo>
                    <a:lnTo>
                      <a:pt x="442" y="595"/>
                    </a:lnTo>
                    <a:lnTo>
                      <a:pt x="442" y="579"/>
                    </a:lnTo>
                    <a:lnTo>
                      <a:pt x="392" y="586"/>
                    </a:lnTo>
                    <a:lnTo>
                      <a:pt x="385" y="579"/>
                    </a:lnTo>
                    <a:lnTo>
                      <a:pt x="385" y="586"/>
                    </a:lnTo>
                    <a:lnTo>
                      <a:pt x="378" y="586"/>
                    </a:lnTo>
                    <a:lnTo>
                      <a:pt x="378" y="601"/>
                    </a:lnTo>
                    <a:lnTo>
                      <a:pt x="363" y="601"/>
                    </a:lnTo>
                    <a:lnTo>
                      <a:pt x="363" y="595"/>
                    </a:lnTo>
                    <a:lnTo>
                      <a:pt x="355" y="595"/>
                    </a:lnTo>
                    <a:lnTo>
                      <a:pt x="341" y="586"/>
                    </a:lnTo>
                    <a:lnTo>
                      <a:pt x="341" y="573"/>
                    </a:lnTo>
                    <a:lnTo>
                      <a:pt x="333" y="556"/>
                    </a:lnTo>
                    <a:lnTo>
                      <a:pt x="320" y="556"/>
                    </a:lnTo>
                    <a:lnTo>
                      <a:pt x="333" y="511"/>
                    </a:lnTo>
                    <a:lnTo>
                      <a:pt x="320" y="494"/>
                    </a:lnTo>
                    <a:lnTo>
                      <a:pt x="315" y="494"/>
                    </a:lnTo>
                    <a:lnTo>
                      <a:pt x="298" y="474"/>
                    </a:lnTo>
                    <a:lnTo>
                      <a:pt x="276" y="474"/>
                    </a:lnTo>
                    <a:lnTo>
                      <a:pt x="234" y="494"/>
                    </a:lnTo>
                    <a:lnTo>
                      <a:pt x="212" y="494"/>
                    </a:lnTo>
                    <a:lnTo>
                      <a:pt x="199" y="505"/>
                    </a:lnTo>
                    <a:lnTo>
                      <a:pt x="192" y="494"/>
                    </a:lnTo>
                    <a:lnTo>
                      <a:pt x="157" y="494"/>
                    </a:lnTo>
                    <a:lnTo>
                      <a:pt x="135" y="474"/>
                    </a:lnTo>
                    <a:lnTo>
                      <a:pt x="127" y="474"/>
                    </a:lnTo>
                    <a:lnTo>
                      <a:pt x="107" y="457"/>
                    </a:lnTo>
                    <a:lnTo>
                      <a:pt x="62" y="452"/>
                    </a:lnTo>
                    <a:lnTo>
                      <a:pt x="56" y="420"/>
                    </a:lnTo>
                    <a:lnTo>
                      <a:pt x="72" y="420"/>
                    </a:lnTo>
                    <a:lnTo>
                      <a:pt x="62" y="405"/>
                    </a:lnTo>
                    <a:lnTo>
                      <a:pt x="85" y="381"/>
                    </a:lnTo>
                    <a:lnTo>
                      <a:pt x="85" y="366"/>
                    </a:lnTo>
                    <a:lnTo>
                      <a:pt x="72" y="353"/>
                    </a:lnTo>
                    <a:lnTo>
                      <a:pt x="50" y="366"/>
                    </a:lnTo>
                    <a:lnTo>
                      <a:pt x="36" y="353"/>
                    </a:lnTo>
                    <a:lnTo>
                      <a:pt x="8" y="339"/>
                    </a:lnTo>
                    <a:lnTo>
                      <a:pt x="15" y="339"/>
                    </a:lnTo>
                    <a:lnTo>
                      <a:pt x="15" y="307"/>
                    </a:lnTo>
                    <a:lnTo>
                      <a:pt x="0" y="307"/>
                    </a:lnTo>
                    <a:lnTo>
                      <a:pt x="0" y="284"/>
                    </a:lnTo>
                    <a:lnTo>
                      <a:pt x="15" y="270"/>
                    </a:lnTo>
                    <a:lnTo>
                      <a:pt x="36" y="270"/>
                    </a:lnTo>
                    <a:lnTo>
                      <a:pt x="43" y="263"/>
                    </a:lnTo>
                    <a:lnTo>
                      <a:pt x="56" y="263"/>
                    </a:lnTo>
                    <a:lnTo>
                      <a:pt x="85" y="247"/>
                    </a:lnTo>
                    <a:lnTo>
                      <a:pt x="93" y="225"/>
                    </a:lnTo>
                    <a:lnTo>
                      <a:pt x="85" y="188"/>
                    </a:lnTo>
                    <a:lnTo>
                      <a:pt x="85" y="179"/>
                    </a:lnTo>
                    <a:lnTo>
                      <a:pt x="107" y="179"/>
                    </a:lnTo>
                    <a:lnTo>
                      <a:pt x="113" y="141"/>
                    </a:lnTo>
                    <a:lnTo>
                      <a:pt x="150" y="141"/>
                    </a:lnTo>
                    <a:lnTo>
                      <a:pt x="157" y="110"/>
                    </a:lnTo>
                    <a:lnTo>
                      <a:pt x="172" y="104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348" name="S_KAZ">
              <a:extLst>
                <a:ext uri="{FF2B5EF4-FFF2-40B4-BE49-F238E27FC236}">
                  <a16:creationId xmlns:a16="http://schemas.microsoft.com/office/drawing/2014/main" id="{8D06542C-5C14-472F-BF9A-1AFCB2AD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172" y="2276475"/>
              <a:ext cx="1168999" cy="657225"/>
            </a:xfrm>
            <a:custGeom>
              <a:avLst/>
              <a:gdLst>
                <a:gd name="T0" fmla="*/ 2147483647 w 554"/>
                <a:gd name="T1" fmla="*/ 2147483647 h 319"/>
                <a:gd name="T2" fmla="*/ 2147483647 w 554"/>
                <a:gd name="T3" fmla="*/ 2147483647 h 319"/>
                <a:gd name="T4" fmla="*/ 2147483647 w 554"/>
                <a:gd name="T5" fmla="*/ 2147483647 h 319"/>
                <a:gd name="T6" fmla="*/ 2147483647 w 554"/>
                <a:gd name="T7" fmla="*/ 2147483647 h 319"/>
                <a:gd name="T8" fmla="*/ 2147483647 w 554"/>
                <a:gd name="T9" fmla="*/ 2147483647 h 319"/>
                <a:gd name="T10" fmla="*/ 2147483647 w 554"/>
                <a:gd name="T11" fmla="*/ 2147483647 h 319"/>
                <a:gd name="T12" fmla="*/ 2147483647 w 554"/>
                <a:gd name="T13" fmla="*/ 2147483647 h 319"/>
                <a:gd name="T14" fmla="*/ 2147483647 w 554"/>
                <a:gd name="T15" fmla="*/ 2147483647 h 319"/>
                <a:gd name="T16" fmla="*/ 2147483647 w 554"/>
                <a:gd name="T17" fmla="*/ 2147483647 h 319"/>
                <a:gd name="T18" fmla="*/ 2147483647 w 554"/>
                <a:gd name="T19" fmla="*/ 2147483647 h 319"/>
                <a:gd name="T20" fmla="*/ 2147483647 w 554"/>
                <a:gd name="T21" fmla="*/ 2147483647 h 319"/>
                <a:gd name="T22" fmla="*/ 2147483647 w 554"/>
                <a:gd name="T23" fmla="*/ 2147483647 h 319"/>
                <a:gd name="T24" fmla="*/ 2147483647 w 554"/>
                <a:gd name="T25" fmla="*/ 2147483647 h 319"/>
                <a:gd name="T26" fmla="*/ 2147483647 w 554"/>
                <a:gd name="T27" fmla="*/ 2147483647 h 319"/>
                <a:gd name="T28" fmla="*/ 2147483647 w 554"/>
                <a:gd name="T29" fmla="*/ 2147483647 h 319"/>
                <a:gd name="T30" fmla="*/ 2147483647 w 554"/>
                <a:gd name="T31" fmla="*/ 2147483647 h 319"/>
                <a:gd name="T32" fmla="*/ 2147483647 w 554"/>
                <a:gd name="T33" fmla="*/ 2147483647 h 319"/>
                <a:gd name="T34" fmla="*/ 2147483647 w 554"/>
                <a:gd name="T35" fmla="*/ 2147483647 h 319"/>
                <a:gd name="T36" fmla="*/ 2147483647 w 554"/>
                <a:gd name="T37" fmla="*/ 2147483647 h 319"/>
                <a:gd name="T38" fmla="*/ 2147483647 w 554"/>
                <a:gd name="T39" fmla="*/ 2147483647 h 319"/>
                <a:gd name="T40" fmla="*/ 2147483647 w 554"/>
                <a:gd name="T41" fmla="*/ 2147483647 h 319"/>
                <a:gd name="T42" fmla="*/ 2147483647 w 554"/>
                <a:gd name="T43" fmla="*/ 2147483647 h 319"/>
                <a:gd name="T44" fmla="*/ 2147483647 w 554"/>
                <a:gd name="T45" fmla="*/ 2147483647 h 319"/>
                <a:gd name="T46" fmla="*/ 2147483647 w 554"/>
                <a:gd name="T47" fmla="*/ 2147483647 h 319"/>
                <a:gd name="T48" fmla="*/ 2147483647 w 554"/>
                <a:gd name="T49" fmla="*/ 2147483647 h 319"/>
                <a:gd name="T50" fmla="*/ 2147483647 w 554"/>
                <a:gd name="T51" fmla="*/ 2147483647 h 319"/>
                <a:gd name="T52" fmla="*/ 2147483647 w 554"/>
                <a:gd name="T53" fmla="*/ 2147483647 h 319"/>
                <a:gd name="T54" fmla="*/ 2147483647 w 554"/>
                <a:gd name="T55" fmla="*/ 2147483647 h 319"/>
                <a:gd name="T56" fmla="*/ 2147483647 w 554"/>
                <a:gd name="T57" fmla="*/ 2147483647 h 319"/>
                <a:gd name="T58" fmla="*/ 2147483647 w 554"/>
                <a:gd name="T59" fmla="*/ 2147483647 h 319"/>
                <a:gd name="T60" fmla="*/ 2147483647 w 554"/>
                <a:gd name="T61" fmla="*/ 2147483647 h 319"/>
                <a:gd name="T62" fmla="*/ 2147483647 w 554"/>
                <a:gd name="T63" fmla="*/ 2147483647 h 319"/>
                <a:gd name="T64" fmla="*/ 2147483647 w 554"/>
                <a:gd name="T65" fmla="*/ 2147483647 h 319"/>
                <a:gd name="T66" fmla="*/ 2147483647 w 554"/>
                <a:gd name="T67" fmla="*/ 0 h 319"/>
                <a:gd name="T68" fmla="*/ 2147483647 w 554"/>
                <a:gd name="T69" fmla="*/ 2147483647 h 319"/>
                <a:gd name="T70" fmla="*/ 2147483647 w 554"/>
                <a:gd name="T71" fmla="*/ 2147483647 h 319"/>
                <a:gd name="T72" fmla="*/ 2147483647 w 554"/>
                <a:gd name="T73" fmla="*/ 2147483647 h 319"/>
                <a:gd name="T74" fmla="*/ 2147483647 w 554"/>
                <a:gd name="T75" fmla="*/ 2147483647 h 319"/>
                <a:gd name="T76" fmla="*/ 2147483647 w 554"/>
                <a:gd name="T77" fmla="*/ 2147483647 h 319"/>
                <a:gd name="T78" fmla="*/ 2147483647 w 554"/>
                <a:gd name="T79" fmla="*/ 2147483647 h 319"/>
                <a:gd name="T80" fmla="*/ 2147483647 w 554"/>
                <a:gd name="T81" fmla="*/ 2147483647 h 319"/>
                <a:gd name="T82" fmla="*/ 2147483647 w 554"/>
                <a:gd name="T83" fmla="*/ 2147483647 h 319"/>
                <a:gd name="T84" fmla="*/ 2147483647 w 554"/>
                <a:gd name="T85" fmla="*/ 2147483647 h 319"/>
                <a:gd name="T86" fmla="*/ 2147483647 w 554"/>
                <a:gd name="T87" fmla="*/ 2147483647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4"/>
                <a:gd name="T133" fmla="*/ 0 h 319"/>
                <a:gd name="T134" fmla="*/ 554 w 55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4" h="319">
                  <a:moveTo>
                    <a:pt x="541" y="160"/>
                  </a:moveTo>
                  <a:lnTo>
                    <a:pt x="528" y="166"/>
                  </a:lnTo>
                  <a:lnTo>
                    <a:pt x="519" y="197"/>
                  </a:lnTo>
                  <a:lnTo>
                    <a:pt x="484" y="197"/>
                  </a:lnTo>
                  <a:lnTo>
                    <a:pt x="477" y="235"/>
                  </a:lnTo>
                  <a:lnTo>
                    <a:pt x="457" y="235"/>
                  </a:lnTo>
                  <a:lnTo>
                    <a:pt x="464" y="281"/>
                  </a:lnTo>
                  <a:lnTo>
                    <a:pt x="457" y="289"/>
                  </a:lnTo>
                  <a:lnTo>
                    <a:pt x="434" y="281"/>
                  </a:lnTo>
                  <a:lnTo>
                    <a:pt x="385" y="281"/>
                  </a:lnTo>
                  <a:lnTo>
                    <a:pt x="369" y="274"/>
                  </a:lnTo>
                  <a:lnTo>
                    <a:pt x="362" y="281"/>
                  </a:lnTo>
                  <a:lnTo>
                    <a:pt x="362" y="289"/>
                  </a:lnTo>
                  <a:lnTo>
                    <a:pt x="335" y="281"/>
                  </a:lnTo>
                  <a:lnTo>
                    <a:pt x="298" y="319"/>
                  </a:lnTo>
                  <a:lnTo>
                    <a:pt x="293" y="311"/>
                  </a:lnTo>
                  <a:lnTo>
                    <a:pt x="276" y="311"/>
                  </a:lnTo>
                  <a:lnTo>
                    <a:pt x="276" y="304"/>
                  </a:lnTo>
                  <a:lnTo>
                    <a:pt x="271" y="304"/>
                  </a:lnTo>
                  <a:lnTo>
                    <a:pt x="271" y="281"/>
                  </a:lnTo>
                  <a:lnTo>
                    <a:pt x="250" y="264"/>
                  </a:lnTo>
                  <a:lnTo>
                    <a:pt x="208" y="264"/>
                  </a:lnTo>
                  <a:lnTo>
                    <a:pt x="178" y="235"/>
                  </a:lnTo>
                  <a:lnTo>
                    <a:pt x="166" y="229"/>
                  </a:lnTo>
                  <a:lnTo>
                    <a:pt x="129" y="235"/>
                  </a:lnTo>
                  <a:lnTo>
                    <a:pt x="129" y="311"/>
                  </a:lnTo>
                  <a:lnTo>
                    <a:pt x="121" y="311"/>
                  </a:lnTo>
                  <a:lnTo>
                    <a:pt x="107" y="289"/>
                  </a:lnTo>
                  <a:lnTo>
                    <a:pt x="79" y="304"/>
                  </a:lnTo>
                  <a:lnTo>
                    <a:pt x="79" y="281"/>
                  </a:lnTo>
                  <a:lnTo>
                    <a:pt x="70" y="281"/>
                  </a:lnTo>
                  <a:lnTo>
                    <a:pt x="64" y="257"/>
                  </a:lnTo>
                  <a:lnTo>
                    <a:pt x="49" y="257"/>
                  </a:lnTo>
                  <a:lnTo>
                    <a:pt x="70" y="257"/>
                  </a:lnTo>
                  <a:lnTo>
                    <a:pt x="64" y="244"/>
                  </a:lnTo>
                  <a:lnTo>
                    <a:pt x="70" y="235"/>
                  </a:lnTo>
                  <a:lnTo>
                    <a:pt x="107" y="235"/>
                  </a:lnTo>
                  <a:lnTo>
                    <a:pt x="92" y="205"/>
                  </a:lnTo>
                  <a:lnTo>
                    <a:pt x="64" y="188"/>
                  </a:lnTo>
                  <a:lnTo>
                    <a:pt x="35" y="205"/>
                  </a:lnTo>
                  <a:lnTo>
                    <a:pt x="28" y="205"/>
                  </a:lnTo>
                  <a:lnTo>
                    <a:pt x="35" y="197"/>
                  </a:lnTo>
                  <a:lnTo>
                    <a:pt x="28" y="182"/>
                  </a:lnTo>
                  <a:lnTo>
                    <a:pt x="8" y="182"/>
                  </a:lnTo>
                  <a:lnTo>
                    <a:pt x="0" y="160"/>
                  </a:lnTo>
                  <a:lnTo>
                    <a:pt x="8" y="113"/>
                  </a:lnTo>
                  <a:lnTo>
                    <a:pt x="28" y="136"/>
                  </a:lnTo>
                  <a:lnTo>
                    <a:pt x="35" y="136"/>
                  </a:lnTo>
                  <a:lnTo>
                    <a:pt x="28" y="113"/>
                  </a:lnTo>
                  <a:lnTo>
                    <a:pt x="49" y="82"/>
                  </a:lnTo>
                  <a:lnTo>
                    <a:pt x="70" y="96"/>
                  </a:lnTo>
                  <a:lnTo>
                    <a:pt x="79" y="82"/>
                  </a:lnTo>
                  <a:lnTo>
                    <a:pt x="92" y="96"/>
                  </a:lnTo>
                  <a:lnTo>
                    <a:pt x="121" y="113"/>
                  </a:lnTo>
                  <a:lnTo>
                    <a:pt x="136" y="106"/>
                  </a:lnTo>
                  <a:lnTo>
                    <a:pt x="156" y="106"/>
                  </a:lnTo>
                  <a:lnTo>
                    <a:pt x="166" y="113"/>
                  </a:lnTo>
                  <a:lnTo>
                    <a:pt x="201" y="113"/>
                  </a:lnTo>
                  <a:lnTo>
                    <a:pt x="208" y="96"/>
                  </a:lnTo>
                  <a:lnTo>
                    <a:pt x="178" y="82"/>
                  </a:lnTo>
                  <a:lnTo>
                    <a:pt x="201" y="77"/>
                  </a:lnTo>
                  <a:lnTo>
                    <a:pt x="193" y="71"/>
                  </a:lnTo>
                  <a:lnTo>
                    <a:pt x="201" y="62"/>
                  </a:lnTo>
                  <a:lnTo>
                    <a:pt x="201" y="30"/>
                  </a:lnTo>
                  <a:lnTo>
                    <a:pt x="214" y="39"/>
                  </a:lnTo>
                  <a:lnTo>
                    <a:pt x="293" y="15"/>
                  </a:lnTo>
                  <a:lnTo>
                    <a:pt x="293" y="0"/>
                  </a:lnTo>
                  <a:lnTo>
                    <a:pt x="328" y="0"/>
                  </a:lnTo>
                  <a:lnTo>
                    <a:pt x="335" y="24"/>
                  </a:lnTo>
                  <a:lnTo>
                    <a:pt x="335" y="30"/>
                  </a:lnTo>
                  <a:lnTo>
                    <a:pt x="340" y="30"/>
                  </a:lnTo>
                  <a:lnTo>
                    <a:pt x="362" y="39"/>
                  </a:lnTo>
                  <a:lnTo>
                    <a:pt x="362" y="54"/>
                  </a:lnTo>
                  <a:lnTo>
                    <a:pt x="379" y="54"/>
                  </a:lnTo>
                  <a:lnTo>
                    <a:pt x="392" y="30"/>
                  </a:lnTo>
                  <a:lnTo>
                    <a:pt x="414" y="24"/>
                  </a:lnTo>
                  <a:lnTo>
                    <a:pt x="420" y="54"/>
                  </a:lnTo>
                  <a:lnTo>
                    <a:pt x="457" y="113"/>
                  </a:lnTo>
                  <a:lnTo>
                    <a:pt x="464" y="96"/>
                  </a:lnTo>
                  <a:lnTo>
                    <a:pt x="471" y="113"/>
                  </a:lnTo>
                  <a:lnTo>
                    <a:pt x="498" y="106"/>
                  </a:lnTo>
                  <a:lnTo>
                    <a:pt x="519" y="136"/>
                  </a:lnTo>
                  <a:lnTo>
                    <a:pt x="541" y="143"/>
                  </a:lnTo>
                  <a:lnTo>
                    <a:pt x="541" y="136"/>
                  </a:lnTo>
                  <a:lnTo>
                    <a:pt x="554" y="151"/>
                  </a:lnTo>
                  <a:lnTo>
                    <a:pt x="541" y="16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49" name="S_MNG">
              <a:extLst>
                <a:ext uri="{FF2B5EF4-FFF2-40B4-BE49-F238E27FC236}">
                  <a16:creationId xmlns:a16="http://schemas.microsoft.com/office/drawing/2014/main" id="{56D16931-C2B2-472A-A067-5A61378A0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172" y="2447925"/>
              <a:ext cx="905689" cy="476250"/>
            </a:xfrm>
            <a:custGeom>
              <a:avLst/>
              <a:gdLst>
                <a:gd name="T0" fmla="*/ 1250123734 w 429"/>
                <a:gd name="T1" fmla="*/ 263832096 h 229"/>
                <a:gd name="T2" fmla="*/ 1023620858 w 429"/>
                <a:gd name="T3" fmla="*/ 129754206 h 229"/>
                <a:gd name="T4" fmla="*/ 945216187 w 429"/>
                <a:gd name="T5" fmla="*/ 168679867 h 229"/>
                <a:gd name="T6" fmla="*/ 906012808 w 429"/>
                <a:gd name="T7" fmla="*/ 168679867 h 229"/>
                <a:gd name="T8" fmla="*/ 849386632 w 429"/>
                <a:gd name="T9" fmla="*/ 60552380 h 229"/>
                <a:gd name="T10" fmla="*/ 688221591 w 429"/>
                <a:gd name="T11" fmla="*/ 0 h 229"/>
                <a:gd name="T12" fmla="*/ 592394123 w 429"/>
                <a:gd name="T13" fmla="*/ 60552380 h 229"/>
                <a:gd name="T14" fmla="*/ 592394123 w 429"/>
                <a:gd name="T15" fmla="*/ 224906468 h 229"/>
                <a:gd name="T16" fmla="*/ 448649661 w 429"/>
                <a:gd name="T17" fmla="*/ 224906468 h 229"/>
                <a:gd name="T18" fmla="*/ 374600689 w 429"/>
                <a:gd name="T19" fmla="*/ 168679867 h 229"/>
                <a:gd name="T20" fmla="*/ 222146981 w 429"/>
                <a:gd name="T21" fmla="*/ 129754206 h 229"/>
                <a:gd name="T22" fmla="*/ 0 w 429"/>
                <a:gd name="T23" fmla="*/ 298434106 h 229"/>
                <a:gd name="T24" fmla="*/ 69693305 w 429"/>
                <a:gd name="T25" fmla="*/ 423862517 h 229"/>
                <a:gd name="T26" fmla="*/ 161165106 w 429"/>
                <a:gd name="T27" fmla="*/ 423862517 h 229"/>
                <a:gd name="T28" fmla="*/ 191657087 w 429"/>
                <a:gd name="T29" fmla="*/ 493064327 h 229"/>
                <a:gd name="T30" fmla="*/ 191657087 w 429"/>
                <a:gd name="T31" fmla="*/ 661744259 h 229"/>
                <a:gd name="T32" fmla="*/ 405092670 w 429"/>
                <a:gd name="T33" fmla="*/ 756898568 h 229"/>
                <a:gd name="T34" fmla="*/ 535767818 w 429"/>
                <a:gd name="T35" fmla="*/ 856374480 h 229"/>
                <a:gd name="T36" fmla="*/ 753559165 w 429"/>
                <a:gd name="T37" fmla="*/ 856374480 h 229"/>
                <a:gd name="T38" fmla="*/ 871167215 w 429"/>
                <a:gd name="T39" fmla="*/ 951528789 h 229"/>
                <a:gd name="T40" fmla="*/ 1023620858 w 429"/>
                <a:gd name="T41" fmla="*/ 990454417 h 229"/>
                <a:gd name="T42" fmla="*/ 1149940567 w 429"/>
                <a:gd name="T43" fmla="*/ 886650662 h 229"/>
                <a:gd name="T44" fmla="*/ 1306749909 w 429"/>
                <a:gd name="T45" fmla="*/ 886650662 h 229"/>
                <a:gd name="T46" fmla="*/ 1433069357 w 429"/>
                <a:gd name="T47" fmla="*/ 787172670 h 229"/>
                <a:gd name="T48" fmla="*/ 1402577377 w 429"/>
                <a:gd name="T49" fmla="*/ 756898568 h 229"/>
                <a:gd name="T50" fmla="*/ 1467914950 w 429"/>
                <a:gd name="T51" fmla="*/ 661744259 h 229"/>
                <a:gd name="T52" fmla="*/ 1528896825 w 429"/>
                <a:gd name="T53" fmla="*/ 692020441 h 229"/>
                <a:gd name="T54" fmla="*/ 1650860574 w 429"/>
                <a:gd name="T55" fmla="*/ 631468077 h 229"/>
                <a:gd name="T56" fmla="*/ 1711842449 w 429"/>
                <a:gd name="T57" fmla="*/ 531989955 h 229"/>
                <a:gd name="T58" fmla="*/ 1868651791 w 429"/>
                <a:gd name="T59" fmla="*/ 531989955 h 229"/>
                <a:gd name="T60" fmla="*/ 1803314217 w 429"/>
                <a:gd name="T61" fmla="*/ 423862517 h 229"/>
                <a:gd name="T62" fmla="*/ 1711842449 w 429"/>
                <a:gd name="T63" fmla="*/ 458464462 h 229"/>
                <a:gd name="T64" fmla="*/ 1650860574 w 429"/>
                <a:gd name="T65" fmla="*/ 458464462 h 229"/>
                <a:gd name="T66" fmla="*/ 1650860574 w 429"/>
                <a:gd name="T67" fmla="*/ 298434106 h 229"/>
                <a:gd name="T68" fmla="*/ 1672639070 w 429"/>
                <a:gd name="T69" fmla="*/ 224906468 h 229"/>
                <a:gd name="T70" fmla="*/ 1585523000 w 429"/>
                <a:gd name="T71" fmla="*/ 168679867 h 229"/>
                <a:gd name="T72" fmla="*/ 1498406931 w 429"/>
                <a:gd name="T73" fmla="*/ 263832096 h 229"/>
                <a:gd name="T74" fmla="*/ 1337239803 w 429"/>
                <a:gd name="T75" fmla="*/ 298434106 h 229"/>
                <a:gd name="T76" fmla="*/ 1250123734 w 429"/>
                <a:gd name="T77" fmla="*/ 263832096 h 229"/>
                <a:gd name="T78" fmla="*/ 1250123734 w 429"/>
                <a:gd name="T79" fmla="*/ 263832096 h 229"/>
                <a:gd name="T80" fmla="*/ 1250123734 w 429"/>
                <a:gd name="T81" fmla="*/ 263832096 h 22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29"/>
                <a:gd name="T124" fmla="*/ 0 h 229"/>
                <a:gd name="T125" fmla="*/ 429 w 429"/>
                <a:gd name="T126" fmla="*/ 229 h 22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29" h="229">
                  <a:moveTo>
                    <a:pt x="287" y="61"/>
                  </a:moveTo>
                  <a:lnTo>
                    <a:pt x="235" y="30"/>
                  </a:lnTo>
                  <a:lnTo>
                    <a:pt x="217" y="39"/>
                  </a:lnTo>
                  <a:lnTo>
                    <a:pt x="208" y="39"/>
                  </a:lnTo>
                  <a:lnTo>
                    <a:pt x="195" y="14"/>
                  </a:lnTo>
                  <a:lnTo>
                    <a:pt x="158" y="0"/>
                  </a:lnTo>
                  <a:lnTo>
                    <a:pt x="136" y="14"/>
                  </a:lnTo>
                  <a:lnTo>
                    <a:pt x="136" y="52"/>
                  </a:lnTo>
                  <a:lnTo>
                    <a:pt x="103" y="52"/>
                  </a:lnTo>
                  <a:lnTo>
                    <a:pt x="86" y="39"/>
                  </a:lnTo>
                  <a:lnTo>
                    <a:pt x="51" y="30"/>
                  </a:lnTo>
                  <a:lnTo>
                    <a:pt x="0" y="69"/>
                  </a:lnTo>
                  <a:lnTo>
                    <a:pt x="16" y="98"/>
                  </a:lnTo>
                  <a:lnTo>
                    <a:pt x="37" y="98"/>
                  </a:lnTo>
                  <a:lnTo>
                    <a:pt x="44" y="114"/>
                  </a:lnTo>
                  <a:lnTo>
                    <a:pt x="44" y="153"/>
                  </a:lnTo>
                  <a:lnTo>
                    <a:pt x="93" y="175"/>
                  </a:lnTo>
                  <a:lnTo>
                    <a:pt x="123" y="198"/>
                  </a:lnTo>
                  <a:lnTo>
                    <a:pt x="173" y="198"/>
                  </a:lnTo>
                  <a:lnTo>
                    <a:pt x="200" y="220"/>
                  </a:lnTo>
                  <a:lnTo>
                    <a:pt x="235" y="229"/>
                  </a:lnTo>
                  <a:lnTo>
                    <a:pt x="264" y="205"/>
                  </a:lnTo>
                  <a:lnTo>
                    <a:pt x="300" y="205"/>
                  </a:lnTo>
                  <a:lnTo>
                    <a:pt x="329" y="182"/>
                  </a:lnTo>
                  <a:lnTo>
                    <a:pt x="322" y="175"/>
                  </a:lnTo>
                  <a:lnTo>
                    <a:pt x="337" y="153"/>
                  </a:lnTo>
                  <a:lnTo>
                    <a:pt x="351" y="160"/>
                  </a:lnTo>
                  <a:lnTo>
                    <a:pt x="379" y="146"/>
                  </a:lnTo>
                  <a:lnTo>
                    <a:pt x="393" y="123"/>
                  </a:lnTo>
                  <a:lnTo>
                    <a:pt x="429" y="123"/>
                  </a:lnTo>
                  <a:lnTo>
                    <a:pt x="414" y="98"/>
                  </a:lnTo>
                  <a:lnTo>
                    <a:pt x="393" y="106"/>
                  </a:lnTo>
                  <a:lnTo>
                    <a:pt x="379" y="106"/>
                  </a:lnTo>
                  <a:lnTo>
                    <a:pt x="379" y="69"/>
                  </a:lnTo>
                  <a:lnTo>
                    <a:pt x="384" y="52"/>
                  </a:lnTo>
                  <a:lnTo>
                    <a:pt x="364" y="39"/>
                  </a:lnTo>
                  <a:lnTo>
                    <a:pt x="344" y="61"/>
                  </a:lnTo>
                  <a:lnTo>
                    <a:pt x="307" y="69"/>
                  </a:lnTo>
                  <a:lnTo>
                    <a:pt x="287" y="6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0" name="S_BGD">
              <a:extLst>
                <a:ext uri="{FF2B5EF4-FFF2-40B4-BE49-F238E27FC236}">
                  <a16:creationId xmlns:a16="http://schemas.microsoft.com/office/drawing/2014/main" id="{91D3B838-91B1-4F23-8BA2-93FB47E0D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0172" y="3476625"/>
              <a:ext cx="158686" cy="161925"/>
            </a:xfrm>
            <a:custGeom>
              <a:avLst/>
              <a:gdLst>
                <a:gd name="T0" fmla="*/ 318161093 w 73"/>
                <a:gd name="T1" fmla="*/ 318403437 h 77"/>
                <a:gd name="T2" fmla="*/ 257144687 w 73"/>
                <a:gd name="T3" fmla="*/ 207846493 h 77"/>
                <a:gd name="T4" fmla="*/ 257144687 w 73"/>
                <a:gd name="T5" fmla="*/ 141514048 h 77"/>
                <a:gd name="T6" fmla="*/ 222276416 w 73"/>
                <a:gd name="T7" fmla="*/ 207846493 h 77"/>
                <a:gd name="T8" fmla="*/ 191769289 w 73"/>
                <a:gd name="T9" fmla="*/ 207846493 h 77"/>
                <a:gd name="T10" fmla="*/ 191769289 w 73"/>
                <a:gd name="T11" fmla="*/ 141514048 h 77"/>
                <a:gd name="T12" fmla="*/ 257144687 w 73"/>
                <a:gd name="T13" fmla="*/ 66334564 h 77"/>
                <a:gd name="T14" fmla="*/ 126391772 w 73"/>
                <a:gd name="T15" fmla="*/ 66334564 h 77"/>
                <a:gd name="T16" fmla="*/ 126391772 w 73"/>
                <a:gd name="T17" fmla="*/ 0 h 77"/>
                <a:gd name="T18" fmla="*/ 39225255 w 73"/>
                <a:gd name="T19" fmla="*/ 0 h 77"/>
                <a:gd name="T20" fmla="*/ 39225255 w 73"/>
                <a:gd name="T21" fmla="*/ 30955009 h 77"/>
                <a:gd name="T22" fmla="*/ 0 w 73"/>
                <a:gd name="T23" fmla="*/ 110556911 h 77"/>
                <a:gd name="T24" fmla="*/ 39225255 w 73"/>
                <a:gd name="T25" fmla="*/ 110556911 h 77"/>
                <a:gd name="T26" fmla="*/ 69734486 w 73"/>
                <a:gd name="T27" fmla="*/ 318403437 h 77"/>
                <a:gd name="T28" fmla="*/ 161260075 w 73"/>
                <a:gd name="T29" fmla="*/ 318403437 h 77"/>
                <a:gd name="T30" fmla="*/ 222276416 w 73"/>
                <a:gd name="T31" fmla="*/ 243226040 h 77"/>
                <a:gd name="T32" fmla="*/ 257144687 w 73"/>
                <a:gd name="T33" fmla="*/ 340515654 h 77"/>
                <a:gd name="T34" fmla="*/ 318161093 w 73"/>
                <a:gd name="T35" fmla="*/ 318403437 h 77"/>
                <a:gd name="T36" fmla="*/ 318161093 w 73"/>
                <a:gd name="T37" fmla="*/ 318403437 h 77"/>
                <a:gd name="T38" fmla="*/ 318161093 w 73"/>
                <a:gd name="T39" fmla="*/ 318403437 h 7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3"/>
                <a:gd name="T61" fmla="*/ 0 h 77"/>
                <a:gd name="T62" fmla="*/ 73 w 73"/>
                <a:gd name="T63" fmla="*/ 77 h 7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3" h="77">
                  <a:moveTo>
                    <a:pt x="73" y="72"/>
                  </a:moveTo>
                  <a:lnTo>
                    <a:pt x="59" y="47"/>
                  </a:lnTo>
                  <a:lnTo>
                    <a:pt x="59" y="32"/>
                  </a:lnTo>
                  <a:lnTo>
                    <a:pt x="51" y="47"/>
                  </a:lnTo>
                  <a:lnTo>
                    <a:pt x="44" y="47"/>
                  </a:lnTo>
                  <a:lnTo>
                    <a:pt x="44" y="32"/>
                  </a:lnTo>
                  <a:lnTo>
                    <a:pt x="59" y="15"/>
                  </a:lnTo>
                  <a:lnTo>
                    <a:pt x="29" y="15"/>
                  </a:lnTo>
                  <a:lnTo>
                    <a:pt x="29" y="0"/>
                  </a:lnTo>
                  <a:lnTo>
                    <a:pt x="9" y="0"/>
                  </a:lnTo>
                  <a:lnTo>
                    <a:pt x="9" y="7"/>
                  </a:lnTo>
                  <a:lnTo>
                    <a:pt x="0" y="25"/>
                  </a:lnTo>
                  <a:lnTo>
                    <a:pt x="9" y="25"/>
                  </a:lnTo>
                  <a:lnTo>
                    <a:pt x="16" y="72"/>
                  </a:lnTo>
                  <a:lnTo>
                    <a:pt x="37" y="72"/>
                  </a:lnTo>
                  <a:lnTo>
                    <a:pt x="51" y="55"/>
                  </a:lnTo>
                  <a:lnTo>
                    <a:pt x="59" y="77"/>
                  </a:lnTo>
                  <a:lnTo>
                    <a:pt x="73" y="7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1" name="S_MMR">
              <a:extLst>
                <a:ext uri="{FF2B5EF4-FFF2-40B4-BE49-F238E27FC236}">
                  <a16:creationId xmlns:a16="http://schemas.microsoft.com/office/drawing/2014/main" id="{669E3B67-F534-42DB-8B07-0C5207251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0391" y="3419475"/>
              <a:ext cx="246713" cy="590550"/>
            </a:xfrm>
            <a:custGeom>
              <a:avLst/>
              <a:gdLst>
                <a:gd name="T0" fmla="*/ 394115234 w 119"/>
                <a:gd name="T1" fmla="*/ 1223681757 h 285"/>
                <a:gd name="T2" fmla="*/ 459080680 w 119"/>
                <a:gd name="T3" fmla="*/ 1069110800 h 285"/>
                <a:gd name="T4" fmla="*/ 394115234 w 119"/>
                <a:gd name="T5" fmla="*/ 871604027 h 285"/>
                <a:gd name="T6" fmla="*/ 394115234 w 119"/>
                <a:gd name="T7" fmla="*/ 785731878 h 285"/>
                <a:gd name="T8" fmla="*/ 333482621 w 119"/>
                <a:gd name="T9" fmla="*/ 678392727 h 285"/>
                <a:gd name="T10" fmla="*/ 333482621 w 119"/>
                <a:gd name="T11" fmla="*/ 583931705 h 285"/>
                <a:gd name="T12" fmla="*/ 480734441 w 119"/>
                <a:gd name="T13" fmla="*/ 523821899 h 285"/>
                <a:gd name="T14" fmla="*/ 515382540 w 119"/>
                <a:gd name="T15" fmla="*/ 433656350 h 285"/>
                <a:gd name="T16" fmla="*/ 480734441 w 119"/>
                <a:gd name="T17" fmla="*/ 433656350 h 285"/>
                <a:gd name="T18" fmla="*/ 420101828 w 119"/>
                <a:gd name="T19" fmla="*/ 395013675 h 285"/>
                <a:gd name="T20" fmla="*/ 420101828 w 119"/>
                <a:gd name="T21" fmla="*/ 330608527 h 285"/>
                <a:gd name="T22" fmla="*/ 394115234 w 119"/>
                <a:gd name="T23" fmla="*/ 266205386 h 285"/>
                <a:gd name="T24" fmla="*/ 333482621 w 119"/>
                <a:gd name="T25" fmla="*/ 266205386 h 285"/>
                <a:gd name="T26" fmla="*/ 394115234 w 119"/>
                <a:gd name="T27" fmla="*/ 72991981 h 285"/>
                <a:gd name="T28" fmla="*/ 333482621 w 119"/>
                <a:gd name="T29" fmla="*/ 0 h 285"/>
                <a:gd name="T30" fmla="*/ 307498108 w 119"/>
                <a:gd name="T31" fmla="*/ 0 h 285"/>
                <a:gd name="T32" fmla="*/ 307498108 w 119"/>
                <a:gd name="T33" fmla="*/ 72991981 h 285"/>
                <a:gd name="T34" fmla="*/ 238201844 w 119"/>
                <a:gd name="T35" fmla="*/ 72991981 h 285"/>
                <a:gd name="T36" fmla="*/ 60632629 w 119"/>
                <a:gd name="T37" fmla="*/ 395013675 h 285"/>
                <a:gd name="T38" fmla="*/ 60632629 w 119"/>
                <a:gd name="T39" fmla="*/ 433656350 h 285"/>
                <a:gd name="T40" fmla="*/ 0 w 119"/>
                <a:gd name="T41" fmla="*/ 455123351 h 285"/>
                <a:gd name="T42" fmla="*/ 95280744 w 119"/>
                <a:gd name="T43" fmla="*/ 553877903 h 285"/>
                <a:gd name="T44" fmla="*/ 147251885 w 119"/>
                <a:gd name="T45" fmla="*/ 742795803 h 285"/>
                <a:gd name="T46" fmla="*/ 116934505 w 119"/>
                <a:gd name="T47" fmla="*/ 785731878 h 285"/>
                <a:gd name="T48" fmla="*/ 190561488 w 119"/>
                <a:gd name="T49" fmla="*/ 837254753 h 285"/>
                <a:gd name="T50" fmla="*/ 277180761 w 119"/>
                <a:gd name="T51" fmla="*/ 742795803 h 285"/>
                <a:gd name="T52" fmla="*/ 307498108 w 119"/>
                <a:gd name="T53" fmla="*/ 785731878 h 285"/>
                <a:gd name="T54" fmla="*/ 394115234 w 119"/>
                <a:gd name="T55" fmla="*/ 1039054926 h 285"/>
                <a:gd name="T56" fmla="*/ 394115234 w 119"/>
                <a:gd name="T57" fmla="*/ 1223681757 h 285"/>
                <a:gd name="T58" fmla="*/ 394115234 w 119"/>
                <a:gd name="T59" fmla="*/ 1223681757 h 285"/>
                <a:gd name="T60" fmla="*/ 394115234 w 119"/>
                <a:gd name="T61" fmla="*/ 1223681757 h 2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9"/>
                <a:gd name="T94" fmla="*/ 0 h 285"/>
                <a:gd name="T95" fmla="*/ 119 w 119"/>
                <a:gd name="T96" fmla="*/ 285 h 28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9" h="285">
                  <a:moveTo>
                    <a:pt x="91" y="285"/>
                  </a:moveTo>
                  <a:lnTo>
                    <a:pt x="106" y="249"/>
                  </a:lnTo>
                  <a:lnTo>
                    <a:pt x="91" y="203"/>
                  </a:lnTo>
                  <a:lnTo>
                    <a:pt x="91" y="183"/>
                  </a:lnTo>
                  <a:lnTo>
                    <a:pt x="77" y="158"/>
                  </a:lnTo>
                  <a:lnTo>
                    <a:pt x="77" y="136"/>
                  </a:lnTo>
                  <a:lnTo>
                    <a:pt x="111" y="122"/>
                  </a:lnTo>
                  <a:lnTo>
                    <a:pt x="119" y="101"/>
                  </a:lnTo>
                  <a:lnTo>
                    <a:pt x="111" y="101"/>
                  </a:lnTo>
                  <a:lnTo>
                    <a:pt x="97" y="92"/>
                  </a:lnTo>
                  <a:lnTo>
                    <a:pt x="97" y="77"/>
                  </a:lnTo>
                  <a:lnTo>
                    <a:pt x="91" y="62"/>
                  </a:lnTo>
                  <a:lnTo>
                    <a:pt x="77" y="62"/>
                  </a:lnTo>
                  <a:lnTo>
                    <a:pt x="91" y="17"/>
                  </a:lnTo>
                  <a:lnTo>
                    <a:pt x="77" y="0"/>
                  </a:lnTo>
                  <a:lnTo>
                    <a:pt x="71" y="0"/>
                  </a:lnTo>
                  <a:lnTo>
                    <a:pt x="71" y="17"/>
                  </a:lnTo>
                  <a:lnTo>
                    <a:pt x="55" y="17"/>
                  </a:lnTo>
                  <a:lnTo>
                    <a:pt x="14" y="92"/>
                  </a:lnTo>
                  <a:lnTo>
                    <a:pt x="14" y="101"/>
                  </a:lnTo>
                  <a:lnTo>
                    <a:pt x="0" y="106"/>
                  </a:lnTo>
                  <a:lnTo>
                    <a:pt x="22" y="129"/>
                  </a:lnTo>
                  <a:lnTo>
                    <a:pt x="34" y="173"/>
                  </a:lnTo>
                  <a:lnTo>
                    <a:pt x="27" y="183"/>
                  </a:lnTo>
                  <a:lnTo>
                    <a:pt x="44" y="195"/>
                  </a:lnTo>
                  <a:lnTo>
                    <a:pt x="64" y="173"/>
                  </a:lnTo>
                  <a:lnTo>
                    <a:pt x="71" y="183"/>
                  </a:lnTo>
                  <a:lnTo>
                    <a:pt x="91" y="242"/>
                  </a:lnTo>
                  <a:lnTo>
                    <a:pt x="91" y="28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2" name="S_LAO">
              <a:extLst>
                <a:ext uri="{FF2B5EF4-FFF2-40B4-BE49-F238E27FC236}">
                  <a16:creationId xmlns:a16="http://schemas.microsoft.com/office/drawing/2014/main" id="{5BFA6E1D-E114-40C0-A7CB-6D4CB3EBD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7615" y="3609975"/>
              <a:ext cx="189779" cy="266700"/>
            </a:xfrm>
            <a:custGeom>
              <a:avLst/>
              <a:gdLst>
                <a:gd name="T0" fmla="*/ 386066491 w 94"/>
                <a:gd name="T1" fmla="*/ 520962911 h 128"/>
                <a:gd name="T2" fmla="*/ 386066491 w 94"/>
                <a:gd name="T3" fmla="*/ 455842303 h 128"/>
                <a:gd name="T4" fmla="*/ 332673817 w 94"/>
                <a:gd name="T5" fmla="*/ 360332494 h 128"/>
                <a:gd name="T6" fmla="*/ 332673817 w 94"/>
                <a:gd name="T7" fmla="*/ 329943294 h 128"/>
                <a:gd name="T8" fmla="*/ 188925337 w 94"/>
                <a:gd name="T9" fmla="*/ 199702013 h 128"/>
                <a:gd name="T10" fmla="*/ 271067352 w 94"/>
                <a:gd name="T11" fmla="*/ 169312813 h 128"/>
                <a:gd name="T12" fmla="*/ 213568733 w 94"/>
                <a:gd name="T13" fmla="*/ 138923612 h 128"/>
                <a:gd name="T14" fmla="*/ 151962269 w 94"/>
                <a:gd name="T15" fmla="*/ 69462848 h 128"/>
                <a:gd name="T16" fmla="*/ 119105052 w 94"/>
                <a:gd name="T17" fmla="*/ 0 h 128"/>
                <a:gd name="T18" fmla="*/ 98569563 w 94"/>
                <a:gd name="T19" fmla="*/ 0 h 128"/>
                <a:gd name="T20" fmla="*/ 98569563 w 94"/>
                <a:gd name="T21" fmla="*/ 69462848 h 128"/>
                <a:gd name="T22" fmla="*/ 36963084 w 94"/>
                <a:gd name="T23" fmla="*/ 69462848 h 128"/>
                <a:gd name="T24" fmla="*/ 36963084 w 94"/>
                <a:gd name="T25" fmla="*/ 39071548 h 128"/>
                <a:gd name="T26" fmla="*/ 0 w 94"/>
                <a:gd name="T27" fmla="*/ 138923612 h 128"/>
                <a:gd name="T28" fmla="*/ 0 w 94"/>
                <a:gd name="T29" fmla="*/ 169312813 h 128"/>
                <a:gd name="T30" fmla="*/ 36963084 w 94"/>
                <a:gd name="T31" fmla="*/ 199702013 h 128"/>
                <a:gd name="T32" fmla="*/ 36963084 w 94"/>
                <a:gd name="T33" fmla="*/ 329943294 h 128"/>
                <a:gd name="T34" fmla="*/ 188925337 w 94"/>
                <a:gd name="T35" fmla="*/ 273505017 h 128"/>
                <a:gd name="T36" fmla="*/ 213568733 w 94"/>
                <a:gd name="T37" fmla="*/ 329943294 h 128"/>
                <a:gd name="T38" fmla="*/ 271067352 w 94"/>
                <a:gd name="T39" fmla="*/ 395063902 h 128"/>
                <a:gd name="T40" fmla="*/ 291602841 w 94"/>
                <a:gd name="T41" fmla="*/ 455842303 h 128"/>
                <a:gd name="T42" fmla="*/ 291602841 w 94"/>
                <a:gd name="T43" fmla="*/ 520962911 h 128"/>
                <a:gd name="T44" fmla="*/ 332673817 w 94"/>
                <a:gd name="T45" fmla="*/ 555694449 h 128"/>
                <a:gd name="T46" fmla="*/ 332673817 w 94"/>
                <a:gd name="T47" fmla="*/ 520962911 h 128"/>
                <a:gd name="T48" fmla="*/ 386066491 w 94"/>
                <a:gd name="T49" fmla="*/ 520962911 h 128"/>
                <a:gd name="T50" fmla="*/ 386066491 w 94"/>
                <a:gd name="T51" fmla="*/ 520962911 h 12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4"/>
                <a:gd name="T79" fmla="*/ 0 h 128"/>
                <a:gd name="T80" fmla="*/ 94 w 94"/>
                <a:gd name="T81" fmla="*/ 128 h 12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4" h="128">
                  <a:moveTo>
                    <a:pt x="94" y="120"/>
                  </a:moveTo>
                  <a:lnTo>
                    <a:pt x="94" y="105"/>
                  </a:lnTo>
                  <a:lnTo>
                    <a:pt x="81" y="83"/>
                  </a:lnTo>
                  <a:lnTo>
                    <a:pt x="81" y="76"/>
                  </a:lnTo>
                  <a:lnTo>
                    <a:pt x="46" y="46"/>
                  </a:lnTo>
                  <a:lnTo>
                    <a:pt x="66" y="39"/>
                  </a:lnTo>
                  <a:lnTo>
                    <a:pt x="52" y="32"/>
                  </a:lnTo>
                  <a:lnTo>
                    <a:pt x="37" y="16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16"/>
                  </a:lnTo>
                  <a:lnTo>
                    <a:pt x="9" y="16"/>
                  </a:lnTo>
                  <a:lnTo>
                    <a:pt x="9" y="9"/>
                  </a:lnTo>
                  <a:lnTo>
                    <a:pt x="0" y="32"/>
                  </a:lnTo>
                  <a:lnTo>
                    <a:pt x="0" y="39"/>
                  </a:lnTo>
                  <a:lnTo>
                    <a:pt x="9" y="46"/>
                  </a:lnTo>
                  <a:lnTo>
                    <a:pt x="9" y="76"/>
                  </a:lnTo>
                  <a:lnTo>
                    <a:pt x="46" y="63"/>
                  </a:lnTo>
                  <a:lnTo>
                    <a:pt x="52" y="76"/>
                  </a:lnTo>
                  <a:lnTo>
                    <a:pt x="66" y="91"/>
                  </a:lnTo>
                  <a:lnTo>
                    <a:pt x="71" y="105"/>
                  </a:lnTo>
                  <a:lnTo>
                    <a:pt x="71" y="120"/>
                  </a:lnTo>
                  <a:lnTo>
                    <a:pt x="81" y="128"/>
                  </a:lnTo>
                  <a:lnTo>
                    <a:pt x="81" y="120"/>
                  </a:lnTo>
                  <a:lnTo>
                    <a:pt x="94" y="12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3" name="S_IND">
              <a:extLst>
                <a:ext uri="{FF2B5EF4-FFF2-40B4-BE49-F238E27FC236}">
                  <a16:creationId xmlns:a16="http://schemas.microsoft.com/office/drawing/2014/main" id="{0214F7D0-C0DA-4BC2-ADAE-293138E7D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4819" y="3095625"/>
              <a:ext cx="817906" cy="952500"/>
            </a:xfrm>
            <a:custGeom>
              <a:avLst/>
              <a:gdLst>
                <a:gd name="T0" fmla="*/ 1337732513 w 391"/>
                <a:gd name="T1" fmla="*/ 683645963 h 455"/>
                <a:gd name="T2" fmla="*/ 1187666185 w 391"/>
                <a:gd name="T3" fmla="*/ 749383099 h 455"/>
                <a:gd name="T4" fmla="*/ 1157652091 w 391"/>
                <a:gd name="T5" fmla="*/ 683645963 h 455"/>
                <a:gd name="T6" fmla="*/ 1119063429 w 391"/>
                <a:gd name="T7" fmla="*/ 815118142 h 455"/>
                <a:gd name="T8" fmla="*/ 763192716 w 391"/>
                <a:gd name="T9" fmla="*/ 683645963 h 455"/>
                <a:gd name="T10" fmla="*/ 733180693 w 391"/>
                <a:gd name="T11" fmla="*/ 512735977 h 455"/>
                <a:gd name="T12" fmla="*/ 574537726 w 391"/>
                <a:gd name="T13" fmla="*/ 350589119 h 455"/>
                <a:gd name="T14" fmla="*/ 604551820 w 391"/>
                <a:gd name="T15" fmla="*/ 293617074 h 455"/>
                <a:gd name="T16" fmla="*/ 703166599 w 391"/>
                <a:gd name="T17" fmla="*/ 118323528 h 455"/>
                <a:gd name="T18" fmla="*/ 553100271 w 391"/>
                <a:gd name="T19" fmla="*/ 118323528 h 455"/>
                <a:gd name="T20" fmla="*/ 394459245 w 391"/>
                <a:gd name="T21" fmla="*/ 0 h 455"/>
                <a:gd name="T22" fmla="*/ 304419034 w 391"/>
                <a:gd name="T23" fmla="*/ 87646756 h 455"/>
                <a:gd name="T24" fmla="*/ 368733471 w 391"/>
                <a:gd name="T25" fmla="*/ 118323528 h 455"/>
                <a:gd name="T26" fmla="*/ 330144809 w 391"/>
                <a:gd name="T27" fmla="*/ 188440103 h 455"/>
                <a:gd name="T28" fmla="*/ 330144809 w 391"/>
                <a:gd name="T29" fmla="*/ 324293846 h 455"/>
                <a:gd name="T30" fmla="*/ 394459245 w 391"/>
                <a:gd name="T31" fmla="*/ 390028889 h 455"/>
                <a:gd name="T32" fmla="*/ 394459245 w 391"/>
                <a:gd name="T33" fmla="*/ 455763932 h 455"/>
                <a:gd name="T34" fmla="*/ 150066393 w 391"/>
                <a:gd name="T35" fmla="*/ 727471418 h 455"/>
                <a:gd name="T36" fmla="*/ 60026133 w 391"/>
                <a:gd name="T37" fmla="*/ 727471418 h 455"/>
                <a:gd name="T38" fmla="*/ 124340586 w 391"/>
                <a:gd name="T39" fmla="*/ 815118142 h 455"/>
                <a:gd name="T40" fmla="*/ 150066393 w 391"/>
                <a:gd name="T41" fmla="*/ 845792820 h 455"/>
                <a:gd name="T42" fmla="*/ 30014102 w 391"/>
                <a:gd name="T43" fmla="*/ 950969726 h 455"/>
                <a:gd name="T44" fmla="*/ 60026133 w 391"/>
                <a:gd name="T45" fmla="*/ 1051765133 h 455"/>
                <a:gd name="T46" fmla="*/ 124340586 w 391"/>
                <a:gd name="T47" fmla="*/ 1082439812 h 455"/>
                <a:gd name="T48" fmla="*/ 150066393 w 391"/>
                <a:gd name="T49" fmla="*/ 1213912253 h 455"/>
                <a:gd name="T50" fmla="*/ 244392853 w 391"/>
                <a:gd name="T51" fmla="*/ 1244589025 h 455"/>
                <a:gd name="T52" fmla="*/ 553100271 w 391"/>
                <a:gd name="T53" fmla="*/ 1993969769 h 455"/>
                <a:gd name="T54" fmla="*/ 647428801 w 391"/>
                <a:gd name="T55" fmla="*/ 1766087868 h 455"/>
                <a:gd name="T56" fmla="*/ 703166599 w 391"/>
                <a:gd name="T57" fmla="*/ 1529440877 h 455"/>
                <a:gd name="T58" fmla="*/ 763192716 w 391"/>
                <a:gd name="T59" fmla="*/ 1472470925 h 455"/>
                <a:gd name="T60" fmla="*/ 797493059 w 391"/>
                <a:gd name="T61" fmla="*/ 1437410561 h 455"/>
                <a:gd name="T62" fmla="*/ 1063325373 w 391"/>
                <a:gd name="T63" fmla="*/ 1244589025 h 455"/>
                <a:gd name="T64" fmla="*/ 1157652091 w 391"/>
                <a:gd name="T65" fmla="*/ 1082439812 h 455"/>
                <a:gd name="T66" fmla="*/ 1187666185 w 391"/>
                <a:gd name="T67" fmla="*/ 1117500438 h 455"/>
                <a:gd name="T68" fmla="*/ 1119063429 w 391"/>
                <a:gd name="T69" fmla="*/ 920292954 h 455"/>
                <a:gd name="T70" fmla="*/ 1157652091 w 391"/>
                <a:gd name="T71" fmla="*/ 815118142 h 455"/>
                <a:gd name="T72" fmla="*/ 1243403983 w 391"/>
                <a:gd name="T73" fmla="*/ 876469592 h 455"/>
                <a:gd name="T74" fmla="*/ 1307718419 w 391"/>
                <a:gd name="T75" fmla="*/ 950969726 h 455"/>
                <a:gd name="T76" fmla="*/ 1337732513 w 391"/>
                <a:gd name="T77" fmla="*/ 1016704769 h 455"/>
                <a:gd name="T78" fmla="*/ 1372032856 w 391"/>
                <a:gd name="T79" fmla="*/ 1016704769 h 455"/>
                <a:gd name="T80" fmla="*/ 1432058973 w 391"/>
                <a:gd name="T81" fmla="*/ 1082439812 h 455"/>
                <a:gd name="T82" fmla="*/ 1607851075 w 391"/>
                <a:gd name="T83" fmla="*/ 749383099 h 455"/>
                <a:gd name="T84" fmla="*/ 1676451761 w 391"/>
                <a:gd name="T85" fmla="*/ 683645963 h 455"/>
                <a:gd name="T86" fmla="*/ 1517810864 w 391"/>
                <a:gd name="T87" fmla="*/ 595999239 h 455"/>
                <a:gd name="T88" fmla="*/ 1517810864 w 391"/>
                <a:gd name="T89" fmla="*/ 595999239 h 45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1"/>
                <a:gd name="T136" fmla="*/ 0 h 455"/>
                <a:gd name="T137" fmla="*/ 391 w 391"/>
                <a:gd name="T138" fmla="*/ 455 h 45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1" h="455">
                  <a:moveTo>
                    <a:pt x="354" y="136"/>
                  </a:moveTo>
                  <a:lnTo>
                    <a:pt x="312" y="156"/>
                  </a:lnTo>
                  <a:lnTo>
                    <a:pt x="320" y="171"/>
                  </a:lnTo>
                  <a:lnTo>
                    <a:pt x="277" y="171"/>
                  </a:lnTo>
                  <a:lnTo>
                    <a:pt x="277" y="166"/>
                  </a:lnTo>
                  <a:lnTo>
                    <a:pt x="270" y="156"/>
                  </a:lnTo>
                  <a:lnTo>
                    <a:pt x="261" y="156"/>
                  </a:lnTo>
                  <a:lnTo>
                    <a:pt x="261" y="186"/>
                  </a:lnTo>
                  <a:lnTo>
                    <a:pt x="256" y="186"/>
                  </a:lnTo>
                  <a:lnTo>
                    <a:pt x="178" y="156"/>
                  </a:lnTo>
                  <a:lnTo>
                    <a:pt x="164" y="139"/>
                  </a:lnTo>
                  <a:lnTo>
                    <a:pt x="171" y="117"/>
                  </a:lnTo>
                  <a:lnTo>
                    <a:pt x="141" y="112"/>
                  </a:lnTo>
                  <a:lnTo>
                    <a:pt x="134" y="80"/>
                  </a:lnTo>
                  <a:lnTo>
                    <a:pt x="151" y="80"/>
                  </a:lnTo>
                  <a:lnTo>
                    <a:pt x="141" y="67"/>
                  </a:lnTo>
                  <a:lnTo>
                    <a:pt x="164" y="43"/>
                  </a:lnTo>
                  <a:lnTo>
                    <a:pt x="164" y="27"/>
                  </a:lnTo>
                  <a:lnTo>
                    <a:pt x="151" y="15"/>
                  </a:lnTo>
                  <a:lnTo>
                    <a:pt x="129" y="27"/>
                  </a:lnTo>
                  <a:lnTo>
                    <a:pt x="99" y="6"/>
                  </a:lnTo>
                  <a:lnTo>
                    <a:pt x="92" y="0"/>
                  </a:lnTo>
                  <a:lnTo>
                    <a:pt x="71" y="0"/>
                  </a:lnTo>
                  <a:lnTo>
                    <a:pt x="71" y="20"/>
                  </a:lnTo>
                  <a:lnTo>
                    <a:pt x="77" y="20"/>
                  </a:lnTo>
                  <a:lnTo>
                    <a:pt x="86" y="27"/>
                  </a:lnTo>
                  <a:lnTo>
                    <a:pt x="86" y="35"/>
                  </a:lnTo>
                  <a:lnTo>
                    <a:pt x="77" y="43"/>
                  </a:lnTo>
                  <a:lnTo>
                    <a:pt x="86" y="52"/>
                  </a:lnTo>
                  <a:lnTo>
                    <a:pt x="77" y="74"/>
                  </a:lnTo>
                  <a:lnTo>
                    <a:pt x="92" y="80"/>
                  </a:lnTo>
                  <a:lnTo>
                    <a:pt x="92" y="89"/>
                  </a:lnTo>
                  <a:lnTo>
                    <a:pt x="86" y="89"/>
                  </a:lnTo>
                  <a:lnTo>
                    <a:pt x="92" y="104"/>
                  </a:lnTo>
                  <a:lnTo>
                    <a:pt x="49" y="156"/>
                  </a:lnTo>
                  <a:lnTo>
                    <a:pt x="35" y="166"/>
                  </a:lnTo>
                  <a:lnTo>
                    <a:pt x="29" y="156"/>
                  </a:lnTo>
                  <a:lnTo>
                    <a:pt x="14" y="166"/>
                  </a:lnTo>
                  <a:lnTo>
                    <a:pt x="14" y="186"/>
                  </a:lnTo>
                  <a:lnTo>
                    <a:pt x="29" y="186"/>
                  </a:lnTo>
                  <a:lnTo>
                    <a:pt x="29" y="193"/>
                  </a:lnTo>
                  <a:lnTo>
                    <a:pt x="35" y="193"/>
                  </a:lnTo>
                  <a:lnTo>
                    <a:pt x="35" y="217"/>
                  </a:lnTo>
                  <a:lnTo>
                    <a:pt x="7" y="217"/>
                  </a:lnTo>
                  <a:lnTo>
                    <a:pt x="0" y="232"/>
                  </a:lnTo>
                  <a:lnTo>
                    <a:pt x="14" y="240"/>
                  </a:lnTo>
                  <a:lnTo>
                    <a:pt x="29" y="240"/>
                  </a:lnTo>
                  <a:lnTo>
                    <a:pt x="29" y="247"/>
                  </a:lnTo>
                  <a:lnTo>
                    <a:pt x="7" y="247"/>
                  </a:lnTo>
                  <a:lnTo>
                    <a:pt x="35" y="277"/>
                  </a:lnTo>
                  <a:lnTo>
                    <a:pt x="57" y="247"/>
                  </a:lnTo>
                  <a:lnTo>
                    <a:pt x="57" y="284"/>
                  </a:lnTo>
                  <a:lnTo>
                    <a:pt x="114" y="447"/>
                  </a:lnTo>
                  <a:lnTo>
                    <a:pt x="129" y="455"/>
                  </a:lnTo>
                  <a:lnTo>
                    <a:pt x="151" y="432"/>
                  </a:lnTo>
                  <a:lnTo>
                    <a:pt x="151" y="403"/>
                  </a:lnTo>
                  <a:lnTo>
                    <a:pt x="164" y="378"/>
                  </a:lnTo>
                  <a:lnTo>
                    <a:pt x="164" y="349"/>
                  </a:lnTo>
                  <a:lnTo>
                    <a:pt x="171" y="349"/>
                  </a:lnTo>
                  <a:lnTo>
                    <a:pt x="178" y="336"/>
                  </a:lnTo>
                  <a:lnTo>
                    <a:pt x="186" y="336"/>
                  </a:lnTo>
                  <a:lnTo>
                    <a:pt x="186" y="328"/>
                  </a:lnTo>
                  <a:lnTo>
                    <a:pt x="226" y="291"/>
                  </a:lnTo>
                  <a:lnTo>
                    <a:pt x="248" y="284"/>
                  </a:lnTo>
                  <a:lnTo>
                    <a:pt x="256" y="255"/>
                  </a:lnTo>
                  <a:lnTo>
                    <a:pt x="270" y="247"/>
                  </a:lnTo>
                  <a:lnTo>
                    <a:pt x="270" y="255"/>
                  </a:lnTo>
                  <a:lnTo>
                    <a:pt x="277" y="255"/>
                  </a:lnTo>
                  <a:lnTo>
                    <a:pt x="270" y="210"/>
                  </a:lnTo>
                  <a:lnTo>
                    <a:pt x="261" y="210"/>
                  </a:lnTo>
                  <a:lnTo>
                    <a:pt x="270" y="193"/>
                  </a:lnTo>
                  <a:lnTo>
                    <a:pt x="270" y="186"/>
                  </a:lnTo>
                  <a:lnTo>
                    <a:pt x="290" y="186"/>
                  </a:lnTo>
                  <a:lnTo>
                    <a:pt x="290" y="200"/>
                  </a:lnTo>
                  <a:lnTo>
                    <a:pt x="320" y="200"/>
                  </a:lnTo>
                  <a:lnTo>
                    <a:pt x="305" y="217"/>
                  </a:lnTo>
                  <a:lnTo>
                    <a:pt x="305" y="232"/>
                  </a:lnTo>
                  <a:lnTo>
                    <a:pt x="312" y="232"/>
                  </a:lnTo>
                  <a:lnTo>
                    <a:pt x="320" y="217"/>
                  </a:lnTo>
                  <a:lnTo>
                    <a:pt x="320" y="232"/>
                  </a:lnTo>
                  <a:lnTo>
                    <a:pt x="334" y="255"/>
                  </a:lnTo>
                  <a:lnTo>
                    <a:pt x="334" y="247"/>
                  </a:lnTo>
                  <a:lnTo>
                    <a:pt x="364" y="186"/>
                  </a:lnTo>
                  <a:lnTo>
                    <a:pt x="375" y="171"/>
                  </a:lnTo>
                  <a:lnTo>
                    <a:pt x="391" y="171"/>
                  </a:lnTo>
                  <a:lnTo>
                    <a:pt x="391" y="156"/>
                  </a:lnTo>
                  <a:lnTo>
                    <a:pt x="375" y="136"/>
                  </a:lnTo>
                  <a:lnTo>
                    <a:pt x="354" y="13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4" name="S_KOR">
              <a:extLst>
                <a:ext uri="{FF2B5EF4-FFF2-40B4-BE49-F238E27FC236}">
                  <a16:creationId xmlns:a16="http://schemas.microsoft.com/office/drawing/2014/main" id="{09E84BB4-4209-4DB8-9B2F-230D71832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5640" y="3028950"/>
              <a:ext cx="85401" cy="152400"/>
            </a:xfrm>
            <a:custGeom>
              <a:avLst/>
              <a:gdLst>
                <a:gd name="T0" fmla="*/ 0 w 40"/>
                <a:gd name="T1" fmla="*/ 2147483647 h 76"/>
                <a:gd name="T2" fmla="*/ 2147483647 w 40"/>
                <a:gd name="T3" fmla="*/ 0 h 76"/>
                <a:gd name="T4" fmla="*/ 2147483647 w 40"/>
                <a:gd name="T5" fmla="*/ 2147483647 h 76"/>
                <a:gd name="T6" fmla="*/ 2147483647 w 40"/>
                <a:gd name="T7" fmla="*/ 2147483647 h 76"/>
                <a:gd name="T8" fmla="*/ 0 w 40"/>
                <a:gd name="T9" fmla="*/ 2147483647 h 76"/>
                <a:gd name="T10" fmla="*/ 0 w 40"/>
                <a:gd name="T11" fmla="*/ 2147483647 h 76"/>
                <a:gd name="T12" fmla="*/ 0 w 40"/>
                <a:gd name="T13" fmla="*/ 2147483647 h 76"/>
                <a:gd name="T14" fmla="*/ 0 w 40"/>
                <a:gd name="T15" fmla="*/ 2147483647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76"/>
                <a:gd name="T26" fmla="*/ 40 w 40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76">
                  <a:moveTo>
                    <a:pt x="0" y="24"/>
                  </a:moveTo>
                  <a:lnTo>
                    <a:pt x="27" y="0"/>
                  </a:lnTo>
                  <a:lnTo>
                    <a:pt x="40" y="48"/>
                  </a:lnTo>
                  <a:lnTo>
                    <a:pt x="35" y="68"/>
                  </a:lnTo>
                  <a:lnTo>
                    <a:pt x="0" y="76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5" name="S_PRK">
              <a:extLst>
                <a:ext uri="{FF2B5EF4-FFF2-40B4-BE49-F238E27FC236}">
                  <a16:creationId xmlns:a16="http://schemas.microsoft.com/office/drawing/2014/main" id="{72122F15-F320-458A-9C44-47F40B7C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7684" y="2876550"/>
              <a:ext cx="170801" cy="190500"/>
            </a:xfrm>
            <a:custGeom>
              <a:avLst/>
              <a:gdLst>
                <a:gd name="T0" fmla="*/ 2147483647 w 82"/>
                <a:gd name="T1" fmla="*/ 0 h 94"/>
                <a:gd name="T2" fmla="*/ 2147483647 w 82"/>
                <a:gd name="T3" fmla="*/ 0 h 94"/>
                <a:gd name="T4" fmla="*/ 2147483647 w 82"/>
                <a:gd name="T5" fmla="*/ 2147483647 h 94"/>
                <a:gd name="T6" fmla="*/ 2147483647 w 82"/>
                <a:gd name="T7" fmla="*/ 2147483647 h 94"/>
                <a:gd name="T8" fmla="*/ 2147483647 w 82"/>
                <a:gd name="T9" fmla="*/ 2147483647 h 94"/>
                <a:gd name="T10" fmla="*/ 2147483647 w 82"/>
                <a:gd name="T11" fmla="*/ 2147483647 h 94"/>
                <a:gd name="T12" fmla="*/ 0 w 82"/>
                <a:gd name="T13" fmla="*/ 2147483647 h 94"/>
                <a:gd name="T14" fmla="*/ 0 w 82"/>
                <a:gd name="T15" fmla="*/ 2147483647 h 94"/>
                <a:gd name="T16" fmla="*/ 2147483647 w 82"/>
                <a:gd name="T17" fmla="*/ 2147483647 h 94"/>
                <a:gd name="T18" fmla="*/ 0 w 82"/>
                <a:gd name="T19" fmla="*/ 2147483647 h 94"/>
                <a:gd name="T20" fmla="*/ 2147483647 w 82"/>
                <a:gd name="T21" fmla="*/ 2147483647 h 94"/>
                <a:gd name="T22" fmla="*/ 2147483647 w 82"/>
                <a:gd name="T23" fmla="*/ 2147483647 h 94"/>
                <a:gd name="T24" fmla="*/ 2147483647 w 82"/>
                <a:gd name="T25" fmla="*/ 2147483647 h 94"/>
                <a:gd name="T26" fmla="*/ 2147483647 w 82"/>
                <a:gd name="T27" fmla="*/ 2147483647 h 94"/>
                <a:gd name="T28" fmla="*/ 2147483647 w 82"/>
                <a:gd name="T29" fmla="*/ 2147483647 h 94"/>
                <a:gd name="T30" fmla="*/ 2147483647 w 82"/>
                <a:gd name="T31" fmla="*/ 2147483647 h 94"/>
                <a:gd name="T32" fmla="*/ 2147483647 w 82"/>
                <a:gd name="T33" fmla="*/ 2147483647 h 94"/>
                <a:gd name="T34" fmla="*/ 2147483647 w 82"/>
                <a:gd name="T35" fmla="*/ 0 h 94"/>
                <a:gd name="T36" fmla="*/ 2147483647 w 82"/>
                <a:gd name="T37" fmla="*/ 0 h 94"/>
                <a:gd name="T38" fmla="*/ 2147483647 w 82"/>
                <a:gd name="T39" fmla="*/ 0 h 9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"/>
                <a:gd name="T61" fmla="*/ 0 h 94"/>
                <a:gd name="T62" fmla="*/ 82 w 82"/>
                <a:gd name="T63" fmla="*/ 94 h 9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" h="94">
                  <a:moveTo>
                    <a:pt x="82" y="0"/>
                  </a:moveTo>
                  <a:lnTo>
                    <a:pt x="68" y="0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8" y="24"/>
                  </a:lnTo>
                  <a:lnTo>
                    <a:pt x="33" y="24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8" y="59"/>
                  </a:lnTo>
                  <a:lnTo>
                    <a:pt x="0" y="88"/>
                  </a:lnTo>
                  <a:lnTo>
                    <a:pt x="8" y="94"/>
                  </a:lnTo>
                  <a:lnTo>
                    <a:pt x="20" y="94"/>
                  </a:lnTo>
                  <a:lnTo>
                    <a:pt x="48" y="74"/>
                  </a:lnTo>
                  <a:lnTo>
                    <a:pt x="33" y="66"/>
                  </a:lnTo>
                  <a:lnTo>
                    <a:pt x="33" y="59"/>
                  </a:lnTo>
                  <a:lnTo>
                    <a:pt x="60" y="37"/>
                  </a:lnTo>
                  <a:lnTo>
                    <a:pt x="60" y="24"/>
                  </a:lnTo>
                  <a:lnTo>
                    <a:pt x="8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56" name="S_JPN">
              <a:extLst>
                <a:ext uri="{FF2B5EF4-FFF2-40B4-BE49-F238E27FC236}">
                  <a16:creationId xmlns:a16="http://schemas.microsoft.com/office/drawing/2014/main" id="{6BEDB2DA-27AE-4F91-B58C-055C439495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39386" y="2752725"/>
              <a:ext cx="471821" cy="581025"/>
              <a:chOff x="8411040" y="2752725"/>
              <a:chExt cx="49" cy="61"/>
            </a:xfrm>
            <a:solidFill>
              <a:schemeClr val="bg1">
                <a:lumMod val="75000"/>
              </a:schemeClr>
            </a:solidFill>
          </p:grpSpPr>
          <p:sp>
            <p:nvSpPr>
              <p:cNvPr id="449" name="Freeform 158">
                <a:extLst>
                  <a:ext uri="{FF2B5EF4-FFF2-40B4-BE49-F238E27FC236}">
                    <a16:creationId xmlns:a16="http://schemas.microsoft.com/office/drawing/2014/main" id="{AC0E8041-4821-4AA9-A657-ADEE27CCF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1040" y="2752772"/>
                <a:ext cx="8" cy="14"/>
              </a:xfrm>
              <a:custGeom>
                <a:avLst/>
                <a:gdLst>
                  <a:gd name="T0" fmla="*/ 0 w 37"/>
                  <a:gd name="T1" fmla="*/ 0 h 62"/>
                  <a:gd name="T2" fmla="*/ 0 w 37"/>
                  <a:gd name="T3" fmla="*/ 0 h 62"/>
                  <a:gd name="T4" fmla="*/ 0 w 37"/>
                  <a:gd name="T5" fmla="*/ 0 h 62"/>
                  <a:gd name="T6" fmla="*/ 0 w 37"/>
                  <a:gd name="T7" fmla="*/ 1 h 62"/>
                  <a:gd name="T8" fmla="*/ 0 w 37"/>
                  <a:gd name="T9" fmla="*/ 1 h 62"/>
                  <a:gd name="T10" fmla="*/ 0 w 37"/>
                  <a:gd name="T11" fmla="*/ 1 h 62"/>
                  <a:gd name="T12" fmla="*/ 0 w 37"/>
                  <a:gd name="T13" fmla="*/ 0 h 62"/>
                  <a:gd name="T14" fmla="*/ 0 w 37"/>
                  <a:gd name="T15" fmla="*/ 0 h 62"/>
                  <a:gd name="T16" fmla="*/ 0 w 37"/>
                  <a:gd name="T17" fmla="*/ 0 h 62"/>
                  <a:gd name="T18" fmla="*/ 0 w 37"/>
                  <a:gd name="T19" fmla="*/ 0 h 62"/>
                  <a:gd name="T20" fmla="*/ 0 w 37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7"/>
                  <a:gd name="T34" fmla="*/ 0 h 62"/>
                  <a:gd name="T35" fmla="*/ 37 w 37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7" h="62">
                    <a:moveTo>
                      <a:pt x="0" y="16"/>
                    </a:moveTo>
                    <a:lnTo>
                      <a:pt x="0" y="23"/>
                    </a:lnTo>
                    <a:lnTo>
                      <a:pt x="10" y="23"/>
                    </a:lnTo>
                    <a:lnTo>
                      <a:pt x="10" y="53"/>
                    </a:lnTo>
                    <a:lnTo>
                      <a:pt x="24" y="62"/>
                    </a:lnTo>
                    <a:lnTo>
                      <a:pt x="30" y="53"/>
                    </a:lnTo>
                    <a:lnTo>
                      <a:pt x="37" y="23"/>
                    </a:lnTo>
                    <a:lnTo>
                      <a:pt x="10" y="0"/>
                    </a:lnTo>
                    <a:lnTo>
                      <a:pt x="0" y="16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0" name="Freeform 159">
                <a:extLst>
                  <a:ext uri="{FF2B5EF4-FFF2-40B4-BE49-F238E27FC236}">
                    <a16:creationId xmlns:a16="http://schemas.microsoft.com/office/drawing/2014/main" id="{6E5BF0C1-71CD-4821-8FD1-BBDEE6490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1048" y="2752772"/>
                <a:ext cx="8" cy="6"/>
              </a:xfrm>
              <a:custGeom>
                <a:avLst/>
                <a:gdLst>
                  <a:gd name="T0" fmla="*/ 0 w 35"/>
                  <a:gd name="T1" fmla="*/ 0 h 28"/>
                  <a:gd name="T2" fmla="*/ 0 w 35"/>
                  <a:gd name="T3" fmla="*/ 0 h 28"/>
                  <a:gd name="T4" fmla="*/ 0 w 35"/>
                  <a:gd name="T5" fmla="*/ 0 h 28"/>
                  <a:gd name="T6" fmla="*/ 0 w 35"/>
                  <a:gd name="T7" fmla="*/ 0 h 28"/>
                  <a:gd name="T8" fmla="*/ 0 w 35"/>
                  <a:gd name="T9" fmla="*/ 0 h 28"/>
                  <a:gd name="T10" fmla="*/ 0 w 35"/>
                  <a:gd name="T11" fmla="*/ 0 h 28"/>
                  <a:gd name="T12" fmla="*/ 0 w 35"/>
                  <a:gd name="T13" fmla="*/ 0 h 28"/>
                  <a:gd name="T14" fmla="*/ 0 w 35"/>
                  <a:gd name="T15" fmla="*/ 0 h 28"/>
                  <a:gd name="T16" fmla="*/ 0 w 35"/>
                  <a:gd name="T17" fmla="*/ 0 h 28"/>
                  <a:gd name="T18" fmla="*/ 0 w 35"/>
                  <a:gd name="T19" fmla="*/ 0 h 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5"/>
                  <a:gd name="T31" fmla="*/ 0 h 28"/>
                  <a:gd name="T32" fmla="*/ 35 w 35"/>
                  <a:gd name="T33" fmla="*/ 28 h 2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5" h="28">
                    <a:moveTo>
                      <a:pt x="0" y="18"/>
                    </a:moveTo>
                    <a:lnTo>
                      <a:pt x="0" y="28"/>
                    </a:lnTo>
                    <a:lnTo>
                      <a:pt x="7" y="28"/>
                    </a:lnTo>
                    <a:lnTo>
                      <a:pt x="15" y="18"/>
                    </a:lnTo>
                    <a:lnTo>
                      <a:pt x="28" y="18"/>
                    </a:lnTo>
                    <a:lnTo>
                      <a:pt x="35" y="0"/>
                    </a:lnTo>
                    <a:lnTo>
                      <a:pt x="15" y="0"/>
                    </a:lnTo>
                    <a:lnTo>
                      <a:pt x="0" y="18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1" name="Freeform 160">
                <a:extLst>
                  <a:ext uri="{FF2B5EF4-FFF2-40B4-BE49-F238E27FC236}">
                    <a16:creationId xmlns:a16="http://schemas.microsoft.com/office/drawing/2014/main" id="{F5F73069-09DD-47D7-B37C-A191C4F09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1045" y="2752742"/>
                <a:ext cx="31" cy="33"/>
              </a:xfrm>
              <a:custGeom>
                <a:avLst/>
                <a:gdLst>
                  <a:gd name="T0" fmla="*/ 0 w 142"/>
                  <a:gd name="T1" fmla="*/ 1 h 150"/>
                  <a:gd name="T2" fmla="*/ 0 w 142"/>
                  <a:gd name="T3" fmla="*/ 2 h 150"/>
                  <a:gd name="T4" fmla="*/ 0 w 142"/>
                  <a:gd name="T5" fmla="*/ 2 h 150"/>
                  <a:gd name="T6" fmla="*/ 0 w 142"/>
                  <a:gd name="T7" fmla="*/ 1 h 150"/>
                  <a:gd name="T8" fmla="*/ 1 w 142"/>
                  <a:gd name="T9" fmla="*/ 1 h 150"/>
                  <a:gd name="T10" fmla="*/ 1 w 142"/>
                  <a:gd name="T11" fmla="*/ 2 h 150"/>
                  <a:gd name="T12" fmla="*/ 1 w 142"/>
                  <a:gd name="T13" fmla="*/ 2 h 150"/>
                  <a:gd name="T14" fmla="*/ 1 w 142"/>
                  <a:gd name="T15" fmla="*/ 1 h 150"/>
                  <a:gd name="T16" fmla="*/ 1 w 142"/>
                  <a:gd name="T17" fmla="*/ 1 h 150"/>
                  <a:gd name="T18" fmla="*/ 1 w 142"/>
                  <a:gd name="T19" fmla="*/ 1 h 150"/>
                  <a:gd name="T20" fmla="*/ 1 w 142"/>
                  <a:gd name="T21" fmla="*/ 1 h 150"/>
                  <a:gd name="T22" fmla="*/ 1 w 142"/>
                  <a:gd name="T23" fmla="*/ 1 h 150"/>
                  <a:gd name="T24" fmla="*/ 1 w 142"/>
                  <a:gd name="T25" fmla="*/ 1 h 150"/>
                  <a:gd name="T26" fmla="*/ 1 w 142"/>
                  <a:gd name="T27" fmla="*/ 1 h 150"/>
                  <a:gd name="T28" fmla="*/ 1 w 142"/>
                  <a:gd name="T29" fmla="*/ 1 h 150"/>
                  <a:gd name="T30" fmla="*/ 1 w 142"/>
                  <a:gd name="T31" fmla="*/ 1 h 150"/>
                  <a:gd name="T32" fmla="*/ 1 w 142"/>
                  <a:gd name="T33" fmla="*/ 1 h 150"/>
                  <a:gd name="T34" fmla="*/ 2 w 142"/>
                  <a:gd name="T35" fmla="*/ 1 h 150"/>
                  <a:gd name="T36" fmla="*/ 2 w 142"/>
                  <a:gd name="T37" fmla="*/ 1 h 150"/>
                  <a:gd name="T38" fmla="*/ 2 w 142"/>
                  <a:gd name="T39" fmla="*/ 1 h 150"/>
                  <a:gd name="T40" fmla="*/ 2 w 142"/>
                  <a:gd name="T41" fmla="*/ 0 h 150"/>
                  <a:gd name="T42" fmla="*/ 2 w 142"/>
                  <a:gd name="T43" fmla="*/ 0 h 150"/>
                  <a:gd name="T44" fmla="*/ 2 w 142"/>
                  <a:gd name="T45" fmla="*/ 0 h 150"/>
                  <a:gd name="T46" fmla="*/ 1 w 142"/>
                  <a:gd name="T47" fmla="*/ 0 h 150"/>
                  <a:gd name="T48" fmla="*/ 1 w 142"/>
                  <a:gd name="T49" fmla="*/ 1 h 150"/>
                  <a:gd name="T50" fmla="*/ 1 w 142"/>
                  <a:gd name="T51" fmla="*/ 1 h 150"/>
                  <a:gd name="T52" fmla="*/ 1 w 142"/>
                  <a:gd name="T53" fmla="*/ 1 h 150"/>
                  <a:gd name="T54" fmla="*/ 1 w 142"/>
                  <a:gd name="T55" fmla="*/ 1 h 150"/>
                  <a:gd name="T56" fmla="*/ 1 w 142"/>
                  <a:gd name="T57" fmla="*/ 1 h 150"/>
                  <a:gd name="T58" fmla="*/ 0 w 142"/>
                  <a:gd name="T59" fmla="*/ 1 h 150"/>
                  <a:gd name="T60" fmla="*/ 0 w 142"/>
                  <a:gd name="T61" fmla="*/ 1 h 150"/>
                  <a:gd name="T62" fmla="*/ 0 w 142"/>
                  <a:gd name="T63" fmla="*/ 1 h 150"/>
                  <a:gd name="T64" fmla="*/ 0 w 142"/>
                  <a:gd name="T65" fmla="*/ 1 h 1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2"/>
                  <a:gd name="T100" fmla="*/ 0 h 150"/>
                  <a:gd name="T101" fmla="*/ 142 w 142"/>
                  <a:gd name="T102" fmla="*/ 150 h 15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2" h="150">
                    <a:moveTo>
                      <a:pt x="0" y="130"/>
                    </a:moveTo>
                    <a:lnTo>
                      <a:pt x="0" y="137"/>
                    </a:lnTo>
                    <a:lnTo>
                      <a:pt x="13" y="137"/>
                    </a:lnTo>
                    <a:lnTo>
                      <a:pt x="50" y="120"/>
                    </a:lnTo>
                    <a:lnTo>
                      <a:pt x="58" y="130"/>
                    </a:lnTo>
                    <a:lnTo>
                      <a:pt x="58" y="137"/>
                    </a:lnTo>
                    <a:lnTo>
                      <a:pt x="64" y="150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85" y="130"/>
                    </a:lnTo>
                    <a:lnTo>
                      <a:pt x="94" y="130"/>
                    </a:lnTo>
                    <a:lnTo>
                      <a:pt x="99" y="120"/>
                    </a:lnTo>
                    <a:lnTo>
                      <a:pt x="109" y="130"/>
                    </a:lnTo>
                    <a:lnTo>
                      <a:pt x="109" y="120"/>
                    </a:lnTo>
                    <a:lnTo>
                      <a:pt x="114" y="113"/>
                    </a:lnTo>
                    <a:lnTo>
                      <a:pt x="114" y="120"/>
                    </a:lnTo>
                    <a:lnTo>
                      <a:pt x="131" y="120"/>
                    </a:lnTo>
                    <a:lnTo>
                      <a:pt x="136" y="113"/>
                    </a:lnTo>
                    <a:lnTo>
                      <a:pt x="136" y="69"/>
                    </a:lnTo>
                    <a:lnTo>
                      <a:pt x="142" y="69"/>
                    </a:lnTo>
                    <a:lnTo>
                      <a:pt x="142" y="10"/>
                    </a:lnTo>
                    <a:lnTo>
                      <a:pt x="136" y="0"/>
                    </a:lnTo>
                    <a:lnTo>
                      <a:pt x="136" y="10"/>
                    </a:lnTo>
                    <a:lnTo>
                      <a:pt x="131" y="10"/>
                    </a:lnTo>
                    <a:lnTo>
                      <a:pt x="99" y="78"/>
                    </a:lnTo>
                    <a:lnTo>
                      <a:pt x="85" y="93"/>
                    </a:lnTo>
                    <a:lnTo>
                      <a:pt x="85" y="78"/>
                    </a:lnTo>
                    <a:lnTo>
                      <a:pt x="72" y="86"/>
                    </a:lnTo>
                    <a:lnTo>
                      <a:pt x="64" y="113"/>
                    </a:lnTo>
                    <a:lnTo>
                      <a:pt x="22" y="113"/>
                    </a:lnTo>
                    <a:lnTo>
                      <a:pt x="0" y="13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52" name="Freeform 161">
                <a:extLst>
                  <a:ext uri="{FF2B5EF4-FFF2-40B4-BE49-F238E27FC236}">
                    <a16:creationId xmlns:a16="http://schemas.microsoft.com/office/drawing/2014/main" id="{882BFEBB-7AB6-4C7F-93CC-05E0E883F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1070" y="2752725"/>
                <a:ext cx="19" cy="18"/>
              </a:xfrm>
              <a:custGeom>
                <a:avLst/>
                <a:gdLst>
                  <a:gd name="T0" fmla="*/ 0 w 86"/>
                  <a:gd name="T1" fmla="*/ 1 h 84"/>
                  <a:gd name="T2" fmla="*/ 0 w 86"/>
                  <a:gd name="T3" fmla="*/ 1 h 84"/>
                  <a:gd name="T4" fmla="*/ 0 w 86"/>
                  <a:gd name="T5" fmla="*/ 1 h 84"/>
                  <a:gd name="T6" fmla="*/ 0 w 86"/>
                  <a:gd name="T7" fmla="*/ 1 h 84"/>
                  <a:gd name="T8" fmla="*/ 0 w 86"/>
                  <a:gd name="T9" fmla="*/ 1 h 84"/>
                  <a:gd name="T10" fmla="*/ 0 w 86"/>
                  <a:gd name="T11" fmla="*/ 1 h 84"/>
                  <a:gd name="T12" fmla="*/ 1 w 86"/>
                  <a:gd name="T13" fmla="*/ 1 h 84"/>
                  <a:gd name="T14" fmla="*/ 1 w 86"/>
                  <a:gd name="T15" fmla="*/ 0 h 84"/>
                  <a:gd name="T16" fmla="*/ 1 w 86"/>
                  <a:gd name="T17" fmla="*/ 0 h 84"/>
                  <a:gd name="T18" fmla="*/ 1 w 86"/>
                  <a:gd name="T19" fmla="*/ 0 h 84"/>
                  <a:gd name="T20" fmla="*/ 1 w 86"/>
                  <a:gd name="T21" fmla="*/ 0 h 84"/>
                  <a:gd name="T22" fmla="*/ 1 w 86"/>
                  <a:gd name="T23" fmla="*/ 0 h 84"/>
                  <a:gd name="T24" fmla="*/ 1 w 86"/>
                  <a:gd name="T25" fmla="*/ 0 h 84"/>
                  <a:gd name="T26" fmla="*/ 1 w 86"/>
                  <a:gd name="T27" fmla="*/ 0 h 84"/>
                  <a:gd name="T28" fmla="*/ 1 w 86"/>
                  <a:gd name="T29" fmla="*/ 0 h 84"/>
                  <a:gd name="T30" fmla="*/ 0 w 86"/>
                  <a:gd name="T31" fmla="*/ 0 h 84"/>
                  <a:gd name="T32" fmla="*/ 0 w 86"/>
                  <a:gd name="T33" fmla="*/ 0 h 84"/>
                  <a:gd name="T34" fmla="*/ 0 w 86"/>
                  <a:gd name="T35" fmla="*/ 0 h 84"/>
                  <a:gd name="T36" fmla="*/ 0 w 86"/>
                  <a:gd name="T37" fmla="*/ 0 h 84"/>
                  <a:gd name="T38" fmla="*/ 0 w 86"/>
                  <a:gd name="T39" fmla="*/ 1 h 84"/>
                  <a:gd name="T40" fmla="*/ 0 w 86"/>
                  <a:gd name="T41" fmla="*/ 1 h 84"/>
                  <a:gd name="T42" fmla="*/ 0 w 86"/>
                  <a:gd name="T43" fmla="*/ 1 h 8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6"/>
                  <a:gd name="T67" fmla="*/ 0 h 84"/>
                  <a:gd name="T68" fmla="*/ 86 w 86"/>
                  <a:gd name="T69" fmla="*/ 84 h 8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6" h="84">
                    <a:moveTo>
                      <a:pt x="0" y="62"/>
                    </a:moveTo>
                    <a:lnTo>
                      <a:pt x="0" y="84"/>
                    </a:lnTo>
                    <a:lnTo>
                      <a:pt x="22" y="75"/>
                    </a:lnTo>
                    <a:lnTo>
                      <a:pt x="17" y="75"/>
                    </a:lnTo>
                    <a:lnTo>
                      <a:pt x="17" y="62"/>
                    </a:lnTo>
                    <a:lnTo>
                      <a:pt x="29" y="62"/>
                    </a:lnTo>
                    <a:lnTo>
                      <a:pt x="59" y="75"/>
                    </a:lnTo>
                    <a:lnTo>
                      <a:pt x="66" y="53"/>
                    </a:lnTo>
                    <a:lnTo>
                      <a:pt x="71" y="53"/>
                    </a:lnTo>
                    <a:lnTo>
                      <a:pt x="86" y="45"/>
                    </a:lnTo>
                    <a:lnTo>
                      <a:pt x="79" y="45"/>
                    </a:lnTo>
                    <a:lnTo>
                      <a:pt x="71" y="37"/>
                    </a:lnTo>
                    <a:lnTo>
                      <a:pt x="79" y="30"/>
                    </a:lnTo>
                    <a:lnTo>
                      <a:pt x="71" y="37"/>
                    </a:lnTo>
                    <a:lnTo>
                      <a:pt x="59" y="30"/>
                    </a:lnTo>
                    <a:lnTo>
                      <a:pt x="29" y="0"/>
                    </a:lnTo>
                    <a:lnTo>
                      <a:pt x="22" y="53"/>
                    </a:lnTo>
                    <a:lnTo>
                      <a:pt x="17" y="45"/>
                    </a:lnTo>
                    <a:lnTo>
                      <a:pt x="17" y="53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357" name="S_AFG">
              <a:extLst>
                <a:ext uri="{FF2B5EF4-FFF2-40B4-BE49-F238E27FC236}">
                  <a16:creationId xmlns:a16="http://schemas.microsoft.com/office/drawing/2014/main" id="{825E9AA8-0512-4D58-95D2-20028676D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4191" y="3028950"/>
              <a:ext cx="414889" cy="352425"/>
            </a:xfrm>
            <a:custGeom>
              <a:avLst/>
              <a:gdLst>
                <a:gd name="T0" fmla="*/ 846661553 w 193"/>
                <a:gd name="T1" fmla="*/ 137526616 h 170"/>
                <a:gd name="T2" fmla="*/ 801627417 w 193"/>
                <a:gd name="T3" fmla="*/ 137526616 h 170"/>
                <a:gd name="T4" fmla="*/ 707053821 w 193"/>
                <a:gd name="T5" fmla="*/ 167609188 h 170"/>
                <a:gd name="T6" fmla="*/ 648507958 w 193"/>
                <a:gd name="T7" fmla="*/ 206288855 h 170"/>
                <a:gd name="T8" fmla="*/ 648507958 w 193"/>
                <a:gd name="T9" fmla="*/ 292243273 h 170"/>
                <a:gd name="T10" fmla="*/ 612478102 w 193"/>
                <a:gd name="T11" fmla="*/ 365305096 h 170"/>
                <a:gd name="T12" fmla="*/ 580953570 w 193"/>
                <a:gd name="T13" fmla="*/ 365305096 h 170"/>
                <a:gd name="T14" fmla="*/ 580953570 w 193"/>
                <a:gd name="T15" fmla="*/ 429769824 h 170"/>
                <a:gd name="T16" fmla="*/ 513401172 w 193"/>
                <a:gd name="T17" fmla="*/ 464151980 h 170"/>
                <a:gd name="T18" fmla="*/ 513401172 w 193"/>
                <a:gd name="T19" fmla="*/ 528616709 h 170"/>
                <a:gd name="T20" fmla="*/ 382799842 w 193"/>
                <a:gd name="T21" fmla="*/ 593081567 h 170"/>
                <a:gd name="T22" fmla="*/ 355778511 w 193"/>
                <a:gd name="T23" fmla="*/ 631761233 h 170"/>
                <a:gd name="T24" fmla="*/ 355778511 w 193"/>
                <a:gd name="T25" fmla="*/ 696225962 h 170"/>
                <a:gd name="T26" fmla="*/ 99076831 w 193"/>
                <a:gd name="T27" fmla="*/ 730608118 h 170"/>
                <a:gd name="T28" fmla="*/ 36027750 w 193"/>
                <a:gd name="T29" fmla="*/ 696225962 h 170"/>
                <a:gd name="T30" fmla="*/ 67552282 w 193"/>
                <a:gd name="T31" fmla="*/ 631761233 h 170"/>
                <a:gd name="T32" fmla="*/ 67552282 w 193"/>
                <a:gd name="T33" fmla="*/ 593081567 h 170"/>
                <a:gd name="T34" fmla="*/ 0 w 193"/>
                <a:gd name="T35" fmla="*/ 528616709 h 170"/>
                <a:gd name="T36" fmla="*/ 0 w 193"/>
                <a:gd name="T37" fmla="*/ 365305096 h 170"/>
                <a:gd name="T38" fmla="*/ 36027750 w 193"/>
                <a:gd name="T39" fmla="*/ 292243273 h 170"/>
                <a:gd name="T40" fmla="*/ 36027750 w 193"/>
                <a:gd name="T41" fmla="*/ 262158563 h 170"/>
                <a:gd name="T42" fmla="*/ 126098162 w 193"/>
                <a:gd name="T43" fmla="*/ 262158563 h 170"/>
                <a:gd name="T44" fmla="*/ 126098162 w 193"/>
                <a:gd name="T45" fmla="*/ 206288855 h 170"/>
                <a:gd name="T46" fmla="*/ 225177115 w 193"/>
                <a:gd name="T47" fmla="*/ 206288855 h 170"/>
                <a:gd name="T48" fmla="*/ 265708050 w 193"/>
                <a:gd name="T49" fmla="*/ 137526616 h 170"/>
                <a:gd name="T50" fmla="*/ 301735850 w 193"/>
                <a:gd name="T51" fmla="*/ 137526616 h 170"/>
                <a:gd name="T52" fmla="*/ 301735850 w 193"/>
                <a:gd name="T53" fmla="*/ 103144427 h 170"/>
                <a:gd name="T54" fmla="*/ 450352107 w 193"/>
                <a:gd name="T55" fmla="*/ 137526616 h 170"/>
                <a:gd name="T56" fmla="*/ 513401172 w 193"/>
                <a:gd name="T57" fmla="*/ 137526616 h 170"/>
                <a:gd name="T58" fmla="*/ 513401172 w 193"/>
                <a:gd name="T59" fmla="*/ 103144427 h 170"/>
                <a:gd name="T60" fmla="*/ 580953570 w 193"/>
                <a:gd name="T61" fmla="*/ 103144427 h 170"/>
                <a:gd name="T62" fmla="*/ 612478102 w 193"/>
                <a:gd name="T63" fmla="*/ 0 h 170"/>
                <a:gd name="T64" fmla="*/ 648507958 w 193"/>
                <a:gd name="T65" fmla="*/ 73061855 h 170"/>
                <a:gd name="T66" fmla="*/ 671023965 w 193"/>
                <a:gd name="T67" fmla="*/ 167609188 h 170"/>
                <a:gd name="T68" fmla="*/ 770102885 w 193"/>
                <a:gd name="T69" fmla="*/ 103144427 h 170"/>
                <a:gd name="T70" fmla="*/ 869179683 w 193"/>
                <a:gd name="T71" fmla="*/ 137526616 h 170"/>
                <a:gd name="T72" fmla="*/ 846661553 w 193"/>
                <a:gd name="T73" fmla="*/ 137526616 h 170"/>
                <a:gd name="T74" fmla="*/ 846661553 w 193"/>
                <a:gd name="T75" fmla="*/ 137526616 h 170"/>
                <a:gd name="T76" fmla="*/ 846661553 w 193"/>
                <a:gd name="T77" fmla="*/ 137526616 h 1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3"/>
                <a:gd name="T118" fmla="*/ 0 h 170"/>
                <a:gd name="T119" fmla="*/ 193 w 193"/>
                <a:gd name="T120" fmla="*/ 170 h 17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3" h="170">
                  <a:moveTo>
                    <a:pt x="188" y="32"/>
                  </a:moveTo>
                  <a:lnTo>
                    <a:pt x="178" y="32"/>
                  </a:lnTo>
                  <a:lnTo>
                    <a:pt x="157" y="39"/>
                  </a:lnTo>
                  <a:lnTo>
                    <a:pt x="144" y="48"/>
                  </a:lnTo>
                  <a:lnTo>
                    <a:pt x="144" y="68"/>
                  </a:lnTo>
                  <a:lnTo>
                    <a:pt x="136" y="85"/>
                  </a:lnTo>
                  <a:lnTo>
                    <a:pt x="129" y="85"/>
                  </a:lnTo>
                  <a:lnTo>
                    <a:pt x="129" y="100"/>
                  </a:lnTo>
                  <a:lnTo>
                    <a:pt x="114" y="108"/>
                  </a:lnTo>
                  <a:lnTo>
                    <a:pt x="114" y="123"/>
                  </a:lnTo>
                  <a:lnTo>
                    <a:pt x="85" y="138"/>
                  </a:lnTo>
                  <a:lnTo>
                    <a:pt x="79" y="147"/>
                  </a:lnTo>
                  <a:lnTo>
                    <a:pt x="79" y="162"/>
                  </a:lnTo>
                  <a:lnTo>
                    <a:pt x="22" y="170"/>
                  </a:lnTo>
                  <a:lnTo>
                    <a:pt x="8" y="162"/>
                  </a:lnTo>
                  <a:lnTo>
                    <a:pt x="15" y="147"/>
                  </a:lnTo>
                  <a:lnTo>
                    <a:pt x="15" y="138"/>
                  </a:lnTo>
                  <a:lnTo>
                    <a:pt x="0" y="123"/>
                  </a:lnTo>
                  <a:lnTo>
                    <a:pt x="0" y="85"/>
                  </a:lnTo>
                  <a:lnTo>
                    <a:pt x="8" y="68"/>
                  </a:lnTo>
                  <a:lnTo>
                    <a:pt x="8" y="61"/>
                  </a:lnTo>
                  <a:lnTo>
                    <a:pt x="28" y="61"/>
                  </a:lnTo>
                  <a:lnTo>
                    <a:pt x="28" y="48"/>
                  </a:lnTo>
                  <a:lnTo>
                    <a:pt x="50" y="48"/>
                  </a:lnTo>
                  <a:lnTo>
                    <a:pt x="59" y="32"/>
                  </a:lnTo>
                  <a:lnTo>
                    <a:pt x="67" y="32"/>
                  </a:lnTo>
                  <a:lnTo>
                    <a:pt x="67" y="24"/>
                  </a:lnTo>
                  <a:lnTo>
                    <a:pt x="100" y="32"/>
                  </a:lnTo>
                  <a:lnTo>
                    <a:pt x="114" y="32"/>
                  </a:lnTo>
                  <a:lnTo>
                    <a:pt x="114" y="24"/>
                  </a:lnTo>
                  <a:lnTo>
                    <a:pt x="129" y="24"/>
                  </a:lnTo>
                  <a:lnTo>
                    <a:pt x="136" y="0"/>
                  </a:lnTo>
                  <a:lnTo>
                    <a:pt x="144" y="17"/>
                  </a:lnTo>
                  <a:lnTo>
                    <a:pt x="149" y="39"/>
                  </a:lnTo>
                  <a:lnTo>
                    <a:pt x="171" y="24"/>
                  </a:lnTo>
                  <a:lnTo>
                    <a:pt x="193" y="32"/>
                  </a:lnTo>
                  <a:lnTo>
                    <a:pt x="188" y="3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8" name="S_IRN">
              <a:extLst>
                <a:ext uri="{FF2B5EF4-FFF2-40B4-BE49-F238E27FC236}">
                  <a16:creationId xmlns:a16="http://schemas.microsoft.com/office/drawing/2014/main" id="{E41AB507-9E0D-4DB5-8F4F-FADA53716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369" y="2981325"/>
              <a:ext cx="528757" cy="533400"/>
            </a:xfrm>
            <a:custGeom>
              <a:avLst/>
              <a:gdLst>
                <a:gd name="T0" fmla="*/ 2147483647 w 253"/>
                <a:gd name="T1" fmla="*/ 2147483647 h 254"/>
                <a:gd name="T2" fmla="*/ 2147483647 w 253"/>
                <a:gd name="T3" fmla="*/ 2147483647 h 254"/>
                <a:gd name="T4" fmla="*/ 2147483647 w 253"/>
                <a:gd name="T5" fmla="*/ 2147483647 h 254"/>
                <a:gd name="T6" fmla="*/ 2147483647 w 253"/>
                <a:gd name="T7" fmla="*/ 2147483647 h 254"/>
                <a:gd name="T8" fmla="*/ 2147483647 w 253"/>
                <a:gd name="T9" fmla="*/ 2147483647 h 254"/>
                <a:gd name="T10" fmla="*/ 2147483647 w 253"/>
                <a:gd name="T11" fmla="*/ 2147483647 h 254"/>
                <a:gd name="T12" fmla="*/ 2147483647 w 253"/>
                <a:gd name="T13" fmla="*/ 2147483647 h 254"/>
                <a:gd name="T14" fmla="*/ 2147483647 w 253"/>
                <a:gd name="T15" fmla="*/ 2147483647 h 254"/>
                <a:gd name="T16" fmla="*/ 2147483647 w 253"/>
                <a:gd name="T17" fmla="*/ 2147483647 h 254"/>
                <a:gd name="T18" fmla="*/ 2147483647 w 253"/>
                <a:gd name="T19" fmla="*/ 2147483647 h 254"/>
                <a:gd name="T20" fmla="*/ 2147483647 w 253"/>
                <a:gd name="T21" fmla="*/ 2147483647 h 254"/>
                <a:gd name="T22" fmla="*/ 2147483647 w 253"/>
                <a:gd name="T23" fmla="*/ 2147483647 h 254"/>
                <a:gd name="T24" fmla="*/ 2147483647 w 253"/>
                <a:gd name="T25" fmla="*/ 2147483647 h 254"/>
                <a:gd name="T26" fmla="*/ 2147483647 w 253"/>
                <a:gd name="T27" fmla="*/ 2147483647 h 254"/>
                <a:gd name="T28" fmla="*/ 2147483647 w 253"/>
                <a:gd name="T29" fmla="*/ 2147483647 h 254"/>
                <a:gd name="T30" fmla="*/ 0 w 253"/>
                <a:gd name="T31" fmla="*/ 2147483647 h 254"/>
                <a:gd name="T32" fmla="*/ 2147483647 w 253"/>
                <a:gd name="T33" fmla="*/ 0 h 254"/>
                <a:gd name="T34" fmla="*/ 2147483647 w 253"/>
                <a:gd name="T35" fmla="*/ 2147483647 h 254"/>
                <a:gd name="T36" fmla="*/ 2147483647 w 253"/>
                <a:gd name="T37" fmla="*/ 2147483647 h 254"/>
                <a:gd name="T38" fmla="*/ 2147483647 w 253"/>
                <a:gd name="T39" fmla="*/ 2147483647 h 254"/>
                <a:gd name="T40" fmla="*/ 2147483647 w 253"/>
                <a:gd name="T41" fmla="*/ 2147483647 h 254"/>
                <a:gd name="T42" fmla="*/ 2147483647 w 253"/>
                <a:gd name="T43" fmla="*/ 2147483647 h 254"/>
                <a:gd name="T44" fmla="*/ 2147483647 w 253"/>
                <a:gd name="T45" fmla="*/ 2147483647 h 254"/>
                <a:gd name="T46" fmla="*/ 2147483647 w 253"/>
                <a:gd name="T47" fmla="*/ 2147483647 h 254"/>
                <a:gd name="T48" fmla="*/ 2147483647 w 253"/>
                <a:gd name="T49" fmla="*/ 2147483647 h 254"/>
                <a:gd name="T50" fmla="*/ 2147483647 w 253"/>
                <a:gd name="T51" fmla="*/ 2147483647 h 254"/>
                <a:gd name="T52" fmla="*/ 2147483647 w 253"/>
                <a:gd name="T53" fmla="*/ 2147483647 h 254"/>
                <a:gd name="T54" fmla="*/ 2147483647 w 253"/>
                <a:gd name="T55" fmla="*/ 2147483647 h 254"/>
                <a:gd name="T56" fmla="*/ 2147483647 w 253"/>
                <a:gd name="T57" fmla="*/ 2147483647 h 254"/>
                <a:gd name="T58" fmla="*/ 2147483647 w 253"/>
                <a:gd name="T59" fmla="*/ 2147483647 h 254"/>
                <a:gd name="T60" fmla="*/ 2147483647 w 253"/>
                <a:gd name="T61" fmla="*/ 2147483647 h 254"/>
                <a:gd name="T62" fmla="*/ 2147483647 w 253"/>
                <a:gd name="T63" fmla="*/ 2147483647 h 254"/>
                <a:gd name="T64" fmla="*/ 2147483647 w 253"/>
                <a:gd name="T65" fmla="*/ 2147483647 h 254"/>
                <a:gd name="T66" fmla="*/ 2147483647 w 253"/>
                <a:gd name="T67" fmla="*/ 2147483647 h 254"/>
                <a:gd name="T68" fmla="*/ 2147483647 w 253"/>
                <a:gd name="T69" fmla="*/ 2147483647 h 254"/>
                <a:gd name="T70" fmla="*/ 2147483647 w 253"/>
                <a:gd name="T71" fmla="*/ 2147483647 h 254"/>
                <a:gd name="T72" fmla="*/ 2147483647 w 253"/>
                <a:gd name="T73" fmla="*/ 2147483647 h 254"/>
                <a:gd name="T74" fmla="*/ 2147483647 w 253"/>
                <a:gd name="T75" fmla="*/ 2147483647 h 254"/>
                <a:gd name="T76" fmla="*/ 2147483647 w 253"/>
                <a:gd name="T77" fmla="*/ 2147483647 h 254"/>
                <a:gd name="T78" fmla="*/ 2147483647 w 253"/>
                <a:gd name="T79" fmla="*/ 2147483647 h 254"/>
                <a:gd name="T80" fmla="*/ 2147483647 w 253"/>
                <a:gd name="T81" fmla="*/ 2147483647 h 25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54"/>
                <a:gd name="T125" fmla="*/ 253 w 253"/>
                <a:gd name="T126" fmla="*/ 254 h 25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54">
                  <a:moveTo>
                    <a:pt x="240" y="254"/>
                  </a:moveTo>
                  <a:lnTo>
                    <a:pt x="181" y="246"/>
                  </a:lnTo>
                  <a:lnTo>
                    <a:pt x="166" y="226"/>
                  </a:lnTo>
                  <a:lnTo>
                    <a:pt x="148" y="239"/>
                  </a:lnTo>
                  <a:lnTo>
                    <a:pt x="126" y="239"/>
                  </a:lnTo>
                  <a:lnTo>
                    <a:pt x="83" y="178"/>
                  </a:lnTo>
                  <a:lnTo>
                    <a:pt x="69" y="172"/>
                  </a:lnTo>
                  <a:lnTo>
                    <a:pt x="62" y="172"/>
                  </a:lnTo>
                  <a:lnTo>
                    <a:pt x="56" y="165"/>
                  </a:lnTo>
                  <a:lnTo>
                    <a:pt x="41" y="135"/>
                  </a:lnTo>
                  <a:lnTo>
                    <a:pt x="26" y="126"/>
                  </a:lnTo>
                  <a:lnTo>
                    <a:pt x="19" y="105"/>
                  </a:lnTo>
                  <a:lnTo>
                    <a:pt x="26" y="88"/>
                  </a:lnTo>
                  <a:lnTo>
                    <a:pt x="26" y="68"/>
                  </a:lnTo>
                  <a:lnTo>
                    <a:pt x="19" y="68"/>
                  </a:lnTo>
                  <a:lnTo>
                    <a:pt x="0" y="7"/>
                  </a:lnTo>
                  <a:lnTo>
                    <a:pt x="12" y="0"/>
                  </a:lnTo>
                  <a:lnTo>
                    <a:pt x="19" y="15"/>
                  </a:lnTo>
                  <a:lnTo>
                    <a:pt x="34" y="15"/>
                  </a:lnTo>
                  <a:lnTo>
                    <a:pt x="56" y="7"/>
                  </a:lnTo>
                  <a:lnTo>
                    <a:pt x="62" y="7"/>
                  </a:lnTo>
                  <a:lnTo>
                    <a:pt x="56" y="15"/>
                  </a:lnTo>
                  <a:lnTo>
                    <a:pt x="69" y="24"/>
                  </a:lnTo>
                  <a:lnTo>
                    <a:pt x="69" y="46"/>
                  </a:lnTo>
                  <a:lnTo>
                    <a:pt x="104" y="61"/>
                  </a:lnTo>
                  <a:lnTo>
                    <a:pt x="141" y="61"/>
                  </a:lnTo>
                  <a:lnTo>
                    <a:pt x="141" y="46"/>
                  </a:lnTo>
                  <a:lnTo>
                    <a:pt x="153" y="37"/>
                  </a:lnTo>
                  <a:lnTo>
                    <a:pt x="181" y="37"/>
                  </a:lnTo>
                  <a:lnTo>
                    <a:pt x="233" y="61"/>
                  </a:lnTo>
                  <a:lnTo>
                    <a:pt x="233" y="88"/>
                  </a:lnTo>
                  <a:lnTo>
                    <a:pt x="225" y="105"/>
                  </a:lnTo>
                  <a:lnTo>
                    <a:pt x="225" y="143"/>
                  </a:lnTo>
                  <a:lnTo>
                    <a:pt x="240" y="157"/>
                  </a:lnTo>
                  <a:lnTo>
                    <a:pt x="240" y="165"/>
                  </a:lnTo>
                  <a:lnTo>
                    <a:pt x="233" y="178"/>
                  </a:lnTo>
                  <a:lnTo>
                    <a:pt x="253" y="226"/>
                  </a:lnTo>
                  <a:lnTo>
                    <a:pt x="240" y="239"/>
                  </a:lnTo>
                  <a:lnTo>
                    <a:pt x="240" y="25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59" name="S_TJK">
              <a:extLst>
                <a:ext uri="{FF2B5EF4-FFF2-40B4-BE49-F238E27FC236}">
                  <a16:creationId xmlns:a16="http://schemas.microsoft.com/office/drawing/2014/main" id="{22858107-0668-488A-AB2C-A7FB6608A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841" y="2933700"/>
              <a:ext cx="213239" cy="180975"/>
            </a:xfrm>
            <a:custGeom>
              <a:avLst/>
              <a:gdLst>
                <a:gd name="T0" fmla="*/ 380824332 w 99"/>
                <a:gd name="T1" fmla="*/ 148535245 h 84"/>
                <a:gd name="T2" fmla="*/ 380824332 w 99"/>
                <a:gd name="T3" fmla="*/ 213518173 h 84"/>
                <a:gd name="T4" fmla="*/ 443547496 w 99"/>
                <a:gd name="T5" fmla="*/ 213518173 h 84"/>
                <a:gd name="T6" fmla="*/ 443547496 w 99"/>
                <a:gd name="T7" fmla="*/ 362053417 h 84"/>
                <a:gd name="T8" fmla="*/ 344980709 w 99"/>
                <a:gd name="T9" fmla="*/ 320278370 h 84"/>
                <a:gd name="T10" fmla="*/ 246415974 w 99"/>
                <a:gd name="T11" fmla="*/ 389904167 h 84"/>
                <a:gd name="T12" fmla="*/ 192652657 w 99"/>
                <a:gd name="T13" fmla="*/ 213518173 h 84"/>
                <a:gd name="T14" fmla="*/ 165770998 w 99"/>
                <a:gd name="T15" fmla="*/ 320278370 h 84"/>
                <a:gd name="T16" fmla="*/ 98566819 w 99"/>
                <a:gd name="T17" fmla="*/ 320278370 h 84"/>
                <a:gd name="T18" fmla="*/ 98566819 w 99"/>
                <a:gd name="T19" fmla="*/ 362053417 h 84"/>
                <a:gd name="T20" fmla="*/ 0 w 99"/>
                <a:gd name="T21" fmla="*/ 362053417 h 84"/>
                <a:gd name="T22" fmla="*/ 35841522 w 99"/>
                <a:gd name="T23" fmla="*/ 292427620 h 84"/>
                <a:gd name="T24" fmla="*/ 35841522 w 99"/>
                <a:gd name="T25" fmla="*/ 181026709 h 84"/>
                <a:gd name="T26" fmla="*/ 0 w 99"/>
                <a:gd name="T27" fmla="*/ 148535245 h 84"/>
                <a:gd name="T28" fmla="*/ 67204162 w 99"/>
                <a:gd name="T29" fmla="*/ 148535245 h 84"/>
                <a:gd name="T30" fmla="*/ 98566819 w 99"/>
                <a:gd name="T31" fmla="*/ 41775064 h 84"/>
                <a:gd name="T32" fmla="*/ 98566819 w 99"/>
                <a:gd name="T33" fmla="*/ 0 h 84"/>
                <a:gd name="T34" fmla="*/ 192652657 w 99"/>
                <a:gd name="T35" fmla="*/ 0 h 84"/>
                <a:gd name="T36" fmla="*/ 192652657 w 99"/>
                <a:gd name="T37" fmla="*/ 111400878 h 84"/>
                <a:gd name="T38" fmla="*/ 98566819 w 99"/>
                <a:gd name="T39" fmla="*/ 111400878 h 84"/>
                <a:gd name="T40" fmla="*/ 98566819 w 99"/>
                <a:gd name="T41" fmla="*/ 148535245 h 84"/>
                <a:gd name="T42" fmla="*/ 380824332 w 99"/>
                <a:gd name="T43" fmla="*/ 148535245 h 84"/>
                <a:gd name="T44" fmla="*/ 380824332 w 99"/>
                <a:gd name="T45" fmla="*/ 148535245 h 8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9"/>
                <a:gd name="T70" fmla="*/ 0 h 84"/>
                <a:gd name="T71" fmla="*/ 99 w 99"/>
                <a:gd name="T72" fmla="*/ 84 h 8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9" h="84">
                  <a:moveTo>
                    <a:pt x="85" y="32"/>
                  </a:moveTo>
                  <a:lnTo>
                    <a:pt x="85" y="46"/>
                  </a:lnTo>
                  <a:lnTo>
                    <a:pt x="99" y="46"/>
                  </a:lnTo>
                  <a:lnTo>
                    <a:pt x="99" y="78"/>
                  </a:lnTo>
                  <a:lnTo>
                    <a:pt x="77" y="69"/>
                  </a:lnTo>
                  <a:lnTo>
                    <a:pt x="55" y="84"/>
                  </a:lnTo>
                  <a:lnTo>
                    <a:pt x="43" y="46"/>
                  </a:lnTo>
                  <a:lnTo>
                    <a:pt x="37" y="69"/>
                  </a:lnTo>
                  <a:lnTo>
                    <a:pt x="22" y="69"/>
                  </a:lnTo>
                  <a:lnTo>
                    <a:pt x="22" y="78"/>
                  </a:lnTo>
                  <a:lnTo>
                    <a:pt x="0" y="78"/>
                  </a:lnTo>
                  <a:lnTo>
                    <a:pt x="8" y="63"/>
                  </a:lnTo>
                  <a:lnTo>
                    <a:pt x="8" y="39"/>
                  </a:lnTo>
                  <a:lnTo>
                    <a:pt x="0" y="32"/>
                  </a:lnTo>
                  <a:lnTo>
                    <a:pt x="15" y="32"/>
                  </a:lnTo>
                  <a:lnTo>
                    <a:pt x="22" y="9"/>
                  </a:lnTo>
                  <a:lnTo>
                    <a:pt x="22" y="0"/>
                  </a:lnTo>
                  <a:lnTo>
                    <a:pt x="43" y="0"/>
                  </a:lnTo>
                  <a:lnTo>
                    <a:pt x="43" y="24"/>
                  </a:lnTo>
                  <a:lnTo>
                    <a:pt x="22" y="24"/>
                  </a:lnTo>
                  <a:lnTo>
                    <a:pt x="22" y="32"/>
                  </a:lnTo>
                  <a:lnTo>
                    <a:pt x="85" y="3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0" name="S_TKM">
              <a:extLst>
                <a:ext uri="{FF2B5EF4-FFF2-40B4-BE49-F238E27FC236}">
                  <a16:creationId xmlns:a16="http://schemas.microsoft.com/office/drawing/2014/main" id="{B075F699-8001-4F6E-A29C-EF56CEFE9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6968" y="2857500"/>
              <a:ext cx="417514" cy="295275"/>
            </a:xfrm>
            <a:custGeom>
              <a:avLst/>
              <a:gdLst>
                <a:gd name="T0" fmla="*/ 843421031 w 201"/>
                <a:gd name="T1" fmla="*/ 494583478 h 143"/>
                <a:gd name="T2" fmla="*/ 778208257 w 201"/>
                <a:gd name="T3" fmla="*/ 460474068 h 143"/>
                <a:gd name="T4" fmla="*/ 778208257 w 201"/>
                <a:gd name="T5" fmla="*/ 494583478 h 143"/>
                <a:gd name="T6" fmla="*/ 752123981 w 201"/>
                <a:gd name="T7" fmla="*/ 494583478 h 143"/>
                <a:gd name="T8" fmla="*/ 712995483 w 201"/>
                <a:gd name="T9" fmla="*/ 558538493 h 143"/>
                <a:gd name="T10" fmla="*/ 617351054 w 201"/>
                <a:gd name="T11" fmla="*/ 558538493 h 143"/>
                <a:gd name="T12" fmla="*/ 617351054 w 201"/>
                <a:gd name="T13" fmla="*/ 609701576 h 143"/>
                <a:gd name="T14" fmla="*/ 530399168 w 201"/>
                <a:gd name="T15" fmla="*/ 609701576 h 143"/>
                <a:gd name="T16" fmla="*/ 530399168 w 201"/>
                <a:gd name="T17" fmla="*/ 524428954 h 143"/>
                <a:gd name="T18" fmla="*/ 313021864 w 201"/>
                <a:gd name="T19" fmla="*/ 430628592 h 143"/>
                <a:gd name="T20" fmla="*/ 191291009 w 201"/>
                <a:gd name="T21" fmla="*/ 430628592 h 143"/>
                <a:gd name="T22" fmla="*/ 130425581 w 201"/>
                <a:gd name="T23" fmla="*/ 460474068 h 143"/>
                <a:gd name="T24" fmla="*/ 130425581 w 201"/>
                <a:gd name="T25" fmla="*/ 328300362 h 143"/>
                <a:gd name="T26" fmla="*/ 56518032 w 201"/>
                <a:gd name="T27" fmla="*/ 328300362 h 143"/>
                <a:gd name="T28" fmla="*/ 56518032 w 201"/>
                <a:gd name="T29" fmla="*/ 260081477 h 143"/>
                <a:gd name="T30" fmla="*/ 34781136 w 201"/>
                <a:gd name="T31" fmla="*/ 260081477 h 143"/>
                <a:gd name="T32" fmla="*/ 34781136 w 201"/>
                <a:gd name="T33" fmla="*/ 200390526 h 143"/>
                <a:gd name="T34" fmla="*/ 130425581 w 201"/>
                <a:gd name="T35" fmla="*/ 200390526 h 143"/>
                <a:gd name="T36" fmla="*/ 152164595 w 201"/>
                <a:gd name="T37" fmla="*/ 170545050 h 143"/>
                <a:gd name="T38" fmla="*/ 56518032 w 201"/>
                <a:gd name="T39" fmla="*/ 102328263 h 143"/>
                <a:gd name="T40" fmla="*/ 34781136 w 201"/>
                <a:gd name="T41" fmla="*/ 102328263 h 143"/>
                <a:gd name="T42" fmla="*/ 34781136 w 201"/>
                <a:gd name="T43" fmla="*/ 170545050 h 143"/>
                <a:gd name="T44" fmla="*/ 0 w 201"/>
                <a:gd name="T45" fmla="*/ 102328263 h 143"/>
                <a:gd name="T46" fmla="*/ 130425581 w 201"/>
                <a:gd name="T47" fmla="*/ 38373361 h 143"/>
                <a:gd name="T48" fmla="*/ 191291009 w 201"/>
                <a:gd name="T49" fmla="*/ 127909804 h 143"/>
                <a:gd name="T50" fmla="*/ 239114266 w 201"/>
                <a:gd name="T51" fmla="*/ 127909804 h 143"/>
                <a:gd name="T52" fmla="*/ 239114266 w 201"/>
                <a:gd name="T53" fmla="*/ 102328263 h 143"/>
                <a:gd name="T54" fmla="*/ 343455604 w 201"/>
                <a:gd name="T55" fmla="*/ 38373361 h 143"/>
                <a:gd name="T56" fmla="*/ 369539879 w 201"/>
                <a:gd name="T57" fmla="*/ 38373361 h 143"/>
                <a:gd name="T58" fmla="*/ 343455604 w 201"/>
                <a:gd name="T59" fmla="*/ 0 h 143"/>
                <a:gd name="T60" fmla="*/ 369539879 w 201"/>
                <a:gd name="T61" fmla="*/ 0 h 143"/>
                <a:gd name="T62" fmla="*/ 439102118 w 201"/>
                <a:gd name="T63" fmla="*/ 38373361 h 143"/>
                <a:gd name="T64" fmla="*/ 439102118 w 201"/>
                <a:gd name="T65" fmla="*/ 127909804 h 143"/>
                <a:gd name="T66" fmla="*/ 569527797 w 201"/>
                <a:gd name="T67" fmla="*/ 127909804 h 143"/>
                <a:gd name="T68" fmla="*/ 595612072 w 201"/>
                <a:gd name="T69" fmla="*/ 260081477 h 143"/>
                <a:gd name="T70" fmla="*/ 873854771 w 201"/>
                <a:gd name="T71" fmla="*/ 430628592 h 143"/>
                <a:gd name="T72" fmla="*/ 843421031 w 201"/>
                <a:gd name="T73" fmla="*/ 494583478 h 143"/>
                <a:gd name="T74" fmla="*/ 843421031 w 201"/>
                <a:gd name="T75" fmla="*/ 494583478 h 143"/>
                <a:gd name="T76" fmla="*/ 843421031 w 201"/>
                <a:gd name="T77" fmla="*/ 494583478 h 14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1"/>
                <a:gd name="T118" fmla="*/ 0 h 143"/>
                <a:gd name="T119" fmla="*/ 201 w 201"/>
                <a:gd name="T120" fmla="*/ 143 h 14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1" h="143">
                  <a:moveTo>
                    <a:pt x="194" y="116"/>
                  </a:moveTo>
                  <a:lnTo>
                    <a:pt x="179" y="108"/>
                  </a:lnTo>
                  <a:lnTo>
                    <a:pt x="179" y="116"/>
                  </a:lnTo>
                  <a:lnTo>
                    <a:pt x="173" y="116"/>
                  </a:lnTo>
                  <a:lnTo>
                    <a:pt x="164" y="131"/>
                  </a:lnTo>
                  <a:lnTo>
                    <a:pt x="142" y="131"/>
                  </a:lnTo>
                  <a:lnTo>
                    <a:pt x="142" y="143"/>
                  </a:lnTo>
                  <a:lnTo>
                    <a:pt x="122" y="143"/>
                  </a:lnTo>
                  <a:lnTo>
                    <a:pt x="122" y="123"/>
                  </a:lnTo>
                  <a:lnTo>
                    <a:pt x="72" y="101"/>
                  </a:lnTo>
                  <a:lnTo>
                    <a:pt x="44" y="101"/>
                  </a:lnTo>
                  <a:lnTo>
                    <a:pt x="30" y="108"/>
                  </a:lnTo>
                  <a:lnTo>
                    <a:pt x="30" y="77"/>
                  </a:lnTo>
                  <a:lnTo>
                    <a:pt x="13" y="77"/>
                  </a:lnTo>
                  <a:lnTo>
                    <a:pt x="13" y="61"/>
                  </a:lnTo>
                  <a:lnTo>
                    <a:pt x="8" y="61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5" y="40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8" y="40"/>
                  </a:lnTo>
                  <a:lnTo>
                    <a:pt x="0" y="24"/>
                  </a:lnTo>
                  <a:lnTo>
                    <a:pt x="30" y="9"/>
                  </a:lnTo>
                  <a:lnTo>
                    <a:pt x="44" y="30"/>
                  </a:lnTo>
                  <a:lnTo>
                    <a:pt x="55" y="30"/>
                  </a:lnTo>
                  <a:lnTo>
                    <a:pt x="55" y="24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101" y="9"/>
                  </a:lnTo>
                  <a:lnTo>
                    <a:pt x="101" y="30"/>
                  </a:lnTo>
                  <a:lnTo>
                    <a:pt x="131" y="30"/>
                  </a:lnTo>
                  <a:lnTo>
                    <a:pt x="137" y="61"/>
                  </a:lnTo>
                  <a:lnTo>
                    <a:pt x="201" y="101"/>
                  </a:lnTo>
                  <a:lnTo>
                    <a:pt x="194" y="11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1" name="S_UZB">
              <a:extLst>
                <a:ext uri="{FF2B5EF4-FFF2-40B4-BE49-F238E27FC236}">
                  <a16:creationId xmlns:a16="http://schemas.microsoft.com/office/drawing/2014/main" id="{1E02BBD2-3BED-4E7F-BA36-9EC306BB3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1346" y="2752725"/>
              <a:ext cx="500290" cy="323850"/>
            </a:xfrm>
            <a:custGeom>
              <a:avLst/>
              <a:gdLst>
                <a:gd name="T0" fmla="*/ 622743484 w 239"/>
                <a:gd name="T1" fmla="*/ 659615237 h 159"/>
                <a:gd name="T2" fmla="*/ 674279540 w 239"/>
                <a:gd name="T3" fmla="*/ 659615237 h 159"/>
                <a:gd name="T4" fmla="*/ 717227634 w 239"/>
                <a:gd name="T5" fmla="*/ 597387178 h 159"/>
                <a:gd name="T6" fmla="*/ 717227634 w 239"/>
                <a:gd name="T7" fmla="*/ 506120453 h 159"/>
                <a:gd name="T8" fmla="*/ 674279540 w 239"/>
                <a:gd name="T9" fmla="*/ 472930933 h 159"/>
                <a:gd name="T10" fmla="*/ 747291715 w 239"/>
                <a:gd name="T11" fmla="*/ 472930933 h 159"/>
                <a:gd name="T12" fmla="*/ 777355795 w 239"/>
                <a:gd name="T13" fmla="*/ 389960187 h 159"/>
                <a:gd name="T14" fmla="*/ 777355795 w 239"/>
                <a:gd name="T15" fmla="*/ 352623759 h 159"/>
                <a:gd name="T16" fmla="*/ 867545965 w 239"/>
                <a:gd name="T17" fmla="*/ 352623759 h 159"/>
                <a:gd name="T18" fmla="*/ 867545965 w 239"/>
                <a:gd name="T19" fmla="*/ 389960187 h 159"/>
                <a:gd name="T20" fmla="*/ 931968106 w 239"/>
                <a:gd name="T21" fmla="*/ 389960187 h 159"/>
                <a:gd name="T22" fmla="*/ 1026452256 w 239"/>
                <a:gd name="T23" fmla="*/ 352623759 h 159"/>
                <a:gd name="T24" fmla="*/ 931968106 w 239"/>
                <a:gd name="T25" fmla="*/ 327734165 h 159"/>
                <a:gd name="T26" fmla="*/ 841775865 w 239"/>
                <a:gd name="T27" fmla="*/ 327734165 h 159"/>
                <a:gd name="T28" fmla="*/ 897607973 w 239"/>
                <a:gd name="T29" fmla="*/ 236465466 h 159"/>
                <a:gd name="T30" fmla="*/ 867545965 w 239"/>
                <a:gd name="T31" fmla="*/ 236465466 h 159"/>
                <a:gd name="T32" fmla="*/ 747291715 w 239"/>
                <a:gd name="T33" fmla="*/ 352623759 h 159"/>
                <a:gd name="T34" fmla="*/ 717227634 w 239"/>
                <a:gd name="T35" fmla="*/ 327734165 h 159"/>
                <a:gd name="T36" fmla="*/ 652807565 w 239"/>
                <a:gd name="T37" fmla="*/ 327734165 h 159"/>
                <a:gd name="T38" fmla="*/ 652807565 w 239"/>
                <a:gd name="T39" fmla="*/ 298693589 h 159"/>
                <a:gd name="T40" fmla="*/ 622743484 w 239"/>
                <a:gd name="T41" fmla="*/ 298693589 h 159"/>
                <a:gd name="T42" fmla="*/ 622743484 w 239"/>
                <a:gd name="T43" fmla="*/ 207426927 h 159"/>
                <a:gd name="T44" fmla="*/ 532553185 w 239"/>
                <a:gd name="T45" fmla="*/ 136900979 h 159"/>
                <a:gd name="T46" fmla="*/ 352172846 w 239"/>
                <a:gd name="T47" fmla="*/ 136900979 h 159"/>
                <a:gd name="T48" fmla="*/ 163202409 w 239"/>
                <a:gd name="T49" fmla="*/ 0 h 159"/>
                <a:gd name="T50" fmla="*/ 0 w 239"/>
                <a:gd name="T51" fmla="*/ 24891639 h 159"/>
                <a:gd name="T52" fmla="*/ 0 w 239"/>
                <a:gd name="T53" fmla="*/ 327734165 h 159"/>
                <a:gd name="T54" fmla="*/ 25768036 w 239"/>
                <a:gd name="T55" fmla="*/ 327734165 h 159"/>
                <a:gd name="T56" fmla="*/ 25768036 w 239"/>
                <a:gd name="T57" fmla="*/ 298693589 h 159"/>
                <a:gd name="T58" fmla="*/ 120254282 w 239"/>
                <a:gd name="T59" fmla="*/ 236465466 h 159"/>
                <a:gd name="T60" fmla="*/ 163202409 w 239"/>
                <a:gd name="T61" fmla="*/ 236465466 h 159"/>
                <a:gd name="T62" fmla="*/ 120254282 w 239"/>
                <a:gd name="T63" fmla="*/ 207426927 h 159"/>
                <a:gd name="T64" fmla="*/ 163202409 w 239"/>
                <a:gd name="T65" fmla="*/ 207426927 h 159"/>
                <a:gd name="T66" fmla="*/ 214738465 w 239"/>
                <a:gd name="T67" fmla="*/ 236465466 h 159"/>
                <a:gd name="T68" fmla="*/ 214738465 w 239"/>
                <a:gd name="T69" fmla="*/ 327734165 h 159"/>
                <a:gd name="T70" fmla="*/ 352172846 w 239"/>
                <a:gd name="T71" fmla="*/ 327734165 h 159"/>
                <a:gd name="T72" fmla="*/ 377940874 w 239"/>
                <a:gd name="T73" fmla="*/ 443892394 h 159"/>
                <a:gd name="T74" fmla="*/ 652807565 w 239"/>
                <a:gd name="T75" fmla="*/ 597387178 h 159"/>
                <a:gd name="T76" fmla="*/ 622743484 w 239"/>
                <a:gd name="T77" fmla="*/ 659615237 h 159"/>
                <a:gd name="T78" fmla="*/ 622743484 w 239"/>
                <a:gd name="T79" fmla="*/ 659615237 h 159"/>
                <a:gd name="T80" fmla="*/ 622743484 w 239"/>
                <a:gd name="T81" fmla="*/ 659615237 h 1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39"/>
                <a:gd name="T124" fmla="*/ 0 h 159"/>
                <a:gd name="T125" fmla="*/ 239 w 239"/>
                <a:gd name="T126" fmla="*/ 159 h 1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39" h="159">
                  <a:moveTo>
                    <a:pt x="145" y="159"/>
                  </a:moveTo>
                  <a:lnTo>
                    <a:pt x="157" y="159"/>
                  </a:lnTo>
                  <a:lnTo>
                    <a:pt x="167" y="144"/>
                  </a:lnTo>
                  <a:lnTo>
                    <a:pt x="167" y="122"/>
                  </a:lnTo>
                  <a:lnTo>
                    <a:pt x="157" y="114"/>
                  </a:lnTo>
                  <a:lnTo>
                    <a:pt x="174" y="114"/>
                  </a:lnTo>
                  <a:lnTo>
                    <a:pt x="181" y="94"/>
                  </a:lnTo>
                  <a:lnTo>
                    <a:pt x="181" y="85"/>
                  </a:lnTo>
                  <a:lnTo>
                    <a:pt x="202" y="85"/>
                  </a:lnTo>
                  <a:lnTo>
                    <a:pt x="202" y="94"/>
                  </a:lnTo>
                  <a:lnTo>
                    <a:pt x="217" y="94"/>
                  </a:lnTo>
                  <a:lnTo>
                    <a:pt x="239" y="85"/>
                  </a:lnTo>
                  <a:lnTo>
                    <a:pt x="217" y="79"/>
                  </a:lnTo>
                  <a:lnTo>
                    <a:pt x="196" y="79"/>
                  </a:lnTo>
                  <a:lnTo>
                    <a:pt x="209" y="57"/>
                  </a:lnTo>
                  <a:lnTo>
                    <a:pt x="202" y="57"/>
                  </a:lnTo>
                  <a:lnTo>
                    <a:pt x="174" y="85"/>
                  </a:lnTo>
                  <a:lnTo>
                    <a:pt x="167" y="79"/>
                  </a:lnTo>
                  <a:lnTo>
                    <a:pt x="152" y="79"/>
                  </a:lnTo>
                  <a:lnTo>
                    <a:pt x="152" y="72"/>
                  </a:lnTo>
                  <a:lnTo>
                    <a:pt x="145" y="72"/>
                  </a:lnTo>
                  <a:lnTo>
                    <a:pt x="145" y="50"/>
                  </a:lnTo>
                  <a:lnTo>
                    <a:pt x="124" y="33"/>
                  </a:lnTo>
                  <a:lnTo>
                    <a:pt x="82" y="33"/>
                  </a:lnTo>
                  <a:lnTo>
                    <a:pt x="38" y="0"/>
                  </a:lnTo>
                  <a:lnTo>
                    <a:pt x="0" y="6"/>
                  </a:lnTo>
                  <a:lnTo>
                    <a:pt x="0" y="79"/>
                  </a:lnTo>
                  <a:lnTo>
                    <a:pt x="6" y="79"/>
                  </a:lnTo>
                  <a:lnTo>
                    <a:pt x="6" y="72"/>
                  </a:lnTo>
                  <a:lnTo>
                    <a:pt x="28" y="57"/>
                  </a:lnTo>
                  <a:lnTo>
                    <a:pt x="38" y="57"/>
                  </a:lnTo>
                  <a:lnTo>
                    <a:pt x="28" y="50"/>
                  </a:lnTo>
                  <a:lnTo>
                    <a:pt x="38" y="50"/>
                  </a:lnTo>
                  <a:lnTo>
                    <a:pt x="50" y="57"/>
                  </a:lnTo>
                  <a:lnTo>
                    <a:pt x="50" y="79"/>
                  </a:lnTo>
                  <a:lnTo>
                    <a:pt x="82" y="79"/>
                  </a:lnTo>
                  <a:lnTo>
                    <a:pt x="88" y="107"/>
                  </a:lnTo>
                  <a:lnTo>
                    <a:pt x="152" y="144"/>
                  </a:lnTo>
                  <a:lnTo>
                    <a:pt x="145" y="15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2" name="S_TUR">
              <a:extLst>
                <a:ext uri="{FF2B5EF4-FFF2-40B4-BE49-F238E27FC236}">
                  <a16:creationId xmlns:a16="http://schemas.microsoft.com/office/drawing/2014/main" id="{01E62C50-A341-403B-B1C2-8E6356FD3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483" y="2905125"/>
              <a:ext cx="535863" cy="209550"/>
            </a:xfrm>
            <a:custGeom>
              <a:avLst/>
              <a:gdLst>
                <a:gd name="T0" fmla="*/ 2147483647 w 251"/>
                <a:gd name="T1" fmla="*/ 2147483647 h 99"/>
                <a:gd name="T2" fmla="*/ 2147483647 w 251"/>
                <a:gd name="T3" fmla="*/ 2147483647 h 99"/>
                <a:gd name="T4" fmla="*/ 2147483647 w 251"/>
                <a:gd name="T5" fmla="*/ 2147483647 h 99"/>
                <a:gd name="T6" fmla="*/ 2147483647 w 251"/>
                <a:gd name="T7" fmla="*/ 2147483647 h 99"/>
                <a:gd name="T8" fmla="*/ 2147483647 w 251"/>
                <a:gd name="T9" fmla="*/ 2147483647 h 99"/>
                <a:gd name="T10" fmla="*/ 2147483647 w 251"/>
                <a:gd name="T11" fmla="*/ 2147483647 h 99"/>
                <a:gd name="T12" fmla="*/ 2147483647 w 251"/>
                <a:gd name="T13" fmla="*/ 0 h 99"/>
                <a:gd name="T14" fmla="*/ 2147483647 w 251"/>
                <a:gd name="T15" fmla="*/ 0 h 99"/>
                <a:gd name="T16" fmla="*/ 2147483647 w 251"/>
                <a:gd name="T17" fmla="*/ 2147483647 h 99"/>
                <a:gd name="T18" fmla="*/ 2147483647 w 251"/>
                <a:gd name="T19" fmla="*/ 2147483647 h 99"/>
                <a:gd name="T20" fmla="*/ 2147483647 w 251"/>
                <a:gd name="T21" fmla="*/ 0 h 99"/>
                <a:gd name="T22" fmla="*/ 2147483647 w 251"/>
                <a:gd name="T23" fmla="*/ 0 h 99"/>
                <a:gd name="T24" fmla="*/ 2147483647 w 251"/>
                <a:gd name="T25" fmla="*/ 2147483647 h 99"/>
                <a:gd name="T26" fmla="*/ 0 w 251"/>
                <a:gd name="T27" fmla="*/ 2147483647 h 99"/>
                <a:gd name="T28" fmla="*/ 2147483647 w 251"/>
                <a:gd name="T29" fmla="*/ 2147483647 h 99"/>
                <a:gd name="T30" fmla="*/ 2147483647 w 251"/>
                <a:gd name="T31" fmla="*/ 2147483647 h 99"/>
                <a:gd name="T32" fmla="*/ 2147483647 w 251"/>
                <a:gd name="T33" fmla="*/ 2147483647 h 99"/>
                <a:gd name="T34" fmla="*/ 2147483647 w 251"/>
                <a:gd name="T35" fmla="*/ 2147483647 h 99"/>
                <a:gd name="T36" fmla="*/ 2147483647 w 251"/>
                <a:gd name="T37" fmla="*/ 2147483647 h 99"/>
                <a:gd name="T38" fmla="*/ 2147483647 w 251"/>
                <a:gd name="T39" fmla="*/ 2147483647 h 99"/>
                <a:gd name="T40" fmla="*/ 2147483647 w 251"/>
                <a:gd name="T41" fmla="*/ 2147483647 h 99"/>
                <a:gd name="T42" fmla="*/ 2147483647 w 251"/>
                <a:gd name="T43" fmla="*/ 2147483647 h 99"/>
                <a:gd name="T44" fmla="*/ 2147483647 w 251"/>
                <a:gd name="T45" fmla="*/ 2147483647 h 99"/>
                <a:gd name="T46" fmla="*/ 2147483647 w 251"/>
                <a:gd name="T47" fmla="*/ 2147483647 h 99"/>
                <a:gd name="T48" fmla="*/ 2147483647 w 251"/>
                <a:gd name="T49" fmla="*/ 2147483647 h 99"/>
                <a:gd name="T50" fmla="*/ 2147483647 w 251"/>
                <a:gd name="T51" fmla="*/ 2147483647 h 99"/>
                <a:gd name="T52" fmla="*/ 2147483647 w 251"/>
                <a:gd name="T53" fmla="*/ 2147483647 h 99"/>
                <a:gd name="T54" fmla="*/ 2147483647 w 251"/>
                <a:gd name="T55" fmla="*/ 2147483647 h 99"/>
                <a:gd name="T56" fmla="*/ 2147483647 w 251"/>
                <a:gd name="T57" fmla="*/ 2147483647 h 99"/>
                <a:gd name="T58" fmla="*/ 2147483647 w 251"/>
                <a:gd name="T59" fmla="*/ 2147483647 h 99"/>
                <a:gd name="T60" fmla="*/ 2147483647 w 251"/>
                <a:gd name="T61" fmla="*/ 2147483647 h 99"/>
                <a:gd name="T62" fmla="*/ 2147483647 w 251"/>
                <a:gd name="T63" fmla="*/ 2147483647 h 99"/>
                <a:gd name="T64" fmla="*/ 2147483647 w 251"/>
                <a:gd name="T65" fmla="*/ 2147483647 h 99"/>
                <a:gd name="T66" fmla="*/ 2147483647 w 251"/>
                <a:gd name="T67" fmla="*/ 2147483647 h 99"/>
                <a:gd name="T68" fmla="*/ 2147483647 w 251"/>
                <a:gd name="T69" fmla="*/ 2147483647 h 99"/>
                <a:gd name="T70" fmla="*/ 2147483647 w 251"/>
                <a:gd name="T71" fmla="*/ 2147483647 h 99"/>
                <a:gd name="T72" fmla="*/ 2147483647 w 251"/>
                <a:gd name="T73" fmla="*/ 2147483647 h 99"/>
                <a:gd name="T74" fmla="*/ 2147483647 w 251"/>
                <a:gd name="T75" fmla="*/ 2147483647 h 99"/>
                <a:gd name="T76" fmla="*/ 2147483647 w 251"/>
                <a:gd name="T77" fmla="*/ 2147483647 h 99"/>
                <a:gd name="T78" fmla="*/ 2147483647 w 251"/>
                <a:gd name="T79" fmla="*/ 2147483647 h 99"/>
                <a:gd name="T80" fmla="*/ 2147483647 w 251"/>
                <a:gd name="T81" fmla="*/ 2147483647 h 99"/>
                <a:gd name="T82" fmla="*/ 2147483647 w 251"/>
                <a:gd name="T83" fmla="*/ 2147483647 h 99"/>
                <a:gd name="T84" fmla="*/ 2147483647 w 251"/>
                <a:gd name="T85" fmla="*/ 2147483647 h 99"/>
                <a:gd name="T86" fmla="*/ 2147483647 w 251"/>
                <a:gd name="T87" fmla="*/ 2147483647 h 99"/>
                <a:gd name="T88" fmla="*/ 2147483647 w 251"/>
                <a:gd name="T89" fmla="*/ 2147483647 h 99"/>
                <a:gd name="T90" fmla="*/ 2147483647 w 251"/>
                <a:gd name="T91" fmla="*/ 2147483647 h 99"/>
                <a:gd name="T92" fmla="*/ 2147483647 w 251"/>
                <a:gd name="T93" fmla="*/ 2147483647 h 99"/>
                <a:gd name="T94" fmla="*/ 2147483647 w 251"/>
                <a:gd name="T95" fmla="*/ 2147483647 h 99"/>
                <a:gd name="T96" fmla="*/ 2147483647 w 251"/>
                <a:gd name="T97" fmla="*/ 2147483647 h 99"/>
                <a:gd name="T98" fmla="*/ 2147483647 w 251"/>
                <a:gd name="T99" fmla="*/ 2147483647 h 99"/>
                <a:gd name="T100" fmla="*/ 2147483647 w 251"/>
                <a:gd name="T101" fmla="*/ 2147483647 h 99"/>
                <a:gd name="T102" fmla="*/ 2147483647 w 251"/>
                <a:gd name="T103" fmla="*/ 2147483647 h 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51"/>
                <a:gd name="T157" fmla="*/ 0 h 99"/>
                <a:gd name="T158" fmla="*/ 251 w 251"/>
                <a:gd name="T159" fmla="*/ 99 h 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51" h="99">
                  <a:moveTo>
                    <a:pt x="251" y="36"/>
                  </a:moveTo>
                  <a:lnTo>
                    <a:pt x="237" y="36"/>
                  </a:lnTo>
                  <a:lnTo>
                    <a:pt x="231" y="7"/>
                  </a:lnTo>
                  <a:lnTo>
                    <a:pt x="211" y="7"/>
                  </a:lnTo>
                  <a:lnTo>
                    <a:pt x="180" y="15"/>
                  </a:lnTo>
                  <a:lnTo>
                    <a:pt x="145" y="15"/>
                  </a:lnTo>
                  <a:lnTo>
                    <a:pt x="125" y="0"/>
                  </a:lnTo>
                  <a:lnTo>
                    <a:pt x="97" y="0"/>
                  </a:lnTo>
                  <a:lnTo>
                    <a:pt x="68" y="15"/>
                  </a:lnTo>
                  <a:lnTo>
                    <a:pt x="33" y="15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5" y="7"/>
                  </a:lnTo>
                  <a:lnTo>
                    <a:pt x="0" y="22"/>
                  </a:lnTo>
                  <a:lnTo>
                    <a:pt x="5" y="22"/>
                  </a:lnTo>
                  <a:lnTo>
                    <a:pt x="5" y="36"/>
                  </a:lnTo>
                  <a:lnTo>
                    <a:pt x="21" y="15"/>
                  </a:lnTo>
                  <a:lnTo>
                    <a:pt x="33" y="15"/>
                  </a:lnTo>
                  <a:lnTo>
                    <a:pt x="48" y="22"/>
                  </a:lnTo>
                  <a:lnTo>
                    <a:pt x="33" y="22"/>
                  </a:lnTo>
                  <a:lnTo>
                    <a:pt x="33" y="36"/>
                  </a:lnTo>
                  <a:lnTo>
                    <a:pt x="13" y="36"/>
                  </a:lnTo>
                  <a:lnTo>
                    <a:pt x="5" y="42"/>
                  </a:lnTo>
                  <a:lnTo>
                    <a:pt x="5" y="51"/>
                  </a:lnTo>
                  <a:lnTo>
                    <a:pt x="13" y="42"/>
                  </a:lnTo>
                  <a:lnTo>
                    <a:pt x="13" y="51"/>
                  </a:lnTo>
                  <a:lnTo>
                    <a:pt x="5" y="57"/>
                  </a:lnTo>
                  <a:lnTo>
                    <a:pt x="5" y="71"/>
                  </a:lnTo>
                  <a:lnTo>
                    <a:pt x="13" y="79"/>
                  </a:lnTo>
                  <a:lnTo>
                    <a:pt x="21" y="86"/>
                  </a:lnTo>
                  <a:lnTo>
                    <a:pt x="26" y="86"/>
                  </a:lnTo>
                  <a:lnTo>
                    <a:pt x="26" y="93"/>
                  </a:lnTo>
                  <a:lnTo>
                    <a:pt x="48" y="99"/>
                  </a:lnTo>
                  <a:lnTo>
                    <a:pt x="60" y="93"/>
                  </a:lnTo>
                  <a:lnTo>
                    <a:pt x="68" y="93"/>
                  </a:lnTo>
                  <a:lnTo>
                    <a:pt x="90" y="99"/>
                  </a:lnTo>
                  <a:lnTo>
                    <a:pt x="97" y="99"/>
                  </a:lnTo>
                  <a:lnTo>
                    <a:pt x="110" y="93"/>
                  </a:lnTo>
                  <a:lnTo>
                    <a:pt x="130" y="93"/>
                  </a:lnTo>
                  <a:lnTo>
                    <a:pt x="130" y="99"/>
                  </a:lnTo>
                  <a:lnTo>
                    <a:pt x="139" y="99"/>
                  </a:lnTo>
                  <a:lnTo>
                    <a:pt x="139" y="93"/>
                  </a:lnTo>
                  <a:lnTo>
                    <a:pt x="165" y="86"/>
                  </a:lnTo>
                  <a:lnTo>
                    <a:pt x="174" y="93"/>
                  </a:lnTo>
                  <a:lnTo>
                    <a:pt x="196" y="86"/>
                  </a:lnTo>
                  <a:lnTo>
                    <a:pt x="222" y="86"/>
                  </a:lnTo>
                  <a:lnTo>
                    <a:pt x="222" y="79"/>
                  </a:lnTo>
                  <a:lnTo>
                    <a:pt x="251" y="86"/>
                  </a:lnTo>
                  <a:lnTo>
                    <a:pt x="237" y="42"/>
                  </a:lnTo>
                  <a:lnTo>
                    <a:pt x="251" y="3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3" name="S_BTN">
              <a:extLst>
                <a:ext uri="{FF2B5EF4-FFF2-40B4-BE49-F238E27FC236}">
                  <a16:creationId xmlns:a16="http://schemas.microsoft.com/office/drawing/2014/main" id="{A5A0C8DB-4ABF-4E01-BD1D-5148AD119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639" y="3419475"/>
              <a:ext cx="101753" cy="57150"/>
            </a:xfrm>
            <a:custGeom>
              <a:avLst/>
              <a:gdLst>
                <a:gd name="T0" fmla="*/ 170249858 w 45"/>
                <a:gd name="T1" fmla="*/ 0 h 27"/>
                <a:gd name="T2" fmla="*/ 67204160 w 45"/>
                <a:gd name="T3" fmla="*/ 0 h 27"/>
                <a:gd name="T4" fmla="*/ 0 w 45"/>
                <a:gd name="T5" fmla="*/ 76164028 h 27"/>
                <a:gd name="T6" fmla="*/ 0 w 45"/>
                <a:gd name="T7" fmla="*/ 120967499 h 27"/>
                <a:gd name="T8" fmla="*/ 201612498 w 45"/>
                <a:gd name="T9" fmla="*/ 120967499 h 27"/>
                <a:gd name="T10" fmla="*/ 170249858 w 45"/>
                <a:gd name="T11" fmla="*/ 0 h 27"/>
                <a:gd name="T12" fmla="*/ 170249858 w 45"/>
                <a:gd name="T13" fmla="*/ 0 h 27"/>
                <a:gd name="T14" fmla="*/ 170249858 w 45"/>
                <a:gd name="T15" fmla="*/ 0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27"/>
                <a:gd name="T26" fmla="*/ 45 w 45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27">
                  <a:moveTo>
                    <a:pt x="38" y="0"/>
                  </a:moveTo>
                  <a:lnTo>
                    <a:pt x="15" y="0"/>
                  </a:lnTo>
                  <a:lnTo>
                    <a:pt x="0" y="17"/>
                  </a:lnTo>
                  <a:lnTo>
                    <a:pt x="0" y="27"/>
                  </a:lnTo>
                  <a:lnTo>
                    <a:pt x="45" y="27"/>
                  </a:lnTo>
                  <a:lnTo>
                    <a:pt x="3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4" name="S_GEO">
              <a:extLst>
                <a:ext uri="{FF2B5EF4-FFF2-40B4-BE49-F238E27FC236}">
                  <a16:creationId xmlns:a16="http://schemas.microsoft.com/office/drawing/2014/main" id="{D6781D16-2FA8-4A3F-8440-4A6925912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523" y="2838450"/>
              <a:ext cx="201649" cy="76200"/>
            </a:xfrm>
            <a:custGeom>
              <a:avLst/>
              <a:gdLst>
                <a:gd name="T0" fmla="*/ 135842499 w 94"/>
                <a:gd name="T1" fmla="*/ 165898281 h 35"/>
                <a:gd name="T2" fmla="*/ 135842499 w 94"/>
                <a:gd name="T3" fmla="*/ 71098940 h 35"/>
                <a:gd name="T4" fmla="*/ 0 w 94"/>
                <a:gd name="T5" fmla="*/ 0 h 35"/>
                <a:gd name="T6" fmla="*/ 199235541 w 94"/>
                <a:gd name="T7" fmla="*/ 0 h 35"/>
                <a:gd name="T8" fmla="*/ 267156774 w 94"/>
                <a:gd name="T9" fmla="*/ 37919298 h 35"/>
                <a:gd name="T10" fmla="*/ 357717066 w 94"/>
                <a:gd name="T11" fmla="*/ 37919298 h 35"/>
                <a:gd name="T12" fmla="*/ 425638299 w 94"/>
                <a:gd name="T13" fmla="*/ 137458243 h 35"/>
                <a:gd name="T14" fmla="*/ 389414635 w 94"/>
                <a:gd name="T15" fmla="*/ 137458243 h 35"/>
                <a:gd name="T16" fmla="*/ 425638299 w 94"/>
                <a:gd name="T17" fmla="*/ 165898281 h 35"/>
                <a:gd name="T18" fmla="*/ 135842499 w 94"/>
                <a:gd name="T19" fmla="*/ 165898281 h 35"/>
                <a:gd name="T20" fmla="*/ 135842499 w 94"/>
                <a:gd name="T21" fmla="*/ 165898281 h 35"/>
                <a:gd name="T22" fmla="*/ 135842499 w 94"/>
                <a:gd name="T23" fmla="*/ 165898281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"/>
                <a:gd name="T37" fmla="*/ 0 h 35"/>
                <a:gd name="T38" fmla="*/ 94 w 94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" h="35">
                  <a:moveTo>
                    <a:pt x="30" y="35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44" y="0"/>
                  </a:lnTo>
                  <a:lnTo>
                    <a:pt x="59" y="8"/>
                  </a:lnTo>
                  <a:lnTo>
                    <a:pt x="79" y="8"/>
                  </a:lnTo>
                  <a:lnTo>
                    <a:pt x="94" y="29"/>
                  </a:lnTo>
                  <a:lnTo>
                    <a:pt x="86" y="29"/>
                  </a:lnTo>
                  <a:lnTo>
                    <a:pt x="94" y="35"/>
                  </a:lnTo>
                  <a:lnTo>
                    <a:pt x="30" y="3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5" name="S_ARM">
              <a:extLst>
                <a:ext uri="{FF2B5EF4-FFF2-40B4-BE49-F238E27FC236}">
                  <a16:creationId xmlns:a16="http://schemas.microsoft.com/office/drawing/2014/main" id="{31C4E2CA-94BD-4AFA-B18E-E4D964987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880" y="2924175"/>
              <a:ext cx="78293" cy="85725"/>
            </a:xfrm>
            <a:custGeom>
              <a:avLst/>
              <a:gdLst>
                <a:gd name="T0" fmla="*/ 148883080 w 39"/>
                <a:gd name="T1" fmla="*/ 170901760 h 43"/>
                <a:gd name="T2" fmla="*/ 148883080 w 39"/>
                <a:gd name="T3" fmla="*/ 147054270 h 43"/>
                <a:gd name="T4" fmla="*/ 118342492 w 39"/>
                <a:gd name="T5" fmla="*/ 111284997 h 43"/>
                <a:gd name="T6" fmla="*/ 118342492 w 39"/>
                <a:gd name="T7" fmla="*/ 51668249 h 43"/>
                <a:gd name="T8" fmla="*/ 72532633 w 39"/>
                <a:gd name="T9" fmla="*/ 0 h 43"/>
                <a:gd name="T10" fmla="*/ 0 w 39"/>
                <a:gd name="T11" fmla="*/ 0 h 43"/>
                <a:gd name="T12" fmla="*/ 19087123 w 39"/>
                <a:gd name="T13" fmla="*/ 111284997 h 43"/>
                <a:gd name="T14" fmla="*/ 72532633 w 39"/>
                <a:gd name="T15" fmla="*/ 111284997 h 43"/>
                <a:gd name="T16" fmla="*/ 118342492 w 39"/>
                <a:gd name="T17" fmla="*/ 147054270 h 43"/>
                <a:gd name="T18" fmla="*/ 118342492 w 39"/>
                <a:gd name="T19" fmla="*/ 170901760 h 43"/>
                <a:gd name="T20" fmla="*/ 148883080 w 39"/>
                <a:gd name="T21" fmla="*/ 170901760 h 43"/>
                <a:gd name="T22" fmla="*/ 148883080 w 39"/>
                <a:gd name="T23" fmla="*/ 170901760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"/>
                <a:gd name="T37" fmla="*/ 0 h 43"/>
                <a:gd name="T38" fmla="*/ 39 w 39"/>
                <a:gd name="T39" fmla="*/ 4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" h="43">
                  <a:moveTo>
                    <a:pt x="39" y="43"/>
                  </a:moveTo>
                  <a:lnTo>
                    <a:pt x="39" y="37"/>
                  </a:lnTo>
                  <a:lnTo>
                    <a:pt x="31" y="28"/>
                  </a:lnTo>
                  <a:lnTo>
                    <a:pt x="31" y="1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5" y="28"/>
                  </a:lnTo>
                  <a:lnTo>
                    <a:pt x="19" y="28"/>
                  </a:lnTo>
                  <a:lnTo>
                    <a:pt x="31" y="37"/>
                  </a:lnTo>
                  <a:lnTo>
                    <a:pt x="31" y="43"/>
                  </a:lnTo>
                  <a:lnTo>
                    <a:pt x="39" y="4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6" name="S_AZE">
              <a:extLst>
                <a:ext uri="{FF2B5EF4-FFF2-40B4-BE49-F238E27FC236}">
                  <a16:creationId xmlns:a16="http://schemas.microsoft.com/office/drawing/2014/main" id="{3B92EEF5-412E-40AB-9827-639283129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347" y="2905125"/>
              <a:ext cx="149198" cy="123825"/>
            </a:xfrm>
            <a:custGeom>
              <a:avLst/>
              <a:gdLst>
                <a:gd name="T0" fmla="*/ 94326480 w 69"/>
                <a:gd name="T1" fmla="*/ 224637446 h 59"/>
                <a:gd name="T2" fmla="*/ 188655030 w 69"/>
                <a:gd name="T3" fmla="*/ 193805029 h 59"/>
                <a:gd name="T4" fmla="*/ 210092483 w 69"/>
                <a:gd name="T5" fmla="*/ 193805029 h 59"/>
                <a:gd name="T6" fmla="*/ 188655030 w 69"/>
                <a:gd name="T7" fmla="*/ 224637446 h 59"/>
                <a:gd name="T8" fmla="*/ 235818254 w 69"/>
                <a:gd name="T9" fmla="*/ 259875094 h 59"/>
                <a:gd name="T10" fmla="*/ 210092483 w 69"/>
                <a:gd name="T11" fmla="*/ 224637446 h 59"/>
                <a:gd name="T12" fmla="*/ 235818254 w 69"/>
                <a:gd name="T13" fmla="*/ 224637446 h 59"/>
                <a:gd name="T14" fmla="*/ 235818254 w 69"/>
                <a:gd name="T15" fmla="*/ 162972612 h 59"/>
                <a:gd name="T16" fmla="*/ 295844428 w 69"/>
                <a:gd name="T17" fmla="*/ 96902515 h 59"/>
                <a:gd name="T18" fmla="*/ 235818254 w 69"/>
                <a:gd name="T19" fmla="*/ 66070081 h 59"/>
                <a:gd name="T20" fmla="*/ 210092483 w 69"/>
                <a:gd name="T21" fmla="*/ 0 h 59"/>
                <a:gd name="T22" fmla="*/ 188655030 w 69"/>
                <a:gd name="T23" fmla="*/ 39642895 h 59"/>
                <a:gd name="T24" fmla="*/ 115766003 w 69"/>
                <a:gd name="T25" fmla="*/ 39642895 h 59"/>
                <a:gd name="T26" fmla="*/ 94326480 w 69"/>
                <a:gd name="T27" fmla="*/ 0 h 59"/>
                <a:gd name="T28" fmla="*/ 60026125 w 69"/>
                <a:gd name="T29" fmla="*/ 0 h 59"/>
                <a:gd name="T30" fmla="*/ 94326480 w 69"/>
                <a:gd name="T31" fmla="*/ 39642895 h 59"/>
                <a:gd name="T32" fmla="*/ 0 w 69"/>
                <a:gd name="T33" fmla="*/ 39642895 h 59"/>
                <a:gd name="T34" fmla="*/ 60026125 w 69"/>
                <a:gd name="T35" fmla="*/ 96902515 h 59"/>
                <a:gd name="T36" fmla="*/ 60026125 w 69"/>
                <a:gd name="T37" fmla="*/ 162972612 h 59"/>
                <a:gd name="T38" fmla="*/ 94326480 w 69"/>
                <a:gd name="T39" fmla="*/ 193805029 h 59"/>
                <a:gd name="T40" fmla="*/ 94326480 w 69"/>
                <a:gd name="T41" fmla="*/ 224637446 h 59"/>
                <a:gd name="T42" fmla="*/ 94326480 w 69"/>
                <a:gd name="T43" fmla="*/ 224637446 h 59"/>
                <a:gd name="T44" fmla="*/ 94326480 w 69"/>
                <a:gd name="T45" fmla="*/ 224637446 h 5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9"/>
                <a:gd name="T70" fmla="*/ 0 h 59"/>
                <a:gd name="T71" fmla="*/ 69 w 69"/>
                <a:gd name="T72" fmla="*/ 59 h 5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9" h="59">
                  <a:moveTo>
                    <a:pt x="22" y="51"/>
                  </a:moveTo>
                  <a:lnTo>
                    <a:pt x="44" y="44"/>
                  </a:lnTo>
                  <a:lnTo>
                    <a:pt x="49" y="44"/>
                  </a:lnTo>
                  <a:lnTo>
                    <a:pt x="44" y="51"/>
                  </a:lnTo>
                  <a:lnTo>
                    <a:pt x="55" y="59"/>
                  </a:lnTo>
                  <a:lnTo>
                    <a:pt x="49" y="51"/>
                  </a:lnTo>
                  <a:lnTo>
                    <a:pt x="55" y="51"/>
                  </a:lnTo>
                  <a:lnTo>
                    <a:pt x="55" y="37"/>
                  </a:lnTo>
                  <a:lnTo>
                    <a:pt x="69" y="22"/>
                  </a:lnTo>
                  <a:lnTo>
                    <a:pt x="55" y="15"/>
                  </a:lnTo>
                  <a:lnTo>
                    <a:pt x="49" y="0"/>
                  </a:lnTo>
                  <a:lnTo>
                    <a:pt x="44" y="9"/>
                  </a:lnTo>
                  <a:lnTo>
                    <a:pt x="27" y="9"/>
                  </a:lnTo>
                  <a:lnTo>
                    <a:pt x="22" y="0"/>
                  </a:lnTo>
                  <a:lnTo>
                    <a:pt x="14" y="0"/>
                  </a:lnTo>
                  <a:lnTo>
                    <a:pt x="22" y="9"/>
                  </a:lnTo>
                  <a:lnTo>
                    <a:pt x="0" y="9"/>
                  </a:lnTo>
                  <a:lnTo>
                    <a:pt x="14" y="22"/>
                  </a:lnTo>
                  <a:lnTo>
                    <a:pt x="14" y="37"/>
                  </a:lnTo>
                  <a:lnTo>
                    <a:pt x="22" y="44"/>
                  </a:lnTo>
                  <a:lnTo>
                    <a:pt x="22" y="5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7" name="S_SYR">
              <a:extLst>
                <a:ext uri="{FF2B5EF4-FFF2-40B4-BE49-F238E27FC236}">
                  <a16:creationId xmlns:a16="http://schemas.microsoft.com/office/drawing/2014/main" id="{ACDC1414-D7EF-408C-A8B1-0E5354258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145" y="3076575"/>
              <a:ext cx="199268" cy="180975"/>
            </a:xfrm>
            <a:custGeom>
              <a:avLst/>
              <a:gdLst>
                <a:gd name="T0" fmla="*/ 0 w 97"/>
                <a:gd name="T1" fmla="*/ 414581637 h 79"/>
                <a:gd name="T2" fmla="*/ 25514529 w 97"/>
                <a:gd name="T3" fmla="*/ 372597744 h 79"/>
                <a:gd name="T4" fmla="*/ 55279073 w 97"/>
                <a:gd name="T5" fmla="*/ 267641376 h 79"/>
                <a:gd name="T6" fmla="*/ 25514529 w 97"/>
                <a:gd name="T7" fmla="*/ 220411501 h 79"/>
                <a:gd name="T8" fmla="*/ 25514529 w 97"/>
                <a:gd name="T9" fmla="*/ 78717258 h 79"/>
                <a:gd name="T10" fmla="*/ 55279073 w 97"/>
                <a:gd name="T11" fmla="*/ 78717258 h 79"/>
                <a:gd name="T12" fmla="*/ 55279073 w 97"/>
                <a:gd name="T13" fmla="*/ 41983911 h 79"/>
                <a:gd name="T14" fmla="*/ 182849664 w 97"/>
                <a:gd name="T15" fmla="*/ 0 h 79"/>
                <a:gd name="T16" fmla="*/ 212616262 w 97"/>
                <a:gd name="T17" fmla="*/ 41983911 h 79"/>
                <a:gd name="T18" fmla="*/ 289157828 w 97"/>
                <a:gd name="T19" fmla="*/ 0 h 79"/>
                <a:gd name="T20" fmla="*/ 412474232 w 97"/>
                <a:gd name="T21" fmla="*/ 0 h 79"/>
                <a:gd name="T22" fmla="*/ 352941037 w 97"/>
                <a:gd name="T23" fmla="*/ 41983911 h 79"/>
                <a:gd name="T24" fmla="*/ 289157828 w 97"/>
                <a:gd name="T25" fmla="*/ 220411501 h 79"/>
                <a:gd name="T26" fmla="*/ 212616262 w 97"/>
                <a:gd name="T27" fmla="*/ 335864414 h 79"/>
                <a:gd name="T28" fmla="*/ 182849664 w 97"/>
                <a:gd name="T29" fmla="*/ 335864414 h 79"/>
                <a:gd name="T30" fmla="*/ 55279073 w 97"/>
                <a:gd name="T31" fmla="*/ 414581637 h 79"/>
                <a:gd name="T32" fmla="*/ 0 w 97"/>
                <a:gd name="T33" fmla="*/ 414581637 h 79"/>
                <a:gd name="T34" fmla="*/ 0 w 97"/>
                <a:gd name="T35" fmla="*/ 414581637 h 79"/>
                <a:gd name="T36" fmla="*/ 0 w 97"/>
                <a:gd name="T37" fmla="*/ 414581637 h 7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7"/>
                <a:gd name="T58" fmla="*/ 0 h 79"/>
                <a:gd name="T59" fmla="*/ 97 w 97"/>
                <a:gd name="T60" fmla="*/ 79 h 7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7" h="79">
                  <a:moveTo>
                    <a:pt x="0" y="79"/>
                  </a:moveTo>
                  <a:lnTo>
                    <a:pt x="6" y="71"/>
                  </a:lnTo>
                  <a:lnTo>
                    <a:pt x="13" y="51"/>
                  </a:lnTo>
                  <a:lnTo>
                    <a:pt x="6" y="42"/>
                  </a:lnTo>
                  <a:lnTo>
                    <a:pt x="6" y="15"/>
                  </a:lnTo>
                  <a:lnTo>
                    <a:pt x="13" y="15"/>
                  </a:lnTo>
                  <a:lnTo>
                    <a:pt x="13" y="8"/>
                  </a:lnTo>
                  <a:lnTo>
                    <a:pt x="43" y="0"/>
                  </a:lnTo>
                  <a:lnTo>
                    <a:pt x="50" y="8"/>
                  </a:lnTo>
                  <a:lnTo>
                    <a:pt x="68" y="0"/>
                  </a:lnTo>
                  <a:lnTo>
                    <a:pt x="97" y="0"/>
                  </a:lnTo>
                  <a:lnTo>
                    <a:pt x="83" y="8"/>
                  </a:lnTo>
                  <a:lnTo>
                    <a:pt x="68" y="42"/>
                  </a:lnTo>
                  <a:lnTo>
                    <a:pt x="50" y="64"/>
                  </a:lnTo>
                  <a:lnTo>
                    <a:pt x="43" y="64"/>
                  </a:lnTo>
                  <a:lnTo>
                    <a:pt x="13" y="79"/>
                  </a:lnTo>
                  <a:lnTo>
                    <a:pt x="0" y="7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8" name="S_JOR">
              <a:extLst>
                <a:ext uri="{FF2B5EF4-FFF2-40B4-BE49-F238E27FC236}">
                  <a16:creationId xmlns:a16="http://schemas.microsoft.com/office/drawing/2014/main" id="{9F06B9AF-AD1D-47C1-8C59-E31A5D73F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7189" y="3228975"/>
              <a:ext cx="142334" cy="152400"/>
            </a:xfrm>
            <a:custGeom>
              <a:avLst/>
              <a:gdLst>
                <a:gd name="T0" fmla="*/ 309291896 w 66"/>
                <a:gd name="T1" fmla="*/ 75838595 h 70"/>
                <a:gd name="T2" fmla="*/ 309291896 w 66"/>
                <a:gd name="T3" fmla="*/ 0 h 70"/>
                <a:gd name="T4" fmla="*/ 276489042 w 66"/>
                <a:gd name="T5" fmla="*/ 0 h 70"/>
                <a:gd name="T6" fmla="*/ 135900073 w 66"/>
                <a:gd name="T7" fmla="*/ 75838595 h 70"/>
                <a:gd name="T8" fmla="*/ 74979067 w 66"/>
                <a:gd name="T9" fmla="*/ 75838595 h 70"/>
                <a:gd name="T10" fmla="*/ 74979067 w 66"/>
                <a:gd name="T11" fmla="*/ 222778291 h 70"/>
                <a:gd name="T12" fmla="*/ 0 w 66"/>
                <a:gd name="T13" fmla="*/ 331796563 h 70"/>
                <a:gd name="T14" fmla="*/ 103097287 w 66"/>
                <a:gd name="T15" fmla="*/ 331796563 h 70"/>
                <a:gd name="T16" fmla="*/ 135900073 w 66"/>
                <a:gd name="T17" fmla="*/ 284397938 h 70"/>
                <a:gd name="T18" fmla="*/ 173391789 w 66"/>
                <a:gd name="T19" fmla="*/ 284397938 h 70"/>
                <a:gd name="T20" fmla="*/ 206194575 w 66"/>
                <a:gd name="T21" fmla="*/ 222778291 h 70"/>
                <a:gd name="T22" fmla="*/ 173391789 w 66"/>
                <a:gd name="T23" fmla="*/ 180117195 h 70"/>
                <a:gd name="T24" fmla="*/ 309291896 w 66"/>
                <a:gd name="T25" fmla="*/ 75838595 h 70"/>
                <a:gd name="T26" fmla="*/ 309291896 w 66"/>
                <a:gd name="T27" fmla="*/ 75838595 h 70"/>
                <a:gd name="T28" fmla="*/ 309291896 w 66"/>
                <a:gd name="T29" fmla="*/ 75838595 h 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6"/>
                <a:gd name="T46" fmla="*/ 0 h 70"/>
                <a:gd name="T47" fmla="*/ 66 w 66"/>
                <a:gd name="T48" fmla="*/ 70 h 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6" h="70">
                  <a:moveTo>
                    <a:pt x="66" y="16"/>
                  </a:moveTo>
                  <a:lnTo>
                    <a:pt x="66" y="0"/>
                  </a:lnTo>
                  <a:lnTo>
                    <a:pt x="59" y="0"/>
                  </a:lnTo>
                  <a:lnTo>
                    <a:pt x="29" y="16"/>
                  </a:lnTo>
                  <a:lnTo>
                    <a:pt x="16" y="16"/>
                  </a:lnTo>
                  <a:lnTo>
                    <a:pt x="16" y="47"/>
                  </a:lnTo>
                  <a:lnTo>
                    <a:pt x="0" y="70"/>
                  </a:lnTo>
                  <a:lnTo>
                    <a:pt x="22" y="70"/>
                  </a:lnTo>
                  <a:lnTo>
                    <a:pt x="29" y="60"/>
                  </a:lnTo>
                  <a:lnTo>
                    <a:pt x="37" y="60"/>
                  </a:lnTo>
                  <a:lnTo>
                    <a:pt x="44" y="47"/>
                  </a:lnTo>
                  <a:lnTo>
                    <a:pt x="37" y="38"/>
                  </a:lnTo>
                  <a:lnTo>
                    <a:pt x="66" y="1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69" name="S_SAU">
              <a:extLst>
                <a:ext uri="{FF2B5EF4-FFF2-40B4-BE49-F238E27FC236}">
                  <a16:creationId xmlns:a16="http://schemas.microsoft.com/office/drawing/2014/main" id="{C6257169-B7CB-47A0-9152-7D07F8CCD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7189" y="3267075"/>
              <a:ext cx="623646" cy="609600"/>
            </a:xfrm>
            <a:custGeom>
              <a:avLst/>
              <a:gdLst>
                <a:gd name="T0" fmla="*/ 1086494693 w 294"/>
                <a:gd name="T1" fmla="*/ 1026411775 h 296"/>
                <a:gd name="T2" fmla="*/ 1117537534 w 294"/>
                <a:gd name="T3" fmla="*/ 988239709 h 296"/>
                <a:gd name="T4" fmla="*/ 1188492599 w 294"/>
                <a:gd name="T5" fmla="*/ 967033464 h 296"/>
                <a:gd name="T6" fmla="*/ 1215102328 w 294"/>
                <a:gd name="T7" fmla="*/ 899170184 h 296"/>
                <a:gd name="T8" fmla="*/ 1272752529 w 294"/>
                <a:gd name="T9" fmla="*/ 839791873 h 296"/>
                <a:gd name="T10" fmla="*/ 1303795106 w 294"/>
                <a:gd name="T11" fmla="*/ 839791873 h 296"/>
                <a:gd name="T12" fmla="*/ 1303795106 w 294"/>
                <a:gd name="T13" fmla="*/ 712550282 h 296"/>
                <a:gd name="T14" fmla="*/ 1241709951 w 294"/>
                <a:gd name="T15" fmla="*/ 648929487 h 296"/>
                <a:gd name="T16" fmla="*/ 1188492599 w 294"/>
                <a:gd name="T17" fmla="*/ 648929487 h 296"/>
                <a:gd name="T18" fmla="*/ 1188492599 w 294"/>
                <a:gd name="T19" fmla="*/ 674378217 h 296"/>
                <a:gd name="T20" fmla="*/ 988932006 w 294"/>
                <a:gd name="T21" fmla="*/ 674378217 h 296"/>
                <a:gd name="T22" fmla="*/ 931281805 w 294"/>
                <a:gd name="T23" fmla="*/ 648929487 h 296"/>
                <a:gd name="T24" fmla="*/ 988932006 w 294"/>
                <a:gd name="T25" fmla="*/ 585308692 h 296"/>
                <a:gd name="T26" fmla="*/ 931281805 w 294"/>
                <a:gd name="T27" fmla="*/ 504724007 h 296"/>
                <a:gd name="T28" fmla="*/ 931281805 w 294"/>
                <a:gd name="T29" fmla="*/ 385965326 h 296"/>
                <a:gd name="T30" fmla="*/ 842589027 w 294"/>
                <a:gd name="T31" fmla="*/ 254483246 h 296"/>
                <a:gd name="T32" fmla="*/ 713983761 w 294"/>
                <a:gd name="T33" fmla="*/ 233274941 h 296"/>
                <a:gd name="T34" fmla="*/ 647463651 w 294"/>
                <a:gd name="T35" fmla="*/ 254483246 h 296"/>
                <a:gd name="T36" fmla="*/ 616421074 w 294"/>
                <a:gd name="T37" fmla="*/ 233274941 h 296"/>
                <a:gd name="T38" fmla="*/ 536595967 w 294"/>
                <a:gd name="T39" fmla="*/ 182379540 h 296"/>
                <a:gd name="T40" fmla="*/ 536595967 w 294"/>
                <a:gd name="T41" fmla="*/ 156930810 h 296"/>
                <a:gd name="T42" fmla="*/ 368078215 w 294"/>
                <a:gd name="T43" fmla="*/ 33931656 h 296"/>
                <a:gd name="T44" fmla="*/ 283820391 w 294"/>
                <a:gd name="T45" fmla="*/ 0 h 296"/>
                <a:gd name="T46" fmla="*/ 159647909 w 294"/>
                <a:gd name="T47" fmla="*/ 93309983 h 296"/>
                <a:gd name="T48" fmla="*/ 186255532 w 294"/>
                <a:gd name="T49" fmla="*/ 127241623 h 296"/>
                <a:gd name="T50" fmla="*/ 159647909 w 294"/>
                <a:gd name="T51" fmla="*/ 182379540 h 296"/>
                <a:gd name="T52" fmla="*/ 119735389 w 294"/>
                <a:gd name="T53" fmla="*/ 182379540 h 296"/>
                <a:gd name="T54" fmla="*/ 93127766 w 294"/>
                <a:gd name="T55" fmla="*/ 233274941 h 296"/>
                <a:gd name="T56" fmla="*/ 0 w 294"/>
                <a:gd name="T57" fmla="*/ 233274941 h 296"/>
                <a:gd name="T58" fmla="*/ 0 w 294"/>
                <a:gd name="T59" fmla="*/ 318102046 h 296"/>
                <a:gd name="T60" fmla="*/ 62085172 w 294"/>
                <a:gd name="T61" fmla="*/ 318102046 h 296"/>
                <a:gd name="T62" fmla="*/ 186255532 w 294"/>
                <a:gd name="T63" fmla="*/ 547136626 h 296"/>
                <a:gd name="T64" fmla="*/ 252775642 w 294"/>
                <a:gd name="T65" fmla="*/ 585308692 h 296"/>
                <a:gd name="T66" fmla="*/ 283820391 w 294"/>
                <a:gd name="T67" fmla="*/ 674378217 h 296"/>
                <a:gd name="T68" fmla="*/ 283820391 w 294"/>
                <a:gd name="T69" fmla="*/ 767688168 h 296"/>
                <a:gd name="T70" fmla="*/ 368078215 w 294"/>
                <a:gd name="T71" fmla="*/ 869481029 h 296"/>
                <a:gd name="T72" fmla="*/ 470075857 w 294"/>
                <a:gd name="T73" fmla="*/ 1060343415 h 296"/>
                <a:gd name="T74" fmla="*/ 501118435 w 294"/>
                <a:gd name="T75" fmla="*/ 1090032827 h 296"/>
                <a:gd name="T76" fmla="*/ 536595967 w 294"/>
                <a:gd name="T77" fmla="*/ 1060343415 h 296"/>
                <a:gd name="T78" fmla="*/ 647463651 w 294"/>
                <a:gd name="T79" fmla="*/ 1183342778 h 296"/>
                <a:gd name="T80" fmla="*/ 678506229 w 294"/>
                <a:gd name="T81" fmla="*/ 1255446484 h 296"/>
                <a:gd name="T82" fmla="*/ 931281805 w 294"/>
                <a:gd name="T83" fmla="*/ 1060343415 h 296"/>
                <a:gd name="T84" fmla="*/ 1086494693 w 294"/>
                <a:gd name="T85" fmla="*/ 1026411775 h 296"/>
                <a:gd name="T86" fmla="*/ 1086494693 w 294"/>
                <a:gd name="T87" fmla="*/ 1026411775 h 296"/>
                <a:gd name="T88" fmla="*/ 1086494693 w 294"/>
                <a:gd name="T89" fmla="*/ 1026411775 h 2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94"/>
                <a:gd name="T136" fmla="*/ 0 h 296"/>
                <a:gd name="T137" fmla="*/ 294 w 294"/>
                <a:gd name="T138" fmla="*/ 296 h 2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94" h="296">
                  <a:moveTo>
                    <a:pt x="245" y="242"/>
                  </a:moveTo>
                  <a:lnTo>
                    <a:pt x="252" y="233"/>
                  </a:lnTo>
                  <a:lnTo>
                    <a:pt x="268" y="228"/>
                  </a:lnTo>
                  <a:lnTo>
                    <a:pt x="274" y="212"/>
                  </a:lnTo>
                  <a:lnTo>
                    <a:pt x="287" y="198"/>
                  </a:lnTo>
                  <a:lnTo>
                    <a:pt x="294" y="198"/>
                  </a:lnTo>
                  <a:lnTo>
                    <a:pt x="294" y="168"/>
                  </a:lnTo>
                  <a:lnTo>
                    <a:pt x="280" y="153"/>
                  </a:lnTo>
                  <a:lnTo>
                    <a:pt x="268" y="153"/>
                  </a:lnTo>
                  <a:lnTo>
                    <a:pt x="268" y="159"/>
                  </a:lnTo>
                  <a:lnTo>
                    <a:pt x="223" y="159"/>
                  </a:lnTo>
                  <a:lnTo>
                    <a:pt x="210" y="153"/>
                  </a:lnTo>
                  <a:lnTo>
                    <a:pt x="223" y="138"/>
                  </a:lnTo>
                  <a:lnTo>
                    <a:pt x="210" y="119"/>
                  </a:lnTo>
                  <a:lnTo>
                    <a:pt x="210" y="91"/>
                  </a:lnTo>
                  <a:lnTo>
                    <a:pt x="190" y="60"/>
                  </a:lnTo>
                  <a:lnTo>
                    <a:pt x="161" y="55"/>
                  </a:lnTo>
                  <a:lnTo>
                    <a:pt x="146" y="60"/>
                  </a:lnTo>
                  <a:lnTo>
                    <a:pt x="139" y="55"/>
                  </a:lnTo>
                  <a:lnTo>
                    <a:pt x="121" y="43"/>
                  </a:lnTo>
                  <a:lnTo>
                    <a:pt x="121" y="37"/>
                  </a:lnTo>
                  <a:lnTo>
                    <a:pt x="83" y="8"/>
                  </a:lnTo>
                  <a:lnTo>
                    <a:pt x="64" y="0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36" y="43"/>
                  </a:lnTo>
                  <a:lnTo>
                    <a:pt x="27" y="43"/>
                  </a:lnTo>
                  <a:lnTo>
                    <a:pt x="21" y="55"/>
                  </a:lnTo>
                  <a:lnTo>
                    <a:pt x="0" y="55"/>
                  </a:lnTo>
                  <a:lnTo>
                    <a:pt x="0" y="75"/>
                  </a:lnTo>
                  <a:lnTo>
                    <a:pt x="14" y="75"/>
                  </a:lnTo>
                  <a:lnTo>
                    <a:pt x="42" y="129"/>
                  </a:lnTo>
                  <a:lnTo>
                    <a:pt x="57" y="138"/>
                  </a:lnTo>
                  <a:lnTo>
                    <a:pt x="64" y="159"/>
                  </a:lnTo>
                  <a:lnTo>
                    <a:pt x="64" y="181"/>
                  </a:lnTo>
                  <a:lnTo>
                    <a:pt x="83" y="205"/>
                  </a:lnTo>
                  <a:lnTo>
                    <a:pt x="106" y="250"/>
                  </a:lnTo>
                  <a:lnTo>
                    <a:pt x="113" y="257"/>
                  </a:lnTo>
                  <a:lnTo>
                    <a:pt x="121" y="250"/>
                  </a:lnTo>
                  <a:lnTo>
                    <a:pt x="146" y="279"/>
                  </a:lnTo>
                  <a:lnTo>
                    <a:pt x="153" y="296"/>
                  </a:lnTo>
                  <a:lnTo>
                    <a:pt x="210" y="250"/>
                  </a:lnTo>
                  <a:lnTo>
                    <a:pt x="245" y="24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0" name="S_QAT">
              <a:extLst>
                <a:ext uri="{FF2B5EF4-FFF2-40B4-BE49-F238E27FC236}">
                  <a16:creationId xmlns:a16="http://schemas.microsoft.com/office/drawing/2014/main" id="{AFBDF900-11C8-4EBA-B087-5BC26DDC2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545" y="3495675"/>
              <a:ext cx="56934" cy="47625"/>
            </a:xfrm>
            <a:custGeom>
              <a:avLst/>
              <a:gdLst>
                <a:gd name="T0" fmla="*/ 88838541 w 25"/>
                <a:gd name="T1" fmla="*/ 90725627 h 25"/>
                <a:gd name="T2" fmla="*/ 0 w 25"/>
                <a:gd name="T3" fmla="*/ 36290254 h 25"/>
                <a:gd name="T4" fmla="*/ 88838541 w 25"/>
                <a:gd name="T5" fmla="*/ 0 h 25"/>
                <a:gd name="T6" fmla="*/ 130644896 w 25"/>
                <a:gd name="T7" fmla="*/ 0 h 25"/>
                <a:gd name="T8" fmla="*/ 88838541 w 25"/>
                <a:gd name="T9" fmla="*/ 90725627 h 25"/>
                <a:gd name="T10" fmla="*/ 88838541 w 25"/>
                <a:gd name="T11" fmla="*/ 90725627 h 25"/>
                <a:gd name="T12" fmla="*/ 88838541 w 25"/>
                <a:gd name="T13" fmla="*/ 90725627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25"/>
                <a:gd name="T23" fmla="*/ 25 w 25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25">
                  <a:moveTo>
                    <a:pt x="17" y="25"/>
                  </a:moveTo>
                  <a:lnTo>
                    <a:pt x="0" y="10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17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1" name="S_ARE">
              <a:extLst>
                <a:ext uri="{FF2B5EF4-FFF2-40B4-BE49-F238E27FC236}">
                  <a16:creationId xmlns:a16="http://schemas.microsoft.com/office/drawing/2014/main" id="{5F4BEA3A-8FBE-4B3A-865C-FBFB3049C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545" y="3495675"/>
              <a:ext cx="180290" cy="95250"/>
            </a:xfrm>
            <a:custGeom>
              <a:avLst/>
              <a:gdLst>
                <a:gd name="T0" fmla="*/ 324921239 w 84"/>
                <a:gd name="T1" fmla="*/ 170249858 h 45"/>
                <a:gd name="T2" fmla="*/ 389904167 w 84"/>
                <a:gd name="T3" fmla="*/ 80645006 h 45"/>
                <a:gd name="T4" fmla="*/ 389904167 w 84"/>
                <a:gd name="T5" fmla="*/ 35841521 h 45"/>
                <a:gd name="T6" fmla="*/ 357412703 w 84"/>
                <a:gd name="T7" fmla="*/ 0 h 45"/>
                <a:gd name="T8" fmla="*/ 269219672 w 84"/>
                <a:gd name="T9" fmla="*/ 103045681 h 45"/>
                <a:gd name="T10" fmla="*/ 69625814 w 84"/>
                <a:gd name="T11" fmla="*/ 103045681 h 45"/>
                <a:gd name="T12" fmla="*/ 0 w 84"/>
                <a:gd name="T13" fmla="*/ 170249858 h 45"/>
                <a:gd name="T14" fmla="*/ 69625814 w 84"/>
                <a:gd name="T15" fmla="*/ 201612498 h 45"/>
                <a:gd name="T16" fmla="*/ 269219672 w 84"/>
                <a:gd name="T17" fmla="*/ 201612498 h 45"/>
                <a:gd name="T18" fmla="*/ 269219672 w 84"/>
                <a:gd name="T19" fmla="*/ 170249858 h 45"/>
                <a:gd name="T20" fmla="*/ 324921239 w 84"/>
                <a:gd name="T21" fmla="*/ 170249858 h 45"/>
                <a:gd name="T22" fmla="*/ 324921239 w 84"/>
                <a:gd name="T23" fmla="*/ 170249858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4"/>
                <a:gd name="T37" fmla="*/ 0 h 45"/>
                <a:gd name="T38" fmla="*/ 84 w 84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4" h="45">
                  <a:moveTo>
                    <a:pt x="70" y="38"/>
                  </a:moveTo>
                  <a:lnTo>
                    <a:pt x="84" y="18"/>
                  </a:lnTo>
                  <a:lnTo>
                    <a:pt x="84" y="8"/>
                  </a:lnTo>
                  <a:lnTo>
                    <a:pt x="77" y="0"/>
                  </a:lnTo>
                  <a:lnTo>
                    <a:pt x="58" y="23"/>
                  </a:lnTo>
                  <a:lnTo>
                    <a:pt x="15" y="23"/>
                  </a:lnTo>
                  <a:lnTo>
                    <a:pt x="0" y="38"/>
                  </a:lnTo>
                  <a:lnTo>
                    <a:pt x="15" y="45"/>
                  </a:lnTo>
                  <a:lnTo>
                    <a:pt x="58" y="45"/>
                  </a:lnTo>
                  <a:lnTo>
                    <a:pt x="58" y="38"/>
                  </a:lnTo>
                  <a:lnTo>
                    <a:pt x="70" y="3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2" name="S_OMN">
              <a:extLst>
                <a:ext uri="{FF2B5EF4-FFF2-40B4-BE49-F238E27FC236}">
                  <a16:creationId xmlns:a16="http://schemas.microsoft.com/office/drawing/2014/main" id="{E5B5B0D3-7E63-4DB4-8FA6-8BCCC5DDB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5945" y="3533775"/>
              <a:ext cx="189779" cy="247650"/>
            </a:xfrm>
            <a:custGeom>
              <a:avLst/>
              <a:gdLst>
                <a:gd name="T0" fmla="*/ 0 w 93"/>
                <a:gd name="T1" fmla="*/ 519750187 h 118"/>
                <a:gd name="T2" fmla="*/ 121680331 w 93"/>
                <a:gd name="T3" fmla="*/ 519750187 h 118"/>
                <a:gd name="T4" fmla="*/ 176226845 w 93"/>
                <a:gd name="T5" fmla="*/ 453680123 h 118"/>
                <a:gd name="T6" fmla="*/ 276929682 w 93"/>
                <a:gd name="T7" fmla="*/ 431656068 h 118"/>
                <a:gd name="T8" fmla="*/ 297907208 w 93"/>
                <a:gd name="T9" fmla="*/ 356777641 h 118"/>
                <a:gd name="T10" fmla="*/ 297907208 w 93"/>
                <a:gd name="T11" fmla="*/ 325945224 h 118"/>
                <a:gd name="T12" fmla="*/ 390217742 w 93"/>
                <a:gd name="T13" fmla="*/ 162972612 h 118"/>
                <a:gd name="T14" fmla="*/ 276929682 w 93"/>
                <a:gd name="T15" fmla="*/ 30832425 h 118"/>
                <a:gd name="T16" fmla="*/ 213990897 w 93"/>
                <a:gd name="T17" fmla="*/ 0 h 118"/>
                <a:gd name="T18" fmla="*/ 151052176 w 93"/>
                <a:gd name="T19" fmla="*/ 96902515 h 118"/>
                <a:gd name="T20" fmla="*/ 213990897 w 93"/>
                <a:gd name="T21" fmla="*/ 162972612 h 118"/>
                <a:gd name="T22" fmla="*/ 213990897 w 93"/>
                <a:gd name="T23" fmla="*/ 295112807 h 118"/>
                <a:gd name="T24" fmla="*/ 176226845 w 93"/>
                <a:gd name="T25" fmla="*/ 295112807 h 118"/>
                <a:gd name="T26" fmla="*/ 121680331 w 93"/>
                <a:gd name="T27" fmla="*/ 356777641 h 118"/>
                <a:gd name="T28" fmla="*/ 100700757 w 93"/>
                <a:gd name="T29" fmla="*/ 431656068 h 118"/>
                <a:gd name="T30" fmla="*/ 37762020 w 93"/>
                <a:gd name="T31" fmla="*/ 453680123 h 118"/>
                <a:gd name="T32" fmla="*/ 0 w 93"/>
                <a:gd name="T33" fmla="*/ 488917770 h 118"/>
                <a:gd name="T34" fmla="*/ 0 w 93"/>
                <a:gd name="T35" fmla="*/ 519750187 h 118"/>
                <a:gd name="T36" fmla="*/ 0 w 93"/>
                <a:gd name="T37" fmla="*/ 519750187 h 118"/>
                <a:gd name="T38" fmla="*/ 0 w 93"/>
                <a:gd name="T39" fmla="*/ 519750187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3"/>
                <a:gd name="T61" fmla="*/ 0 h 118"/>
                <a:gd name="T62" fmla="*/ 93 w 93"/>
                <a:gd name="T63" fmla="*/ 118 h 1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3" h="118">
                  <a:moveTo>
                    <a:pt x="0" y="118"/>
                  </a:moveTo>
                  <a:lnTo>
                    <a:pt x="29" y="118"/>
                  </a:lnTo>
                  <a:lnTo>
                    <a:pt x="42" y="103"/>
                  </a:lnTo>
                  <a:lnTo>
                    <a:pt x="66" y="98"/>
                  </a:lnTo>
                  <a:lnTo>
                    <a:pt x="71" y="81"/>
                  </a:lnTo>
                  <a:lnTo>
                    <a:pt x="71" y="74"/>
                  </a:lnTo>
                  <a:lnTo>
                    <a:pt x="93" y="37"/>
                  </a:lnTo>
                  <a:lnTo>
                    <a:pt x="66" y="7"/>
                  </a:lnTo>
                  <a:lnTo>
                    <a:pt x="51" y="0"/>
                  </a:lnTo>
                  <a:lnTo>
                    <a:pt x="36" y="22"/>
                  </a:lnTo>
                  <a:lnTo>
                    <a:pt x="51" y="37"/>
                  </a:lnTo>
                  <a:lnTo>
                    <a:pt x="51" y="67"/>
                  </a:lnTo>
                  <a:lnTo>
                    <a:pt x="42" y="67"/>
                  </a:lnTo>
                  <a:lnTo>
                    <a:pt x="29" y="81"/>
                  </a:lnTo>
                  <a:lnTo>
                    <a:pt x="24" y="98"/>
                  </a:lnTo>
                  <a:lnTo>
                    <a:pt x="9" y="103"/>
                  </a:lnTo>
                  <a:lnTo>
                    <a:pt x="0" y="111"/>
                  </a:lnTo>
                  <a:lnTo>
                    <a:pt x="0" y="11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3" name="S_YEM">
              <a:extLst>
                <a:ext uri="{FF2B5EF4-FFF2-40B4-BE49-F238E27FC236}">
                  <a16:creationId xmlns:a16="http://schemas.microsoft.com/office/drawing/2014/main" id="{066546AC-C10C-41BE-ABBB-D25DA7AD5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4413" y="3762375"/>
              <a:ext cx="291533" cy="161925"/>
            </a:xfrm>
            <a:custGeom>
              <a:avLst/>
              <a:gdLst>
                <a:gd name="T0" fmla="*/ 0 w 135"/>
                <a:gd name="T1" fmla="*/ 68091582 h 76"/>
                <a:gd name="T2" fmla="*/ 35841517 w 135"/>
                <a:gd name="T3" fmla="*/ 40854104 h 76"/>
                <a:gd name="T4" fmla="*/ 147849166 w 135"/>
                <a:gd name="T5" fmla="*/ 167958836 h 76"/>
                <a:gd name="T6" fmla="*/ 179211802 w 135"/>
                <a:gd name="T7" fmla="*/ 245128851 h 76"/>
                <a:gd name="T8" fmla="*/ 443547432 w 135"/>
                <a:gd name="T9" fmla="*/ 40854104 h 76"/>
                <a:gd name="T10" fmla="*/ 604837491 w 135"/>
                <a:gd name="T11" fmla="*/ 0 h 76"/>
                <a:gd name="T12" fmla="*/ 604837491 w 135"/>
                <a:gd name="T13" fmla="*/ 40854104 h 76"/>
                <a:gd name="T14" fmla="*/ 577955837 w 135"/>
                <a:gd name="T15" fmla="*/ 68091582 h 76"/>
                <a:gd name="T16" fmla="*/ 577955837 w 135"/>
                <a:gd name="T17" fmla="*/ 136183165 h 76"/>
                <a:gd name="T18" fmla="*/ 421146759 w 135"/>
                <a:gd name="T19" fmla="*/ 167958836 h 76"/>
                <a:gd name="T20" fmla="*/ 255375784 w 135"/>
                <a:gd name="T21" fmla="*/ 276904489 h 76"/>
                <a:gd name="T22" fmla="*/ 179211802 w 135"/>
                <a:gd name="T23" fmla="*/ 276904489 h 76"/>
                <a:gd name="T24" fmla="*/ 116486497 w 135"/>
                <a:gd name="T25" fmla="*/ 344996121 h 76"/>
                <a:gd name="T26" fmla="*/ 35841517 w 135"/>
                <a:gd name="T27" fmla="*/ 344996121 h 76"/>
                <a:gd name="T28" fmla="*/ 0 w 135"/>
                <a:gd name="T29" fmla="*/ 68091582 h 76"/>
                <a:gd name="T30" fmla="*/ 0 w 135"/>
                <a:gd name="T31" fmla="*/ 68091582 h 76"/>
                <a:gd name="T32" fmla="*/ 0 w 135"/>
                <a:gd name="T33" fmla="*/ 68091582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5"/>
                <a:gd name="T52" fmla="*/ 0 h 76"/>
                <a:gd name="T53" fmla="*/ 135 w 135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5" h="76">
                  <a:moveTo>
                    <a:pt x="0" y="15"/>
                  </a:moveTo>
                  <a:lnTo>
                    <a:pt x="8" y="9"/>
                  </a:lnTo>
                  <a:lnTo>
                    <a:pt x="33" y="37"/>
                  </a:lnTo>
                  <a:lnTo>
                    <a:pt x="40" y="54"/>
                  </a:lnTo>
                  <a:lnTo>
                    <a:pt x="99" y="9"/>
                  </a:lnTo>
                  <a:lnTo>
                    <a:pt x="135" y="0"/>
                  </a:lnTo>
                  <a:lnTo>
                    <a:pt x="135" y="9"/>
                  </a:lnTo>
                  <a:lnTo>
                    <a:pt x="129" y="15"/>
                  </a:lnTo>
                  <a:lnTo>
                    <a:pt x="129" y="30"/>
                  </a:lnTo>
                  <a:lnTo>
                    <a:pt x="94" y="37"/>
                  </a:lnTo>
                  <a:lnTo>
                    <a:pt x="57" y="61"/>
                  </a:lnTo>
                  <a:lnTo>
                    <a:pt x="40" y="61"/>
                  </a:lnTo>
                  <a:lnTo>
                    <a:pt x="26" y="76"/>
                  </a:lnTo>
                  <a:lnTo>
                    <a:pt x="8" y="76"/>
                  </a:lnTo>
                  <a:lnTo>
                    <a:pt x="0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4" name="S_NPL">
              <a:extLst>
                <a:ext uri="{FF2B5EF4-FFF2-40B4-BE49-F238E27FC236}">
                  <a16:creationId xmlns:a16="http://schemas.microsoft.com/office/drawing/2014/main" id="{A562E2D6-49D7-4E66-9D7A-1D83D1DB1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415" y="3333750"/>
              <a:ext cx="208757" cy="142875"/>
            </a:xfrm>
            <a:custGeom>
              <a:avLst/>
              <a:gdLst>
                <a:gd name="T0" fmla="*/ 35128968 w 100"/>
                <a:gd name="T1" fmla="*/ 0 h 69"/>
                <a:gd name="T2" fmla="*/ 0 w 100"/>
                <a:gd name="T3" fmla="*/ 102903117 h 69"/>
                <a:gd name="T4" fmla="*/ 65865752 w 100"/>
                <a:gd name="T5" fmla="*/ 158640940 h 69"/>
                <a:gd name="T6" fmla="*/ 412765309 w 100"/>
                <a:gd name="T7" fmla="*/ 295844428 h 69"/>
                <a:gd name="T8" fmla="*/ 439112022 w 100"/>
                <a:gd name="T9" fmla="*/ 295844428 h 69"/>
                <a:gd name="T10" fmla="*/ 439112022 w 100"/>
                <a:gd name="T11" fmla="*/ 158640940 h 69"/>
                <a:gd name="T12" fmla="*/ 316160692 w 100"/>
                <a:gd name="T13" fmla="*/ 158640940 h 69"/>
                <a:gd name="T14" fmla="*/ 228338249 w 100"/>
                <a:gd name="T15" fmla="*/ 81463594 h 69"/>
                <a:gd name="T16" fmla="*/ 184427060 w 100"/>
                <a:gd name="T17" fmla="*/ 81463594 h 69"/>
                <a:gd name="T18" fmla="*/ 96604649 w 100"/>
                <a:gd name="T19" fmla="*/ 0 h 69"/>
                <a:gd name="T20" fmla="*/ 35128968 w 100"/>
                <a:gd name="T21" fmla="*/ 0 h 69"/>
                <a:gd name="T22" fmla="*/ 35128968 w 100"/>
                <a:gd name="T23" fmla="*/ 0 h 69"/>
                <a:gd name="T24" fmla="*/ 35128968 w 100"/>
                <a:gd name="T25" fmla="*/ 0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"/>
                <a:gd name="T40" fmla="*/ 0 h 69"/>
                <a:gd name="T41" fmla="*/ 100 w 100"/>
                <a:gd name="T42" fmla="*/ 69 h 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" h="69">
                  <a:moveTo>
                    <a:pt x="8" y="0"/>
                  </a:moveTo>
                  <a:lnTo>
                    <a:pt x="0" y="24"/>
                  </a:lnTo>
                  <a:lnTo>
                    <a:pt x="15" y="37"/>
                  </a:lnTo>
                  <a:lnTo>
                    <a:pt x="94" y="69"/>
                  </a:lnTo>
                  <a:lnTo>
                    <a:pt x="100" y="69"/>
                  </a:lnTo>
                  <a:lnTo>
                    <a:pt x="100" y="37"/>
                  </a:lnTo>
                  <a:lnTo>
                    <a:pt x="72" y="37"/>
                  </a:lnTo>
                  <a:lnTo>
                    <a:pt x="52" y="19"/>
                  </a:lnTo>
                  <a:lnTo>
                    <a:pt x="42" y="19"/>
                  </a:lnTo>
                  <a:lnTo>
                    <a:pt x="22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5" name="S_LKA">
              <a:extLst>
                <a:ext uri="{FF2B5EF4-FFF2-40B4-BE49-F238E27FC236}">
                  <a16:creationId xmlns:a16="http://schemas.microsoft.com/office/drawing/2014/main" id="{4562C22B-9171-41AA-B71C-9C5579423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948" y="3990975"/>
              <a:ext cx="75912" cy="123825"/>
            </a:xfrm>
            <a:custGeom>
              <a:avLst/>
              <a:gdLst>
                <a:gd name="T0" fmla="*/ 0 w 36"/>
                <a:gd name="T1" fmla="*/ 117979159 h 57"/>
                <a:gd name="T2" fmla="*/ 67204155 w 36"/>
                <a:gd name="T3" fmla="*/ 268993516 h 57"/>
                <a:gd name="T4" fmla="*/ 134408309 w 36"/>
                <a:gd name="T5" fmla="*/ 268993516 h 57"/>
                <a:gd name="T6" fmla="*/ 161289998 w 36"/>
                <a:gd name="T7" fmla="*/ 188767971 h 57"/>
                <a:gd name="T8" fmla="*/ 103045673 w 36"/>
                <a:gd name="T9" fmla="*/ 47192536 h 57"/>
                <a:gd name="T10" fmla="*/ 67204155 w 36"/>
                <a:gd name="T11" fmla="*/ 0 h 57"/>
                <a:gd name="T12" fmla="*/ 0 w 36"/>
                <a:gd name="T13" fmla="*/ 117979159 h 57"/>
                <a:gd name="T14" fmla="*/ 0 w 36"/>
                <a:gd name="T15" fmla="*/ 117979159 h 57"/>
                <a:gd name="T16" fmla="*/ 0 w 36"/>
                <a:gd name="T17" fmla="*/ 117979159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57"/>
                <a:gd name="T29" fmla="*/ 36 w 36"/>
                <a:gd name="T30" fmla="*/ 57 h 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57">
                  <a:moveTo>
                    <a:pt x="0" y="25"/>
                  </a:moveTo>
                  <a:lnTo>
                    <a:pt x="15" y="57"/>
                  </a:lnTo>
                  <a:lnTo>
                    <a:pt x="30" y="57"/>
                  </a:lnTo>
                  <a:lnTo>
                    <a:pt x="36" y="40"/>
                  </a:lnTo>
                  <a:lnTo>
                    <a:pt x="23" y="10"/>
                  </a:lnTo>
                  <a:lnTo>
                    <a:pt x="15" y="0"/>
                  </a:lnTo>
                  <a:lnTo>
                    <a:pt x="0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6" name="S_PAK">
              <a:extLst>
                <a:ext uri="{FF2B5EF4-FFF2-40B4-BE49-F238E27FC236}">
                  <a16:creationId xmlns:a16="http://schemas.microsoft.com/office/drawing/2014/main" id="{BE70A3BD-41ED-4092-9B6D-47A092D47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169" y="3095625"/>
              <a:ext cx="452845" cy="476250"/>
            </a:xfrm>
            <a:custGeom>
              <a:avLst/>
              <a:gdLst>
                <a:gd name="T0" fmla="*/ 927837523 w 216"/>
                <a:gd name="T1" fmla="*/ 85751928 h 230"/>
                <a:gd name="T2" fmla="*/ 906359492 w 216"/>
                <a:gd name="T3" fmla="*/ 64314456 h 230"/>
                <a:gd name="T4" fmla="*/ 906359492 w 216"/>
                <a:gd name="T5" fmla="*/ 85751928 h 230"/>
                <a:gd name="T6" fmla="*/ 927837523 w 216"/>
                <a:gd name="T7" fmla="*/ 85751928 h 230"/>
                <a:gd name="T8" fmla="*/ 777493378 w 216"/>
                <a:gd name="T9" fmla="*/ 0 h 230"/>
                <a:gd name="T10" fmla="*/ 743130186 w 216"/>
                <a:gd name="T11" fmla="*/ 0 h 230"/>
                <a:gd name="T12" fmla="*/ 777493378 w 216"/>
                <a:gd name="T13" fmla="*/ 0 h 230"/>
                <a:gd name="T14" fmla="*/ 743130186 w 216"/>
                <a:gd name="T15" fmla="*/ 0 h 230"/>
                <a:gd name="T16" fmla="*/ 584193171 w 216"/>
                <a:gd name="T17" fmla="*/ 64314456 h 230"/>
                <a:gd name="T18" fmla="*/ 584193171 w 216"/>
                <a:gd name="T19" fmla="*/ 150066400 h 230"/>
                <a:gd name="T20" fmla="*/ 554126414 w 216"/>
                <a:gd name="T21" fmla="*/ 218667088 h 230"/>
                <a:gd name="T22" fmla="*/ 528351818 w 216"/>
                <a:gd name="T23" fmla="*/ 218667088 h 230"/>
                <a:gd name="T24" fmla="*/ 528351818 w 216"/>
                <a:gd name="T25" fmla="*/ 282981592 h 230"/>
                <a:gd name="T26" fmla="*/ 463919798 w 216"/>
                <a:gd name="T27" fmla="*/ 308707368 h 230"/>
                <a:gd name="T28" fmla="*/ 463919798 w 216"/>
                <a:gd name="T29" fmla="*/ 390170944 h 230"/>
                <a:gd name="T30" fmla="*/ 339348046 w 216"/>
                <a:gd name="T31" fmla="*/ 441622496 h 230"/>
                <a:gd name="T32" fmla="*/ 309279217 w 216"/>
                <a:gd name="T33" fmla="*/ 475922840 h 230"/>
                <a:gd name="T34" fmla="*/ 309279217 w 216"/>
                <a:gd name="T35" fmla="*/ 540237280 h 230"/>
                <a:gd name="T36" fmla="*/ 60137674 w 216"/>
                <a:gd name="T37" fmla="*/ 578826073 h 230"/>
                <a:gd name="T38" fmla="*/ 0 w 216"/>
                <a:gd name="T39" fmla="*/ 540237280 h 230"/>
                <a:gd name="T40" fmla="*/ 94502955 w 216"/>
                <a:gd name="T41" fmla="*/ 737466976 h 230"/>
                <a:gd name="T42" fmla="*/ 38659643 w 216"/>
                <a:gd name="T43" fmla="*/ 801781416 h 230"/>
                <a:gd name="T44" fmla="*/ 38659643 w 216"/>
                <a:gd name="T45" fmla="*/ 857519216 h 230"/>
                <a:gd name="T46" fmla="*/ 339348046 w 216"/>
                <a:gd name="T47" fmla="*/ 857519216 h 230"/>
                <a:gd name="T48" fmla="*/ 369416875 w 216"/>
                <a:gd name="T49" fmla="*/ 930410295 h 230"/>
                <a:gd name="T50" fmla="*/ 403782140 w 216"/>
                <a:gd name="T51" fmla="*/ 986148095 h 230"/>
                <a:gd name="T52" fmla="*/ 433850969 w 216"/>
                <a:gd name="T53" fmla="*/ 930410295 h 230"/>
                <a:gd name="T54" fmla="*/ 554126414 w 216"/>
                <a:gd name="T55" fmla="*/ 930410295 h 230"/>
                <a:gd name="T56" fmla="*/ 554126414 w 216"/>
                <a:gd name="T57" fmla="*/ 823218872 h 230"/>
                <a:gd name="T58" fmla="*/ 528351818 w 216"/>
                <a:gd name="T59" fmla="*/ 823218872 h 230"/>
                <a:gd name="T60" fmla="*/ 528351818 w 216"/>
                <a:gd name="T61" fmla="*/ 801781416 h 230"/>
                <a:gd name="T62" fmla="*/ 463919798 w 216"/>
                <a:gd name="T63" fmla="*/ 801781416 h 230"/>
                <a:gd name="T64" fmla="*/ 463919798 w 216"/>
                <a:gd name="T65" fmla="*/ 707454952 h 230"/>
                <a:gd name="T66" fmla="*/ 528351818 w 216"/>
                <a:gd name="T67" fmla="*/ 664577968 h 230"/>
                <a:gd name="T68" fmla="*/ 554126414 w 216"/>
                <a:gd name="T69" fmla="*/ 707454952 h 230"/>
                <a:gd name="T70" fmla="*/ 807562207 w 216"/>
                <a:gd name="T71" fmla="*/ 441622496 h 230"/>
                <a:gd name="T72" fmla="*/ 777493378 w 216"/>
                <a:gd name="T73" fmla="*/ 390170944 h 230"/>
                <a:gd name="T74" fmla="*/ 807562207 w 216"/>
                <a:gd name="T75" fmla="*/ 390170944 h 230"/>
                <a:gd name="T76" fmla="*/ 807562207 w 216"/>
                <a:gd name="T77" fmla="*/ 347296032 h 230"/>
                <a:gd name="T78" fmla="*/ 743130186 w 216"/>
                <a:gd name="T79" fmla="*/ 308707368 h 230"/>
                <a:gd name="T80" fmla="*/ 777493378 w 216"/>
                <a:gd name="T81" fmla="*/ 218667088 h 230"/>
                <a:gd name="T82" fmla="*/ 743130186 w 216"/>
                <a:gd name="T83" fmla="*/ 188655064 h 230"/>
                <a:gd name="T84" fmla="*/ 777493378 w 216"/>
                <a:gd name="T85" fmla="*/ 150066400 h 230"/>
                <a:gd name="T86" fmla="*/ 777493378 w 216"/>
                <a:gd name="T87" fmla="*/ 124340592 h 230"/>
                <a:gd name="T88" fmla="*/ 743130186 w 216"/>
                <a:gd name="T89" fmla="*/ 85751928 h 230"/>
                <a:gd name="T90" fmla="*/ 708764922 w 216"/>
                <a:gd name="T91" fmla="*/ 85751928 h 230"/>
                <a:gd name="T92" fmla="*/ 708764922 w 216"/>
                <a:gd name="T93" fmla="*/ 0 h 230"/>
                <a:gd name="T94" fmla="*/ 743130186 w 216"/>
                <a:gd name="T95" fmla="*/ 0 h 230"/>
                <a:gd name="T96" fmla="*/ 927837523 w 216"/>
                <a:gd name="T97" fmla="*/ 85751928 h 230"/>
                <a:gd name="T98" fmla="*/ 927837523 w 216"/>
                <a:gd name="T99" fmla="*/ 85751928 h 230"/>
                <a:gd name="T100" fmla="*/ 927837523 w 216"/>
                <a:gd name="T101" fmla="*/ 85751928 h 23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6"/>
                <a:gd name="T154" fmla="*/ 0 h 230"/>
                <a:gd name="T155" fmla="*/ 216 w 216"/>
                <a:gd name="T156" fmla="*/ 230 h 23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6" h="230">
                  <a:moveTo>
                    <a:pt x="216" y="20"/>
                  </a:moveTo>
                  <a:lnTo>
                    <a:pt x="211" y="15"/>
                  </a:lnTo>
                  <a:lnTo>
                    <a:pt x="211" y="20"/>
                  </a:lnTo>
                  <a:lnTo>
                    <a:pt x="216" y="20"/>
                  </a:lnTo>
                  <a:lnTo>
                    <a:pt x="181" y="0"/>
                  </a:lnTo>
                  <a:lnTo>
                    <a:pt x="173" y="0"/>
                  </a:lnTo>
                  <a:lnTo>
                    <a:pt x="181" y="0"/>
                  </a:lnTo>
                  <a:lnTo>
                    <a:pt x="173" y="0"/>
                  </a:lnTo>
                  <a:lnTo>
                    <a:pt x="136" y="15"/>
                  </a:lnTo>
                  <a:lnTo>
                    <a:pt x="136" y="35"/>
                  </a:lnTo>
                  <a:lnTo>
                    <a:pt x="129" y="51"/>
                  </a:lnTo>
                  <a:lnTo>
                    <a:pt x="123" y="51"/>
                  </a:lnTo>
                  <a:lnTo>
                    <a:pt x="123" y="66"/>
                  </a:lnTo>
                  <a:lnTo>
                    <a:pt x="108" y="72"/>
                  </a:lnTo>
                  <a:lnTo>
                    <a:pt x="108" y="91"/>
                  </a:lnTo>
                  <a:lnTo>
                    <a:pt x="79" y="103"/>
                  </a:lnTo>
                  <a:lnTo>
                    <a:pt x="72" y="111"/>
                  </a:lnTo>
                  <a:lnTo>
                    <a:pt x="72" y="126"/>
                  </a:lnTo>
                  <a:lnTo>
                    <a:pt x="14" y="135"/>
                  </a:lnTo>
                  <a:lnTo>
                    <a:pt x="0" y="126"/>
                  </a:lnTo>
                  <a:lnTo>
                    <a:pt x="22" y="172"/>
                  </a:lnTo>
                  <a:lnTo>
                    <a:pt x="9" y="187"/>
                  </a:lnTo>
                  <a:lnTo>
                    <a:pt x="9" y="200"/>
                  </a:lnTo>
                  <a:lnTo>
                    <a:pt x="79" y="200"/>
                  </a:lnTo>
                  <a:lnTo>
                    <a:pt x="86" y="217"/>
                  </a:lnTo>
                  <a:lnTo>
                    <a:pt x="94" y="230"/>
                  </a:lnTo>
                  <a:lnTo>
                    <a:pt x="101" y="217"/>
                  </a:lnTo>
                  <a:lnTo>
                    <a:pt x="129" y="217"/>
                  </a:lnTo>
                  <a:lnTo>
                    <a:pt x="129" y="192"/>
                  </a:lnTo>
                  <a:lnTo>
                    <a:pt x="123" y="192"/>
                  </a:lnTo>
                  <a:lnTo>
                    <a:pt x="123" y="187"/>
                  </a:lnTo>
                  <a:lnTo>
                    <a:pt x="108" y="187"/>
                  </a:lnTo>
                  <a:lnTo>
                    <a:pt x="108" y="165"/>
                  </a:lnTo>
                  <a:lnTo>
                    <a:pt x="123" y="155"/>
                  </a:lnTo>
                  <a:lnTo>
                    <a:pt x="129" y="165"/>
                  </a:lnTo>
                  <a:lnTo>
                    <a:pt x="188" y="103"/>
                  </a:lnTo>
                  <a:lnTo>
                    <a:pt x="181" y="91"/>
                  </a:lnTo>
                  <a:lnTo>
                    <a:pt x="188" y="91"/>
                  </a:lnTo>
                  <a:lnTo>
                    <a:pt x="188" y="81"/>
                  </a:lnTo>
                  <a:lnTo>
                    <a:pt x="173" y="72"/>
                  </a:lnTo>
                  <a:lnTo>
                    <a:pt x="181" y="51"/>
                  </a:lnTo>
                  <a:lnTo>
                    <a:pt x="173" y="44"/>
                  </a:lnTo>
                  <a:lnTo>
                    <a:pt x="181" y="35"/>
                  </a:lnTo>
                  <a:lnTo>
                    <a:pt x="181" y="29"/>
                  </a:lnTo>
                  <a:lnTo>
                    <a:pt x="173" y="20"/>
                  </a:lnTo>
                  <a:lnTo>
                    <a:pt x="165" y="2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216" y="2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77" name="S_KGZ">
              <a:extLst>
                <a:ext uri="{FF2B5EF4-FFF2-40B4-BE49-F238E27FC236}">
                  <a16:creationId xmlns:a16="http://schemas.microsoft.com/office/drawing/2014/main" id="{DD9DE075-56DC-4D04-BFDF-0689373D5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8279" y="2838450"/>
              <a:ext cx="313136" cy="152400"/>
            </a:xfrm>
            <a:custGeom>
              <a:avLst/>
              <a:gdLst>
                <a:gd name="T0" fmla="*/ 663088620 w 149"/>
                <a:gd name="T1" fmla="*/ 67204155 h 72"/>
                <a:gd name="T2" fmla="*/ 663088620 w 149"/>
                <a:gd name="T3" fmla="*/ 134408309 h 72"/>
                <a:gd name="T4" fmla="*/ 534031759 w 149"/>
                <a:gd name="T5" fmla="*/ 201612481 h 72"/>
                <a:gd name="T6" fmla="*/ 467276751 w 149"/>
                <a:gd name="T7" fmla="*/ 201612481 h 72"/>
                <a:gd name="T8" fmla="*/ 440576014 w 149"/>
                <a:gd name="T9" fmla="*/ 232975117 h 72"/>
                <a:gd name="T10" fmla="*/ 351571446 w 149"/>
                <a:gd name="T11" fmla="*/ 232975117 h 72"/>
                <a:gd name="T12" fmla="*/ 284816437 w 149"/>
                <a:gd name="T13" fmla="*/ 295698340 h 72"/>
                <a:gd name="T14" fmla="*/ 284816437 w 149"/>
                <a:gd name="T15" fmla="*/ 322579996 h 72"/>
                <a:gd name="T16" fmla="*/ 0 w 149"/>
                <a:gd name="T17" fmla="*/ 322579996 h 72"/>
                <a:gd name="T18" fmla="*/ 0 w 149"/>
                <a:gd name="T19" fmla="*/ 295698340 h 72"/>
                <a:gd name="T20" fmla="*/ 97904847 w 149"/>
                <a:gd name="T21" fmla="*/ 295698340 h 72"/>
                <a:gd name="T22" fmla="*/ 97904847 w 149"/>
                <a:gd name="T23" fmla="*/ 232975117 h 72"/>
                <a:gd name="T24" fmla="*/ 146859396 w 149"/>
                <a:gd name="T25" fmla="*/ 232975117 h 72"/>
                <a:gd name="T26" fmla="*/ 253664456 w 149"/>
                <a:gd name="T27" fmla="*/ 201612481 h 72"/>
                <a:gd name="T28" fmla="*/ 146859396 w 149"/>
                <a:gd name="T29" fmla="*/ 165770979 h 72"/>
                <a:gd name="T30" fmla="*/ 66752915 w 149"/>
                <a:gd name="T31" fmla="*/ 165770979 h 72"/>
                <a:gd name="T32" fmla="*/ 133507940 w 149"/>
                <a:gd name="T33" fmla="*/ 67204155 h 72"/>
                <a:gd name="T34" fmla="*/ 97904847 w 149"/>
                <a:gd name="T35" fmla="*/ 67204155 h 72"/>
                <a:gd name="T36" fmla="*/ 133507940 w 149"/>
                <a:gd name="T37" fmla="*/ 35841518 h 72"/>
                <a:gd name="T38" fmla="*/ 253664456 w 149"/>
                <a:gd name="T39" fmla="*/ 67204155 h 72"/>
                <a:gd name="T40" fmla="*/ 253664456 w 149"/>
                <a:gd name="T41" fmla="*/ 35841518 h 72"/>
                <a:gd name="T42" fmla="*/ 284816437 w 149"/>
                <a:gd name="T43" fmla="*/ 0 h 72"/>
                <a:gd name="T44" fmla="*/ 351571446 w 149"/>
                <a:gd name="T45" fmla="*/ 35841518 h 72"/>
                <a:gd name="T46" fmla="*/ 560732629 w 149"/>
                <a:gd name="T47" fmla="*/ 35841518 h 72"/>
                <a:gd name="T48" fmla="*/ 663088620 w 149"/>
                <a:gd name="T49" fmla="*/ 67204155 h 72"/>
                <a:gd name="T50" fmla="*/ 663088620 w 149"/>
                <a:gd name="T51" fmla="*/ 67204155 h 72"/>
                <a:gd name="T52" fmla="*/ 663088620 w 149"/>
                <a:gd name="T53" fmla="*/ 67204155 h 7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49"/>
                <a:gd name="T82" fmla="*/ 0 h 72"/>
                <a:gd name="T83" fmla="*/ 149 w 149"/>
                <a:gd name="T84" fmla="*/ 72 h 7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49" h="72">
                  <a:moveTo>
                    <a:pt x="149" y="15"/>
                  </a:moveTo>
                  <a:lnTo>
                    <a:pt x="149" y="30"/>
                  </a:lnTo>
                  <a:lnTo>
                    <a:pt x="120" y="45"/>
                  </a:lnTo>
                  <a:lnTo>
                    <a:pt x="105" y="45"/>
                  </a:lnTo>
                  <a:lnTo>
                    <a:pt x="99" y="52"/>
                  </a:lnTo>
                  <a:lnTo>
                    <a:pt x="79" y="52"/>
                  </a:lnTo>
                  <a:lnTo>
                    <a:pt x="64" y="66"/>
                  </a:lnTo>
                  <a:lnTo>
                    <a:pt x="64" y="72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22" y="66"/>
                  </a:lnTo>
                  <a:lnTo>
                    <a:pt x="22" y="52"/>
                  </a:lnTo>
                  <a:lnTo>
                    <a:pt x="33" y="52"/>
                  </a:lnTo>
                  <a:lnTo>
                    <a:pt x="57" y="45"/>
                  </a:lnTo>
                  <a:lnTo>
                    <a:pt x="33" y="37"/>
                  </a:lnTo>
                  <a:lnTo>
                    <a:pt x="15" y="37"/>
                  </a:lnTo>
                  <a:lnTo>
                    <a:pt x="30" y="15"/>
                  </a:lnTo>
                  <a:lnTo>
                    <a:pt x="22" y="15"/>
                  </a:lnTo>
                  <a:lnTo>
                    <a:pt x="30" y="8"/>
                  </a:lnTo>
                  <a:lnTo>
                    <a:pt x="57" y="15"/>
                  </a:lnTo>
                  <a:lnTo>
                    <a:pt x="57" y="8"/>
                  </a:lnTo>
                  <a:lnTo>
                    <a:pt x="64" y="0"/>
                  </a:lnTo>
                  <a:lnTo>
                    <a:pt x="79" y="8"/>
                  </a:lnTo>
                  <a:lnTo>
                    <a:pt x="126" y="8"/>
                  </a:lnTo>
                  <a:lnTo>
                    <a:pt x="149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78" name="S_NOR">
              <a:extLst>
                <a:ext uri="{FF2B5EF4-FFF2-40B4-BE49-F238E27FC236}">
                  <a16:creationId xmlns:a16="http://schemas.microsoft.com/office/drawing/2014/main" id="{BBA6F9B0-F033-4C4E-BE5F-62FC99D405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96655" y="438150"/>
              <a:ext cx="886712" cy="1695450"/>
              <a:chOff x="4745078" y="438150"/>
              <a:chExt cx="92" cy="178"/>
            </a:xfrm>
            <a:solidFill>
              <a:schemeClr val="accent2"/>
            </a:solidFill>
          </p:grpSpPr>
          <p:sp>
            <p:nvSpPr>
              <p:cNvPr id="445" name="Freeform 27">
                <a:extLst>
                  <a:ext uri="{FF2B5EF4-FFF2-40B4-BE49-F238E27FC236}">
                    <a16:creationId xmlns:a16="http://schemas.microsoft.com/office/drawing/2014/main" id="{5C19DA3B-4BF5-4DE1-9A4E-337581827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5078" y="438157"/>
                <a:ext cx="22" cy="45"/>
              </a:xfrm>
              <a:custGeom>
                <a:avLst/>
                <a:gdLst>
                  <a:gd name="T0" fmla="*/ 1 w 96"/>
                  <a:gd name="T1" fmla="*/ 0 h 206"/>
                  <a:gd name="T2" fmla="*/ 1 w 96"/>
                  <a:gd name="T3" fmla="*/ 1 h 206"/>
                  <a:gd name="T4" fmla="*/ 1 w 96"/>
                  <a:gd name="T5" fmla="*/ 1 h 206"/>
                  <a:gd name="T6" fmla="*/ 1 w 96"/>
                  <a:gd name="T7" fmla="*/ 1 h 206"/>
                  <a:gd name="T8" fmla="*/ 1 w 96"/>
                  <a:gd name="T9" fmla="*/ 0 h 206"/>
                  <a:gd name="T10" fmla="*/ 1 w 96"/>
                  <a:gd name="T11" fmla="*/ 0 h 206"/>
                  <a:gd name="T12" fmla="*/ 1 w 96"/>
                  <a:gd name="T13" fmla="*/ 0 h 206"/>
                  <a:gd name="T14" fmla="*/ 1 w 96"/>
                  <a:gd name="T15" fmla="*/ 2 h 206"/>
                  <a:gd name="T16" fmla="*/ 1 w 96"/>
                  <a:gd name="T17" fmla="*/ 2 h 206"/>
                  <a:gd name="T18" fmla="*/ 1 w 96"/>
                  <a:gd name="T19" fmla="*/ 2 h 206"/>
                  <a:gd name="T20" fmla="*/ 0 w 96"/>
                  <a:gd name="T21" fmla="*/ 2 h 206"/>
                  <a:gd name="T22" fmla="*/ 1 w 96"/>
                  <a:gd name="T23" fmla="*/ 1 h 206"/>
                  <a:gd name="T24" fmla="*/ 0 w 96"/>
                  <a:gd name="T25" fmla="*/ 2 h 206"/>
                  <a:gd name="T26" fmla="*/ 0 w 96"/>
                  <a:gd name="T27" fmla="*/ 1 h 206"/>
                  <a:gd name="T28" fmla="*/ 0 w 96"/>
                  <a:gd name="T29" fmla="*/ 1 h 206"/>
                  <a:gd name="T30" fmla="*/ 1 w 96"/>
                  <a:gd name="T31" fmla="*/ 1 h 206"/>
                  <a:gd name="T32" fmla="*/ 1 w 96"/>
                  <a:gd name="T33" fmla="*/ 1 h 206"/>
                  <a:gd name="T34" fmla="*/ 1 w 96"/>
                  <a:gd name="T35" fmla="*/ 1 h 206"/>
                  <a:gd name="T36" fmla="*/ 1 w 96"/>
                  <a:gd name="T37" fmla="*/ 1 h 206"/>
                  <a:gd name="T38" fmla="*/ 1 w 96"/>
                  <a:gd name="T39" fmla="*/ 1 h 206"/>
                  <a:gd name="T40" fmla="*/ 0 w 96"/>
                  <a:gd name="T41" fmla="*/ 1 h 206"/>
                  <a:gd name="T42" fmla="*/ 0 w 96"/>
                  <a:gd name="T43" fmla="*/ 1 h 206"/>
                  <a:gd name="T44" fmla="*/ 0 w 96"/>
                  <a:gd name="T45" fmla="*/ 1 h 206"/>
                  <a:gd name="T46" fmla="*/ 0 w 96"/>
                  <a:gd name="T47" fmla="*/ 1 h 206"/>
                  <a:gd name="T48" fmla="*/ 0 w 96"/>
                  <a:gd name="T49" fmla="*/ 1 h 206"/>
                  <a:gd name="T50" fmla="*/ 0 w 96"/>
                  <a:gd name="T51" fmla="*/ 0 h 206"/>
                  <a:gd name="T52" fmla="*/ 0 w 96"/>
                  <a:gd name="T53" fmla="*/ 0 h 206"/>
                  <a:gd name="T54" fmla="*/ 0 w 96"/>
                  <a:gd name="T55" fmla="*/ 1 h 206"/>
                  <a:gd name="T56" fmla="*/ 0 w 96"/>
                  <a:gd name="T57" fmla="*/ 0 h 206"/>
                  <a:gd name="T58" fmla="*/ 0 w 96"/>
                  <a:gd name="T59" fmla="*/ 0 h 206"/>
                  <a:gd name="T60" fmla="*/ 0 w 96"/>
                  <a:gd name="T61" fmla="*/ 0 h 206"/>
                  <a:gd name="T62" fmla="*/ 0 w 96"/>
                  <a:gd name="T63" fmla="*/ 0 h 206"/>
                  <a:gd name="T64" fmla="*/ 0 w 96"/>
                  <a:gd name="T65" fmla="*/ 0 h 206"/>
                  <a:gd name="T66" fmla="*/ 0 w 96"/>
                  <a:gd name="T67" fmla="*/ 0 h 206"/>
                  <a:gd name="T68" fmla="*/ 0 w 96"/>
                  <a:gd name="T69" fmla="*/ 0 h 206"/>
                  <a:gd name="T70" fmla="*/ 0 w 96"/>
                  <a:gd name="T71" fmla="*/ 0 h 206"/>
                  <a:gd name="T72" fmla="*/ 0 w 96"/>
                  <a:gd name="T73" fmla="*/ 1 h 206"/>
                  <a:gd name="T74" fmla="*/ 1 w 96"/>
                  <a:gd name="T75" fmla="*/ 0 h 206"/>
                  <a:gd name="T76" fmla="*/ 1 w 96"/>
                  <a:gd name="T77" fmla="*/ 0 h 206"/>
                  <a:gd name="T78" fmla="*/ 1 w 96"/>
                  <a:gd name="T79" fmla="*/ 0 h 2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6"/>
                  <a:gd name="T121" fmla="*/ 0 h 206"/>
                  <a:gd name="T122" fmla="*/ 96 w 96"/>
                  <a:gd name="T123" fmla="*/ 206 h 2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6" h="206">
                    <a:moveTo>
                      <a:pt x="49" y="21"/>
                    </a:moveTo>
                    <a:lnTo>
                      <a:pt x="57" y="60"/>
                    </a:lnTo>
                    <a:lnTo>
                      <a:pt x="61" y="58"/>
                    </a:lnTo>
                    <a:lnTo>
                      <a:pt x="71" y="74"/>
                    </a:lnTo>
                    <a:lnTo>
                      <a:pt x="69" y="0"/>
                    </a:lnTo>
                    <a:lnTo>
                      <a:pt x="86" y="47"/>
                    </a:lnTo>
                    <a:lnTo>
                      <a:pt x="96" y="31"/>
                    </a:lnTo>
                    <a:lnTo>
                      <a:pt x="69" y="206"/>
                    </a:lnTo>
                    <a:lnTo>
                      <a:pt x="61" y="190"/>
                    </a:lnTo>
                    <a:lnTo>
                      <a:pt x="71" y="184"/>
                    </a:lnTo>
                    <a:lnTo>
                      <a:pt x="41" y="159"/>
                    </a:lnTo>
                    <a:lnTo>
                      <a:pt x="76" y="134"/>
                    </a:lnTo>
                    <a:lnTo>
                      <a:pt x="37" y="144"/>
                    </a:lnTo>
                    <a:lnTo>
                      <a:pt x="36" y="127"/>
                    </a:lnTo>
                    <a:lnTo>
                      <a:pt x="44" y="131"/>
                    </a:lnTo>
                    <a:lnTo>
                      <a:pt x="72" y="85"/>
                    </a:lnTo>
                    <a:lnTo>
                      <a:pt x="61" y="104"/>
                    </a:lnTo>
                    <a:lnTo>
                      <a:pt x="59" y="80"/>
                    </a:lnTo>
                    <a:lnTo>
                      <a:pt x="54" y="94"/>
                    </a:lnTo>
                    <a:lnTo>
                      <a:pt x="51" y="87"/>
                    </a:lnTo>
                    <a:lnTo>
                      <a:pt x="36" y="117"/>
                    </a:lnTo>
                    <a:lnTo>
                      <a:pt x="20" y="102"/>
                    </a:lnTo>
                    <a:lnTo>
                      <a:pt x="31" y="95"/>
                    </a:lnTo>
                    <a:lnTo>
                      <a:pt x="7" y="72"/>
                    </a:lnTo>
                    <a:lnTo>
                      <a:pt x="20" y="77"/>
                    </a:lnTo>
                    <a:lnTo>
                      <a:pt x="15" y="52"/>
                    </a:lnTo>
                    <a:lnTo>
                      <a:pt x="7" y="52"/>
                    </a:lnTo>
                    <a:lnTo>
                      <a:pt x="7" y="63"/>
                    </a:lnTo>
                    <a:lnTo>
                      <a:pt x="0" y="25"/>
                    </a:lnTo>
                    <a:lnTo>
                      <a:pt x="7" y="30"/>
                    </a:lnTo>
                    <a:lnTo>
                      <a:pt x="10" y="16"/>
                    </a:lnTo>
                    <a:lnTo>
                      <a:pt x="17" y="26"/>
                    </a:lnTo>
                    <a:lnTo>
                      <a:pt x="17" y="15"/>
                    </a:lnTo>
                    <a:lnTo>
                      <a:pt x="37" y="15"/>
                    </a:lnTo>
                    <a:lnTo>
                      <a:pt x="31" y="43"/>
                    </a:lnTo>
                    <a:lnTo>
                      <a:pt x="34" y="40"/>
                    </a:lnTo>
                    <a:lnTo>
                      <a:pt x="44" y="55"/>
                    </a:lnTo>
                    <a:lnTo>
                      <a:pt x="46" y="18"/>
                    </a:lnTo>
                    <a:lnTo>
                      <a:pt x="49" y="21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46" name="Freeform 28">
                <a:extLst>
                  <a:ext uri="{FF2B5EF4-FFF2-40B4-BE49-F238E27FC236}">
                    <a16:creationId xmlns:a16="http://schemas.microsoft.com/office/drawing/2014/main" id="{D585D464-7784-45DE-9ABC-1D01096BC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5106" y="438182"/>
                <a:ext cx="11" cy="12"/>
              </a:xfrm>
              <a:custGeom>
                <a:avLst/>
                <a:gdLst>
                  <a:gd name="T0" fmla="*/ 0 w 50"/>
                  <a:gd name="T1" fmla="*/ 0 h 56"/>
                  <a:gd name="T2" fmla="*/ 0 w 50"/>
                  <a:gd name="T3" fmla="*/ 0 h 56"/>
                  <a:gd name="T4" fmla="*/ 0 w 50"/>
                  <a:gd name="T5" fmla="*/ 1 h 56"/>
                  <a:gd name="T6" fmla="*/ 0 w 50"/>
                  <a:gd name="T7" fmla="*/ 0 h 56"/>
                  <a:gd name="T8" fmla="*/ 0 w 50"/>
                  <a:gd name="T9" fmla="*/ 0 h 56"/>
                  <a:gd name="T10" fmla="*/ 0 w 50"/>
                  <a:gd name="T11" fmla="*/ 0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"/>
                  <a:gd name="T19" fmla="*/ 0 h 56"/>
                  <a:gd name="T20" fmla="*/ 50 w 50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" h="56">
                    <a:moveTo>
                      <a:pt x="25" y="0"/>
                    </a:moveTo>
                    <a:lnTo>
                      <a:pt x="50" y="27"/>
                    </a:lnTo>
                    <a:lnTo>
                      <a:pt x="20" y="56"/>
                    </a:lnTo>
                    <a:lnTo>
                      <a:pt x="25" y="35"/>
                    </a:lnTo>
                    <a:lnTo>
                      <a:pt x="0" y="47"/>
                    </a:lnTo>
                    <a:lnTo>
                      <a:pt x="25" y="0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47" name="Freeform 29">
                <a:extLst>
                  <a:ext uri="{FF2B5EF4-FFF2-40B4-BE49-F238E27FC236}">
                    <a16:creationId xmlns:a16="http://schemas.microsoft.com/office/drawing/2014/main" id="{8A9310EA-65CE-4CCC-9DF1-C9CACC0FB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5097" y="438150"/>
                <a:ext cx="26" cy="15"/>
              </a:xfrm>
              <a:custGeom>
                <a:avLst/>
                <a:gdLst>
                  <a:gd name="T0" fmla="*/ 1 w 119"/>
                  <a:gd name="T1" fmla="*/ 0 h 67"/>
                  <a:gd name="T2" fmla="*/ 1 w 119"/>
                  <a:gd name="T3" fmla="*/ 0 h 67"/>
                  <a:gd name="T4" fmla="*/ 0 w 119"/>
                  <a:gd name="T5" fmla="*/ 1 h 67"/>
                  <a:gd name="T6" fmla="*/ 0 w 119"/>
                  <a:gd name="T7" fmla="*/ 1 h 67"/>
                  <a:gd name="T8" fmla="*/ 0 w 119"/>
                  <a:gd name="T9" fmla="*/ 1 h 67"/>
                  <a:gd name="T10" fmla="*/ 1 w 119"/>
                  <a:gd name="T11" fmla="*/ 0 h 67"/>
                  <a:gd name="T12" fmla="*/ 0 w 119"/>
                  <a:gd name="T13" fmla="*/ 0 h 67"/>
                  <a:gd name="T14" fmla="*/ 0 w 119"/>
                  <a:gd name="T15" fmla="*/ 0 h 67"/>
                  <a:gd name="T16" fmla="*/ 0 w 119"/>
                  <a:gd name="T17" fmla="*/ 0 h 67"/>
                  <a:gd name="T18" fmla="*/ 0 w 119"/>
                  <a:gd name="T19" fmla="*/ 0 h 67"/>
                  <a:gd name="T20" fmla="*/ 0 w 119"/>
                  <a:gd name="T21" fmla="*/ 0 h 67"/>
                  <a:gd name="T22" fmla="*/ 0 w 119"/>
                  <a:gd name="T23" fmla="*/ 0 h 67"/>
                  <a:gd name="T24" fmla="*/ 0 w 119"/>
                  <a:gd name="T25" fmla="*/ 0 h 67"/>
                  <a:gd name="T26" fmla="*/ 1 w 119"/>
                  <a:gd name="T27" fmla="*/ 0 h 67"/>
                  <a:gd name="T28" fmla="*/ 1 w 119"/>
                  <a:gd name="T29" fmla="*/ 0 h 67"/>
                  <a:gd name="T30" fmla="*/ 1 w 119"/>
                  <a:gd name="T31" fmla="*/ 0 h 67"/>
                  <a:gd name="T32" fmla="*/ 1 w 119"/>
                  <a:gd name="T33" fmla="*/ 0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9"/>
                  <a:gd name="T52" fmla="*/ 0 h 67"/>
                  <a:gd name="T53" fmla="*/ 119 w 119"/>
                  <a:gd name="T54" fmla="*/ 67 h 6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9" h="67">
                    <a:moveTo>
                      <a:pt x="67" y="2"/>
                    </a:moveTo>
                    <a:lnTo>
                      <a:pt x="119" y="40"/>
                    </a:lnTo>
                    <a:lnTo>
                      <a:pt x="29" y="67"/>
                    </a:lnTo>
                    <a:lnTo>
                      <a:pt x="45" y="67"/>
                    </a:lnTo>
                    <a:lnTo>
                      <a:pt x="39" y="60"/>
                    </a:lnTo>
                    <a:lnTo>
                      <a:pt x="55" y="50"/>
                    </a:lnTo>
                    <a:lnTo>
                      <a:pt x="10" y="44"/>
                    </a:lnTo>
                    <a:lnTo>
                      <a:pt x="17" y="35"/>
                    </a:lnTo>
                    <a:lnTo>
                      <a:pt x="0" y="29"/>
                    </a:lnTo>
                    <a:lnTo>
                      <a:pt x="24" y="37"/>
                    </a:lnTo>
                    <a:lnTo>
                      <a:pt x="20" y="12"/>
                    </a:lnTo>
                    <a:lnTo>
                      <a:pt x="29" y="25"/>
                    </a:lnTo>
                    <a:lnTo>
                      <a:pt x="29" y="0"/>
                    </a:lnTo>
                    <a:lnTo>
                      <a:pt x="60" y="39"/>
                    </a:lnTo>
                    <a:lnTo>
                      <a:pt x="62" y="8"/>
                    </a:lnTo>
                    <a:lnTo>
                      <a:pt x="67" y="13"/>
                    </a:lnTo>
                    <a:lnTo>
                      <a:pt x="67" y="2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48" name="Freeform 184">
                <a:extLst>
                  <a:ext uri="{FF2B5EF4-FFF2-40B4-BE49-F238E27FC236}">
                    <a16:creationId xmlns:a16="http://schemas.microsoft.com/office/drawing/2014/main" id="{BA405463-4F4B-4EF6-8C07-3F2A79CC3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5092" y="438227"/>
                <a:ext cx="78" cy="101"/>
              </a:xfrm>
              <a:custGeom>
                <a:avLst/>
                <a:gdLst>
                  <a:gd name="T0" fmla="*/ 1 w 356"/>
                  <a:gd name="T1" fmla="*/ 5 h 459"/>
                  <a:gd name="T2" fmla="*/ 1 w 356"/>
                  <a:gd name="T3" fmla="*/ 5 h 459"/>
                  <a:gd name="T4" fmla="*/ 0 w 356"/>
                  <a:gd name="T5" fmla="*/ 5 h 459"/>
                  <a:gd name="T6" fmla="*/ 0 w 356"/>
                  <a:gd name="T7" fmla="*/ 5 h 459"/>
                  <a:gd name="T8" fmla="*/ 0 w 356"/>
                  <a:gd name="T9" fmla="*/ 4 h 459"/>
                  <a:gd name="T10" fmla="*/ 0 w 356"/>
                  <a:gd name="T11" fmla="*/ 4 h 459"/>
                  <a:gd name="T12" fmla="*/ 1 w 356"/>
                  <a:gd name="T13" fmla="*/ 3 h 459"/>
                  <a:gd name="T14" fmla="*/ 1 w 356"/>
                  <a:gd name="T15" fmla="*/ 2 h 459"/>
                  <a:gd name="T16" fmla="*/ 2 w 356"/>
                  <a:gd name="T17" fmla="*/ 1 h 459"/>
                  <a:gd name="T18" fmla="*/ 1 w 356"/>
                  <a:gd name="T19" fmla="*/ 2 h 459"/>
                  <a:gd name="T20" fmla="*/ 2 w 356"/>
                  <a:gd name="T21" fmla="*/ 1 h 459"/>
                  <a:gd name="T22" fmla="*/ 2 w 356"/>
                  <a:gd name="T23" fmla="*/ 1 h 459"/>
                  <a:gd name="T24" fmla="*/ 2 w 356"/>
                  <a:gd name="T25" fmla="*/ 1 h 459"/>
                  <a:gd name="T26" fmla="*/ 2 w 356"/>
                  <a:gd name="T27" fmla="*/ 0 h 459"/>
                  <a:gd name="T28" fmla="*/ 3 w 356"/>
                  <a:gd name="T29" fmla="*/ 0 h 459"/>
                  <a:gd name="T30" fmla="*/ 3 w 356"/>
                  <a:gd name="T31" fmla="*/ 0 h 459"/>
                  <a:gd name="T32" fmla="*/ 4 w 356"/>
                  <a:gd name="T33" fmla="*/ 0 h 459"/>
                  <a:gd name="T34" fmla="*/ 3 w 356"/>
                  <a:gd name="T35" fmla="*/ 0 h 459"/>
                  <a:gd name="T36" fmla="*/ 4 w 356"/>
                  <a:gd name="T37" fmla="*/ 1 h 459"/>
                  <a:gd name="T38" fmla="*/ 4 w 356"/>
                  <a:gd name="T39" fmla="*/ 1 h 459"/>
                  <a:gd name="T40" fmla="*/ 3 w 356"/>
                  <a:gd name="T41" fmla="*/ 1 h 459"/>
                  <a:gd name="T42" fmla="*/ 3 w 356"/>
                  <a:gd name="T43" fmla="*/ 1 h 459"/>
                  <a:gd name="T44" fmla="*/ 2 w 356"/>
                  <a:gd name="T45" fmla="*/ 1 h 459"/>
                  <a:gd name="T46" fmla="*/ 2 w 356"/>
                  <a:gd name="T47" fmla="*/ 1 h 459"/>
                  <a:gd name="T48" fmla="*/ 2 w 356"/>
                  <a:gd name="T49" fmla="*/ 1 h 459"/>
                  <a:gd name="T50" fmla="*/ 2 w 356"/>
                  <a:gd name="T51" fmla="*/ 1 h 459"/>
                  <a:gd name="T52" fmla="*/ 2 w 356"/>
                  <a:gd name="T53" fmla="*/ 2 h 459"/>
                  <a:gd name="T54" fmla="*/ 1 w 356"/>
                  <a:gd name="T55" fmla="*/ 3 h 459"/>
                  <a:gd name="T56" fmla="*/ 1 w 356"/>
                  <a:gd name="T57" fmla="*/ 3 h 459"/>
                  <a:gd name="T58" fmla="*/ 1 w 356"/>
                  <a:gd name="T59" fmla="*/ 4 h 459"/>
                  <a:gd name="T60" fmla="*/ 1 w 356"/>
                  <a:gd name="T61" fmla="*/ 4 h 459"/>
                  <a:gd name="T62" fmla="*/ 1 w 356"/>
                  <a:gd name="T63" fmla="*/ 5 h 459"/>
                  <a:gd name="T64" fmla="*/ 1 w 356"/>
                  <a:gd name="T65" fmla="*/ 5 h 45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56"/>
                  <a:gd name="T100" fmla="*/ 0 h 459"/>
                  <a:gd name="T101" fmla="*/ 356 w 356"/>
                  <a:gd name="T102" fmla="*/ 459 h 45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56" h="459">
                    <a:moveTo>
                      <a:pt x="84" y="437"/>
                    </a:moveTo>
                    <a:lnTo>
                      <a:pt x="84" y="432"/>
                    </a:lnTo>
                    <a:lnTo>
                      <a:pt x="79" y="424"/>
                    </a:lnTo>
                    <a:lnTo>
                      <a:pt x="79" y="432"/>
                    </a:lnTo>
                    <a:lnTo>
                      <a:pt x="72" y="432"/>
                    </a:lnTo>
                    <a:lnTo>
                      <a:pt x="42" y="459"/>
                    </a:lnTo>
                    <a:lnTo>
                      <a:pt x="29" y="459"/>
                    </a:lnTo>
                    <a:lnTo>
                      <a:pt x="7" y="445"/>
                    </a:lnTo>
                    <a:lnTo>
                      <a:pt x="7" y="392"/>
                    </a:lnTo>
                    <a:lnTo>
                      <a:pt x="0" y="370"/>
                    </a:lnTo>
                    <a:lnTo>
                      <a:pt x="7" y="356"/>
                    </a:lnTo>
                    <a:lnTo>
                      <a:pt x="0" y="346"/>
                    </a:lnTo>
                    <a:lnTo>
                      <a:pt x="42" y="309"/>
                    </a:lnTo>
                    <a:lnTo>
                      <a:pt x="64" y="301"/>
                    </a:lnTo>
                    <a:lnTo>
                      <a:pt x="84" y="249"/>
                    </a:lnTo>
                    <a:lnTo>
                      <a:pt x="106" y="235"/>
                    </a:lnTo>
                    <a:lnTo>
                      <a:pt x="136" y="143"/>
                    </a:lnTo>
                    <a:lnTo>
                      <a:pt x="158" y="123"/>
                    </a:lnTo>
                    <a:lnTo>
                      <a:pt x="128" y="129"/>
                    </a:lnTo>
                    <a:lnTo>
                      <a:pt x="114" y="143"/>
                    </a:lnTo>
                    <a:lnTo>
                      <a:pt x="128" y="106"/>
                    </a:lnTo>
                    <a:lnTo>
                      <a:pt x="158" y="82"/>
                    </a:lnTo>
                    <a:lnTo>
                      <a:pt x="158" y="106"/>
                    </a:lnTo>
                    <a:lnTo>
                      <a:pt x="165" y="97"/>
                    </a:lnTo>
                    <a:lnTo>
                      <a:pt x="165" y="76"/>
                    </a:lnTo>
                    <a:lnTo>
                      <a:pt x="178" y="69"/>
                    </a:lnTo>
                    <a:lnTo>
                      <a:pt x="186" y="47"/>
                    </a:lnTo>
                    <a:lnTo>
                      <a:pt x="205" y="47"/>
                    </a:lnTo>
                    <a:lnTo>
                      <a:pt x="250" y="15"/>
                    </a:lnTo>
                    <a:lnTo>
                      <a:pt x="263" y="22"/>
                    </a:lnTo>
                    <a:lnTo>
                      <a:pt x="287" y="0"/>
                    </a:lnTo>
                    <a:lnTo>
                      <a:pt x="309" y="0"/>
                    </a:lnTo>
                    <a:lnTo>
                      <a:pt x="320" y="15"/>
                    </a:lnTo>
                    <a:lnTo>
                      <a:pt x="356" y="39"/>
                    </a:lnTo>
                    <a:lnTo>
                      <a:pt x="342" y="47"/>
                    </a:lnTo>
                    <a:lnTo>
                      <a:pt x="320" y="47"/>
                    </a:lnTo>
                    <a:lnTo>
                      <a:pt x="342" y="60"/>
                    </a:lnTo>
                    <a:lnTo>
                      <a:pt x="349" y="69"/>
                    </a:lnTo>
                    <a:lnTo>
                      <a:pt x="320" y="97"/>
                    </a:lnTo>
                    <a:lnTo>
                      <a:pt x="335" y="69"/>
                    </a:lnTo>
                    <a:lnTo>
                      <a:pt x="309" y="47"/>
                    </a:lnTo>
                    <a:lnTo>
                      <a:pt x="292" y="60"/>
                    </a:lnTo>
                    <a:lnTo>
                      <a:pt x="287" y="97"/>
                    </a:lnTo>
                    <a:lnTo>
                      <a:pt x="272" y="106"/>
                    </a:lnTo>
                    <a:lnTo>
                      <a:pt x="243" y="106"/>
                    </a:lnTo>
                    <a:lnTo>
                      <a:pt x="222" y="82"/>
                    </a:lnTo>
                    <a:lnTo>
                      <a:pt x="213" y="97"/>
                    </a:lnTo>
                    <a:lnTo>
                      <a:pt x="205" y="97"/>
                    </a:lnTo>
                    <a:lnTo>
                      <a:pt x="205" y="113"/>
                    </a:lnTo>
                    <a:lnTo>
                      <a:pt x="178" y="113"/>
                    </a:lnTo>
                    <a:lnTo>
                      <a:pt x="178" y="129"/>
                    </a:lnTo>
                    <a:lnTo>
                      <a:pt x="171" y="129"/>
                    </a:lnTo>
                    <a:lnTo>
                      <a:pt x="158" y="158"/>
                    </a:lnTo>
                    <a:lnTo>
                      <a:pt x="158" y="181"/>
                    </a:lnTo>
                    <a:lnTo>
                      <a:pt x="136" y="205"/>
                    </a:lnTo>
                    <a:lnTo>
                      <a:pt x="121" y="249"/>
                    </a:lnTo>
                    <a:lnTo>
                      <a:pt x="128" y="272"/>
                    </a:lnTo>
                    <a:lnTo>
                      <a:pt x="106" y="287"/>
                    </a:lnTo>
                    <a:lnTo>
                      <a:pt x="94" y="323"/>
                    </a:lnTo>
                    <a:lnTo>
                      <a:pt x="106" y="363"/>
                    </a:lnTo>
                    <a:lnTo>
                      <a:pt x="106" y="402"/>
                    </a:lnTo>
                    <a:lnTo>
                      <a:pt x="94" y="407"/>
                    </a:lnTo>
                    <a:lnTo>
                      <a:pt x="94" y="437"/>
                    </a:lnTo>
                    <a:lnTo>
                      <a:pt x="84" y="437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379" name="S_FIN">
              <a:extLst>
                <a:ext uri="{FF2B5EF4-FFF2-40B4-BE49-F238E27FC236}">
                  <a16:creationId xmlns:a16="http://schemas.microsoft.com/office/drawing/2014/main" id="{925A82DF-60DA-48D4-A37B-2F43F5A51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0768" y="1266825"/>
              <a:ext cx="301021" cy="742950"/>
            </a:xfrm>
            <a:custGeom>
              <a:avLst/>
              <a:gdLst>
                <a:gd name="T0" fmla="*/ 2147483647 w 143"/>
                <a:gd name="T1" fmla="*/ 2147483647 h 355"/>
                <a:gd name="T2" fmla="*/ 2147483647 w 143"/>
                <a:gd name="T3" fmla="*/ 2147483647 h 355"/>
                <a:gd name="T4" fmla="*/ 2147483647 w 143"/>
                <a:gd name="T5" fmla="*/ 2147483647 h 355"/>
                <a:gd name="T6" fmla="*/ 2147483647 w 143"/>
                <a:gd name="T7" fmla="*/ 2147483647 h 355"/>
                <a:gd name="T8" fmla="*/ 2147483647 w 143"/>
                <a:gd name="T9" fmla="*/ 2147483647 h 355"/>
                <a:gd name="T10" fmla="*/ 2147483647 w 143"/>
                <a:gd name="T11" fmla="*/ 2147483647 h 355"/>
                <a:gd name="T12" fmla="*/ 2147483647 w 143"/>
                <a:gd name="T13" fmla="*/ 2147483647 h 355"/>
                <a:gd name="T14" fmla="*/ 2147483647 w 143"/>
                <a:gd name="T15" fmla="*/ 2147483647 h 355"/>
                <a:gd name="T16" fmla="*/ 2147483647 w 143"/>
                <a:gd name="T17" fmla="*/ 2147483647 h 355"/>
                <a:gd name="T18" fmla="*/ 2147483647 w 143"/>
                <a:gd name="T19" fmla="*/ 2147483647 h 355"/>
                <a:gd name="T20" fmla="*/ 2147483647 w 143"/>
                <a:gd name="T21" fmla="*/ 2147483647 h 355"/>
                <a:gd name="T22" fmla="*/ 2147483647 w 143"/>
                <a:gd name="T23" fmla="*/ 2147483647 h 355"/>
                <a:gd name="T24" fmla="*/ 2147483647 w 143"/>
                <a:gd name="T25" fmla="*/ 2147483647 h 355"/>
                <a:gd name="T26" fmla="*/ 2147483647 w 143"/>
                <a:gd name="T27" fmla="*/ 2147483647 h 355"/>
                <a:gd name="T28" fmla="*/ 2147483647 w 143"/>
                <a:gd name="T29" fmla="*/ 2147483647 h 355"/>
                <a:gd name="T30" fmla="*/ 2147483647 w 143"/>
                <a:gd name="T31" fmla="*/ 2147483647 h 355"/>
                <a:gd name="T32" fmla="*/ 2147483647 w 143"/>
                <a:gd name="T33" fmla="*/ 2147483647 h 355"/>
                <a:gd name="T34" fmla="*/ 2147483647 w 143"/>
                <a:gd name="T35" fmla="*/ 2147483647 h 355"/>
                <a:gd name="T36" fmla="*/ 2147483647 w 143"/>
                <a:gd name="T37" fmla="*/ 2147483647 h 355"/>
                <a:gd name="T38" fmla="*/ 2147483647 w 143"/>
                <a:gd name="T39" fmla="*/ 2147483647 h 355"/>
                <a:gd name="T40" fmla="*/ 2147483647 w 143"/>
                <a:gd name="T41" fmla="*/ 2147483647 h 355"/>
                <a:gd name="T42" fmla="*/ 2147483647 w 143"/>
                <a:gd name="T43" fmla="*/ 2147483647 h 355"/>
                <a:gd name="T44" fmla="*/ 2147483647 w 143"/>
                <a:gd name="T45" fmla="*/ 2147483647 h 355"/>
                <a:gd name="T46" fmla="*/ 0 w 143"/>
                <a:gd name="T47" fmla="*/ 2147483647 h 355"/>
                <a:gd name="T48" fmla="*/ 2147483647 w 143"/>
                <a:gd name="T49" fmla="*/ 2147483647 h 355"/>
                <a:gd name="T50" fmla="*/ 2147483647 w 143"/>
                <a:gd name="T51" fmla="*/ 2147483647 h 355"/>
                <a:gd name="T52" fmla="*/ 2147483647 w 143"/>
                <a:gd name="T53" fmla="*/ 2147483647 h 355"/>
                <a:gd name="T54" fmla="*/ 2147483647 w 143"/>
                <a:gd name="T55" fmla="*/ 2147483647 h 355"/>
                <a:gd name="T56" fmla="*/ 2147483647 w 143"/>
                <a:gd name="T57" fmla="*/ 2147483647 h 355"/>
                <a:gd name="T58" fmla="*/ 2147483647 w 143"/>
                <a:gd name="T59" fmla="*/ 0 h 355"/>
                <a:gd name="T60" fmla="*/ 2147483647 w 143"/>
                <a:gd name="T61" fmla="*/ 2147483647 h 355"/>
                <a:gd name="T62" fmla="*/ 2147483647 w 143"/>
                <a:gd name="T63" fmla="*/ 2147483647 h 355"/>
                <a:gd name="T64" fmla="*/ 2147483647 w 143"/>
                <a:gd name="T65" fmla="*/ 2147483647 h 355"/>
                <a:gd name="T66" fmla="*/ 2147483647 w 143"/>
                <a:gd name="T67" fmla="*/ 2147483647 h 35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3"/>
                <a:gd name="T103" fmla="*/ 0 h 355"/>
                <a:gd name="T104" fmla="*/ 143 w 143"/>
                <a:gd name="T105" fmla="*/ 355 h 35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3" h="355">
                  <a:moveTo>
                    <a:pt x="106" y="52"/>
                  </a:moveTo>
                  <a:lnTo>
                    <a:pt x="106" y="76"/>
                  </a:lnTo>
                  <a:lnTo>
                    <a:pt x="127" y="98"/>
                  </a:lnTo>
                  <a:lnTo>
                    <a:pt x="121" y="123"/>
                  </a:lnTo>
                  <a:lnTo>
                    <a:pt x="127" y="173"/>
                  </a:lnTo>
                  <a:lnTo>
                    <a:pt x="121" y="197"/>
                  </a:lnTo>
                  <a:lnTo>
                    <a:pt x="136" y="227"/>
                  </a:lnTo>
                  <a:lnTo>
                    <a:pt x="127" y="244"/>
                  </a:lnTo>
                  <a:lnTo>
                    <a:pt x="143" y="263"/>
                  </a:lnTo>
                  <a:lnTo>
                    <a:pt x="143" y="273"/>
                  </a:lnTo>
                  <a:lnTo>
                    <a:pt x="121" y="318"/>
                  </a:lnTo>
                  <a:lnTo>
                    <a:pt x="94" y="338"/>
                  </a:lnTo>
                  <a:lnTo>
                    <a:pt x="84" y="338"/>
                  </a:lnTo>
                  <a:lnTo>
                    <a:pt x="42" y="355"/>
                  </a:lnTo>
                  <a:lnTo>
                    <a:pt x="9" y="338"/>
                  </a:lnTo>
                  <a:lnTo>
                    <a:pt x="15" y="311"/>
                  </a:lnTo>
                  <a:lnTo>
                    <a:pt x="9" y="279"/>
                  </a:lnTo>
                  <a:lnTo>
                    <a:pt x="50" y="205"/>
                  </a:lnTo>
                  <a:lnTo>
                    <a:pt x="57" y="197"/>
                  </a:lnTo>
                  <a:lnTo>
                    <a:pt x="57" y="180"/>
                  </a:lnTo>
                  <a:lnTo>
                    <a:pt x="50" y="173"/>
                  </a:lnTo>
                  <a:lnTo>
                    <a:pt x="42" y="173"/>
                  </a:lnTo>
                  <a:lnTo>
                    <a:pt x="35" y="84"/>
                  </a:lnTo>
                  <a:lnTo>
                    <a:pt x="0" y="52"/>
                  </a:lnTo>
                  <a:lnTo>
                    <a:pt x="9" y="39"/>
                  </a:lnTo>
                  <a:lnTo>
                    <a:pt x="30" y="61"/>
                  </a:lnTo>
                  <a:lnTo>
                    <a:pt x="57" y="61"/>
                  </a:lnTo>
                  <a:lnTo>
                    <a:pt x="72" y="52"/>
                  </a:lnTo>
                  <a:lnTo>
                    <a:pt x="79" y="14"/>
                  </a:lnTo>
                  <a:lnTo>
                    <a:pt x="94" y="0"/>
                  </a:lnTo>
                  <a:lnTo>
                    <a:pt x="121" y="22"/>
                  </a:lnTo>
                  <a:lnTo>
                    <a:pt x="106" y="5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0" name="S_BLR">
              <a:extLst>
                <a:ext uri="{FF2B5EF4-FFF2-40B4-BE49-F238E27FC236}">
                  <a16:creationId xmlns:a16="http://schemas.microsoft.com/office/drawing/2014/main" id="{ABF58875-60D7-42CF-857B-7696C4C4A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6679" y="2228850"/>
              <a:ext cx="272554" cy="247650"/>
            </a:xfrm>
            <a:custGeom>
              <a:avLst/>
              <a:gdLst>
                <a:gd name="T0" fmla="*/ 2147483647 w 128"/>
                <a:gd name="T1" fmla="*/ 2147483647 h 119"/>
                <a:gd name="T2" fmla="*/ 2147483647 w 128"/>
                <a:gd name="T3" fmla="*/ 2147483647 h 119"/>
                <a:gd name="T4" fmla="*/ 2147483647 w 128"/>
                <a:gd name="T5" fmla="*/ 2147483647 h 119"/>
                <a:gd name="T6" fmla="*/ 2147483647 w 128"/>
                <a:gd name="T7" fmla="*/ 2147483647 h 119"/>
                <a:gd name="T8" fmla="*/ 2147483647 w 128"/>
                <a:gd name="T9" fmla="*/ 2147483647 h 119"/>
                <a:gd name="T10" fmla="*/ 2147483647 w 128"/>
                <a:gd name="T11" fmla="*/ 2147483647 h 119"/>
                <a:gd name="T12" fmla="*/ 2147483647 w 128"/>
                <a:gd name="T13" fmla="*/ 2147483647 h 119"/>
                <a:gd name="T14" fmla="*/ 2147483647 w 128"/>
                <a:gd name="T15" fmla="*/ 2147483647 h 119"/>
                <a:gd name="T16" fmla="*/ 2147483647 w 128"/>
                <a:gd name="T17" fmla="*/ 2147483647 h 119"/>
                <a:gd name="T18" fmla="*/ 2147483647 w 128"/>
                <a:gd name="T19" fmla="*/ 0 h 119"/>
                <a:gd name="T20" fmla="*/ 2147483647 w 128"/>
                <a:gd name="T21" fmla="*/ 2147483647 h 119"/>
                <a:gd name="T22" fmla="*/ 2147483647 w 128"/>
                <a:gd name="T23" fmla="*/ 2147483647 h 119"/>
                <a:gd name="T24" fmla="*/ 2147483647 w 128"/>
                <a:gd name="T25" fmla="*/ 2147483647 h 119"/>
                <a:gd name="T26" fmla="*/ 2147483647 w 128"/>
                <a:gd name="T27" fmla="*/ 2147483647 h 119"/>
                <a:gd name="T28" fmla="*/ 2147483647 w 128"/>
                <a:gd name="T29" fmla="*/ 2147483647 h 119"/>
                <a:gd name="T30" fmla="*/ 2147483647 w 128"/>
                <a:gd name="T31" fmla="*/ 2147483647 h 119"/>
                <a:gd name="T32" fmla="*/ 0 w 128"/>
                <a:gd name="T33" fmla="*/ 2147483647 h 119"/>
                <a:gd name="T34" fmla="*/ 2147483647 w 128"/>
                <a:gd name="T35" fmla="*/ 2147483647 h 119"/>
                <a:gd name="T36" fmla="*/ 0 w 128"/>
                <a:gd name="T37" fmla="*/ 2147483647 h 119"/>
                <a:gd name="T38" fmla="*/ 0 w 128"/>
                <a:gd name="T39" fmla="*/ 2147483647 h 119"/>
                <a:gd name="T40" fmla="*/ 2147483647 w 128"/>
                <a:gd name="T41" fmla="*/ 2147483647 h 119"/>
                <a:gd name="T42" fmla="*/ 2147483647 w 128"/>
                <a:gd name="T43" fmla="*/ 2147483647 h 119"/>
                <a:gd name="T44" fmla="*/ 2147483647 w 128"/>
                <a:gd name="T45" fmla="*/ 2147483647 h 119"/>
                <a:gd name="T46" fmla="*/ 2147483647 w 128"/>
                <a:gd name="T47" fmla="*/ 2147483647 h 119"/>
                <a:gd name="T48" fmla="*/ 2147483647 w 128"/>
                <a:gd name="T49" fmla="*/ 2147483647 h 119"/>
                <a:gd name="T50" fmla="*/ 2147483647 w 128"/>
                <a:gd name="T51" fmla="*/ 2147483647 h 119"/>
                <a:gd name="T52" fmla="*/ 2147483647 w 128"/>
                <a:gd name="T53" fmla="*/ 2147483647 h 11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8"/>
                <a:gd name="T82" fmla="*/ 0 h 119"/>
                <a:gd name="T83" fmla="*/ 128 w 128"/>
                <a:gd name="T84" fmla="*/ 119 h 11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8" h="119">
                  <a:moveTo>
                    <a:pt x="113" y="99"/>
                  </a:moveTo>
                  <a:lnTo>
                    <a:pt x="106" y="84"/>
                  </a:lnTo>
                  <a:lnTo>
                    <a:pt x="106" y="76"/>
                  </a:lnTo>
                  <a:lnTo>
                    <a:pt x="113" y="84"/>
                  </a:lnTo>
                  <a:lnTo>
                    <a:pt x="128" y="62"/>
                  </a:lnTo>
                  <a:lnTo>
                    <a:pt x="113" y="62"/>
                  </a:lnTo>
                  <a:lnTo>
                    <a:pt x="99" y="37"/>
                  </a:lnTo>
                  <a:lnTo>
                    <a:pt x="99" y="15"/>
                  </a:lnTo>
                  <a:lnTo>
                    <a:pt x="91" y="5"/>
                  </a:lnTo>
                  <a:lnTo>
                    <a:pt x="64" y="0"/>
                  </a:lnTo>
                  <a:lnTo>
                    <a:pt x="47" y="15"/>
                  </a:lnTo>
                  <a:lnTo>
                    <a:pt x="47" y="22"/>
                  </a:lnTo>
                  <a:lnTo>
                    <a:pt x="37" y="37"/>
                  </a:lnTo>
                  <a:lnTo>
                    <a:pt x="37" y="52"/>
                  </a:lnTo>
                  <a:lnTo>
                    <a:pt x="20" y="52"/>
                  </a:lnTo>
                  <a:lnTo>
                    <a:pt x="7" y="62"/>
                  </a:lnTo>
                  <a:lnTo>
                    <a:pt x="0" y="62"/>
                  </a:lnTo>
                  <a:lnTo>
                    <a:pt x="7" y="84"/>
                  </a:lnTo>
                  <a:lnTo>
                    <a:pt x="0" y="99"/>
                  </a:lnTo>
                  <a:lnTo>
                    <a:pt x="0" y="119"/>
                  </a:lnTo>
                  <a:lnTo>
                    <a:pt x="14" y="104"/>
                  </a:lnTo>
                  <a:lnTo>
                    <a:pt x="37" y="104"/>
                  </a:lnTo>
                  <a:lnTo>
                    <a:pt x="59" y="119"/>
                  </a:lnTo>
                  <a:lnTo>
                    <a:pt x="99" y="119"/>
                  </a:lnTo>
                  <a:lnTo>
                    <a:pt x="106" y="99"/>
                  </a:lnTo>
                  <a:lnTo>
                    <a:pt x="113" y="9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1" name="S_UKR">
              <a:extLst>
                <a:ext uri="{FF2B5EF4-FFF2-40B4-BE49-F238E27FC236}">
                  <a16:creationId xmlns:a16="http://schemas.microsoft.com/office/drawing/2014/main" id="{6B7B301F-FAFD-4926-A94A-2BDF971B9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235" y="2428875"/>
              <a:ext cx="528756" cy="381000"/>
            </a:xfrm>
            <a:custGeom>
              <a:avLst/>
              <a:gdLst>
                <a:gd name="T0" fmla="*/ 2147483647 w 251"/>
                <a:gd name="T1" fmla="*/ 2147483647 h 180"/>
                <a:gd name="T2" fmla="*/ 2147483647 w 251"/>
                <a:gd name="T3" fmla="*/ 2147483647 h 180"/>
                <a:gd name="T4" fmla="*/ 2147483647 w 251"/>
                <a:gd name="T5" fmla="*/ 2147483647 h 180"/>
                <a:gd name="T6" fmla="*/ 2147483647 w 251"/>
                <a:gd name="T7" fmla="*/ 2147483647 h 180"/>
                <a:gd name="T8" fmla="*/ 2147483647 w 251"/>
                <a:gd name="T9" fmla="*/ 2147483647 h 180"/>
                <a:gd name="T10" fmla="*/ 2147483647 w 251"/>
                <a:gd name="T11" fmla="*/ 2147483647 h 180"/>
                <a:gd name="T12" fmla="*/ 2147483647 w 251"/>
                <a:gd name="T13" fmla="*/ 2147483647 h 180"/>
                <a:gd name="T14" fmla="*/ 2147483647 w 251"/>
                <a:gd name="T15" fmla="*/ 2147483647 h 180"/>
                <a:gd name="T16" fmla="*/ 2147483647 w 251"/>
                <a:gd name="T17" fmla="*/ 2147483647 h 180"/>
                <a:gd name="T18" fmla="*/ 2147483647 w 251"/>
                <a:gd name="T19" fmla="*/ 2147483647 h 180"/>
                <a:gd name="T20" fmla="*/ 2147483647 w 251"/>
                <a:gd name="T21" fmla="*/ 2147483647 h 180"/>
                <a:gd name="T22" fmla="*/ 0 w 251"/>
                <a:gd name="T23" fmla="*/ 2147483647 h 180"/>
                <a:gd name="T24" fmla="*/ 2147483647 w 251"/>
                <a:gd name="T25" fmla="*/ 2147483647 h 180"/>
                <a:gd name="T26" fmla="*/ 2147483647 w 251"/>
                <a:gd name="T27" fmla="*/ 2147483647 h 180"/>
                <a:gd name="T28" fmla="*/ 2147483647 w 251"/>
                <a:gd name="T29" fmla="*/ 2147483647 h 180"/>
                <a:gd name="T30" fmla="*/ 2147483647 w 251"/>
                <a:gd name="T31" fmla="*/ 2147483647 h 180"/>
                <a:gd name="T32" fmla="*/ 2147483647 w 251"/>
                <a:gd name="T33" fmla="*/ 2147483647 h 180"/>
                <a:gd name="T34" fmla="*/ 2147483647 w 251"/>
                <a:gd name="T35" fmla="*/ 2147483647 h 180"/>
                <a:gd name="T36" fmla="*/ 2147483647 w 251"/>
                <a:gd name="T37" fmla="*/ 2147483647 h 180"/>
                <a:gd name="T38" fmla="*/ 2147483647 w 251"/>
                <a:gd name="T39" fmla="*/ 0 h 180"/>
                <a:gd name="T40" fmla="*/ 2147483647 w 251"/>
                <a:gd name="T41" fmla="*/ 0 h 180"/>
                <a:gd name="T42" fmla="*/ 2147483647 w 251"/>
                <a:gd name="T43" fmla="*/ 2147483647 h 180"/>
                <a:gd name="T44" fmla="*/ 2147483647 w 251"/>
                <a:gd name="T45" fmla="*/ 2147483647 h 180"/>
                <a:gd name="T46" fmla="*/ 2147483647 w 251"/>
                <a:gd name="T47" fmla="*/ 2147483647 h 180"/>
                <a:gd name="T48" fmla="*/ 2147483647 w 251"/>
                <a:gd name="T49" fmla="*/ 2147483647 h 180"/>
                <a:gd name="T50" fmla="*/ 2147483647 w 251"/>
                <a:gd name="T51" fmla="*/ 2147483647 h 180"/>
                <a:gd name="T52" fmla="*/ 2147483647 w 251"/>
                <a:gd name="T53" fmla="*/ 2147483647 h 180"/>
                <a:gd name="T54" fmla="*/ 2147483647 w 251"/>
                <a:gd name="T55" fmla="*/ 2147483647 h 180"/>
                <a:gd name="T56" fmla="*/ 2147483647 w 251"/>
                <a:gd name="T57" fmla="*/ 2147483647 h 180"/>
                <a:gd name="T58" fmla="*/ 2147483647 w 251"/>
                <a:gd name="T59" fmla="*/ 2147483647 h 180"/>
                <a:gd name="T60" fmla="*/ 2147483647 w 251"/>
                <a:gd name="T61" fmla="*/ 2147483647 h 180"/>
                <a:gd name="T62" fmla="*/ 2147483647 w 251"/>
                <a:gd name="T63" fmla="*/ 2147483647 h 180"/>
                <a:gd name="T64" fmla="*/ 2147483647 w 251"/>
                <a:gd name="T65" fmla="*/ 2147483647 h 180"/>
                <a:gd name="T66" fmla="*/ 2147483647 w 251"/>
                <a:gd name="T67" fmla="*/ 2147483647 h 180"/>
                <a:gd name="T68" fmla="*/ 2147483647 w 251"/>
                <a:gd name="T69" fmla="*/ 2147483647 h 180"/>
                <a:gd name="T70" fmla="*/ 2147483647 w 251"/>
                <a:gd name="T71" fmla="*/ 2147483647 h 180"/>
                <a:gd name="T72" fmla="*/ 2147483647 w 251"/>
                <a:gd name="T73" fmla="*/ 2147483647 h 180"/>
                <a:gd name="T74" fmla="*/ 2147483647 w 251"/>
                <a:gd name="T75" fmla="*/ 2147483647 h 180"/>
                <a:gd name="T76" fmla="*/ 2147483647 w 251"/>
                <a:gd name="T77" fmla="*/ 2147483647 h 180"/>
                <a:gd name="T78" fmla="*/ 2147483647 w 251"/>
                <a:gd name="T79" fmla="*/ 2147483647 h 180"/>
                <a:gd name="T80" fmla="*/ 2147483647 w 251"/>
                <a:gd name="T81" fmla="*/ 2147483647 h 180"/>
                <a:gd name="T82" fmla="*/ 2147483647 w 251"/>
                <a:gd name="T83" fmla="*/ 2147483647 h 180"/>
                <a:gd name="T84" fmla="*/ 2147483647 w 251"/>
                <a:gd name="T85" fmla="*/ 2147483647 h 180"/>
                <a:gd name="T86" fmla="*/ 2147483647 w 251"/>
                <a:gd name="T87" fmla="*/ 2147483647 h 180"/>
                <a:gd name="T88" fmla="*/ 2147483647 w 251"/>
                <a:gd name="T89" fmla="*/ 2147483647 h 180"/>
                <a:gd name="T90" fmla="*/ 2147483647 w 251"/>
                <a:gd name="T91" fmla="*/ 2147483647 h 180"/>
                <a:gd name="T92" fmla="*/ 2147483647 w 251"/>
                <a:gd name="T93" fmla="*/ 2147483647 h 180"/>
                <a:gd name="T94" fmla="*/ 2147483647 w 251"/>
                <a:gd name="T95" fmla="*/ 2147483647 h 180"/>
                <a:gd name="T96" fmla="*/ 2147483647 w 251"/>
                <a:gd name="T97" fmla="*/ 2147483647 h 180"/>
                <a:gd name="T98" fmla="*/ 2147483647 w 251"/>
                <a:gd name="T99" fmla="*/ 2147483647 h 180"/>
                <a:gd name="T100" fmla="*/ 2147483647 w 251"/>
                <a:gd name="T101" fmla="*/ 2147483647 h 18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1"/>
                <a:gd name="T154" fmla="*/ 0 h 180"/>
                <a:gd name="T155" fmla="*/ 251 w 251"/>
                <a:gd name="T156" fmla="*/ 180 h 18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1" h="180">
                  <a:moveTo>
                    <a:pt x="107" y="160"/>
                  </a:moveTo>
                  <a:lnTo>
                    <a:pt x="87" y="160"/>
                  </a:lnTo>
                  <a:lnTo>
                    <a:pt x="87" y="152"/>
                  </a:lnTo>
                  <a:lnTo>
                    <a:pt x="92" y="130"/>
                  </a:lnTo>
                  <a:lnTo>
                    <a:pt x="113" y="130"/>
                  </a:lnTo>
                  <a:lnTo>
                    <a:pt x="113" y="121"/>
                  </a:lnTo>
                  <a:lnTo>
                    <a:pt x="107" y="105"/>
                  </a:lnTo>
                  <a:lnTo>
                    <a:pt x="107" y="91"/>
                  </a:lnTo>
                  <a:lnTo>
                    <a:pt x="80" y="83"/>
                  </a:lnTo>
                  <a:lnTo>
                    <a:pt x="41" y="105"/>
                  </a:lnTo>
                  <a:lnTo>
                    <a:pt x="16" y="105"/>
                  </a:lnTo>
                  <a:lnTo>
                    <a:pt x="0" y="91"/>
                  </a:lnTo>
                  <a:lnTo>
                    <a:pt x="16" y="76"/>
                  </a:lnTo>
                  <a:lnTo>
                    <a:pt x="26" y="46"/>
                  </a:lnTo>
                  <a:lnTo>
                    <a:pt x="21" y="21"/>
                  </a:lnTo>
                  <a:lnTo>
                    <a:pt x="35" y="7"/>
                  </a:lnTo>
                  <a:lnTo>
                    <a:pt x="58" y="7"/>
                  </a:lnTo>
                  <a:lnTo>
                    <a:pt x="80" y="21"/>
                  </a:lnTo>
                  <a:lnTo>
                    <a:pt x="122" y="21"/>
                  </a:lnTo>
                  <a:lnTo>
                    <a:pt x="129" y="0"/>
                  </a:lnTo>
                  <a:lnTo>
                    <a:pt x="162" y="0"/>
                  </a:lnTo>
                  <a:lnTo>
                    <a:pt x="170" y="7"/>
                  </a:lnTo>
                  <a:lnTo>
                    <a:pt x="162" y="7"/>
                  </a:lnTo>
                  <a:lnTo>
                    <a:pt x="170" y="21"/>
                  </a:lnTo>
                  <a:lnTo>
                    <a:pt x="186" y="21"/>
                  </a:lnTo>
                  <a:lnTo>
                    <a:pt x="192" y="37"/>
                  </a:lnTo>
                  <a:lnTo>
                    <a:pt x="201" y="46"/>
                  </a:lnTo>
                  <a:lnTo>
                    <a:pt x="207" y="37"/>
                  </a:lnTo>
                  <a:lnTo>
                    <a:pt x="251" y="68"/>
                  </a:lnTo>
                  <a:lnTo>
                    <a:pt x="242" y="105"/>
                  </a:lnTo>
                  <a:lnTo>
                    <a:pt x="236" y="91"/>
                  </a:lnTo>
                  <a:lnTo>
                    <a:pt x="229" y="105"/>
                  </a:lnTo>
                  <a:lnTo>
                    <a:pt x="229" y="121"/>
                  </a:lnTo>
                  <a:lnTo>
                    <a:pt x="214" y="121"/>
                  </a:lnTo>
                  <a:lnTo>
                    <a:pt x="170" y="152"/>
                  </a:lnTo>
                  <a:lnTo>
                    <a:pt x="192" y="160"/>
                  </a:lnTo>
                  <a:lnTo>
                    <a:pt x="201" y="160"/>
                  </a:lnTo>
                  <a:lnTo>
                    <a:pt x="192" y="160"/>
                  </a:lnTo>
                  <a:lnTo>
                    <a:pt x="162" y="180"/>
                  </a:lnTo>
                  <a:lnTo>
                    <a:pt x="157" y="180"/>
                  </a:lnTo>
                  <a:lnTo>
                    <a:pt x="157" y="167"/>
                  </a:lnTo>
                  <a:lnTo>
                    <a:pt x="150" y="160"/>
                  </a:lnTo>
                  <a:lnTo>
                    <a:pt x="162" y="152"/>
                  </a:lnTo>
                  <a:lnTo>
                    <a:pt x="135" y="137"/>
                  </a:lnTo>
                  <a:lnTo>
                    <a:pt x="135" y="130"/>
                  </a:lnTo>
                  <a:lnTo>
                    <a:pt x="122" y="130"/>
                  </a:lnTo>
                  <a:lnTo>
                    <a:pt x="113" y="152"/>
                  </a:lnTo>
                  <a:lnTo>
                    <a:pt x="107" y="152"/>
                  </a:lnTo>
                  <a:lnTo>
                    <a:pt x="107" y="16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2" name="S_LVA">
              <a:extLst>
                <a:ext uri="{FF2B5EF4-FFF2-40B4-BE49-F238E27FC236}">
                  <a16:creationId xmlns:a16="http://schemas.microsoft.com/office/drawing/2014/main" id="{A3B8C13E-D243-4F8B-93A2-2E18E2519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257" y="2124075"/>
              <a:ext cx="206131" cy="142875"/>
            </a:xfrm>
            <a:custGeom>
              <a:avLst/>
              <a:gdLst>
                <a:gd name="T0" fmla="*/ 187101741 w 97"/>
                <a:gd name="T1" fmla="*/ 0 h 68"/>
                <a:gd name="T2" fmla="*/ 187101741 w 97"/>
                <a:gd name="T3" fmla="*/ 119195549 h 68"/>
                <a:gd name="T4" fmla="*/ 123316437 w 97"/>
                <a:gd name="T5" fmla="*/ 119195549 h 68"/>
                <a:gd name="T6" fmla="*/ 102056054 w 97"/>
                <a:gd name="T7" fmla="*/ 52975101 h 68"/>
                <a:gd name="T8" fmla="*/ 29766606 w 97"/>
                <a:gd name="T9" fmla="*/ 83878126 h 68"/>
                <a:gd name="T10" fmla="*/ 0 w 97"/>
                <a:gd name="T11" fmla="*/ 150098590 h 68"/>
                <a:gd name="T12" fmla="*/ 0 w 97"/>
                <a:gd name="T13" fmla="*/ 256048760 h 68"/>
                <a:gd name="T14" fmla="*/ 29766606 w 97"/>
                <a:gd name="T15" fmla="*/ 225145751 h 68"/>
                <a:gd name="T16" fmla="*/ 212616262 w 97"/>
                <a:gd name="T17" fmla="*/ 225145751 h 68"/>
                <a:gd name="T18" fmla="*/ 344436884 w 97"/>
                <a:gd name="T19" fmla="*/ 300195079 h 68"/>
                <a:gd name="T20" fmla="*/ 412474232 w 97"/>
                <a:gd name="T21" fmla="*/ 225145751 h 68"/>
                <a:gd name="T22" fmla="*/ 386959711 w 97"/>
                <a:gd name="T23" fmla="*/ 119195549 h 68"/>
                <a:gd name="T24" fmla="*/ 386959711 w 97"/>
                <a:gd name="T25" fmla="*/ 52975101 h 68"/>
                <a:gd name="T26" fmla="*/ 314670287 w 97"/>
                <a:gd name="T27" fmla="*/ 52975101 h 68"/>
                <a:gd name="T28" fmla="*/ 212616262 w 97"/>
                <a:gd name="T29" fmla="*/ 0 h 68"/>
                <a:gd name="T30" fmla="*/ 187101741 w 97"/>
                <a:gd name="T31" fmla="*/ 0 h 68"/>
                <a:gd name="T32" fmla="*/ 187101741 w 97"/>
                <a:gd name="T33" fmla="*/ 0 h 68"/>
                <a:gd name="T34" fmla="*/ 187101741 w 97"/>
                <a:gd name="T35" fmla="*/ 0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7"/>
                <a:gd name="T55" fmla="*/ 0 h 68"/>
                <a:gd name="T56" fmla="*/ 97 w 97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7" h="68">
                  <a:moveTo>
                    <a:pt x="44" y="0"/>
                  </a:moveTo>
                  <a:lnTo>
                    <a:pt x="44" y="27"/>
                  </a:lnTo>
                  <a:lnTo>
                    <a:pt x="29" y="27"/>
                  </a:lnTo>
                  <a:lnTo>
                    <a:pt x="24" y="12"/>
                  </a:lnTo>
                  <a:lnTo>
                    <a:pt x="7" y="19"/>
                  </a:lnTo>
                  <a:lnTo>
                    <a:pt x="0" y="34"/>
                  </a:lnTo>
                  <a:lnTo>
                    <a:pt x="0" y="58"/>
                  </a:lnTo>
                  <a:lnTo>
                    <a:pt x="7" y="51"/>
                  </a:lnTo>
                  <a:lnTo>
                    <a:pt x="50" y="51"/>
                  </a:lnTo>
                  <a:lnTo>
                    <a:pt x="81" y="68"/>
                  </a:lnTo>
                  <a:lnTo>
                    <a:pt x="97" y="51"/>
                  </a:lnTo>
                  <a:lnTo>
                    <a:pt x="91" y="27"/>
                  </a:lnTo>
                  <a:lnTo>
                    <a:pt x="91" y="12"/>
                  </a:lnTo>
                  <a:lnTo>
                    <a:pt x="74" y="12"/>
                  </a:lnTo>
                  <a:lnTo>
                    <a:pt x="50" y="0"/>
                  </a:lnTo>
                  <a:lnTo>
                    <a:pt x="4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3" name="S_LTU">
              <a:extLst>
                <a:ext uri="{FF2B5EF4-FFF2-40B4-BE49-F238E27FC236}">
                  <a16:creationId xmlns:a16="http://schemas.microsoft.com/office/drawing/2014/main" id="{B27E0D3A-EAC9-40E7-9B4F-1C24F14E1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257" y="2219325"/>
              <a:ext cx="168175" cy="133350"/>
            </a:xfrm>
            <a:custGeom>
              <a:avLst/>
              <a:gdLst>
                <a:gd name="T0" fmla="*/ 0 w 79"/>
                <a:gd name="T1" fmla="*/ 112007656 h 63"/>
                <a:gd name="T2" fmla="*/ 0 w 79"/>
                <a:gd name="T3" fmla="*/ 35841525 h 63"/>
                <a:gd name="T4" fmla="*/ 29408856 w 79"/>
                <a:gd name="T5" fmla="*/ 0 h 63"/>
                <a:gd name="T6" fmla="*/ 205857902 w 79"/>
                <a:gd name="T7" fmla="*/ 0 h 63"/>
                <a:gd name="T8" fmla="*/ 331895008 w 79"/>
                <a:gd name="T9" fmla="*/ 80645014 h 63"/>
                <a:gd name="T10" fmla="*/ 331895008 w 79"/>
                <a:gd name="T11" fmla="*/ 112007656 h 63"/>
                <a:gd name="T12" fmla="*/ 277279161 w 79"/>
                <a:gd name="T13" fmla="*/ 179211839 h 63"/>
                <a:gd name="T14" fmla="*/ 277279161 w 79"/>
                <a:gd name="T15" fmla="*/ 246415990 h 63"/>
                <a:gd name="T16" fmla="*/ 205857902 w 79"/>
                <a:gd name="T17" fmla="*/ 246415990 h 63"/>
                <a:gd name="T18" fmla="*/ 147042255 w 79"/>
                <a:gd name="T19" fmla="*/ 282257564 h 63"/>
                <a:gd name="T20" fmla="*/ 121835225 w 79"/>
                <a:gd name="T21" fmla="*/ 282257564 h 63"/>
                <a:gd name="T22" fmla="*/ 92426376 w 79"/>
                <a:gd name="T23" fmla="*/ 246415990 h 63"/>
                <a:gd name="T24" fmla="*/ 92426376 w 79"/>
                <a:gd name="T25" fmla="*/ 112007656 h 63"/>
                <a:gd name="T26" fmla="*/ 0 w 79"/>
                <a:gd name="T27" fmla="*/ 112007656 h 63"/>
                <a:gd name="T28" fmla="*/ 0 w 79"/>
                <a:gd name="T29" fmla="*/ 112007656 h 63"/>
                <a:gd name="T30" fmla="*/ 0 w 79"/>
                <a:gd name="T31" fmla="*/ 112007656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9"/>
                <a:gd name="T49" fmla="*/ 0 h 63"/>
                <a:gd name="T50" fmla="*/ 79 w 79"/>
                <a:gd name="T51" fmla="*/ 63 h 6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9" h="63">
                  <a:moveTo>
                    <a:pt x="0" y="25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49" y="0"/>
                  </a:lnTo>
                  <a:lnTo>
                    <a:pt x="79" y="18"/>
                  </a:lnTo>
                  <a:lnTo>
                    <a:pt x="79" y="25"/>
                  </a:lnTo>
                  <a:lnTo>
                    <a:pt x="66" y="40"/>
                  </a:lnTo>
                  <a:lnTo>
                    <a:pt x="66" y="55"/>
                  </a:lnTo>
                  <a:lnTo>
                    <a:pt x="49" y="55"/>
                  </a:lnTo>
                  <a:lnTo>
                    <a:pt x="35" y="63"/>
                  </a:lnTo>
                  <a:lnTo>
                    <a:pt x="29" y="63"/>
                  </a:lnTo>
                  <a:lnTo>
                    <a:pt x="22" y="55"/>
                  </a:lnTo>
                  <a:lnTo>
                    <a:pt x="22" y="25"/>
                  </a:lnTo>
                  <a:lnTo>
                    <a:pt x="0" y="25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4" name="S_EST">
              <a:extLst>
                <a:ext uri="{FF2B5EF4-FFF2-40B4-BE49-F238E27FC236}">
                  <a16:creationId xmlns:a16="http://schemas.microsoft.com/office/drawing/2014/main" id="{95AD2C75-E77E-4084-9492-D120D6D11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168" y="2057400"/>
              <a:ext cx="130219" cy="95250"/>
            </a:xfrm>
            <a:custGeom>
              <a:avLst/>
              <a:gdLst>
                <a:gd name="T0" fmla="*/ 16510 w 60"/>
                <a:gd name="T1" fmla="*/ 74984 h 47"/>
                <a:gd name="T2" fmla="*/ 0 w 60"/>
                <a:gd name="T3" fmla="*/ 46612 h 47"/>
                <a:gd name="T4" fmla="*/ 0 w 60"/>
                <a:gd name="T5" fmla="*/ 16213 h 47"/>
                <a:gd name="T6" fmla="*/ 16510 w 60"/>
                <a:gd name="T7" fmla="*/ 0 h 47"/>
                <a:gd name="T8" fmla="*/ 123825 w 60"/>
                <a:gd name="T9" fmla="*/ 0 h 47"/>
                <a:gd name="T10" fmla="*/ 111443 w 60"/>
                <a:gd name="T11" fmla="*/ 16213 h 47"/>
                <a:gd name="T12" fmla="*/ 92869 w 60"/>
                <a:gd name="T13" fmla="*/ 16213 h 47"/>
                <a:gd name="T14" fmla="*/ 111443 w 60"/>
                <a:gd name="T15" fmla="*/ 74984 h 47"/>
                <a:gd name="T16" fmla="*/ 111443 w 60"/>
                <a:gd name="T17" fmla="*/ 95250 h 47"/>
                <a:gd name="T18" fmla="*/ 76359 w 60"/>
                <a:gd name="T19" fmla="*/ 95250 h 47"/>
                <a:gd name="T20" fmla="*/ 30956 w 60"/>
                <a:gd name="T21" fmla="*/ 74984 h 47"/>
                <a:gd name="T22" fmla="*/ 16510 w 60"/>
                <a:gd name="T23" fmla="*/ 74984 h 47"/>
                <a:gd name="T24" fmla="*/ 16510 w 60"/>
                <a:gd name="T25" fmla="*/ 74984 h 47"/>
                <a:gd name="T26" fmla="*/ 16510 w 60"/>
                <a:gd name="T27" fmla="*/ 74984 h 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"/>
                <a:gd name="T43" fmla="*/ 0 h 47"/>
                <a:gd name="T44" fmla="*/ 60 w 60"/>
                <a:gd name="T45" fmla="*/ 47 h 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" h="47">
                  <a:moveTo>
                    <a:pt x="8" y="37"/>
                  </a:moveTo>
                  <a:lnTo>
                    <a:pt x="0" y="23"/>
                  </a:lnTo>
                  <a:lnTo>
                    <a:pt x="0" y="8"/>
                  </a:lnTo>
                  <a:lnTo>
                    <a:pt x="8" y="0"/>
                  </a:lnTo>
                  <a:lnTo>
                    <a:pt x="60" y="0"/>
                  </a:lnTo>
                  <a:lnTo>
                    <a:pt x="54" y="8"/>
                  </a:lnTo>
                  <a:lnTo>
                    <a:pt x="45" y="8"/>
                  </a:lnTo>
                  <a:lnTo>
                    <a:pt x="54" y="37"/>
                  </a:lnTo>
                  <a:lnTo>
                    <a:pt x="54" y="47"/>
                  </a:lnTo>
                  <a:lnTo>
                    <a:pt x="37" y="47"/>
                  </a:lnTo>
                  <a:lnTo>
                    <a:pt x="15" y="37"/>
                  </a:lnTo>
                  <a:lnTo>
                    <a:pt x="8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de-DE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de-DE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85" name="S_RUS">
              <a:extLst>
                <a:ext uri="{FF2B5EF4-FFF2-40B4-BE49-F238E27FC236}">
                  <a16:creationId xmlns:a16="http://schemas.microsoft.com/office/drawing/2014/main" id="{41BEDA1D-260C-4F9F-A249-EF2D2D664E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12821" y="447675"/>
              <a:ext cx="4837343" cy="2476500"/>
              <a:chOff x="5302301" y="447675"/>
              <a:chExt cx="504" cy="260"/>
            </a:xfrm>
            <a:solidFill>
              <a:schemeClr val="bg1">
                <a:lumMod val="75000"/>
              </a:schemeClr>
            </a:solidFill>
          </p:grpSpPr>
          <p:grpSp>
            <p:nvGrpSpPr>
              <p:cNvPr id="438" name="S_RUS">
                <a:extLst>
                  <a:ext uri="{FF2B5EF4-FFF2-40B4-BE49-F238E27FC236}">
                    <a16:creationId xmlns:a16="http://schemas.microsoft.com/office/drawing/2014/main" id="{8EC21BE1-FDD1-41B7-9E81-63CA76BAA1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02322" y="447675"/>
                <a:ext cx="483" cy="260"/>
                <a:chOff x="5302322" y="447675"/>
                <a:chExt cx="483" cy="260"/>
              </a:xfrm>
              <a:grpFill/>
            </p:grpSpPr>
            <p:grpSp>
              <p:nvGrpSpPr>
                <p:cNvPr id="440" name="S_RUS">
                  <a:extLst>
                    <a:ext uri="{FF2B5EF4-FFF2-40B4-BE49-F238E27FC236}">
                      <a16:creationId xmlns:a16="http://schemas.microsoft.com/office/drawing/2014/main" id="{191B26D4-9432-4BEF-B03F-FA4DD27CC96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02322" y="447675"/>
                  <a:ext cx="483" cy="260"/>
                  <a:chOff x="5302322" y="447675"/>
                  <a:chExt cx="483" cy="260"/>
                </a:xfrm>
                <a:grpFill/>
              </p:grpSpPr>
              <p:sp>
                <p:nvSpPr>
                  <p:cNvPr id="442" name="Freeform 22">
                    <a:extLst>
                      <a:ext uri="{FF2B5EF4-FFF2-40B4-BE49-F238E27FC236}">
                        <a16:creationId xmlns:a16="http://schemas.microsoft.com/office/drawing/2014/main" id="{CE5D53A4-DD02-4BAA-B02B-1127330A184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403" y="447731"/>
                    <a:ext cx="12" cy="23"/>
                  </a:xfrm>
                  <a:custGeom>
                    <a:avLst/>
                    <a:gdLst>
                      <a:gd name="T0" fmla="*/ 0 w 57"/>
                      <a:gd name="T1" fmla="*/ 0 h 104"/>
                      <a:gd name="T2" fmla="*/ 1 w 57"/>
                      <a:gd name="T3" fmla="*/ 1 h 104"/>
                      <a:gd name="T4" fmla="*/ 0 w 57"/>
                      <a:gd name="T5" fmla="*/ 1 h 104"/>
                      <a:gd name="T6" fmla="*/ 0 w 57"/>
                      <a:gd name="T7" fmla="*/ 1 h 104"/>
                      <a:gd name="T8" fmla="*/ 0 w 57"/>
                      <a:gd name="T9" fmla="*/ 1 h 104"/>
                      <a:gd name="T10" fmla="*/ 0 w 57"/>
                      <a:gd name="T11" fmla="*/ 1 h 104"/>
                      <a:gd name="T12" fmla="*/ 0 w 57"/>
                      <a:gd name="T13" fmla="*/ 1 h 104"/>
                      <a:gd name="T14" fmla="*/ 0 w 57"/>
                      <a:gd name="T15" fmla="*/ 1 h 104"/>
                      <a:gd name="T16" fmla="*/ 0 w 57"/>
                      <a:gd name="T17" fmla="*/ 0 h 10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57"/>
                      <a:gd name="T28" fmla="*/ 0 h 104"/>
                      <a:gd name="T29" fmla="*/ 57 w 57"/>
                      <a:gd name="T30" fmla="*/ 104 h 104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57" h="104">
                        <a:moveTo>
                          <a:pt x="13" y="0"/>
                        </a:moveTo>
                        <a:lnTo>
                          <a:pt x="57" y="104"/>
                        </a:lnTo>
                        <a:lnTo>
                          <a:pt x="45" y="99"/>
                        </a:lnTo>
                        <a:lnTo>
                          <a:pt x="48" y="103"/>
                        </a:lnTo>
                        <a:lnTo>
                          <a:pt x="13" y="88"/>
                        </a:lnTo>
                        <a:lnTo>
                          <a:pt x="22" y="84"/>
                        </a:lnTo>
                        <a:lnTo>
                          <a:pt x="17" y="71"/>
                        </a:lnTo>
                        <a:lnTo>
                          <a:pt x="0" y="66"/>
                        </a:lnTo>
                        <a:lnTo>
                          <a:pt x="13" y="0"/>
                        </a:lnTo>
                      </a:path>
                    </a:pathLst>
                  </a:custGeom>
                  <a:noFill/>
                  <a:ln w="3175" cap="flat" cmpd="sng" algn="ctr">
                    <a:solidFill>
                      <a:srgbClr val="FFD9E5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00"/>
                        </a:solidFill>
                      </a14:hiddenFill>
                    </a:ext>
                  </a:extLst>
                </p:spPr>
                <p:txBody>
                  <a:bodyPr wrap="square" lIns="36576" tIns="32004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 sz="1000"/>
                    </a:pPr>
                    <a:endParaRPr lang="nl-NL" sz="1600">
                      <a:solidFill>
                        <a:srgbClr val="333F48"/>
                      </a:solidFill>
                      <a:latin typeface="Roboto" panose="02000000000000000000" pitchFamily="2" charset="0"/>
                      <a:cs typeface="Arial"/>
                    </a:endParaRPr>
                  </a:p>
                  <a:p>
                    <a:pPr>
                      <a:defRPr sz="1000"/>
                    </a:pPr>
                    <a:endParaRPr lang="nl-NL" sz="1600">
                      <a:solidFill>
                        <a:srgbClr val="333F48"/>
                      </a:solidFill>
                      <a:latin typeface="Roboto" panose="02000000000000000000" pitchFamily="2" charset="0"/>
                      <a:cs typeface="Arial"/>
                    </a:endParaRPr>
                  </a:p>
                </p:txBody>
              </p:sp>
              <p:sp>
                <p:nvSpPr>
                  <p:cNvPr id="443" name="Freeform 23">
                    <a:extLst>
                      <a:ext uri="{FF2B5EF4-FFF2-40B4-BE49-F238E27FC236}">
                        <a16:creationId xmlns:a16="http://schemas.microsoft.com/office/drawing/2014/main" id="{8E2E1EA3-FEFC-4793-81A4-B48002BDBD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406" y="447695"/>
                    <a:ext cx="41" cy="35"/>
                  </a:xfrm>
                  <a:custGeom>
                    <a:avLst/>
                    <a:gdLst>
                      <a:gd name="T0" fmla="*/ 0 w 190"/>
                      <a:gd name="T1" fmla="*/ 2 h 157"/>
                      <a:gd name="T2" fmla="*/ 1 w 190"/>
                      <a:gd name="T3" fmla="*/ 0 h 157"/>
                      <a:gd name="T4" fmla="*/ 2 w 190"/>
                      <a:gd name="T5" fmla="*/ 0 h 157"/>
                      <a:gd name="T6" fmla="*/ 2 w 190"/>
                      <a:gd name="T7" fmla="*/ 0 h 157"/>
                      <a:gd name="T8" fmla="*/ 1 w 190"/>
                      <a:gd name="T9" fmla="*/ 1 h 157"/>
                      <a:gd name="T10" fmla="*/ 1 w 190"/>
                      <a:gd name="T11" fmla="*/ 1 h 157"/>
                      <a:gd name="T12" fmla="*/ 1 w 190"/>
                      <a:gd name="T13" fmla="*/ 1 h 157"/>
                      <a:gd name="T14" fmla="*/ 0 w 190"/>
                      <a:gd name="T15" fmla="*/ 1 h 157"/>
                      <a:gd name="T16" fmla="*/ 0 w 190"/>
                      <a:gd name="T17" fmla="*/ 2 h 157"/>
                      <a:gd name="T18" fmla="*/ 0 w 190"/>
                      <a:gd name="T19" fmla="*/ 2 h 157"/>
                      <a:gd name="T20" fmla="*/ 0 w 190"/>
                      <a:gd name="T21" fmla="*/ 2 h 157"/>
                      <a:gd name="T22" fmla="*/ 0 w 190"/>
                      <a:gd name="T23" fmla="*/ 2 h 157"/>
                      <a:gd name="T24" fmla="*/ 0 w 190"/>
                      <a:gd name="T25" fmla="*/ 2 h 15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90"/>
                      <a:gd name="T40" fmla="*/ 0 h 157"/>
                      <a:gd name="T41" fmla="*/ 190 w 190"/>
                      <a:gd name="T42" fmla="*/ 157 h 15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90" h="157">
                        <a:moveTo>
                          <a:pt x="0" y="143"/>
                        </a:moveTo>
                        <a:lnTo>
                          <a:pt x="87" y="42"/>
                        </a:lnTo>
                        <a:lnTo>
                          <a:pt x="190" y="0"/>
                        </a:lnTo>
                        <a:lnTo>
                          <a:pt x="168" y="32"/>
                        </a:lnTo>
                        <a:lnTo>
                          <a:pt x="67" y="100"/>
                        </a:lnTo>
                        <a:lnTo>
                          <a:pt x="57" y="103"/>
                        </a:lnTo>
                        <a:lnTo>
                          <a:pt x="59" y="123"/>
                        </a:lnTo>
                        <a:lnTo>
                          <a:pt x="45" y="132"/>
                        </a:lnTo>
                        <a:lnTo>
                          <a:pt x="45" y="153"/>
                        </a:lnTo>
                        <a:lnTo>
                          <a:pt x="40" y="148"/>
                        </a:lnTo>
                        <a:lnTo>
                          <a:pt x="7" y="157"/>
                        </a:lnTo>
                        <a:lnTo>
                          <a:pt x="17" y="147"/>
                        </a:lnTo>
                        <a:lnTo>
                          <a:pt x="0" y="143"/>
                        </a:lnTo>
                      </a:path>
                    </a:pathLst>
                  </a:custGeom>
                  <a:noFill/>
                  <a:ln w="3175" cap="flat" cmpd="sng" algn="ctr">
                    <a:solidFill>
                      <a:srgbClr val="FFD9E5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00"/>
                        </a:solidFill>
                      </a14:hiddenFill>
                    </a:ext>
                  </a:extLst>
                </p:spPr>
                <p:txBody>
                  <a:bodyPr wrap="square" lIns="36576" tIns="32004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 sz="1000"/>
                    </a:pPr>
                    <a:endParaRPr lang="nl-NL" sz="1600">
                      <a:solidFill>
                        <a:srgbClr val="333F48"/>
                      </a:solidFill>
                      <a:latin typeface="Roboto" panose="02000000000000000000" pitchFamily="2" charset="0"/>
                      <a:cs typeface="Arial"/>
                    </a:endParaRPr>
                  </a:p>
                  <a:p>
                    <a:pPr>
                      <a:defRPr sz="1000"/>
                    </a:pPr>
                    <a:endParaRPr lang="nl-NL" sz="1600">
                      <a:solidFill>
                        <a:srgbClr val="333F48"/>
                      </a:solidFill>
                      <a:latin typeface="Roboto" panose="02000000000000000000" pitchFamily="2" charset="0"/>
                      <a:cs typeface="Arial"/>
                    </a:endParaRPr>
                  </a:p>
                </p:txBody>
              </p:sp>
              <p:sp>
                <p:nvSpPr>
                  <p:cNvPr id="444" name="Freeform 147">
                    <a:extLst>
                      <a:ext uri="{FF2B5EF4-FFF2-40B4-BE49-F238E27FC236}">
                        <a16:creationId xmlns:a16="http://schemas.microsoft.com/office/drawing/2014/main" id="{E494C592-2B7F-40EE-B6BC-6BC5AB02C8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02322" y="447675"/>
                    <a:ext cx="483" cy="260"/>
                  </a:xfrm>
                  <a:custGeom>
                    <a:avLst/>
                    <a:gdLst>
                      <a:gd name="T0" fmla="*/ 11 w 2195"/>
                      <a:gd name="T1" fmla="*/ 2 h 1190"/>
                      <a:gd name="T2" fmla="*/ 11 w 2195"/>
                      <a:gd name="T3" fmla="*/ 1 h 1190"/>
                      <a:gd name="T4" fmla="*/ 11 w 2195"/>
                      <a:gd name="T5" fmla="*/ 1 h 1190"/>
                      <a:gd name="T6" fmla="*/ 8 w 2195"/>
                      <a:gd name="T7" fmla="*/ 3 h 1190"/>
                      <a:gd name="T8" fmla="*/ 7 w 2195"/>
                      <a:gd name="T9" fmla="*/ 3 h 1190"/>
                      <a:gd name="T10" fmla="*/ 7 w 2195"/>
                      <a:gd name="T11" fmla="*/ 5 h 1190"/>
                      <a:gd name="T12" fmla="*/ 6 w 2195"/>
                      <a:gd name="T13" fmla="*/ 5 h 1190"/>
                      <a:gd name="T14" fmla="*/ 6 w 2195"/>
                      <a:gd name="T15" fmla="*/ 3 h 1190"/>
                      <a:gd name="T16" fmla="*/ 5 w 2195"/>
                      <a:gd name="T17" fmla="*/ 4 h 1190"/>
                      <a:gd name="T18" fmla="*/ 4 w 2195"/>
                      <a:gd name="T19" fmla="*/ 5 h 1190"/>
                      <a:gd name="T20" fmla="*/ 3 w 2195"/>
                      <a:gd name="T21" fmla="*/ 5 h 1190"/>
                      <a:gd name="T22" fmla="*/ 3 w 2195"/>
                      <a:gd name="T23" fmla="*/ 6 h 1190"/>
                      <a:gd name="T24" fmla="*/ 1 w 2195"/>
                      <a:gd name="T25" fmla="*/ 6 h 1190"/>
                      <a:gd name="T26" fmla="*/ 1 w 2195"/>
                      <a:gd name="T27" fmla="*/ 5 h 1190"/>
                      <a:gd name="T28" fmla="*/ 1 w 2195"/>
                      <a:gd name="T29" fmla="*/ 5 h 1190"/>
                      <a:gd name="T30" fmla="*/ 0 w 2195"/>
                      <a:gd name="T31" fmla="*/ 5 h 1190"/>
                      <a:gd name="T32" fmla="*/ 1 w 2195"/>
                      <a:gd name="T33" fmla="*/ 7 h 1190"/>
                      <a:gd name="T34" fmla="*/ 0 w 2195"/>
                      <a:gd name="T35" fmla="*/ 8 h 1190"/>
                      <a:gd name="T36" fmla="*/ 0 w 2195"/>
                      <a:gd name="T37" fmla="*/ 9 h 1190"/>
                      <a:gd name="T38" fmla="*/ 1 w 2195"/>
                      <a:gd name="T39" fmla="*/ 10 h 1190"/>
                      <a:gd name="T40" fmla="*/ 1 w 2195"/>
                      <a:gd name="T41" fmla="*/ 10 h 1190"/>
                      <a:gd name="T42" fmla="*/ 2 w 2195"/>
                      <a:gd name="T43" fmla="*/ 11 h 1190"/>
                      <a:gd name="T44" fmla="*/ 2 w 2195"/>
                      <a:gd name="T45" fmla="*/ 11 h 1190"/>
                      <a:gd name="T46" fmla="*/ 2 w 2195"/>
                      <a:gd name="T47" fmla="*/ 12 h 1190"/>
                      <a:gd name="T48" fmla="*/ 3 w 2195"/>
                      <a:gd name="T49" fmla="*/ 12 h 1190"/>
                      <a:gd name="T50" fmla="*/ 3 w 2195"/>
                      <a:gd name="T51" fmla="*/ 11 h 1190"/>
                      <a:gd name="T52" fmla="*/ 3 w 2195"/>
                      <a:gd name="T53" fmla="*/ 11 h 1190"/>
                      <a:gd name="T54" fmla="*/ 4 w 2195"/>
                      <a:gd name="T55" fmla="*/ 10 h 1190"/>
                      <a:gd name="T56" fmla="*/ 5 w 2195"/>
                      <a:gd name="T57" fmla="*/ 10 h 1190"/>
                      <a:gd name="T58" fmla="*/ 5 w 2195"/>
                      <a:gd name="T59" fmla="*/ 10 h 1190"/>
                      <a:gd name="T60" fmla="*/ 6 w 2195"/>
                      <a:gd name="T61" fmla="*/ 9 h 1190"/>
                      <a:gd name="T62" fmla="*/ 7 w 2195"/>
                      <a:gd name="T63" fmla="*/ 10 h 1190"/>
                      <a:gd name="T64" fmla="*/ 9 w 2195"/>
                      <a:gd name="T65" fmla="*/ 11 h 1190"/>
                      <a:gd name="T66" fmla="*/ 10 w 2195"/>
                      <a:gd name="T67" fmla="*/ 11 h 1190"/>
                      <a:gd name="T68" fmla="*/ 11 w 2195"/>
                      <a:gd name="T69" fmla="*/ 10 h 1190"/>
                      <a:gd name="T70" fmla="*/ 13 w 2195"/>
                      <a:gd name="T71" fmla="*/ 11 h 1190"/>
                      <a:gd name="T72" fmla="*/ 14 w 2195"/>
                      <a:gd name="T73" fmla="*/ 10 h 1190"/>
                      <a:gd name="T74" fmla="*/ 15 w 2195"/>
                      <a:gd name="T75" fmla="*/ 11 h 1190"/>
                      <a:gd name="T76" fmla="*/ 15 w 2195"/>
                      <a:gd name="T77" fmla="*/ 12 h 1190"/>
                      <a:gd name="T78" fmla="*/ 15 w 2195"/>
                      <a:gd name="T79" fmla="*/ 12 h 1190"/>
                      <a:gd name="T80" fmla="*/ 16 w 2195"/>
                      <a:gd name="T81" fmla="*/ 10 h 1190"/>
                      <a:gd name="T82" fmla="*/ 17 w 2195"/>
                      <a:gd name="T83" fmla="*/ 8 h 1190"/>
                      <a:gd name="T84" fmla="*/ 18 w 2195"/>
                      <a:gd name="T85" fmla="*/ 8 h 1190"/>
                      <a:gd name="T86" fmla="*/ 19 w 2195"/>
                      <a:gd name="T87" fmla="*/ 7 h 1190"/>
                      <a:gd name="T88" fmla="*/ 20 w 2195"/>
                      <a:gd name="T89" fmla="*/ 7 h 1190"/>
                      <a:gd name="T90" fmla="*/ 19 w 2195"/>
                      <a:gd name="T91" fmla="*/ 10 h 1190"/>
                      <a:gd name="T92" fmla="*/ 19 w 2195"/>
                      <a:gd name="T93" fmla="*/ 9 h 1190"/>
                      <a:gd name="T94" fmla="*/ 20 w 2195"/>
                      <a:gd name="T95" fmla="*/ 8 h 1190"/>
                      <a:gd name="T96" fmla="*/ 21 w 2195"/>
                      <a:gd name="T97" fmla="*/ 8 h 1190"/>
                      <a:gd name="T98" fmla="*/ 22 w 2195"/>
                      <a:gd name="T99" fmla="*/ 6 h 1190"/>
                      <a:gd name="T100" fmla="*/ 22 w 2195"/>
                      <a:gd name="T101" fmla="*/ 6 h 1190"/>
                      <a:gd name="T102" fmla="*/ 23 w 2195"/>
                      <a:gd name="T103" fmla="*/ 6 h 1190"/>
                      <a:gd name="T104" fmla="*/ 20 w 2195"/>
                      <a:gd name="T105" fmla="*/ 5 h 1190"/>
                      <a:gd name="T106" fmla="*/ 20 w 2195"/>
                      <a:gd name="T107" fmla="*/ 5 h 1190"/>
                      <a:gd name="T108" fmla="*/ 18 w 2195"/>
                      <a:gd name="T109" fmla="*/ 4 h 1190"/>
                      <a:gd name="T110" fmla="*/ 16 w 2195"/>
                      <a:gd name="T111" fmla="*/ 3 h 1190"/>
                      <a:gd name="T112" fmla="*/ 15 w 2195"/>
                      <a:gd name="T113" fmla="*/ 4 h 1190"/>
                      <a:gd name="T114" fmla="*/ 14 w 2195"/>
                      <a:gd name="T115" fmla="*/ 3 h 1190"/>
                      <a:gd name="T116" fmla="*/ 12 w 2195"/>
                      <a:gd name="T117" fmla="*/ 2 h 1190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2195"/>
                      <a:gd name="T178" fmla="*/ 0 h 1190"/>
                      <a:gd name="T179" fmla="*/ 2195 w 2195"/>
                      <a:gd name="T180" fmla="*/ 1190 h 1190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2195" h="1190">
                        <a:moveTo>
                          <a:pt x="1117" y="218"/>
                        </a:moveTo>
                        <a:lnTo>
                          <a:pt x="1109" y="225"/>
                        </a:lnTo>
                        <a:lnTo>
                          <a:pt x="1117" y="247"/>
                        </a:lnTo>
                        <a:lnTo>
                          <a:pt x="1079" y="264"/>
                        </a:lnTo>
                        <a:lnTo>
                          <a:pt x="1074" y="264"/>
                        </a:lnTo>
                        <a:lnTo>
                          <a:pt x="1079" y="235"/>
                        </a:lnTo>
                        <a:lnTo>
                          <a:pt x="1166" y="151"/>
                        </a:lnTo>
                        <a:lnTo>
                          <a:pt x="1166" y="97"/>
                        </a:lnTo>
                        <a:lnTo>
                          <a:pt x="1137" y="58"/>
                        </a:lnTo>
                        <a:lnTo>
                          <a:pt x="1096" y="58"/>
                        </a:lnTo>
                        <a:lnTo>
                          <a:pt x="1096" y="82"/>
                        </a:lnTo>
                        <a:lnTo>
                          <a:pt x="1067" y="82"/>
                        </a:lnTo>
                        <a:lnTo>
                          <a:pt x="1079" y="45"/>
                        </a:lnTo>
                        <a:lnTo>
                          <a:pt x="1039" y="28"/>
                        </a:lnTo>
                        <a:lnTo>
                          <a:pt x="1067" y="13"/>
                        </a:lnTo>
                        <a:lnTo>
                          <a:pt x="1039" y="0"/>
                        </a:lnTo>
                        <a:lnTo>
                          <a:pt x="995" y="45"/>
                        </a:lnTo>
                        <a:lnTo>
                          <a:pt x="995" y="82"/>
                        </a:lnTo>
                        <a:lnTo>
                          <a:pt x="896" y="97"/>
                        </a:lnTo>
                        <a:lnTo>
                          <a:pt x="826" y="143"/>
                        </a:lnTo>
                        <a:lnTo>
                          <a:pt x="804" y="178"/>
                        </a:lnTo>
                        <a:lnTo>
                          <a:pt x="811" y="225"/>
                        </a:lnTo>
                        <a:lnTo>
                          <a:pt x="719" y="247"/>
                        </a:lnTo>
                        <a:lnTo>
                          <a:pt x="725" y="301"/>
                        </a:lnTo>
                        <a:lnTo>
                          <a:pt x="747" y="329"/>
                        </a:lnTo>
                        <a:lnTo>
                          <a:pt x="734" y="337"/>
                        </a:lnTo>
                        <a:lnTo>
                          <a:pt x="704" y="301"/>
                        </a:lnTo>
                        <a:lnTo>
                          <a:pt x="682" y="294"/>
                        </a:lnTo>
                        <a:lnTo>
                          <a:pt x="675" y="301"/>
                        </a:lnTo>
                        <a:lnTo>
                          <a:pt x="642" y="264"/>
                        </a:lnTo>
                        <a:lnTo>
                          <a:pt x="647" y="301"/>
                        </a:lnTo>
                        <a:lnTo>
                          <a:pt x="625" y="344"/>
                        </a:lnTo>
                        <a:lnTo>
                          <a:pt x="642" y="383"/>
                        </a:lnTo>
                        <a:lnTo>
                          <a:pt x="632" y="420"/>
                        </a:lnTo>
                        <a:lnTo>
                          <a:pt x="632" y="450"/>
                        </a:lnTo>
                        <a:lnTo>
                          <a:pt x="642" y="457"/>
                        </a:lnTo>
                        <a:lnTo>
                          <a:pt x="647" y="504"/>
                        </a:lnTo>
                        <a:lnTo>
                          <a:pt x="598" y="549"/>
                        </a:lnTo>
                        <a:lnTo>
                          <a:pt x="590" y="541"/>
                        </a:lnTo>
                        <a:lnTo>
                          <a:pt x="625" y="495"/>
                        </a:lnTo>
                        <a:lnTo>
                          <a:pt x="632" y="465"/>
                        </a:lnTo>
                        <a:lnTo>
                          <a:pt x="610" y="450"/>
                        </a:lnTo>
                        <a:lnTo>
                          <a:pt x="610" y="353"/>
                        </a:lnTo>
                        <a:lnTo>
                          <a:pt x="603" y="337"/>
                        </a:lnTo>
                        <a:lnTo>
                          <a:pt x="610" y="279"/>
                        </a:lnTo>
                        <a:lnTo>
                          <a:pt x="598" y="272"/>
                        </a:lnTo>
                        <a:lnTo>
                          <a:pt x="603" y="264"/>
                        </a:lnTo>
                        <a:lnTo>
                          <a:pt x="598" y="247"/>
                        </a:lnTo>
                        <a:lnTo>
                          <a:pt x="583" y="255"/>
                        </a:lnTo>
                        <a:lnTo>
                          <a:pt x="539" y="374"/>
                        </a:lnTo>
                        <a:lnTo>
                          <a:pt x="539" y="420"/>
                        </a:lnTo>
                        <a:lnTo>
                          <a:pt x="561" y="457"/>
                        </a:lnTo>
                        <a:lnTo>
                          <a:pt x="561" y="474"/>
                        </a:lnTo>
                        <a:lnTo>
                          <a:pt x="434" y="383"/>
                        </a:lnTo>
                        <a:lnTo>
                          <a:pt x="429" y="400"/>
                        </a:lnTo>
                        <a:lnTo>
                          <a:pt x="462" y="450"/>
                        </a:lnTo>
                        <a:lnTo>
                          <a:pt x="441" y="457"/>
                        </a:lnTo>
                        <a:lnTo>
                          <a:pt x="434" y="450"/>
                        </a:lnTo>
                        <a:lnTo>
                          <a:pt x="384" y="465"/>
                        </a:lnTo>
                        <a:lnTo>
                          <a:pt x="377" y="482"/>
                        </a:lnTo>
                        <a:lnTo>
                          <a:pt x="370" y="465"/>
                        </a:lnTo>
                        <a:lnTo>
                          <a:pt x="370" y="450"/>
                        </a:lnTo>
                        <a:lnTo>
                          <a:pt x="285" y="504"/>
                        </a:lnTo>
                        <a:lnTo>
                          <a:pt x="285" y="519"/>
                        </a:lnTo>
                        <a:lnTo>
                          <a:pt x="263" y="532"/>
                        </a:lnTo>
                        <a:lnTo>
                          <a:pt x="241" y="511"/>
                        </a:lnTo>
                        <a:lnTo>
                          <a:pt x="263" y="495"/>
                        </a:lnTo>
                        <a:lnTo>
                          <a:pt x="255" y="465"/>
                        </a:lnTo>
                        <a:lnTo>
                          <a:pt x="223" y="457"/>
                        </a:lnTo>
                        <a:lnTo>
                          <a:pt x="228" y="474"/>
                        </a:lnTo>
                        <a:lnTo>
                          <a:pt x="228" y="519"/>
                        </a:lnTo>
                        <a:lnTo>
                          <a:pt x="241" y="541"/>
                        </a:lnTo>
                        <a:lnTo>
                          <a:pt x="228" y="556"/>
                        </a:lnTo>
                        <a:lnTo>
                          <a:pt x="206" y="549"/>
                        </a:lnTo>
                        <a:lnTo>
                          <a:pt x="171" y="578"/>
                        </a:lnTo>
                        <a:lnTo>
                          <a:pt x="186" y="618"/>
                        </a:lnTo>
                        <a:lnTo>
                          <a:pt x="136" y="595"/>
                        </a:lnTo>
                        <a:lnTo>
                          <a:pt x="129" y="601"/>
                        </a:lnTo>
                        <a:lnTo>
                          <a:pt x="142" y="633"/>
                        </a:lnTo>
                        <a:lnTo>
                          <a:pt x="129" y="633"/>
                        </a:lnTo>
                        <a:lnTo>
                          <a:pt x="100" y="618"/>
                        </a:lnTo>
                        <a:lnTo>
                          <a:pt x="100" y="556"/>
                        </a:lnTo>
                        <a:lnTo>
                          <a:pt x="79" y="541"/>
                        </a:lnTo>
                        <a:lnTo>
                          <a:pt x="65" y="519"/>
                        </a:lnTo>
                        <a:lnTo>
                          <a:pt x="85" y="532"/>
                        </a:lnTo>
                        <a:lnTo>
                          <a:pt x="157" y="556"/>
                        </a:lnTo>
                        <a:lnTo>
                          <a:pt x="199" y="532"/>
                        </a:lnTo>
                        <a:lnTo>
                          <a:pt x="186" y="504"/>
                        </a:lnTo>
                        <a:lnTo>
                          <a:pt x="136" y="450"/>
                        </a:lnTo>
                        <a:lnTo>
                          <a:pt x="85" y="428"/>
                        </a:lnTo>
                        <a:lnTo>
                          <a:pt x="85" y="420"/>
                        </a:lnTo>
                        <a:lnTo>
                          <a:pt x="65" y="411"/>
                        </a:lnTo>
                        <a:lnTo>
                          <a:pt x="50" y="420"/>
                        </a:lnTo>
                        <a:lnTo>
                          <a:pt x="20" y="450"/>
                        </a:lnTo>
                        <a:lnTo>
                          <a:pt x="20" y="474"/>
                        </a:lnTo>
                        <a:lnTo>
                          <a:pt x="43" y="495"/>
                        </a:lnTo>
                        <a:lnTo>
                          <a:pt x="35" y="519"/>
                        </a:lnTo>
                        <a:lnTo>
                          <a:pt x="43" y="569"/>
                        </a:lnTo>
                        <a:lnTo>
                          <a:pt x="35" y="595"/>
                        </a:lnTo>
                        <a:lnTo>
                          <a:pt x="50" y="625"/>
                        </a:lnTo>
                        <a:lnTo>
                          <a:pt x="43" y="640"/>
                        </a:lnTo>
                        <a:lnTo>
                          <a:pt x="57" y="662"/>
                        </a:lnTo>
                        <a:lnTo>
                          <a:pt x="57" y="669"/>
                        </a:lnTo>
                        <a:lnTo>
                          <a:pt x="35" y="716"/>
                        </a:lnTo>
                        <a:lnTo>
                          <a:pt x="10" y="736"/>
                        </a:lnTo>
                        <a:lnTo>
                          <a:pt x="13" y="736"/>
                        </a:lnTo>
                        <a:lnTo>
                          <a:pt x="35" y="754"/>
                        </a:lnTo>
                        <a:lnTo>
                          <a:pt x="13" y="776"/>
                        </a:lnTo>
                        <a:lnTo>
                          <a:pt x="10" y="785"/>
                        </a:lnTo>
                        <a:lnTo>
                          <a:pt x="0" y="785"/>
                        </a:lnTo>
                        <a:lnTo>
                          <a:pt x="10" y="812"/>
                        </a:lnTo>
                        <a:lnTo>
                          <a:pt x="13" y="859"/>
                        </a:lnTo>
                        <a:lnTo>
                          <a:pt x="43" y="865"/>
                        </a:lnTo>
                        <a:lnTo>
                          <a:pt x="50" y="875"/>
                        </a:lnTo>
                        <a:lnTo>
                          <a:pt x="50" y="897"/>
                        </a:lnTo>
                        <a:lnTo>
                          <a:pt x="65" y="919"/>
                        </a:lnTo>
                        <a:lnTo>
                          <a:pt x="79" y="919"/>
                        </a:lnTo>
                        <a:lnTo>
                          <a:pt x="65" y="943"/>
                        </a:lnTo>
                        <a:lnTo>
                          <a:pt x="57" y="934"/>
                        </a:lnTo>
                        <a:lnTo>
                          <a:pt x="57" y="943"/>
                        </a:lnTo>
                        <a:lnTo>
                          <a:pt x="65" y="956"/>
                        </a:lnTo>
                        <a:lnTo>
                          <a:pt x="92" y="956"/>
                        </a:lnTo>
                        <a:lnTo>
                          <a:pt x="100" y="963"/>
                        </a:lnTo>
                        <a:lnTo>
                          <a:pt x="92" y="963"/>
                        </a:lnTo>
                        <a:lnTo>
                          <a:pt x="100" y="976"/>
                        </a:lnTo>
                        <a:lnTo>
                          <a:pt x="116" y="976"/>
                        </a:lnTo>
                        <a:lnTo>
                          <a:pt x="121" y="993"/>
                        </a:lnTo>
                        <a:lnTo>
                          <a:pt x="129" y="1001"/>
                        </a:lnTo>
                        <a:lnTo>
                          <a:pt x="136" y="993"/>
                        </a:lnTo>
                        <a:lnTo>
                          <a:pt x="177" y="1023"/>
                        </a:lnTo>
                        <a:lnTo>
                          <a:pt x="171" y="1060"/>
                        </a:lnTo>
                        <a:lnTo>
                          <a:pt x="164" y="1047"/>
                        </a:lnTo>
                        <a:lnTo>
                          <a:pt x="157" y="1060"/>
                        </a:lnTo>
                        <a:lnTo>
                          <a:pt x="157" y="1077"/>
                        </a:lnTo>
                        <a:lnTo>
                          <a:pt x="164" y="1067"/>
                        </a:lnTo>
                        <a:lnTo>
                          <a:pt x="171" y="1077"/>
                        </a:lnTo>
                        <a:lnTo>
                          <a:pt x="142" y="1085"/>
                        </a:lnTo>
                        <a:lnTo>
                          <a:pt x="157" y="1091"/>
                        </a:lnTo>
                        <a:lnTo>
                          <a:pt x="136" y="1114"/>
                        </a:lnTo>
                        <a:lnTo>
                          <a:pt x="129" y="1114"/>
                        </a:lnTo>
                        <a:lnTo>
                          <a:pt x="136" y="1114"/>
                        </a:lnTo>
                        <a:lnTo>
                          <a:pt x="171" y="1151"/>
                        </a:lnTo>
                        <a:lnTo>
                          <a:pt x="213" y="1151"/>
                        </a:lnTo>
                        <a:lnTo>
                          <a:pt x="228" y="1159"/>
                        </a:lnTo>
                        <a:lnTo>
                          <a:pt x="248" y="1159"/>
                        </a:lnTo>
                        <a:lnTo>
                          <a:pt x="270" y="1190"/>
                        </a:lnTo>
                        <a:lnTo>
                          <a:pt x="285" y="1190"/>
                        </a:lnTo>
                        <a:lnTo>
                          <a:pt x="291" y="1181"/>
                        </a:lnTo>
                        <a:lnTo>
                          <a:pt x="270" y="1159"/>
                        </a:lnTo>
                        <a:lnTo>
                          <a:pt x="270" y="1143"/>
                        </a:lnTo>
                        <a:lnTo>
                          <a:pt x="263" y="1122"/>
                        </a:lnTo>
                        <a:lnTo>
                          <a:pt x="285" y="1091"/>
                        </a:lnTo>
                        <a:lnTo>
                          <a:pt x="291" y="1107"/>
                        </a:lnTo>
                        <a:lnTo>
                          <a:pt x="298" y="1091"/>
                        </a:lnTo>
                        <a:lnTo>
                          <a:pt x="298" y="1085"/>
                        </a:lnTo>
                        <a:lnTo>
                          <a:pt x="291" y="1085"/>
                        </a:lnTo>
                        <a:lnTo>
                          <a:pt x="298" y="1077"/>
                        </a:lnTo>
                        <a:lnTo>
                          <a:pt x="291" y="1060"/>
                        </a:lnTo>
                        <a:lnTo>
                          <a:pt x="270" y="1060"/>
                        </a:lnTo>
                        <a:lnTo>
                          <a:pt x="263" y="1038"/>
                        </a:lnTo>
                        <a:lnTo>
                          <a:pt x="270" y="993"/>
                        </a:lnTo>
                        <a:lnTo>
                          <a:pt x="291" y="1017"/>
                        </a:lnTo>
                        <a:lnTo>
                          <a:pt x="298" y="1017"/>
                        </a:lnTo>
                        <a:lnTo>
                          <a:pt x="291" y="993"/>
                        </a:lnTo>
                        <a:lnTo>
                          <a:pt x="312" y="963"/>
                        </a:lnTo>
                        <a:lnTo>
                          <a:pt x="333" y="976"/>
                        </a:lnTo>
                        <a:lnTo>
                          <a:pt x="342" y="963"/>
                        </a:lnTo>
                        <a:lnTo>
                          <a:pt x="355" y="976"/>
                        </a:lnTo>
                        <a:lnTo>
                          <a:pt x="384" y="993"/>
                        </a:lnTo>
                        <a:lnTo>
                          <a:pt x="399" y="985"/>
                        </a:lnTo>
                        <a:lnTo>
                          <a:pt x="419" y="985"/>
                        </a:lnTo>
                        <a:lnTo>
                          <a:pt x="429" y="993"/>
                        </a:lnTo>
                        <a:lnTo>
                          <a:pt x="462" y="993"/>
                        </a:lnTo>
                        <a:lnTo>
                          <a:pt x="471" y="976"/>
                        </a:lnTo>
                        <a:lnTo>
                          <a:pt x="441" y="963"/>
                        </a:lnTo>
                        <a:lnTo>
                          <a:pt x="462" y="956"/>
                        </a:lnTo>
                        <a:lnTo>
                          <a:pt x="456" y="949"/>
                        </a:lnTo>
                        <a:lnTo>
                          <a:pt x="462" y="943"/>
                        </a:lnTo>
                        <a:lnTo>
                          <a:pt x="462" y="909"/>
                        </a:lnTo>
                        <a:lnTo>
                          <a:pt x="476" y="919"/>
                        </a:lnTo>
                        <a:lnTo>
                          <a:pt x="556" y="897"/>
                        </a:lnTo>
                        <a:lnTo>
                          <a:pt x="556" y="880"/>
                        </a:lnTo>
                        <a:lnTo>
                          <a:pt x="590" y="880"/>
                        </a:lnTo>
                        <a:lnTo>
                          <a:pt x="598" y="904"/>
                        </a:lnTo>
                        <a:lnTo>
                          <a:pt x="598" y="909"/>
                        </a:lnTo>
                        <a:lnTo>
                          <a:pt x="603" y="909"/>
                        </a:lnTo>
                        <a:lnTo>
                          <a:pt x="625" y="919"/>
                        </a:lnTo>
                        <a:lnTo>
                          <a:pt x="625" y="934"/>
                        </a:lnTo>
                        <a:lnTo>
                          <a:pt x="642" y="934"/>
                        </a:lnTo>
                        <a:lnTo>
                          <a:pt x="653" y="909"/>
                        </a:lnTo>
                        <a:lnTo>
                          <a:pt x="675" y="904"/>
                        </a:lnTo>
                        <a:lnTo>
                          <a:pt x="682" y="934"/>
                        </a:lnTo>
                        <a:lnTo>
                          <a:pt x="719" y="993"/>
                        </a:lnTo>
                        <a:lnTo>
                          <a:pt x="725" y="976"/>
                        </a:lnTo>
                        <a:lnTo>
                          <a:pt x="734" y="993"/>
                        </a:lnTo>
                        <a:lnTo>
                          <a:pt x="761" y="985"/>
                        </a:lnTo>
                        <a:lnTo>
                          <a:pt x="782" y="1017"/>
                        </a:lnTo>
                        <a:lnTo>
                          <a:pt x="804" y="1023"/>
                        </a:lnTo>
                        <a:lnTo>
                          <a:pt x="804" y="1017"/>
                        </a:lnTo>
                        <a:lnTo>
                          <a:pt x="817" y="1032"/>
                        </a:lnTo>
                        <a:lnTo>
                          <a:pt x="866" y="993"/>
                        </a:lnTo>
                        <a:lnTo>
                          <a:pt x="903" y="1001"/>
                        </a:lnTo>
                        <a:lnTo>
                          <a:pt x="918" y="1017"/>
                        </a:lnTo>
                        <a:lnTo>
                          <a:pt x="953" y="1017"/>
                        </a:lnTo>
                        <a:lnTo>
                          <a:pt x="953" y="976"/>
                        </a:lnTo>
                        <a:lnTo>
                          <a:pt x="973" y="963"/>
                        </a:lnTo>
                        <a:lnTo>
                          <a:pt x="1010" y="976"/>
                        </a:lnTo>
                        <a:lnTo>
                          <a:pt x="1024" y="1001"/>
                        </a:lnTo>
                        <a:lnTo>
                          <a:pt x="1030" y="1001"/>
                        </a:lnTo>
                        <a:lnTo>
                          <a:pt x="1052" y="993"/>
                        </a:lnTo>
                        <a:lnTo>
                          <a:pt x="1121" y="1032"/>
                        </a:lnTo>
                        <a:lnTo>
                          <a:pt x="1159" y="1023"/>
                        </a:lnTo>
                        <a:lnTo>
                          <a:pt x="1179" y="1001"/>
                        </a:lnTo>
                        <a:lnTo>
                          <a:pt x="1201" y="1017"/>
                        </a:lnTo>
                        <a:lnTo>
                          <a:pt x="1223" y="1023"/>
                        </a:lnTo>
                        <a:lnTo>
                          <a:pt x="1243" y="1017"/>
                        </a:lnTo>
                        <a:lnTo>
                          <a:pt x="1250" y="976"/>
                        </a:lnTo>
                        <a:lnTo>
                          <a:pt x="1265" y="963"/>
                        </a:lnTo>
                        <a:lnTo>
                          <a:pt x="1265" y="956"/>
                        </a:lnTo>
                        <a:lnTo>
                          <a:pt x="1250" y="956"/>
                        </a:lnTo>
                        <a:lnTo>
                          <a:pt x="1265" y="943"/>
                        </a:lnTo>
                        <a:lnTo>
                          <a:pt x="1293" y="934"/>
                        </a:lnTo>
                        <a:lnTo>
                          <a:pt x="1322" y="943"/>
                        </a:lnTo>
                        <a:lnTo>
                          <a:pt x="1337" y="956"/>
                        </a:lnTo>
                        <a:lnTo>
                          <a:pt x="1355" y="1023"/>
                        </a:lnTo>
                        <a:lnTo>
                          <a:pt x="1372" y="1023"/>
                        </a:lnTo>
                        <a:lnTo>
                          <a:pt x="1401" y="1038"/>
                        </a:lnTo>
                        <a:lnTo>
                          <a:pt x="1401" y="1060"/>
                        </a:lnTo>
                        <a:lnTo>
                          <a:pt x="1414" y="1060"/>
                        </a:lnTo>
                        <a:lnTo>
                          <a:pt x="1449" y="1047"/>
                        </a:lnTo>
                        <a:lnTo>
                          <a:pt x="1449" y="1067"/>
                        </a:lnTo>
                        <a:lnTo>
                          <a:pt x="1421" y="1122"/>
                        </a:lnTo>
                        <a:lnTo>
                          <a:pt x="1414" y="1114"/>
                        </a:lnTo>
                        <a:lnTo>
                          <a:pt x="1401" y="1122"/>
                        </a:lnTo>
                        <a:lnTo>
                          <a:pt x="1401" y="1168"/>
                        </a:lnTo>
                        <a:lnTo>
                          <a:pt x="1406" y="1151"/>
                        </a:lnTo>
                        <a:lnTo>
                          <a:pt x="1414" y="1151"/>
                        </a:lnTo>
                        <a:lnTo>
                          <a:pt x="1414" y="1159"/>
                        </a:lnTo>
                        <a:lnTo>
                          <a:pt x="1421" y="1168"/>
                        </a:lnTo>
                        <a:lnTo>
                          <a:pt x="1449" y="1151"/>
                        </a:lnTo>
                        <a:lnTo>
                          <a:pt x="1530" y="1047"/>
                        </a:lnTo>
                        <a:lnTo>
                          <a:pt x="1535" y="943"/>
                        </a:lnTo>
                        <a:lnTo>
                          <a:pt x="1513" y="909"/>
                        </a:lnTo>
                        <a:lnTo>
                          <a:pt x="1508" y="909"/>
                        </a:lnTo>
                        <a:lnTo>
                          <a:pt x="1498" y="934"/>
                        </a:lnTo>
                        <a:lnTo>
                          <a:pt x="1484" y="934"/>
                        </a:lnTo>
                        <a:lnTo>
                          <a:pt x="1493" y="909"/>
                        </a:lnTo>
                        <a:lnTo>
                          <a:pt x="1484" y="909"/>
                        </a:lnTo>
                        <a:lnTo>
                          <a:pt x="1471" y="904"/>
                        </a:lnTo>
                        <a:lnTo>
                          <a:pt x="1457" y="904"/>
                        </a:lnTo>
                        <a:lnTo>
                          <a:pt x="1457" y="897"/>
                        </a:lnTo>
                        <a:lnTo>
                          <a:pt x="1556" y="785"/>
                        </a:lnTo>
                        <a:lnTo>
                          <a:pt x="1592" y="776"/>
                        </a:lnTo>
                        <a:lnTo>
                          <a:pt x="1600" y="785"/>
                        </a:lnTo>
                        <a:lnTo>
                          <a:pt x="1615" y="776"/>
                        </a:lnTo>
                        <a:lnTo>
                          <a:pt x="1633" y="785"/>
                        </a:lnTo>
                        <a:lnTo>
                          <a:pt x="1642" y="759"/>
                        </a:lnTo>
                        <a:lnTo>
                          <a:pt x="1672" y="776"/>
                        </a:lnTo>
                        <a:lnTo>
                          <a:pt x="1679" y="776"/>
                        </a:lnTo>
                        <a:lnTo>
                          <a:pt x="1672" y="785"/>
                        </a:lnTo>
                        <a:lnTo>
                          <a:pt x="1672" y="790"/>
                        </a:lnTo>
                        <a:lnTo>
                          <a:pt x="1721" y="785"/>
                        </a:lnTo>
                        <a:lnTo>
                          <a:pt x="1712" y="776"/>
                        </a:lnTo>
                        <a:lnTo>
                          <a:pt x="1749" y="709"/>
                        </a:lnTo>
                        <a:lnTo>
                          <a:pt x="1793" y="699"/>
                        </a:lnTo>
                        <a:lnTo>
                          <a:pt x="1793" y="736"/>
                        </a:lnTo>
                        <a:lnTo>
                          <a:pt x="1834" y="709"/>
                        </a:lnTo>
                        <a:lnTo>
                          <a:pt x="1834" y="675"/>
                        </a:lnTo>
                        <a:lnTo>
                          <a:pt x="1848" y="675"/>
                        </a:lnTo>
                        <a:lnTo>
                          <a:pt x="1841" y="692"/>
                        </a:lnTo>
                        <a:lnTo>
                          <a:pt x="1834" y="736"/>
                        </a:lnTo>
                        <a:lnTo>
                          <a:pt x="1821" y="744"/>
                        </a:lnTo>
                        <a:lnTo>
                          <a:pt x="1764" y="812"/>
                        </a:lnTo>
                        <a:lnTo>
                          <a:pt x="1749" y="822"/>
                        </a:lnTo>
                        <a:lnTo>
                          <a:pt x="1727" y="880"/>
                        </a:lnTo>
                        <a:lnTo>
                          <a:pt x="1749" y="993"/>
                        </a:lnTo>
                        <a:lnTo>
                          <a:pt x="1793" y="943"/>
                        </a:lnTo>
                        <a:lnTo>
                          <a:pt x="1793" y="909"/>
                        </a:lnTo>
                        <a:lnTo>
                          <a:pt x="1798" y="909"/>
                        </a:lnTo>
                        <a:lnTo>
                          <a:pt x="1821" y="904"/>
                        </a:lnTo>
                        <a:lnTo>
                          <a:pt x="1821" y="875"/>
                        </a:lnTo>
                        <a:lnTo>
                          <a:pt x="1828" y="865"/>
                        </a:lnTo>
                        <a:lnTo>
                          <a:pt x="1834" y="865"/>
                        </a:lnTo>
                        <a:lnTo>
                          <a:pt x="1834" y="828"/>
                        </a:lnTo>
                        <a:lnTo>
                          <a:pt x="1821" y="812"/>
                        </a:lnTo>
                        <a:lnTo>
                          <a:pt x="1834" y="785"/>
                        </a:lnTo>
                        <a:lnTo>
                          <a:pt x="1834" y="759"/>
                        </a:lnTo>
                        <a:lnTo>
                          <a:pt x="1848" y="759"/>
                        </a:lnTo>
                        <a:lnTo>
                          <a:pt x="1876" y="744"/>
                        </a:lnTo>
                        <a:lnTo>
                          <a:pt x="1876" y="759"/>
                        </a:lnTo>
                        <a:lnTo>
                          <a:pt x="1883" y="754"/>
                        </a:lnTo>
                        <a:lnTo>
                          <a:pt x="1912" y="744"/>
                        </a:lnTo>
                        <a:lnTo>
                          <a:pt x="1927" y="759"/>
                        </a:lnTo>
                        <a:lnTo>
                          <a:pt x="1933" y="744"/>
                        </a:lnTo>
                        <a:lnTo>
                          <a:pt x="2020" y="675"/>
                        </a:lnTo>
                        <a:lnTo>
                          <a:pt x="2047" y="692"/>
                        </a:lnTo>
                        <a:lnTo>
                          <a:pt x="2056" y="675"/>
                        </a:lnTo>
                        <a:lnTo>
                          <a:pt x="2042" y="625"/>
                        </a:lnTo>
                        <a:lnTo>
                          <a:pt x="2025" y="625"/>
                        </a:lnTo>
                        <a:lnTo>
                          <a:pt x="2025" y="601"/>
                        </a:lnTo>
                        <a:lnTo>
                          <a:pt x="2042" y="601"/>
                        </a:lnTo>
                        <a:lnTo>
                          <a:pt x="2056" y="595"/>
                        </a:lnTo>
                        <a:lnTo>
                          <a:pt x="2069" y="578"/>
                        </a:lnTo>
                        <a:lnTo>
                          <a:pt x="2062" y="556"/>
                        </a:lnTo>
                        <a:lnTo>
                          <a:pt x="2069" y="549"/>
                        </a:lnTo>
                        <a:lnTo>
                          <a:pt x="2082" y="578"/>
                        </a:lnTo>
                        <a:lnTo>
                          <a:pt x="2096" y="578"/>
                        </a:lnTo>
                        <a:lnTo>
                          <a:pt x="2151" y="625"/>
                        </a:lnTo>
                        <a:lnTo>
                          <a:pt x="2168" y="595"/>
                        </a:lnTo>
                        <a:lnTo>
                          <a:pt x="2168" y="578"/>
                        </a:lnTo>
                        <a:lnTo>
                          <a:pt x="2180" y="578"/>
                        </a:lnTo>
                        <a:lnTo>
                          <a:pt x="2195" y="556"/>
                        </a:lnTo>
                        <a:lnTo>
                          <a:pt x="2173" y="532"/>
                        </a:lnTo>
                        <a:lnTo>
                          <a:pt x="2131" y="519"/>
                        </a:lnTo>
                        <a:lnTo>
                          <a:pt x="2007" y="411"/>
                        </a:lnTo>
                        <a:lnTo>
                          <a:pt x="1933" y="400"/>
                        </a:lnTo>
                        <a:lnTo>
                          <a:pt x="1933" y="450"/>
                        </a:lnTo>
                        <a:lnTo>
                          <a:pt x="1920" y="457"/>
                        </a:lnTo>
                        <a:lnTo>
                          <a:pt x="1903" y="435"/>
                        </a:lnTo>
                        <a:lnTo>
                          <a:pt x="1903" y="420"/>
                        </a:lnTo>
                        <a:lnTo>
                          <a:pt x="1912" y="420"/>
                        </a:lnTo>
                        <a:lnTo>
                          <a:pt x="1920" y="411"/>
                        </a:lnTo>
                        <a:lnTo>
                          <a:pt x="1903" y="411"/>
                        </a:lnTo>
                        <a:lnTo>
                          <a:pt x="1883" y="428"/>
                        </a:lnTo>
                        <a:lnTo>
                          <a:pt x="1798" y="420"/>
                        </a:lnTo>
                        <a:lnTo>
                          <a:pt x="1784" y="411"/>
                        </a:lnTo>
                        <a:lnTo>
                          <a:pt x="1793" y="391"/>
                        </a:lnTo>
                        <a:lnTo>
                          <a:pt x="1776" y="368"/>
                        </a:lnTo>
                        <a:lnTo>
                          <a:pt x="1742" y="353"/>
                        </a:lnTo>
                        <a:lnTo>
                          <a:pt x="1685" y="374"/>
                        </a:lnTo>
                        <a:lnTo>
                          <a:pt x="1679" y="344"/>
                        </a:lnTo>
                        <a:lnTo>
                          <a:pt x="1664" y="344"/>
                        </a:lnTo>
                        <a:lnTo>
                          <a:pt x="1657" y="337"/>
                        </a:lnTo>
                        <a:lnTo>
                          <a:pt x="1657" y="309"/>
                        </a:lnTo>
                        <a:lnTo>
                          <a:pt x="1530" y="272"/>
                        </a:lnTo>
                        <a:lnTo>
                          <a:pt x="1508" y="309"/>
                        </a:lnTo>
                        <a:lnTo>
                          <a:pt x="1530" y="337"/>
                        </a:lnTo>
                        <a:lnTo>
                          <a:pt x="1463" y="337"/>
                        </a:lnTo>
                        <a:lnTo>
                          <a:pt x="1449" y="344"/>
                        </a:lnTo>
                        <a:lnTo>
                          <a:pt x="1421" y="326"/>
                        </a:lnTo>
                        <a:lnTo>
                          <a:pt x="1406" y="374"/>
                        </a:lnTo>
                        <a:lnTo>
                          <a:pt x="1385" y="368"/>
                        </a:lnTo>
                        <a:lnTo>
                          <a:pt x="1372" y="329"/>
                        </a:lnTo>
                        <a:lnTo>
                          <a:pt x="1379" y="279"/>
                        </a:lnTo>
                        <a:lnTo>
                          <a:pt x="1364" y="255"/>
                        </a:lnTo>
                        <a:lnTo>
                          <a:pt x="1315" y="235"/>
                        </a:lnTo>
                        <a:lnTo>
                          <a:pt x="1293" y="235"/>
                        </a:lnTo>
                        <a:lnTo>
                          <a:pt x="1287" y="255"/>
                        </a:lnTo>
                        <a:lnTo>
                          <a:pt x="1293" y="272"/>
                        </a:lnTo>
                        <a:lnTo>
                          <a:pt x="1228" y="264"/>
                        </a:lnTo>
                        <a:lnTo>
                          <a:pt x="1236" y="235"/>
                        </a:lnTo>
                        <a:lnTo>
                          <a:pt x="1193" y="225"/>
                        </a:lnTo>
                        <a:lnTo>
                          <a:pt x="1166" y="247"/>
                        </a:lnTo>
                        <a:lnTo>
                          <a:pt x="1117" y="218"/>
                        </a:lnTo>
                        <a:close/>
                      </a:path>
                    </a:pathLst>
                  </a:custGeom>
                  <a:noFill/>
                  <a:ln w="3175" cap="flat" cmpd="sng" algn="ctr">
                    <a:solidFill>
                      <a:srgbClr val="FFD9E5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00"/>
                        </a:solidFill>
                      </a14:hiddenFill>
                    </a:ext>
                  </a:extLst>
                </p:spPr>
                <p:txBody>
                  <a:bodyPr wrap="square" lIns="36576" tIns="32004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 sz="1000"/>
                    </a:pPr>
                    <a:endParaRPr lang="nl-NL" sz="1600">
                      <a:solidFill>
                        <a:srgbClr val="333F48"/>
                      </a:solidFill>
                      <a:latin typeface="Roboto" panose="02000000000000000000" pitchFamily="2" charset="0"/>
                      <a:cs typeface="Arial"/>
                    </a:endParaRPr>
                  </a:p>
                  <a:p>
                    <a:pPr>
                      <a:defRPr sz="1000"/>
                    </a:pPr>
                    <a:endParaRPr lang="nl-NL" sz="1600">
                      <a:solidFill>
                        <a:srgbClr val="333F48"/>
                      </a:solidFill>
                      <a:latin typeface="Roboto" panose="02000000000000000000" pitchFamily="2" charset="0"/>
                      <a:cs typeface="Arial"/>
                    </a:endParaRPr>
                  </a:p>
                </p:txBody>
              </p:sp>
            </p:grpSp>
            <p:sp>
              <p:nvSpPr>
                <p:cNvPr id="441" name="Freeform 150">
                  <a:extLst>
                    <a:ext uri="{FF2B5EF4-FFF2-40B4-BE49-F238E27FC236}">
                      <a16:creationId xmlns:a16="http://schemas.microsoft.com/office/drawing/2014/main" id="{EC7F5ED2-E35A-4B45-A9C5-6C37D3F330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549" y="447866"/>
                  <a:ext cx="19" cy="24"/>
                </a:xfrm>
                <a:custGeom>
                  <a:avLst/>
                  <a:gdLst>
                    <a:gd name="T0" fmla="*/ 0 w 87"/>
                    <a:gd name="T1" fmla="*/ 1 h 109"/>
                    <a:gd name="T2" fmla="*/ 0 w 87"/>
                    <a:gd name="T3" fmla="*/ 1 h 109"/>
                    <a:gd name="T4" fmla="*/ 0 w 87"/>
                    <a:gd name="T5" fmla="*/ 1 h 109"/>
                    <a:gd name="T6" fmla="*/ 0 w 87"/>
                    <a:gd name="T7" fmla="*/ 1 h 109"/>
                    <a:gd name="T8" fmla="*/ 1 w 87"/>
                    <a:gd name="T9" fmla="*/ 1 h 109"/>
                    <a:gd name="T10" fmla="*/ 1 w 87"/>
                    <a:gd name="T11" fmla="*/ 0 h 109"/>
                    <a:gd name="T12" fmla="*/ 1 w 87"/>
                    <a:gd name="T13" fmla="*/ 0 h 109"/>
                    <a:gd name="T14" fmla="*/ 1 w 87"/>
                    <a:gd name="T15" fmla="*/ 0 h 109"/>
                    <a:gd name="T16" fmla="*/ 1 w 87"/>
                    <a:gd name="T17" fmla="*/ 0 h 109"/>
                    <a:gd name="T18" fmla="*/ 0 w 87"/>
                    <a:gd name="T19" fmla="*/ 1 h 109"/>
                    <a:gd name="T20" fmla="*/ 0 w 87"/>
                    <a:gd name="T21" fmla="*/ 1 h 109"/>
                    <a:gd name="T22" fmla="*/ 0 w 87"/>
                    <a:gd name="T23" fmla="*/ 1 h 109"/>
                    <a:gd name="T24" fmla="*/ 0 w 87"/>
                    <a:gd name="T25" fmla="*/ 1 h 10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87"/>
                    <a:gd name="T40" fmla="*/ 0 h 109"/>
                    <a:gd name="T41" fmla="*/ 87 w 87"/>
                    <a:gd name="T42" fmla="*/ 109 h 10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87" h="109">
                      <a:moveTo>
                        <a:pt x="0" y="101"/>
                      </a:moveTo>
                      <a:lnTo>
                        <a:pt x="7" y="109"/>
                      </a:lnTo>
                      <a:lnTo>
                        <a:pt x="37" y="101"/>
                      </a:lnTo>
                      <a:lnTo>
                        <a:pt x="37" y="87"/>
                      </a:lnTo>
                      <a:lnTo>
                        <a:pt x="65" y="74"/>
                      </a:lnTo>
                      <a:lnTo>
                        <a:pt x="79" y="45"/>
                      </a:lnTo>
                      <a:lnTo>
                        <a:pt x="87" y="0"/>
                      </a:lnTo>
                      <a:lnTo>
                        <a:pt x="79" y="0"/>
                      </a:lnTo>
                      <a:lnTo>
                        <a:pt x="65" y="45"/>
                      </a:lnTo>
                      <a:lnTo>
                        <a:pt x="28" y="87"/>
                      </a:lnTo>
                      <a:lnTo>
                        <a:pt x="0" y="101"/>
                      </a:lnTo>
                      <a:close/>
                    </a:path>
                  </a:pathLst>
                </a:custGeom>
                <a:noFill/>
                <a:ln w="3175" cap="flat" cmpd="sng" algn="ctr">
                  <a:solidFill>
                    <a:srgbClr val="FFD9E5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wrap="square" lIns="36576" tIns="32004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 sz="1000"/>
                  </a:pPr>
                  <a:endParaRPr lang="nl-NL" sz="1600">
                    <a:solidFill>
                      <a:srgbClr val="333F48"/>
                    </a:solidFill>
                    <a:latin typeface="Roboto" panose="02000000000000000000" pitchFamily="2" charset="0"/>
                    <a:cs typeface="Arial"/>
                  </a:endParaRPr>
                </a:p>
                <a:p>
                  <a:pPr>
                    <a:defRPr sz="1000"/>
                  </a:pPr>
                  <a:endParaRPr lang="nl-NL" sz="1600">
                    <a:solidFill>
                      <a:srgbClr val="333F48"/>
                    </a:solidFill>
                    <a:latin typeface="Roboto" panose="02000000000000000000" pitchFamily="2" charset="0"/>
                    <a:cs typeface="Arial"/>
                  </a:endParaRPr>
                </a:p>
              </p:txBody>
            </p:sp>
          </p:grpSp>
          <p:sp>
            <p:nvSpPr>
              <p:cNvPr id="439" name="Freeform 191">
                <a:extLst>
                  <a:ext uri="{FF2B5EF4-FFF2-40B4-BE49-F238E27FC236}">
                    <a16:creationId xmlns:a16="http://schemas.microsoft.com/office/drawing/2014/main" id="{CA8B6B78-FB31-4BCC-BCD4-9B8B76FA7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301" y="447867"/>
                <a:ext cx="9" cy="6"/>
              </a:xfrm>
              <a:custGeom>
                <a:avLst/>
                <a:gdLst>
                  <a:gd name="T0" fmla="*/ 0 w 44"/>
                  <a:gd name="T1" fmla="*/ 0 h 30"/>
                  <a:gd name="T2" fmla="*/ 0 w 44"/>
                  <a:gd name="T3" fmla="*/ 0 h 30"/>
                  <a:gd name="T4" fmla="*/ 0 w 44"/>
                  <a:gd name="T5" fmla="*/ 0 h 30"/>
                  <a:gd name="T6" fmla="*/ 0 w 44"/>
                  <a:gd name="T7" fmla="*/ 0 h 30"/>
                  <a:gd name="T8" fmla="*/ 0 w 44"/>
                  <a:gd name="T9" fmla="*/ 0 h 30"/>
                  <a:gd name="T10" fmla="*/ 0 w 44"/>
                  <a:gd name="T11" fmla="*/ 0 h 30"/>
                  <a:gd name="T12" fmla="*/ 0 w 44"/>
                  <a:gd name="T13" fmla="*/ 0 h 30"/>
                  <a:gd name="T14" fmla="*/ 0 w 44"/>
                  <a:gd name="T15" fmla="*/ 0 h 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4"/>
                  <a:gd name="T25" fmla="*/ 0 h 30"/>
                  <a:gd name="T26" fmla="*/ 44 w 44"/>
                  <a:gd name="T27" fmla="*/ 30 h 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4" h="30">
                    <a:moveTo>
                      <a:pt x="44" y="0"/>
                    </a:moveTo>
                    <a:lnTo>
                      <a:pt x="44" y="30"/>
                    </a:lnTo>
                    <a:lnTo>
                      <a:pt x="22" y="30"/>
                    </a:lnTo>
                    <a:lnTo>
                      <a:pt x="0" y="24"/>
                    </a:lnTo>
                    <a:lnTo>
                      <a:pt x="13" y="17"/>
                    </a:lnTo>
                    <a:lnTo>
                      <a:pt x="22" y="0"/>
                    </a:lnTo>
                    <a:lnTo>
                      <a:pt x="44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386" name="S_ISR">
              <a:extLst>
                <a:ext uri="{FF2B5EF4-FFF2-40B4-BE49-F238E27FC236}">
                  <a16:creationId xmlns:a16="http://schemas.microsoft.com/office/drawing/2014/main" id="{AC27D1B2-E0A6-4DB7-8103-953E83328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700" y="3257550"/>
              <a:ext cx="56934" cy="123825"/>
            </a:xfrm>
            <a:custGeom>
              <a:avLst/>
              <a:gdLst>
                <a:gd name="T0" fmla="*/ 98566822 w 27"/>
                <a:gd name="T1" fmla="*/ 34072520 h 60"/>
                <a:gd name="T2" fmla="*/ 98566822 w 27"/>
                <a:gd name="T3" fmla="*/ 161845490 h 60"/>
                <a:gd name="T4" fmla="*/ 35841523 w 27"/>
                <a:gd name="T5" fmla="*/ 255543843 h 60"/>
                <a:gd name="T6" fmla="*/ 0 w 27"/>
                <a:gd name="T7" fmla="*/ 127772954 h 60"/>
                <a:gd name="T8" fmla="*/ 98566822 w 27"/>
                <a:gd name="T9" fmla="*/ 0 h 60"/>
                <a:gd name="T10" fmla="*/ 120967499 w 27"/>
                <a:gd name="T11" fmla="*/ 0 h 60"/>
                <a:gd name="T12" fmla="*/ 98566822 w 27"/>
                <a:gd name="T13" fmla="*/ 34072520 h 60"/>
                <a:gd name="T14" fmla="*/ 98566822 w 27"/>
                <a:gd name="T15" fmla="*/ 34072520 h 60"/>
                <a:gd name="T16" fmla="*/ 98566822 w 27"/>
                <a:gd name="T17" fmla="*/ 34072520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"/>
                <a:gd name="T28" fmla="*/ 0 h 60"/>
                <a:gd name="T29" fmla="*/ 27 w 27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" h="60">
                  <a:moveTo>
                    <a:pt x="22" y="8"/>
                  </a:moveTo>
                  <a:lnTo>
                    <a:pt x="22" y="38"/>
                  </a:lnTo>
                  <a:lnTo>
                    <a:pt x="8" y="60"/>
                  </a:lnTo>
                  <a:lnTo>
                    <a:pt x="0" y="3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22" y="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7" name="S_IRQ">
              <a:extLst>
                <a:ext uri="{FF2B5EF4-FFF2-40B4-BE49-F238E27FC236}">
                  <a16:creationId xmlns:a16="http://schemas.microsoft.com/office/drawing/2014/main" id="{4149E7BC-C448-4514-8C23-264B1C5A3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523" y="3067050"/>
              <a:ext cx="263066" cy="314325"/>
            </a:xfrm>
            <a:custGeom>
              <a:avLst/>
              <a:gdLst>
                <a:gd name="T0" fmla="*/ 317467158 w 125"/>
                <a:gd name="T1" fmla="*/ 37079587 h 146"/>
                <a:gd name="T2" fmla="*/ 347097826 w 125"/>
                <a:gd name="T3" fmla="*/ 111240896 h 146"/>
                <a:gd name="T4" fmla="*/ 376728493 w 125"/>
                <a:gd name="T5" fmla="*/ 111240896 h 146"/>
                <a:gd name="T6" fmla="*/ 376728493 w 125"/>
                <a:gd name="T7" fmla="*/ 208576147 h 146"/>
                <a:gd name="T8" fmla="*/ 347097826 w 125"/>
                <a:gd name="T9" fmla="*/ 282737507 h 146"/>
                <a:gd name="T10" fmla="*/ 376728493 w 125"/>
                <a:gd name="T11" fmla="*/ 389343154 h 146"/>
                <a:gd name="T12" fmla="*/ 440221899 w 125"/>
                <a:gd name="T13" fmla="*/ 421787509 h 146"/>
                <a:gd name="T14" fmla="*/ 503715305 w 125"/>
                <a:gd name="T15" fmla="*/ 570108076 h 146"/>
                <a:gd name="T16" fmla="*/ 529111844 w 125"/>
                <a:gd name="T17" fmla="*/ 597919368 h 146"/>
                <a:gd name="T18" fmla="*/ 529111844 w 125"/>
                <a:gd name="T19" fmla="*/ 630363723 h 146"/>
                <a:gd name="T20" fmla="*/ 440221899 w 125"/>
                <a:gd name="T21" fmla="*/ 630363723 h 146"/>
                <a:gd name="T22" fmla="*/ 410591232 w 125"/>
                <a:gd name="T23" fmla="*/ 676713723 h 146"/>
                <a:gd name="T24" fmla="*/ 347097826 w 125"/>
                <a:gd name="T25" fmla="*/ 630363723 h 146"/>
                <a:gd name="T26" fmla="*/ 317467158 w 125"/>
                <a:gd name="T27" fmla="*/ 676713723 h 146"/>
                <a:gd name="T28" fmla="*/ 241275418 w 125"/>
                <a:gd name="T29" fmla="*/ 630363723 h 146"/>
                <a:gd name="T30" fmla="*/ 241275418 w 125"/>
                <a:gd name="T31" fmla="*/ 597919368 h 146"/>
                <a:gd name="T32" fmla="*/ 84657907 w 125"/>
                <a:gd name="T33" fmla="*/ 468137509 h 146"/>
                <a:gd name="T34" fmla="*/ 0 w 125"/>
                <a:gd name="T35" fmla="*/ 421787509 h 146"/>
                <a:gd name="T36" fmla="*/ 0 w 125"/>
                <a:gd name="T37" fmla="*/ 352261431 h 146"/>
                <a:gd name="T38" fmla="*/ 84657907 w 125"/>
                <a:gd name="T39" fmla="*/ 250290932 h 146"/>
                <a:gd name="T40" fmla="*/ 139685146 w 125"/>
                <a:gd name="T41" fmla="*/ 69526094 h 146"/>
                <a:gd name="T42" fmla="*/ 198946481 w 125"/>
                <a:gd name="T43" fmla="*/ 37079587 h 146"/>
                <a:gd name="T44" fmla="*/ 198946481 w 125"/>
                <a:gd name="T45" fmla="*/ 0 h 146"/>
                <a:gd name="T46" fmla="*/ 317467158 w 125"/>
                <a:gd name="T47" fmla="*/ 37079587 h 146"/>
                <a:gd name="T48" fmla="*/ 317467158 w 125"/>
                <a:gd name="T49" fmla="*/ 37079587 h 146"/>
                <a:gd name="T50" fmla="*/ 317467158 w 125"/>
                <a:gd name="T51" fmla="*/ 37079587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5"/>
                <a:gd name="T79" fmla="*/ 0 h 146"/>
                <a:gd name="T80" fmla="*/ 125 w 125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5" h="146">
                  <a:moveTo>
                    <a:pt x="75" y="8"/>
                  </a:moveTo>
                  <a:lnTo>
                    <a:pt x="82" y="24"/>
                  </a:lnTo>
                  <a:lnTo>
                    <a:pt x="89" y="24"/>
                  </a:lnTo>
                  <a:lnTo>
                    <a:pt x="89" y="45"/>
                  </a:lnTo>
                  <a:lnTo>
                    <a:pt x="82" y="61"/>
                  </a:lnTo>
                  <a:lnTo>
                    <a:pt x="89" y="84"/>
                  </a:lnTo>
                  <a:lnTo>
                    <a:pt x="104" y="91"/>
                  </a:lnTo>
                  <a:lnTo>
                    <a:pt x="119" y="123"/>
                  </a:lnTo>
                  <a:lnTo>
                    <a:pt x="125" y="129"/>
                  </a:lnTo>
                  <a:lnTo>
                    <a:pt x="125" y="136"/>
                  </a:lnTo>
                  <a:lnTo>
                    <a:pt x="104" y="136"/>
                  </a:lnTo>
                  <a:lnTo>
                    <a:pt x="97" y="146"/>
                  </a:lnTo>
                  <a:lnTo>
                    <a:pt x="82" y="136"/>
                  </a:lnTo>
                  <a:lnTo>
                    <a:pt x="75" y="146"/>
                  </a:lnTo>
                  <a:lnTo>
                    <a:pt x="57" y="136"/>
                  </a:lnTo>
                  <a:lnTo>
                    <a:pt x="57" y="129"/>
                  </a:lnTo>
                  <a:lnTo>
                    <a:pt x="20" y="101"/>
                  </a:lnTo>
                  <a:lnTo>
                    <a:pt x="0" y="91"/>
                  </a:lnTo>
                  <a:lnTo>
                    <a:pt x="0" y="76"/>
                  </a:lnTo>
                  <a:lnTo>
                    <a:pt x="20" y="54"/>
                  </a:lnTo>
                  <a:lnTo>
                    <a:pt x="33" y="15"/>
                  </a:lnTo>
                  <a:lnTo>
                    <a:pt x="47" y="8"/>
                  </a:lnTo>
                  <a:lnTo>
                    <a:pt x="47" y="0"/>
                  </a:lnTo>
                  <a:lnTo>
                    <a:pt x="75" y="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8" name="S_CYP">
              <a:extLst>
                <a:ext uri="{FF2B5EF4-FFF2-40B4-BE49-F238E27FC236}">
                  <a16:creationId xmlns:a16="http://schemas.microsoft.com/office/drawing/2014/main" id="{3E31D288-D9F7-4386-A68C-D88C1CDE3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0766" y="3152775"/>
              <a:ext cx="66423" cy="57150"/>
            </a:xfrm>
            <a:custGeom>
              <a:avLst/>
              <a:gdLst>
                <a:gd name="T0" fmla="*/ 0 w 36"/>
                <a:gd name="T1" fmla="*/ 45826139 h 28"/>
                <a:gd name="T2" fmla="*/ 51452720 w 36"/>
                <a:gd name="T3" fmla="*/ 116647232 h 28"/>
                <a:gd name="T4" fmla="*/ 78895041 w 36"/>
                <a:gd name="T5" fmla="*/ 116647232 h 28"/>
                <a:gd name="T6" fmla="*/ 96045326 w 36"/>
                <a:gd name="T7" fmla="*/ 45826139 h 28"/>
                <a:gd name="T8" fmla="*/ 123487662 w 36"/>
                <a:gd name="T9" fmla="*/ 0 h 28"/>
                <a:gd name="T10" fmla="*/ 0 w 36"/>
                <a:gd name="T11" fmla="*/ 45826139 h 28"/>
                <a:gd name="T12" fmla="*/ 0 w 36"/>
                <a:gd name="T13" fmla="*/ 45826139 h 28"/>
                <a:gd name="T14" fmla="*/ 0 w 36"/>
                <a:gd name="T15" fmla="*/ 45826139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28"/>
                <a:gd name="T26" fmla="*/ 36 w 36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28">
                  <a:moveTo>
                    <a:pt x="0" y="11"/>
                  </a:moveTo>
                  <a:lnTo>
                    <a:pt x="15" y="28"/>
                  </a:lnTo>
                  <a:lnTo>
                    <a:pt x="23" y="28"/>
                  </a:lnTo>
                  <a:lnTo>
                    <a:pt x="28" y="11"/>
                  </a:lnTo>
                  <a:lnTo>
                    <a:pt x="36" y="0"/>
                  </a:lnTo>
                  <a:lnTo>
                    <a:pt x="0" y="1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89" name="S_MDA">
              <a:extLst>
                <a:ext uri="{FF2B5EF4-FFF2-40B4-BE49-F238E27FC236}">
                  <a16:creationId xmlns:a16="http://schemas.microsoft.com/office/drawing/2014/main" id="{8B4AF99B-5077-4C6C-82D6-B5B0CE408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8943" y="2600325"/>
              <a:ext cx="104379" cy="152400"/>
            </a:xfrm>
            <a:custGeom>
              <a:avLst/>
              <a:gdLst>
                <a:gd name="T0" fmla="*/ 0 w 50"/>
                <a:gd name="T1" fmla="*/ 29269630 h 69"/>
                <a:gd name="T2" fmla="*/ 30736793 w 50"/>
                <a:gd name="T3" fmla="*/ 29269630 h 69"/>
                <a:gd name="T4" fmla="*/ 105386887 w 50"/>
                <a:gd name="T5" fmla="*/ 180499015 h 69"/>
                <a:gd name="T6" fmla="*/ 105386887 w 50"/>
                <a:gd name="T7" fmla="*/ 336605207 h 69"/>
                <a:gd name="T8" fmla="*/ 127341433 w 50"/>
                <a:gd name="T9" fmla="*/ 219524441 h 69"/>
                <a:gd name="T10" fmla="*/ 219556011 w 50"/>
                <a:gd name="T11" fmla="*/ 219524441 h 69"/>
                <a:gd name="T12" fmla="*/ 219556011 w 50"/>
                <a:gd name="T13" fmla="*/ 180499015 h 69"/>
                <a:gd name="T14" fmla="*/ 197601464 w 50"/>
                <a:gd name="T15" fmla="*/ 107322717 h 69"/>
                <a:gd name="T16" fmla="*/ 197601464 w 50"/>
                <a:gd name="T17" fmla="*/ 29269630 h 69"/>
                <a:gd name="T18" fmla="*/ 74650102 w 50"/>
                <a:gd name="T19" fmla="*/ 0 h 69"/>
                <a:gd name="T20" fmla="*/ 0 w 50"/>
                <a:gd name="T21" fmla="*/ 29269630 h 69"/>
                <a:gd name="T22" fmla="*/ 0 w 50"/>
                <a:gd name="T23" fmla="*/ 29269630 h 69"/>
                <a:gd name="T24" fmla="*/ 0 w 50"/>
                <a:gd name="T25" fmla="*/ 29269630 h 6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9"/>
                <a:gd name="T41" fmla="*/ 50 w 50"/>
                <a:gd name="T42" fmla="*/ 69 h 6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9">
                  <a:moveTo>
                    <a:pt x="0" y="6"/>
                  </a:moveTo>
                  <a:lnTo>
                    <a:pt x="7" y="6"/>
                  </a:lnTo>
                  <a:lnTo>
                    <a:pt x="24" y="37"/>
                  </a:lnTo>
                  <a:lnTo>
                    <a:pt x="24" y="69"/>
                  </a:lnTo>
                  <a:lnTo>
                    <a:pt x="29" y="45"/>
                  </a:lnTo>
                  <a:lnTo>
                    <a:pt x="50" y="45"/>
                  </a:lnTo>
                  <a:lnTo>
                    <a:pt x="50" y="37"/>
                  </a:lnTo>
                  <a:lnTo>
                    <a:pt x="45" y="22"/>
                  </a:lnTo>
                  <a:lnTo>
                    <a:pt x="45" y="6"/>
                  </a:lnTo>
                  <a:lnTo>
                    <a:pt x="17" y="0"/>
                  </a:lnTo>
                  <a:lnTo>
                    <a:pt x="0" y="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90" name="S_IRL">
              <a:extLst>
                <a:ext uri="{FF2B5EF4-FFF2-40B4-BE49-F238E27FC236}">
                  <a16:creationId xmlns:a16="http://schemas.microsoft.com/office/drawing/2014/main" id="{EBCB56AD-2ACF-41D6-8C09-E68810EFC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431" y="2276475"/>
              <a:ext cx="142334" cy="200025"/>
            </a:xfrm>
            <a:custGeom>
              <a:avLst/>
              <a:gdLst>
                <a:gd name="T0" fmla="*/ 2147483647 w 65"/>
                <a:gd name="T1" fmla="*/ 0 h 99"/>
                <a:gd name="T2" fmla="*/ 2147483647 w 65"/>
                <a:gd name="T3" fmla="*/ 2147483647 h 99"/>
                <a:gd name="T4" fmla="*/ 2147483647 w 65"/>
                <a:gd name="T5" fmla="*/ 2147483647 h 99"/>
                <a:gd name="T6" fmla="*/ 2147483647 w 65"/>
                <a:gd name="T7" fmla="*/ 2147483647 h 99"/>
                <a:gd name="T8" fmla="*/ 2147483647 w 65"/>
                <a:gd name="T9" fmla="*/ 2147483647 h 99"/>
                <a:gd name="T10" fmla="*/ 2147483647 w 65"/>
                <a:gd name="T11" fmla="*/ 2147483647 h 99"/>
                <a:gd name="T12" fmla="*/ 2147483647 w 65"/>
                <a:gd name="T13" fmla="*/ 2147483647 h 99"/>
                <a:gd name="T14" fmla="*/ 0 w 65"/>
                <a:gd name="T15" fmla="*/ 2147483647 h 99"/>
                <a:gd name="T16" fmla="*/ 2147483647 w 65"/>
                <a:gd name="T17" fmla="*/ 2147483647 h 99"/>
                <a:gd name="T18" fmla="*/ 2147483647 w 65"/>
                <a:gd name="T19" fmla="*/ 2147483647 h 99"/>
                <a:gd name="T20" fmla="*/ 2147483647 w 65"/>
                <a:gd name="T21" fmla="*/ 2147483647 h 99"/>
                <a:gd name="T22" fmla="*/ 2147483647 w 65"/>
                <a:gd name="T23" fmla="*/ 2147483647 h 99"/>
                <a:gd name="T24" fmla="*/ 2147483647 w 65"/>
                <a:gd name="T25" fmla="*/ 2147483647 h 99"/>
                <a:gd name="T26" fmla="*/ 2147483647 w 65"/>
                <a:gd name="T27" fmla="*/ 2147483647 h 99"/>
                <a:gd name="T28" fmla="*/ 2147483647 w 65"/>
                <a:gd name="T29" fmla="*/ 2147483647 h 99"/>
                <a:gd name="T30" fmla="*/ 2147483647 w 65"/>
                <a:gd name="T31" fmla="*/ 2147483647 h 99"/>
                <a:gd name="T32" fmla="*/ 2147483647 w 65"/>
                <a:gd name="T33" fmla="*/ 2147483647 h 99"/>
                <a:gd name="T34" fmla="*/ 2147483647 w 65"/>
                <a:gd name="T35" fmla="*/ 2147483647 h 99"/>
                <a:gd name="T36" fmla="*/ 2147483647 w 65"/>
                <a:gd name="T37" fmla="*/ 0 h 99"/>
                <a:gd name="T38" fmla="*/ 2147483647 w 65"/>
                <a:gd name="T39" fmla="*/ 0 h 99"/>
                <a:gd name="T40" fmla="*/ 2147483647 w 65"/>
                <a:gd name="T41" fmla="*/ 0 h 9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5"/>
                <a:gd name="T64" fmla="*/ 0 h 99"/>
                <a:gd name="T65" fmla="*/ 65 w 65"/>
                <a:gd name="T66" fmla="*/ 99 h 9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5" h="99">
                  <a:moveTo>
                    <a:pt x="43" y="0"/>
                  </a:moveTo>
                  <a:lnTo>
                    <a:pt x="35" y="24"/>
                  </a:lnTo>
                  <a:lnTo>
                    <a:pt x="43" y="30"/>
                  </a:lnTo>
                  <a:lnTo>
                    <a:pt x="65" y="30"/>
                  </a:lnTo>
                  <a:lnTo>
                    <a:pt x="65" y="64"/>
                  </a:lnTo>
                  <a:lnTo>
                    <a:pt x="48" y="84"/>
                  </a:lnTo>
                  <a:lnTo>
                    <a:pt x="5" y="99"/>
                  </a:lnTo>
                  <a:lnTo>
                    <a:pt x="0" y="84"/>
                  </a:lnTo>
                  <a:lnTo>
                    <a:pt x="5" y="84"/>
                  </a:lnTo>
                  <a:lnTo>
                    <a:pt x="20" y="64"/>
                  </a:lnTo>
                  <a:lnTo>
                    <a:pt x="5" y="56"/>
                  </a:lnTo>
                  <a:lnTo>
                    <a:pt x="20" y="40"/>
                  </a:lnTo>
                  <a:lnTo>
                    <a:pt x="5" y="40"/>
                  </a:lnTo>
                  <a:lnTo>
                    <a:pt x="5" y="30"/>
                  </a:lnTo>
                  <a:lnTo>
                    <a:pt x="26" y="30"/>
                  </a:lnTo>
                  <a:lnTo>
                    <a:pt x="35" y="24"/>
                  </a:lnTo>
                  <a:lnTo>
                    <a:pt x="26" y="24"/>
                  </a:lnTo>
                  <a:lnTo>
                    <a:pt x="26" y="15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91" name="S_DNK">
              <a:extLst>
                <a:ext uri="{FF2B5EF4-FFF2-40B4-BE49-F238E27FC236}">
                  <a16:creationId xmlns:a16="http://schemas.microsoft.com/office/drawing/2014/main" id="{EC9DB314-A56F-48D8-B66B-BAE0E9CB26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4429" y="1714500"/>
              <a:ext cx="1361160" cy="590550"/>
              <a:chOff x="3694429" y="1714500"/>
              <a:chExt cx="142" cy="62"/>
            </a:xfrm>
            <a:solidFill>
              <a:schemeClr val="bg1">
                <a:lumMod val="75000"/>
              </a:schemeClr>
            </a:solidFill>
          </p:grpSpPr>
          <p:sp>
            <p:nvSpPr>
              <p:cNvPr id="436" name="Freeform 21">
                <a:extLst>
                  <a:ext uri="{FF2B5EF4-FFF2-40B4-BE49-F238E27FC236}">
                    <a16:creationId xmlns:a16="http://schemas.microsoft.com/office/drawing/2014/main" id="{2F64D0C0-AFC1-4974-8C68-7DCED4340F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429" y="1714500"/>
                <a:ext cx="30" cy="17"/>
              </a:xfrm>
              <a:custGeom>
                <a:avLst/>
                <a:gdLst>
                  <a:gd name="T0" fmla="*/ 1 w 139"/>
                  <a:gd name="T1" fmla="*/ 1 h 82"/>
                  <a:gd name="T2" fmla="*/ 0 w 139"/>
                  <a:gd name="T3" fmla="*/ 1 h 82"/>
                  <a:gd name="T4" fmla="*/ 0 w 139"/>
                  <a:gd name="T5" fmla="*/ 1 h 82"/>
                  <a:gd name="T6" fmla="*/ 0 w 139"/>
                  <a:gd name="T7" fmla="*/ 1 h 82"/>
                  <a:gd name="T8" fmla="*/ 0 w 139"/>
                  <a:gd name="T9" fmla="*/ 0 h 82"/>
                  <a:gd name="T10" fmla="*/ 0 w 139"/>
                  <a:gd name="T11" fmla="*/ 0 h 82"/>
                  <a:gd name="T12" fmla="*/ 0 w 139"/>
                  <a:gd name="T13" fmla="*/ 0 h 82"/>
                  <a:gd name="T14" fmla="*/ 0 w 139"/>
                  <a:gd name="T15" fmla="*/ 0 h 82"/>
                  <a:gd name="T16" fmla="*/ 0 w 139"/>
                  <a:gd name="T17" fmla="*/ 0 h 82"/>
                  <a:gd name="T18" fmla="*/ 0 w 139"/>
                  <a:gd name="T19" fmla="*/ 0 h 82"/>
                  <a:gd name="T20" fmla="*/ 0 w 139"/>
                  <a:gd name="T21" fmla="*/ 0 h 82"/>
                  <a:gd name="T22" fmla="*/ 0 w 139"/>
                  <a:gd name="T23" fmla="*/ 0 h 82"/>
                  <a:gd name="T24" fmla="*/ 0 w 139"/>
                  <a:gd name="T25" fmla="*/ 0 h 82"/>
                  <a:gd name="T26" fmla="*/ 0 w 139"/>
                  <a:gd name="T27" fmla="*/ 0 h 82"/>
                  <a:gd name="T28" fmla="*/ 0 w 139"/>
                  <a:gd name="T29" fmla="*/ 0 h 82"/>
                  <a:gd name="T30" fmla="*/ 0 w 139"/>
                  <a:gd name="T31" fmla="*/ 0 h 82"/>
                  <a:gd name="T32" fmla="*/ 0 w 139"/>
                  <a:gd name="T33" fmla="*/ 0 h 82"/>
                  <a:gd name="T34" fmla="*/ 0 w 139"/>
                  <a:gd name="T35" fmla="*/ 0 h 82"/>
                  <a:gd name="T36" fmla="*/ 0 w 139"/>
                  <a:gd name="T37" fmla="*/ 0 h 82"/>
                  <a:gd name="T38" fmla="*/ 0 w 139"/>
                  <a:gd name="T39" fmla="*/ 0 h 82"/>
                  <a:gd name="T40" fmla="*/ 0 w 139"/>
                  <a:gd name="T41" fmla="*/ 0 h 82"/>
                  <a:gd name="T42" fmla="*/ 0 w 139"/>
                  <a:gd name="T43" fmla="*/ 0 h 82"/>
                  <a:gd name="T44" fmla="*/ 0 w 139"/>
                  <a:gd name="T45" fmla="*/ 0 h 82"/>
                  <a:gd name="T46" fmla="*/ 0 w 139"/>
                  <a:gd name="T47" fmla="*/ 0 h 82"/>
                  <a:gd name="T48" fmla="*/ 0 w 139"/>
                  <a:gd name="T49" fmla="*/ 0 h 82"/>
                  <a:gd name="T50" fmla="*/ 0 w 139"/>
                  <a:gd name="T51" fmla="*/ 0 h 82"/>
                  <a:gd name="T52" fmla="*/ 0 w 139"/>
                  <a:gd name="T53" fmla="*/ 0 h 82"/>
                  <a:gd name="T54" fmla="*/ 0 w 139"/>
                  <a:gd name="T55" fmla="*/ 0 h 82"/>
                  <a:gd name="T56" fmla="*/ 1 w 139"/>
                  <a:gd name="T57" fmla="*/ 0 h 82"/>
                  <a:gd name="T58" fmla="*/ 1 w 139"/>
                  <a:gd name="T59" fmla="*/ 0 h 82"/>
                  <a:gd name="T60" fmla="*/ 1 w 139"/>
                  <a:gd name="T61" fmla="*/ 0 h 82"/>
                  <a:gd name="T62" fmla="*/ 1 w 139"/>
                  <a:gd name="T63" fmla="*/ 0 h 82"/>
                  <a:gd name="T64" fmla="*/ 1 w 139"/>
                  <a:gd name="T65" fmla="*/ 0 h 82"/>
                  <a:gd name="T66" fmla="*/ 1 w 139"/>
                  <a:gd name="T67" fmla="*/ 0 h 82"/>
                  <a:gd name="T68" fmla="*/ 1 w 139"/>
                  <a:gd name="T69" fmla="*/ 0 h 82"/>
                  <a:gd name="T70" fmla="*/ 1 w 139"/>
                  <a:gd name="T71" fmla="*/ 0 h 82"/>
                  <a:gd name="T72" fmla="*/ 1 w 139"/>
                  <a:gd name="T73" fmla="*/ 0 h 82"/>
                  <a:gd name="T74" fmla="*/ 1 w 139"/>
                  <a:gd name="T75" fmla="*/ 0 h 82"/>
                  <a:gd name="T76" fmla="*/ 1 w 139"/>
                  <a:gd name="T77" fmla="*/ 0 h 82"/>
                  <a:gd name="T78" fmla="*/ 1 w 139"/>
                  <a:gd name="T79" fmla="*/ 0 h 82"/>
                  <a:gd name="T80" fmla="*/ 1 w 139"/>
                  <a:gd name="T81" fmla="*/ 0 h 82"/>
                  <a:gd name="T82" fmla="*/ 1 w 139"/>
                  <a:gd name="T83" fmla="*/ 0 h 82"/>
                  <a:gd name="T84" fmla="*/ 1 w 139"/>
                  <a:gd name="T85" fmla="*/ 0 h 82"/>
                  <a:gd name="T86" fmla="*/ 1 w 139"/>
                  <a:gd name="T87" fmla="*/ 1 h 8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9"/>
                  <a:gd name="T133" fmla="*/ 0 h 82"/>
                  <a:gd name="T134" fmla="*/ 139 w 139"/>
                  <a:gd name="T135" fmla="*/ 82 h 8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9" h="82">
                    <a:moveTo>
                      <a:pt x="59" y="82"/>
                    </a:moveTo>
                    <a:lnTo>
                      <a:pt x="24" y="69"/>
                    </a:lnTo>
                    <a:lnTo>
                      <a:pt x="35" y="61"/>
                    </a:lnTo>
                    <a:lnTo>
                      <a:pt x="30" y="62"/>
                    </a:lnTo>
                    <a:lnTo>
                      <a:pt x="35" y="54"/>
                    </a:lnTo>
                    <a:lnTo>
                      <a:pt x="8" y="49"/>
                    </a:lnTo>
                    <a:lnTo>
                      <a:pt x="35" y="37"/>
                    </a:lnTo>
                    <a:lnTo>
                      <a:pt x="27" y="39"/>
                    </a:lnTo>
                    <a:lnTo>
                      <a:pt x="35" y="30"/>
                    </a:lnTo>
                    <a:lnTo>
                      <a:pt x="0" y="30"/>
                    </a:lnTo>
                    <a:lnTo>
                      <a:pt x="5" y="19"/>
                    </a:lnTo>
                    <a:lnTo>
                      <a:pt x="17" y="24"/>
                    </a:lnTo>
                    <a:lnTo>
                      <a:pt x="10" y="19"/>
                    </a:lnTo>
                    <a:lnTo>
                      <a:pt x="13" y="17"/>
                    </a:lnTo>
                    <a:lnTo>
                      <a:pt x="8" y="12"/>
                    </a:lnTo>
                    <a:lnTo>
                      <a:pt x="12" y="14"/>
                    </a:lnTo>
                    <a:lnTo>
                      <a:pt x="12" y="10"/>
                    </a:lnTo>
                    <a:lnTo>
                      <a:pt x="13" y="12"/>
                    </a:lnTo>
                    <a:lnTo>
                      <a:pt x="12" y="9"/>
                    </a:lnTo>
                    <a:lnTo>
                      <a:pt x="25" y="19"/>
                    </a:lnTo>
                    <a:lnTo>
                      <a:pt x="25" y="15"/>
                    </a:lnTo>
                    <a:lnTo>
                      <a:pt x="27" y="19"/>
                    </a:lnTo>
                    <a:lnTo>
                      <a:pt x="22" y="7"/>
                    </a:lnTo>
                    <a:lnTo>
                      <a:pt x="27" y="7"/>
                    </a:lnTo>
                    <a:lnTo>
                      <a:pt x="19" y="0"/>
                    </a:lnTo>
                    <a:lnTo>
                      <a:pt x="42" y="35"/>
                    </a:lnTo>
                    <a:lnTo>
                      <a:pt x="49" y="24"/>
                    </a:lnTo>
                    <a:lnTo>
                      <a:pt x="52" y="29"/>
                    </a:lnTo>
                    <a:lnTo>
                      <a:pt x="54" y="12"/>
                    </a:lnTo>
                    <a:lnTo>
                      <a:pt x="64" y="22"/>
                    </a:lnTo>
                    <a:lnTo>
                      <a:pt x="74" y="9"/>
                    </a:lnTo>
                    <a:lnTo>
                      <a:pt x="82" y="24"/>
                    </a:lnTo>
                    <a:lnTo>
                      <a:pt x="79" y="9"/>
                    </a:lnTo>
                    <a:lnTo>
                      <a:pt x="102" y="9"/>
                    </a:lnTo>
                    <a:lnTo>
                      <a:pt x="101" y="0"/>
                    </a:lnTo>
                    <a:lnTo>
                      <a:pt x="126" y="3"/>
                    </a:lnTo>
                    <a:lnTo>
                      <a:pt x="119" y="10"/>
                    </a:lnTo>
                    <a:lnTo>
                      <a:pt x="132" y="27"/>
                    </a:lnTo>
                    <a:lnTo>
                      <a:pt x="132" y="24"/>
                    </a:lnTo>
                    <a:lnTo>
                      <a:pt x="136" y="37"/>
                    </a:lnTo>
                    <a:lnTo>
                      <a:pt x="139" y="35"/>
                    </a:lnTo>
                    <a:lnTo>
                      <a:pt x="126" y="54"/>
                    </a:lnTo>
                    <a:lnTo>
                      <a:pt x="131" y="52"/>
                    </a:lnTo>
                    <a:lnTo>
                      <a:pt x="59" y="82"/>
                    </a:lnTo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37" name="Freeform 199">
                <a:extLst>
                  <a:ext uri="{FF2B5EF4-FFF2-40B4-BE49-F238E27FC236}">
                    <a16:creationId xmlns:a16="http://schemas.microsoft.com/office/drawing/2014/main" id="{D6394C6B-CDB6-4ADC-90BA-031003D4B6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562" y="1714547"/>
                <a:ext cx="9" cy="15"/>
              </a:xfrm>
              <a:custGeom>
                <a:avLst/>
                <a:gdLst>
                  <a:gd name="T0" fmla="*/ 0 w 40"/>
                  <a:gd name="T1" fmla="*/ 1 h 69"/>
                  <a:gd name="T2" fmla="*/ 0 w 40"/>
                  <a:gd name="T3" fmla="*/ 1 h 69"/>
                  <a:gd name="T4" fmla="*/ 0 w 40"/>
                  <a:gd name="T5" fmla="*/ 0 h 69"/>
                  <a:gd name="T6" fmla="*/ 0 w 40"/>
                  <a:gd name="T7" fmla="*/ 0 h 69"/>
                  <a:gd name="T8" fmla="*/ 0 w 40"/>
                  <a:gd name="T9" fmla="*/ 0 h 69"/>
                  <a:gd name="T10" fmla="*/ 0 w 40"/>
                  <a:gd name="T11" fmla="*/ 0 h 69"/>
                  <a:gd name="T12" fmla="*/ 0 w 40"/>
                  <a:gd name="T13" fmla="*/ 0 h 69"/>
                  <a:gd name="T14" fmla="*/ 0 w 40"/>
                  <a:gd name="T15" fmla="*/ 0 h 69"/>
                  <a:gd name="T16" fmla="*/ 0 w 40"/>
                  <a:gd name="T17" fmla="*/ 0 h 69"/>
                  <a:gd name="T18" fmla="*/ 0 w 40"/>
                  <a:gd name="T19" fmla="*/ 0 h 69"/>
                  <a:gd name="T20" fmla="*/ 0 w 40"/>
                  <a:gd name="T21" fmla="*/ 1 h 69"/>
                  <a:gd name="T22" fmla="*/ 0 w 40"/>
                  <a:gd name="T23" fmla="*/ 1 h 69"/>
                  <a:gd name="T24" fmla="*/ 0 w 40"/>
                  <a:gd name="T25" fmla="*/ 1 h 69"/>
                  <a:gd name="T26" fmla="*/ 0 w 40"/>
                  <a:gd name="T27" fmla="*/ 1 h 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0"/>
                  <a:gd name="T43" fmla="*/ 0 h 69"/>
                  <a:gd name="T44" fmla="*/ 40 w 40"/>
                  <a:gd name="T45" fmla="*/ 69 h 6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0" h="69">
                    <a:moveTo>
                      <a:pt x="10" y="69"/>
                    </a:moveTo>
                    <a:lnTo>
                      <a:pt x="30" y="69"/>
                    </a:lnTo>
                    <a:lnTo>
                      <a:pt x="35" y="37"/>
                    </a:lnTo>
                    <a:lnTo>
                      <a:pt x="40" y="37"/>
                    </a:lnTo>
                    <a:lnTo>
                      <a:pt x="40" y="30"/>
                    </a:lnTo>
                    <a:lnTo>
                      <a:pt x="35" y="30"/>
                    </a:lnTo>
                    <a:lnTo>
                      <a:pt x="35" y="0"/>
                    </a:lnTo>
                    <a:lnTo>
                      <a:pt x="10" y="5"/>
                    </a:lnTo>
                    <a:lnTo>
                      <a:pt x="0" y="30"/>
                    </a:lnTo>
                    <a:lnTo>
                      <a:pt x="0" y="47"/>
                    </a:lnTo>
                    <a:lnTo>
                      <a:pt x="10" y="54"/>
                    </a:lnTo>
                    <a:lnTo>
                      <a:pt x="10" y="6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392" name="S_NLD">
              <a:extLst>
                <a:ext uri="{FF2B5EF4-FFF2-40B4-BE49-F238E27FC236}">
                  <a16:creationId xmlns:a16="http://schemas.microsoft.com/office/drawing/2014/main" id="{16F1EE49-710D-460D-BCA3-1A7404DFC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837" y="2390775"/>
              <a:ext cx="108862" cy="114300"/>
            </a:xfrm>
            <a:custGeom>
              <a:avLst/>
              <a:gdLst>
                <a:gd name="T0" fmla="*/ 2147483647 w 51"/>
                <a:gd name="T1" fmla="*/ 2147483647 h 56"/>
                <a:gd name="T2" fmla="*/ 2147483647 w 51"/>
                <a:gd name="T3" fmla="*/ 2147483647 h 56"/>
                <a:gd name="T4" fmla="*/ 2147483647 w 51"/>
                <a:gd name="T5" fmla="*/ 2147483647 h 56"/>
                <a:gd name="T6" fmla="*/ 2147483647 w 51"/>
                <a:gd name="T7" fmla="*/ 0 h 56"/>
                <a:gd name="T8" fmla="*/ 2147483647 w 51"/>
                <a:gd name="T9" fmla="*/ 2147483647 h 56"/>
                <a:gd name="T10" fmla="*/ 2147483647 w 51"/>
                <a:gd name="T11" fmla="*/ 2147483647 h 56"/>
                <a:gd name="T12" fmla="*/ 2147483647 w 51"/>
                <a:gd name="T13" fmla="*/ 2147483647 h 56"/>
                <a:gd name="T14" fmla="*/ 2147483647 w 51"/>
                <a:gd name="T15" fmla="*/ 2147483647 h 56"/>
                <a:gd name="T16" fmla="*/ 2147483647 w 51"/>
                <a:gd name="T17" fmla="*/ 2147483647 h 56"/>
                <a:gd name="T18" fmla="*/ 0 w 51"/>
                <a:gd name="T19" fmla="*/ 2147483647 h 56"/>
                <a:gd name="T20" fmla="*/ 2147483647 w 51"/>
                <a:gd name="T21" fmla="*/ 2147483647 h 56"/>
                <a:gd name="T22" fmla="*/ 2147483647 w 51"/>
                <a:gd name="T23" fmla="*/ 2147483647 h 56"/>
                <a:gd name="T24" fmla="*/ 2147483647 w 51"/>
                <a:gd name="T25" fmla="*/ 2147483647 h 56"/>
                <a:gd name="T26" fmla="*/ 2147483647 w 51"/>
                <a:gd name="T27" fmla="*/ 2147483647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1"/>
                <a:gd name="T43" fmla="*/ 0 h 56"/>
                <a:gd name="T44" fmla="*/ 51 w 51"/>
                <a:gd name="T45" fmla="*/ 56 h 5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1" h="56">
                  <a:moveTo>
                    <a:pt x="37" y="56"/>
                  </a:moveTo>
                  <a:lnTo>
                    <a:pt x="37" y="27"/>
                  </a:lnTo>
                  <a:lnTo>
                    <a:pt x="42" y="20"/>
                  </a:lnTo>
                  <a:lnTo>
                    <a:pt x="51" y="0"/>
                  </a:lnTo>
                  <a:lnTo>
                    <a:pt x="24" y="9"/>
                  </a:lnTo>
                  <a:lnTo>
                    <a:pt x="37" y="20"/>
                  </a:lnTo>
                  <a:lnTo>
                    <a:pt x="24" y="20"/>
                  </a:lnTo>
                  <a:lnTo>
                    <a:pt x="24" y="15"/>
                  </a:lnTo>
                  <a:lnTo>
                    <a:pt x="15" y="15"/>
                  </a:lnTo>
                  <a:lnTo>
                    <a:pt x="0" y="49"/>
                  </a:lnTo>
                  <a:lnTo>
                    <a:pt x="24" y="49"/>
                  </a:lnTo>
                  <a:lnTo>
                    <a:pt x="37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93" name="S_BEL">
              <a:extLst>
                <a:ext uri="{FF2B5EF4-FFF2-40B4-BE49-F238E27FC236}">
                  <a16:creationId xmlns:a16="http://schemas.microsoft.com/office/drawing/2014/main" id="{8AA16C94-A1D9-40D6-822E-0404E35B4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3370" y="2495550"/>
              <a:ext cx="108862" cy="76200"/>
            </a:xfrm>
            <a:custGeom>
              <a:avLst/>
              <a:gdLst>
                <a:gd name="T0" fmla="*/ 2147483647 w 50"/>
                <a:gd name="T1" fmla="*/ 2147483647 h 37"/>
                <a:gd name="T2" fmla="*/ 2147483647 w 50"/>
                <a:gd name="T3" fmla="*/ 2147483647 h 37"/>
                <a:gd name="T4" fmla="*/ 2147483647 w 50"/>
                <a:gd name="T5" fmla="*/ 2147483647 h 37"/>
                <a:gd name="T6" fmla="*/ 2147483647 w 50"/>
                <a:gd name="T7" fmla="*/ 2147483647 h 37"/>
                <a:gd name="T8" fmla="*/ 2147483647 w 50"/>
                <a:gd name="T9" fmla="*/ 2147483647 h 37"/>
                <a:gd name="T10" fmla="*/ 0 w 50"/>
                <a:gd name="T11" fmla="*/ 2147483647 h 37"/>
                <a:gd name="T12" fmla="*/ 0 w 50"/>
                <a:gd name="T13" fmla="*/ 0 h 37"/>
                <a:gd name="T14" fmla="*/ 2147483647 w 50"/>
                <a:gd name="T15" fmla="*/ 0 h 37"/>
                <a:gd name="T16" fmla="*/ 2147483647 w 50"/>
                <a:gd name="T17" fmla="*/ 2147483647 h 37"/>
                <a:gd name="T18" fmla="*/ 2147483647 w 50"/>
                <a:gd name="T19" fmla="*/ 2147483647 h 37"/>
                <a:gd name="T20" fmla="*/ 2147483647 w 50"/>
                <a:gd name="T21" fmla="*/ 2147483647 h 37"/>
                <a:gd name="T22" fmla="*/ 2147483647 w 50"/>
                <a:gd name="T23" fmla="*/ 2147483647 h 37"/>
                <a:gd name="T24" fmla="*/ 2147483647 w 50"/>
                <a:gd name="T25" fmla="*/ 2147483647 h 37"/>
                <a:gd name="T26" fmla="*/ 2147483647 w 50"/>
                <a:gd name="T27" fmla="*/ 2147483647 h 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37"/>
                <a:gd name="T44" fmla="*/ 50 w 50"/>
                <a:gd name="T45" fmla="*/ 37 h 3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37">
                  <a:moveTo>
                    <a:pt x="38" y="37"/>
                  </a:moveTo>
                  <a:lnTo>
                    <a:pt x="30" y="37"/>
                  </a:lnTo>
                  <a:lnTo>
                    <a:pt x="30" y="30"/>
                  </a:lnTo>
                  <a:lnTo>
                    <a:pt x="22" y="30"/>
                  </a:lnTo>
                  <a:lnTo>
                    <a:pt x="22" y="15"/>
                  </a:lnTo>
                  <a:lnTo>
                    <a:pt x="0" y="8"/>
                  </a:lnTo>
                  <a:lnTo>
                    <a:pt x="0" y="0"/>
                  </a:lnTo>
                  <a:lnTo>
                    <a:pt x="38" y="0"/>
                  </a:lnTo>
                  <a:lnTo>
                    <a:pt x="50" y="8"/>
                  </a:lnTo>
                  <a:lnTo>
                    <a:pt x="50" y="30"/>
                  </a:lnTo>
                  <a:lnTo>
                    <a:pt x="38" y="30"/>
                  </a:lnTo>
                  <a:lnTo>
                    <a:pt x="38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94" name="S_POL">
              <a:extLst>
                <a:ext uri="{FF2B5EF4-FFF2-40B4-BE49-F238E27FC236}">
                  <a16:creationId xmlns:a16="http://schemas.microsoft.com/office/drawing/2014/main" id="{DDBFCE00-0AEB-4D9E-A4BC-32D9FFC6C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0478" y="2305050"/>
              <a:ext cx="265691" cy="285750"/>
            </a:xfrm>
            <a:custGeom>
              <a:avLst/>
              <a:gdLst>
                <a:gd name="T0" fmla="*/ 2147483647 w 127"/>
                <a:gd name="T1" fmla="*/ 2147483647 h 138"/>
                <a:gd name="T2" fmla="*/ 2147483647 w 127"/>
                <a:gd name="T3" fmla="*/ 2147483647 h 138"/>
                <a:gd name="T4" fmla="*/ 2147483647 w 127"/>
                <a:gd name="T5" fmla="*/ 2147483647 h 138"/>
                <a:gd name="T6" fmla="*/ 2147483647 w 127"/>
                <a:gd name="T7" fmla="*/ 2147483647 h 138"/>
                <a:gd name="T8" fmla="*/ 2147483647 w 127"/>
                <a:gd name="T9" fmla="*/ 2147483647 h 138"/>
                <a:gd name="T10" fmla="*/ 2147483647 w 127"/>
                <a:gd name="T11" fmla="*/ 2147483647 h 138"/>
                <a:gd name="T12" fmla="*/ 2147483647 w 127"/>
                <a:gd name="T13" fmla="*/ 2147483647 h 138"/>
                <a:gd name="T14" fmla="*/ 2147483647 w 127"/>
                <a:gd name="T15" fmla="*/ 2147483647 h 138"/>
                <a:gd name="T16" fmla="*/ 2147483647 w 127"/>
                <a:gd name="T17" fmla="*/ 2147483647 h 138"/>
                <a:gd name="T18" fmla="*/ 2147483647 w 127"/>
                <a:gd name="T19" fmla="*/ 0 h 138"/>
                <a:gd name="T20" fmla="*/ 0 w 127"/>
                <a:gd name="T21" fmla="*/ 2147483647 h 138"/>
                <a:gd name="T22" fmla="*/ 2147483647 w 127"/>
                <a:gd name="T23" fmla="*/ 2147483647 h 138"/>
                <a:gd name="T24" fmla="*/ 2147483647 w 127"/>
                <a:gd name="T25" fmla="*/ 2147483647 h 138"/>
                <a:gd name="T26" fmla="*/ 2147483647 w 127"/>
                <a:gd name="T27" fmla="*/ 2147483647 h 138"/>
                <a:gd name="T28" fmla="*/ 2147483647 w 127"/>
                <a:gd name="T29" fmla="*/ 2147483647 h 138"/>
                <a:gd name="T30" fmla="*/ 2147483647 w 127"/>
                <a:gd name="T31" fmla="*/ 2147483647 h 138"/>
                <a:gd name="T32" fmla="*/ 2147483647 w 127"/>
                <a:gd name="T33" fmla="*/ 2147483647 h 138"/>
                <a:gd name="T34" fmla="*/ 2147483647 w 127"/>
                <a:gd name="T35" fmla="*/ 2147483647 h 138"/>
                <a:gd name="T36" fmla="*/ 2147483647 w 127"/>
                <a:gd name="T37" fmla="*/ 2147483647 h 138"/>
                <a:gd name="T38" fmla="*/ 2147483647 w 127"/>
                <a:gd name="T39" fmla="*/ 2147483647 h 138"/>
                <a:gd name="T40" fmla="*/ 2147483647 w 127"/>
                <a:gd name="T41" fmla="*/ 2147483647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7"/>
                <a:gd name="T64" fmla="*/ 0 h 138"/>
                <a:gd name="T65" fmla="*/ 127 w 127"/>
                <a:gd name="T66" fmla="*/ 138 h 1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7" h="138">
                  <a:moveTo>
                    <a:pt x="115" y="138"/>
                  </a:moveTo>
                  <a:lnTo>
                    <a:pt x="127" y="106"/>
                  </a:lnTo>
                  <a:lnTo>
                    <a:pt x="120" y="60"/>
                  </a:lnTo>
                  <a:lnTo>
                    <a:pt x="127" y="47"/>
                  </a:lnTo>
                  <a:lnTo>
                    <a:pt x="115" y="15"/>
                  </a:lnTo>
                  <a:lnTo>
                    <a:pt x="94" y="15"/>
                  </a:lnTo>
                  <a:lnTo>
                    <a:pt x="72" y="7"/>
                  </a:lnTo>
                  <a:lnTo>
                    <a:pt x="72" y="15"/>
                  </a:lnTo>
                  <a:lnTo>
                    <a:pt x="57" y="15"/>
                  </a:lnTo>
                  <a:lnTo>
                    <a:pt x="48" y="0"/>
                  </a:lnTo>
                  <a:lnTo>
                    <a:pt x="0" y="25"/>
                  </a:lnTo>
                  <a:lnTo>
                    <a:pt x="8" y="91"/>
                  </a:lnTo>
                  <a:lnTo>
                    <a:pt x="35" y="106"/>
                  </a:lnTo>
                  <a:lnTo>
                    <a:pt x="42" y="106"/>
                  </a:lnTo>
                  <a:lnTo>
                    <a:pt x="57" y="128"/>
                  </a:lnTo>
                  <a:lnTo>
                    <a:pt x="72" y="128"/>
                  </a:lnTo>
                  <a:lnTo>
                    <a:pt x="78" y="138"/>
                  </a:lnTo>
                  <a:lnTo>
                    <a:pt x="94" y="128"/>
                  </a:lnTo>
                  <a:lnTo>
                    <a:pt x="115" y="13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95" name="S_AUT">
              <a:extLst>
                <a:ext uri="{FF2B5EF4-FFF2-40B4-BE49-F238E27FC236}">
                  <a16:creationId xmlns:a16="http://schemas.microsoft.com/office/drawing/2014/main" id="{54E4D4C8-C7A4-4F96-9953-92CC90E7D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632" y="2590800"/>
              <a:ext cx="208757" cy="114300"/>
            </a:xfrm>
            <a:custGeom>
              <a:avLst/>
              <a:gdLst>
                <a:gd name="T0" fmla="*/ 0 w 101"/>
                <a:gd name="T1" fmla="*/ 2147483647 h 52"/>
                <a:gd name="T2" fmla="*/ 2147483647 w 101"/>
                <a:gd name="T3" fmla="*/ 2147483647 h 52"/>
                <a:gd name="T4" fmla="*/ 2147483647 w 101"/>
                <a:gd name="T5" fmla="*/ 2147483647 h 52"/>
                <a:gd name="T6" fmla="*/ 2147483647 w 101"/>
                <a:gd name="T7" fmla="*/ 2147483647 h 52"/>
                <a:gd name="T8" fmla="*/ 2147483647 w 101"/>
                <a:gd name="T9" fmla="*/ 2147483647 h 52"/>
                <a:gd name="T10" fmla="*/ 2147483647 w 101"/>
                <a:gd name="T11" fmla="*/ 2147483647 h 52"/>
                <a:gd name="T12" fmla="*/ 2147483647 w 101"/>
                <a:gd name="T13" fmla="*/ 0 h 52"/>
                <a:gd name="T14" fmla="*/ 2147483647 w 101"/>
                <a:gd name="T15" fmla="*/ 2147483647 h 52"/>
                <a:gd name="T16" fmla="*/ 2147483647 w 101"/>
                <a:gd name="T17" fmla="*/ 2147483647 h 52"/>
                <a:gd name="T18" fmla="*/ 2147483647 w 101"/>
                <a:gd name="T19" fmla="*/ 2147483647 h 52"/>
                <a:gd name="T20" fmla="*/ 2147483647 w 101"/>
                <a:gd name="T21" fmla="*/ 2147483647 h 52"/>
                <a:gd name="T22" fmla="*/ 2147483647 w 101"/>
                <a:gd name="T23" fmla="*/ 2147483647 h 52"/>
                <a:gd name="T24" fmla="*/ 2147483647 w 101"/>
                <a:gd name="T25" fmla="*/ 2147483647 h 52"/>
                <a:gd name="T26" fmla="*/ 0 w 101"/>
                <a:gd name="T27" fmla="*/ 2147483647 h 52"/>
                <a:gd name="T28" fmla="*/ 0 w 101"/>
                <a:gd name="T29" fmla="*/ 2147483647 h 52"/>
                <a:gd name="T30" fmla="*/ 0 w 101"/>
                <a:gd name="T31" fmla="*/ 2147483647 h 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1"/>
                <a:gd name="T49" fmla="*/ 0 h 52"/>
                <a:gd name="T50" fmla="*/ 101 w 101"/>
                <a:gd name="T51" fmla="*/ 52 h 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1" h="52">
                  <a:moveTo>
                    <a:pt x="0" y="37"/>
                  </a:moveTo>
                  <a:lnTo>
                    <a:pt x="15" y="37"/>
                  </a:lnTo>
                  <a:lnTo>
                    <a:pt x="51" y="27"/>
                  </a:lnTo>
                  <a:lnTo>
                    <a:pt x="51" y="13"/>
                  </a:lnTo>
                  <a:lnTo>
                    <a:pt x="59" y="6"/>
                  </a:lnTo>
                  <a:lnTo>
                    <a:pt x="72" y="6"/>
                  </a:lnTo>
                  <a:lnTo>
                    <a:pt x="72" y="0"/>
                  </a:lnTo>
                  <a:lnTo>
                    <a:pt x="101" y="6"/>
                  </a:lnTo>
                  <a:lnTo>
                    <a:pt x="101" y="27"/>
                  </a:lnTo>
                  <a:lnTo>
                    <a:pt x="92" y="43"/>
                  </a:lnTo>
                  <a:lnTo>
                    <a:pt x="59" y="52"/>
                  </a:lnTo>
                  <a:lnTo>
                    <a:pt x="42" y="43"/>
                  </a:lnTo>
                  <a:lnTo>
                    <a:pt x="10" y="43"/>
                  </a:lnTo>
                  <a:lnTo>
                    <a:pt x="0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96" name="S_PRT">
              <a:extLst>
                <a:ext uri="{FF2B5EF4-FFF2-40B4-BE49-F238E27FC236}">
                  <a16:creationId xmlns:a16="http://schemas.microsoft.com/office/drawing/2014/main" id="{462900FE-D4E1-49F9-84D7-0E09D1ED8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8876" y="2905125"/>
              <a:ext cx="94890" cy="190500"/>
            </a:xfrm>
            <a:custGeom>
              <a:avLst/>
              <a:gdLst>
                <a:gd name="T0" fmla="*/ 103045681 w 45"/>
                <a:gd name="T1" fmla="*/ 386066491 h 94"/>
                <a:gd name="T2" fmla="*/ 125448474 w 45"/>
                <a:gd name="T3" fmla="*/ 316246237 h 94"/>
                <a:gd name="T4" fmla="*/ 103045681 w 45"/>
                <a:gd name="T5" fmla="*/ 193033245 h 94"/>
                <a:gd name="T6" fmla="*/ 125448474 w 45"/>
                <a:gd name="T7" fmla="*/ 164283967 h 94"/>
                <a:gd name="T8" fmla="*/ 125448474 w 45"/>
                <a:gd name="T9" fmla="*/ 73928194 h 94"/>
                <a:gd name="T10" fmla="*/ 201612498 w 45"/>
                <a:gd name="T11" fmla="*/ 32857194 h 94"/>
                <a:gd name="T12" fmla="*/ 201612498 w 45"/>
                <a:gd name="T13" fmla="*/ 0 h 94"/>
                <a:gd name="T14" fmla="*/ 35841521 w 45"/>
                <a:gd name="T15" fmla="*/ 0 h 94"/>
                <a:gd name="T16" fmla="*/ 0 w 45"/>
                <a:gd name="T17" fmla="*/ 262853499 h 94"/>
                <a:gd name="T18" fmla="*/ 35841521 w 45"/>
                <a:gd name="T19" fmla="*/ 262853499 h 94"/>
                <a:gd name="T20" fmla="*/ 0 w 45"/>
                <a:gd name="T21" fmla="*/ 386066491 h 94"/>
                <a:gd name="T22" fmla="*/ 103045681 w 45"/>
                <a:gd name="T23" fmla="*/ 386066491 h 94"/>
                <a:gd name="T24" fmla="*/ 103045681 w 45"/>
                <a:gd name="T25" fmla="*/ 386066491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5"/>
                <a:gd name="T40" fmla="*/ 0 h 94"/>
                <a:gd name="T41" fmla="*/ 45 w 45"/>
                <a:gd name="T42" fmla="*/ 94 h 9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5" h="94">
                  <a:moveTo>
                    <a:pt x="23" y="94"/>
                  </a:moveTo>
                  <a:lnTo>
                    <a:pt x="28" y="77"/>
                  </a:lnTo>
                  <a:lnTo>
                    <a:pt x="23" y="47"/>
                  </a:lnTo>
                  <a:lnTo>
                    <a:pt x="28" y="40"/>
                  </a:lnTo>
                  <a:lnTo>
                    <a:pt x="28" y="18"/>
                  </a:lnTo>
                  <a:lnTo>
                    <a:pt x="45" y="8"/>
                  </a:lnTo>
                  <a:lnTo>
                    <a:pt x="45" y="0"/>
                  </a:lnTo>
                  <a:lnTo>
                    <a:pt x="8" y="0"/>
                  </a:lnTo>
                  <a:lnTo>
                    <a:pt x="0" y="64"/>
                  </a:lnTo>
                  <a:lnTo>
                    <a:pt x="8" y="64"/>
                  </a:lnTo>
                  <a:lnTo>
                    <a:pt x="0" y="94"/>
                  </a:lnTo>
                  <a:lnTo>
                    <a:pt x="23" y="94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397" name="S_ROM">
              <a:extLst>
                <a:ext uri="{FF2B5EF4-FFF2-40B4-BE49-F238E27FC236}">
                  <a16:creationId xmlns:a16="http://schemas.microsoft.com/office/drawing/2014/main" id="{96D6743D-6E27-42ED-8565-A53B6E56B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90" y="2619375"/>
              <a:ext cx="282043" cy="219075"/>
            </a:xfrm>
            <a:custGeom>
              <a:avLst/>
              <a:gdLst>
                <a:gd name="T0" fmla="*/ 2147483647 w 130"/>
                <a:gd name="T1" fmla="*/ 2147483647 h 108"/>
                <a:gd name="T2" fmla="*/ 2147483647 w 130"/>
                <a:gd name="T3" fmla="*/ 2147483647 h 108"/>
                <a:gd name="T4" fmla="*/ 2147483647 w 130"/>
                <a:gd name="T5" fmla="*/ 2147483647 h 108"/>
                <a:gd name="T6" fmla="*/ 2147483647 w 130"/>
                <a:gd name="T7" fmla="*/ 2147483647 h 108"/>
                <a:gd name="T8" fmla="*/ 2147483647 w 130"/>
                <a:gd name="T9" fmla="*/ 2147483647 h 108"/>
                <a:gd name="T10" fmla="*/ 2147483647 w 130"/>
                <a:gd name="T11" fmla="*/ 2147483647 h 108"/>
                <a:gd name="T12" fmla="*/ 2147483647 w 130"/>
                <a:gd name="T13" fmla="*/ 2147483647 h 108"/>
                <a:gd name="T14" fmla="*/ 2147483647 w 130"/>
                <a:gd name="T15" fmla="*/ 2147483647 h 108"/>
                <a:gd name="T16" fmla="*/ 2147483647 w 130"/>
                <a:gd name="T17" fmla="*/ 2147483647 h 108"/>
                <a:gd name="T18" fmla="*/ 2147483647 w 130"/>
                <a:gd name="T19" fmla="*/ 2147483647 h 108"/>
                <a:gd name="T20" fmla="*/ 2147483647 w 130"/>
                <a:gd name="T21" fmla="*/ 2147483647 h 108"/>
                <a:gd name="T22" fmla="*/ 2147483647 w 130"/>
                <a:gd name="T23" fmla="*/ 2147483647 h 108"/>
                <a:gd name="T24" fmla="*/ 2147483647 w 130"/>
                <a:gd name="T25" fmla="*/ 2147483647 h 108"/>
                <a:gd name="T26" fmla="*/ 2147483647 w 130"/>
                <a:gd name="T27" fmla="*/ 0 h 108"/>
                <a:gd name="T28" fmla="*/ 2147483647 w 130"/>
                <a:gd name="T29" fmla="*/ 0 h 108"/>
                <a:gd name="T30" fmla="*/ 2147483647 w 130"/>
                <a:gd name="T31" fmla="*/ 2147483647 h 108"/>
                <a:gd name="T32" fmla="*/ 2147483647 w 130"/>
                <a:gd name="T33" fmla="*/ 2147483647 h 108"/>
                <a:gd name="T34" fmla="*/ 2147483647 w 130"/>
                <a:gd name="T35" fmla="*/ 2147483647 h 108"/>
                <a:gd name="T36" fmla="*/ 0 w 130"/>
                <a:gd name="T37" fmla="*/ 2147483647 h 108"/>
                <a:gd name="T38" fmla="*/ 2147483647 w 130"/>
                <a:gd name="T39" fmla="*/ 2147483647 h 108"/>
                <a:gd name="T40" fmla="*/ 2147483647 w 130"/>
                <a:gd name="T41" fmla="*/ 2147483647 h 108"/>
                <a:gd name="T42" fmla="*/ 2147483647 w 130"/>
                <a:gd name="T43" fmla="*/ 2147483647 h 1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0"/>
                <a:gd name="T67" fmla="*/ 0 h 108"/>
                <a:gd name="T68" fmla="*/ 130 w 130"/>
                <a:gd name="T69" fmla="*/ 108 h 1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0" h="108">
                  <a:moveTo>
                    <a:pt x="15" y="79"/>
                  </a:moveTo>
                  <a:lnTo>
                    <a:pt x="38" y="79"/>
                  </a:lnTo>
                  <a:lnTo>
                    <a:pt x="38" y="93"/>
                  </a:lnTo>
                  <a:lnTo>
                    <a:pt x="43" y="100"/>
                  </a:lnTo>
                  <a:lnTo>
                    <a:pt x="50" y="100"/>
                  </a:lnTo>
                  <a:lnTo>
                    <a:pt x="80" y="108"/>
                  </a:lnTo>
                  <a:lnTo>
                    <a:pt x="92" y="93"/>
                  </a:lnTo>
                  <a:lnTo>
                    <a:pt x="114" y="100"/>
                  </a:lnTo>
                  <a:lnTo>
                    <a:pt x="114" y="93"/>
                  </a:lnTo>
                  <a:lnTo>
                    <a:pt x="130" y="79"/>
                  </a:lnTo>
                  <a:lnTo>
                    <a:pt x="130" y="71"/>
                  </a:lnTo>
                  <a:lnTo>
                    <a:pt x="107" y="71"/>
                  </a:lnTo>
                  <a:lnTo>
                    <a:pt x="107" y="31"/>
                  </a:lnTo>
                  <a:lnTo>
                    <a:pt x="92" y="0"/>
                  </a:lnTo>
                  <a:lnTo>
                    <a:pt x="85" y="0"/>
                  </a:lnTo>
                  <a:lnTo>
                    <a:pt x="63" y="17"/>
                  </a:lnTo>
                  <a:lnTo>
                    <a:pt x="23" y="17"/>
                  </a:lnTo>
                  <a:lnTo>
                    <a:pt x="15" y="48"/>
                  </a:lnTo>
                  <a:lnTo>
                    <a:pt x="0" y="48"/>
                  </a:lnTo>
                  <a:lnTo>
                    <a:pt x="15" y="7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grpSp>
          <p:nvGrpSpPr>
            <p:cNvPr id="398" name="S_SWE">
              <a:extLst>
                <a:ext uri="{FF2B5EF4-FFF2-40B4-BE49-F238E27FC236}">
                  <a16:creationId xmlns:a16="http://schemas.microsoft.com/office/drawing/2014/main" id="{EFC76CCD-7EC7-4277-BC9C-66DED4F5B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55588" y="1381125"/>
              <a:ext cx="360580" cy="933450"/>
              <a:chOff x="5055588" y="1381125"/>
              <a:chExt cx="38" cy="98"/>
            </a:xfrm>
            <a:solidFill>
              <a:schemeClr val="bg1">
                <a:lumMod val="75000"/>
              </a:schemeClr>
            </a:solidFill>
          </p:grpSpPr>
          <p:sp>
            <p:nvSpPr>
              <p:cNvPr id="434" name="S_SWE 2">
                <a:extLst>
                  <a:ext uri="{FF2B5EF4-FFF2-40B4-BE49-F238E27FC236}">
                    <a16:creationId xmlns:a16="http://schemas.microsoft.com/office/drawing/2014/main" id="{EBC0B111-8536-47B4-9D3F-EEC2A2D69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5588" y="1381125"/>
                <a:ext cx="38" cy="93"/>
              </a:xfrm>
              <a:custGeom>
                <a:avLst/>
                <a:gdLst>
                  <a:gd name="T0" fmla="*/ 0 w 173"/>
                  <a:gd name="T1" fmla="*/ 3 h 427"/>
                  <a:gd name="T2" fmla="*/ 0 w 173"/>
                  <a:gd name="T3" fmla="*/ 3 h 427"/>
                  <a:gd name="T4" fmla="*/ 0 w 173"/>
                  <a:gd name="T5" fmla="*/ 3 h 427"/>
                  <a:gd name="T6" fmla="*/ 0 w 173"/>
                  <a:gd name="T7" fmla="*/ 3 h 427"/>
                  <a:gd name="T8" fmla="*/ 0 w 173"/>
                  <a:gd name="T9" fmla="*/ 3 h 427"/>
                  <a:gd name="T10" fmla="*/ 0 w 173"/>
                  <a:gd name="T11" fmla="*/ 2 h 427"/>
                  <a:gd name="T12" fmla="*/ 0 w 173"/>
                  <a:gd name="T13" fmla="*/ 2 h 427"/>
                  <a:gd name="T14" fmla="*/ 0 w 173"/>
                  <a:gd name="T15" fmla="*/ 2 h 427"/>
                  <a:gd name="T16" fmla="*/ 0 w 173"/>
                  <a:gd name="T17" fmla="*/ 2 h 427"/>
                  <a:gd name="T18" fmla="*/ 0 w 173"/>
                  <a:gd name="T19" fmla="*/ 1 h 427"/>
                  <a:gd name="T20" fmla="*/ 1 w 173"/>
                  <a:gd name="T21" fmla="*/ 1 h 427"/>
                  <a:gd name="T22" fmla="*/ 1 w 173"/>
                  <a:gd name="T23" fmla="*/ 1 h 427"/>
                  <a:gd name="T24" fmla="*/ 1 w 173"/>
                  <a:gd name="T25" fmla="*/ 0 h 427"/>
                  <a:gd name="T26" fmla="*/ 1 w 173"/>
                  <a:gd name="T27" fmla="*/ 0 h 427"/>
                  <a:gd name="T28" fmla="*/ 1 w 173"/>
                  <a:gd name="T29" fmla="*/ 0 h 427"/>
                  <a:gd name="T30" fmla="*/ 1 w 173"/>
                  <a:gd name="T31" fmla="*/ 0 h 427"/>
                  <a:gd name="T32" fmla="*/ 1 w 173"/>
                  <a:gd name="T33" fmla="*/ 0 h 427"/>
                  <a:gd name="T34" fmla="*/ 1 w 173"/>
                  <a:gd name="T35" fmla="*/ 0 h 427"/>
                  <a:gd name="T36" fmla="*/ 2 w 173"/>
                  <a:gd name="T37" fmla="*/ 0 h 427"/>
                  <a:gd name="T38" fmla="*/ 2 w 173"/>
                  <a:gd name="T39" fmla="*/ 1 h 427"/>
                  <a:gd name="T40" fmla="*/ 2 w 173"/>
                  <a:gd name="T41" fmla="*/ 1 h 427"/>
                  <a:gd name="T42" fmla="*/ 2 w 173"/>
                  <a:gd name="T43" fmla="*/ 2 h 427"/>
                  <a:gd name="T44" fmla="*/ 2 w 173"/>
                  <a:gd name="T45" fmla="*/ 2 h 427"/>
                  <a:gd name="T46" fmla="*/ 2 w 173"/>
                  <a:gd name="T47" fmla="*/ 2 h 427"/>
                  <a:gd name="T48" fmla="*/ 1 w 173"/>
                  <a:gd name="T49" fmla="*/ 2 h 427"/>
                  <a:gd name="T50" fmla="*/ 1 w 173"/>
                  <a:gd name="T51" fmla="*/ 2 h 427"/>
                  <a:gd name="T52" fmla="*/ 1 w 173"/>
                  <a:gd name="T53" fmla="*/ 3 h 427"/>
                  <a:gd name="T54" fmla="*/ 1 w 173"/>
                  <a:gd name="T55" fmla="*/ 3 h 427"/>
                  <a:gd name="T56" fmla="*/ 1 w 173"/>
                  <a:gd name="T57" fmla="*/ 3 h 427"/>
                  <a:gd name="T58" fmla="*/ 1 w 173"/>
                  <a:gd name="T59" fmla="*/ 3 h 427"/>
                  <a:gd name="T60" fmla="*/ 1 w 173"/>
                  <a:gd name="T61" fmla="*/ 4 h 427"/>
                  <a:gd name="T62" fmla="*/ 1 w 173"/>
                  <a:gd name="T63" fmla="*/ 4 h 427"/>
                  <a:gd name="T64" fmla="*/ 0 w 173"/>
                  <a:gd name="T65" fmla="*/ 4 h 427"/>
                  <a:gd name="T66" fmla="*/ 0 w 173"/>
                  <a:gd name="T67" fmla="*/ 4 h 427"/>
                  <a:gd name="T68" fmla="*/ 0 w 173"/>
                  <a:gd name="T69" fmla="*/ 4 h 427"/>
                  <a:gd name="T70" fmla="*/ 0 w 173"/>
                  <a:gd name="T71" fmla="*/ 4 h 427"/>
                  <a:gd name="T72" fmla="*/ 0 w 173"/>
                  <a:gd name="T73" fmla="*/ 4 h 427"/>
                  <a:gd name="T74" fmla="*/ 0 w 173"/>
                  <a:gd name="T75" fmla="*/ 4 h 427"/>
                  <a:gd name="T76" fmla="*/ 0 w 173"/>
                  <a:gd name="T77" fmla="*/ 3 h 427"/>
                  <a:gd name="T78" fmla="*/ 0 w 173"/>
                  <a:gd name="T79" fmla="*/ 3 h 427"/>
                  <a:gd name="T80" fmla="*/ 0 w 173"/>
                  <a:gd name="T81" fmla="*/ 3 h 42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73"/>
                  <a:gd name="T124" fmla="*/ 0 h 427"/>
                  <a:gd name="T125" fmla="*/ 173 w 173"/>
                  <a:gd name="T126" fmla="*/ 427 h 42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73" h="427">
                    <a:moveTo>
                      <a:pt x="0" y="338"/>
                    </a:moveTo>
                    <a:lnTo>
                      <a:pt x="11" y="338"/>
                    </a:lnTo>
                    <a:lnTo>
                      <a:pt x="11" y="308"/>
                    </a:lnTo>
                    <a:lnTo>
                      <a:pt x="22" y="303"/>
                    </a:lnTo>
                    <a:lnTo>
                      <a:pt x="22" y="264"/>
                    </a:lnTo>
                    <a:lnTo>
                      <a:pt x="11" y="224"/>
                    </a:lnTo>
                    <a:lnTo>
                      <a:pt x="22" y="189"/>
                    </a:lnTo>
                    <a:lnTo>
                      <a:pt x="44" y="174"/>
                    </a:lnTo>
                    <a:lnTo>
                      <a:pt x="36" y="152"/>
                    </a:lnTo>
                    <a:lnTo>
                      <a:pt x="52" y="108"/>
                    </a:lnTo>
                    <a:lnTo>
                      <a:pt x="74" y="83"/>
                    </a:lnTo>
                    <a:lnTo>
                      <a:pt x="74" y="61"/>
                    </a:lnTo>
                    <a:lnTo>
                      <a:pt x="89" y="32"/>
                    </a:lnTo>
                    <a:lnTo>
                      <a:pt x="94" y="32"/>
                    </a:lnTo>
                    <a:lnTo>
                      <a:pt x="94" y="17"/>
                    </a:lnTo>
                    <a:lnTo>
                      <a:pt x="124" y="17"/>
                    </a:lnTo>
                    <a:lnTo>
                      <a:pt x="124" y="0"/>
                    </a:lnTo>
                    <a:lnTo>
                      <a:pt x="131" y="0"/>
                    </a:lnTo>
                    <a:lnTo>
                      <a:pt x="166" y="32"/>
                    </a:lnTo>
                    <a:lnTo>
                      <a:pt x="173" y="120"/>
                    </a:lnTo>
                    <a:lnTo>
                      <a:pt x="161" y="120"/>
                    </a:lnTo>
                    <a:lnTo>
                      <a:pt x="140" y="137"/>
                    </a:lnTo>
                    <a:lnTo>
                      <a:pt x="140" y="152"/>
                    </a:lnTo>
                    <a:lnTo>
                      <a:pt x="146" y="167"/>
                    </a:lnTo>
                    <a:lnTo>
                      <a:pt x="103" y="211"/>
                    </a:lnTo>
                    <a:lnTo>
                      <a:pt x="89" y="241"/>
                    </a:lnTo>
                    <a:lnTo>
                      <a:pt x="89" y="285"/>
                    </a:lnTo>
                    <a:lnTo>
                      <a:pt x="103" y="308"/>
                    </a:lnTo>
                    <a:lnTo>
                      <a:pt x="94" y="323"/>
                    </a:lnTo>
                    <a:lnTo>
                      <a:pt x="94" y="332"/>
                    </a:lnTo>
                    <a:lnTo>
                      <a:pt x="81" y="347"/>
                    </a:lnTo>
                    <a:lnTo>
                      <a:pt x="74" y="412"/>
                    </a:lnTo>
                    <a:lnTo>
                      <a:pt x="52" y="412"/>
                    </a:lnTo>
                    <a:lnTo>
                      <a:pt x="44" y="422"/>
                    </a:lnTo>
                    <a:lnTo>
                      <a:pt x="44" y="427"/>
                    </a:lnTo>
                    <a:lnTo>
                      <a:pt x="31" y="427"/>
                    </a:lnTo>
                    <a:lnTo>
                      <a:pt x="22" y="412"/>
                    </a:lnTo>
                    <a:lnTo>
                      <a:pt x="31" y="406"/>
                    </a:lnTo>
                    <a:lnTo>
                      <a:pt x="0" y="338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35" name="S_SWE1">
                <a:extLst>
                  <a:ext uri="{FF2B5EF4-FFF2-40B4-BE49-F238E27FC236}">
                    <a16:creationId xmlns:a16="http://schemas.microsoft.com/office/drawing/2014/main" id="{03B6C02B-FC23-4615-83A6-BDB841860D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5588" y="1381217"/>
                <a:ext cx="6" cy="6"/>
              </a:xfrm>
              <a:custGeom>
                <a:avLst/>
                <a:gdLst>
                  <a:gd name="T0" fmla="*/ 0 w 26"/>
                  <a:gd name="T1" fmla="*/ 0 h 24"/>
                  <a:gd name="T2" fmla="*/ 0 w 26"/>
                  <a:gd name="T3" fmla="*/ 1 h 24"/>
                  <a:gd name="T4" fmla="*/ 0 w 26"/>
                  <a:gd name="T5" fmla="*/ 1 h 24"/>
                  <a:gd name="T6" fmla="*/ 0 w 26"/>
                  <a:gd name="T7" fmla="*/ 0 h 24"/>
                  <a:gd name="T8" fmla="*/ 0 w 26"/>
                  <a:gd name="T9" fmla="*/ 0 h 24"/>
                  <a:gd name="T10" fmla="*/ 0 w 26"/>
                  <a:gd name="T11" fmla="*/ 0 h 24"/>
                  <a:gd name="T12" fmla="*/ 0 w 26"/>
                  <a:gd name="T13" fmla="*/ 0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"/>
                  <a:gd name="T22" fmla="*/ 0 h 24"/>
                  <a:gd name="T23" fmla="*/ 26 w 26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" h="24">
                    <a:moveTo>
                      <a:pt x="0" y="13"/>
                    </a:moveTo>
                    <a:lnTo>
                      <a:pt x="0" y="24"/>
                    </a:lnTo>
                    <a:lnTo>
                      <a:pt x="26" y="24"/>
                    </a:lnTo>
                    <a:lnTo>
                      <a:pt x="26" y="0"/>
                    </a:lnTo>
                    <a:lnTo>
                      <a:pt x="0" y="13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399" name="S_DEU">
              <a:extLst>
                <a:ext uri="{FF2B5EF4-FFF2-40B4-BE49-F238E27FC236}">
                  <a16:creationId xmlns:a16="http://schemas.microsoft.com/office/drawing/2014/main" id="{AF160640-B256-4A40-9647-D5BE7503DE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22743" y="2305050"/>
              <a:ext cx="237224" cy="361950"/>
              <a:chOff x="4922743" y="2305050"/>
              <a:chExt cx="25" cy="38"/>
            </a:xfrm>
            <a:solidFill>
              <a:schemeClr val="bg1">
                <a:lumMod val="75000"/>
              </a:schemeClr>
            </a:solidFill>
          </p:grpSpPr>
          <p:sp>
            <p:nvSpPr>
              <p:cNvPr id="432" name="Freeform 203">
                <a:extLst>
                  <a:ext uri="{FF2B5EF4-FFF2-40B4-BE49-F238E27FC236}">
                    <a16:creationId xmlns:a16="http://schemas.microsoft.com/office/drawing/2014/main" id="{69487031-0E5E-4619-A1AA-CA16FC751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2743" y="2305050"/>
                <a:ext cx="25" cy="38"/>
              </a:xfrm>
              <a:custGeom>
                <a:avLst/>
                <a:gdLst>
                  <a:gd name="T0" fmla="*/ 1 w 114"/>
                  <a:gd name="T1" fmla="*/ 0 h 175"/>
                  <a:gd name="T2" fmla="*/ 1 w 114"/>
                  <a:gd name="T3" fmla="*/ 0 h 175"/>
                  <a:gd name="T4" fmla="*/ 1 w 114"/>
                  <a:gd name="T5" fmla="*/ 0 h 175"/>
                  <a:gd name="T6" fmla="*/ 1 w 114"/>
                  <a:gd name="T7" fmla="*/ 0 h 175"/>
                  <a:gd name="T8" fmla="*/ 1 w 114"/>
                  <a:gd name="T9" fmla="*/ 0 h 175"/>
                  <a:gd name="T10" fmla="*/ 1 w 114"/>
                  <a:gd name="T11" fmla="*/ 1 h 175"/>
                  <a:gd name="T12" fmla="*/ 1 w 114"/>
                  <a:gd name="T13" fmla="*/ 1 h 175"/>
                  <a:gd name="T14" fmla="*/ 1 w 114"/>
                  <a:gd name="T15" fmla="*/ 1 h 175"/>
                  <a:gd name="T16" fmla="*/ 1 w 114"/>
                  <a:gd name="T17" fmla="*/ 1 h 175"/>
                  <a:gd name="T18" fmla="*/ 1 w 114"/>
                  <a:gd name="T19" fmla="*/ 2 h 175"/>
                  <a:gd name="T20" fmla="*/ 1 w 114"/>
                  <a:gd name="T21" fmla="*/ 2 h 175"/>
                  <a:gd name="T22" fmla="*/ 1 w 114"/>
                  <a:gd name="T23" fmla="*/ 2 h 175"/>
                  <a:gd name="T24" fmla="*/ 0 w 114"/>
                  <a:gd name="T25" fmla="*/ 2 h 175"/>
                  <a:gd name="T26" fmla="*/ 0 w 114"/>
                  <a:gd name="T27" fmla="*/ 2 h 175"/>
                  <a:gd name="T28" fmla="*/ 0 w 114"/>
                  <a:gd name="T29" fmla="*/ 1 h 175"/>
                  <a:gd name="T30" fmla="*/ 0 w 114"/>
                  <a:gd name="T31" fmla="*/ 1 h 175"/>
                  <a:gd name="T32" fmla="*/ 0 w 114"/>
                  <a:gd name="T33" fmla="*/ 1 h 175"/>
                  <a:gd name="T34" fmla="*/ 0 w 114"/>
                  <a:gd name="T35" fmla="*/ 0 h 175"/>
                  <a:gd name="T36" fmla="*/ 0 w 114"/>
                  <a:gd name="T37" fmla="*/ 0 h 175"/>
                  <a:gd name="T38" fmla="*/ 0 w 114"/>
                  <a:gd name="T39" fmla="*/ 0 h 175"/>
                  <a:gd name="T40" fmla="*/ 0 w 114"/>
                  <a:gd name="T41" fmla="*/ 0 h 175"/>
                  <a:gd name="T42" fmla="*/ 0 w 114"/>
                  <a:gd name="T43" fmla="*/ 0 h 175"/>
                  <a:gd name="T44" fmla="*/ 0 w 114"/>
                  <a:gd name="T45" fmla="*/ 0 h 175"/>
                  <a:gd name="T46" fmla="*/ 0 w 114"/>
                  <a:gd name="T47" fmla="*/ 0 h 175"/>
                  <a:gd name="T48" fmla="*/ 0 w 114"/>
                  <a:gd name="T49" fmla="*/ 0 h 175"/>
                  <a:gd name="T50" fmla="*/ 1 w 114"/>
                  <a:gd name="T51" fmla="*/ 0 h 175"/>
                  <a:gd name="T52" fmla="*/ 1 w 114"/>
                  <a:gd name="T53" fmla="*/ 0 h 175"/>
                  <a:gd name="T54" fmla="*/ 1 w 114"/>
                  <a:gd name="T55" fmla="*/ 0 h 175"/>
                  <a:gd name="T56" fmla="*/ 1 w 114"/>
                  <a:gd name="T57" fmla="*/ 0 h 1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4"/>
                  <a:gd name="T88" fmla="*/ 0 h 175"/>
                  <a:gd name="T89" fmla="*/ 114 w 114"/>
                  <a:gd name="T90" fmla="*/ 175 h 17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4" h="175">
                    <a:moveTo>
                      <a:pt x="64" y="25"/>
                    </a:moveTo>
                    <a:lnTo>
                      <a:pt x="101" y="7"/>
                    </a:lnTo>
                    <a:lnTo>
                      <a:pt x="101" y="15"/>
                    </a:lnTo>
                    <a:lnTo>
                      <a:pt x="93" y="15"/>
                    </a:lnTo>
                    <a:lnTo>
                      <a:pt x="106" y="25"/>
                    </a:lnTo>
                    <a:lnTo>
                      <a:pt x="114" y="91"/>
                    </a:lnTo>
                    <a:lnTo>
                      <a:pt x="106" y="91"/>
                    </a:lnTo>
                    <a:lnTo>
                      <a:pt x="73" y="107"/>
                    </a:lnTo>
                    <a:lnTo>
                      <a:pt x="84" y="129"/>
                    </a:lnTo>
                    <a:lnTo>
                      <a:pt x="101" y="146"/>
                    </a:lnTo>
                    <a:lnTo>
                      <a:pt x="93" y="151"/>
                    </a:lnTo>
                    <a:lnTo>
                      <a:pt x="93" y="168"/>
                    </a:lnTo>
                    <a:lnTo>
                      <a:pt x="16" y="175"/>
                    </a:lnTo>
                    <a:lnTo>
                      <a:pt x="21" y="146"/>
                    </a:lnTo>
                    <a:lnTo>
                      <a:pt x="0" y="129"/>
                    </a:lnTo>
                    <a:lnTo>
                      <a:pt x="0" y="67"/>
                    </a:lnTo>
                    <a:lnTo>
                      <a:pt x="9" y="60"/>
                    </a:lnTo>
                    <a:lnTo>
                      <a:pt x="16" y="39"/>
                    </a:lnTo>
                    <a:lnTo>
                      <a:pt x="31" y="39"/>
                    </a:lnTo>
                    <a:lnTo>
                      <a:pt x="42" y="15"/>
                    </a:lnTo>
                    <a:lnTo>
                      <a:pt x="31" y="15"/>
                    </a:lnTo>
                    <a:lnTo>
                      <a:pt x="42" y="7"/>
                    </a:lnTo>
                    <a:lnTo>
                      <a:pt x="31" y="0"/>
                    </a:lnTo>
                    <a:lnTo>
                      <a:pt x="51" y="0"/>
                    </a:lnTo>
                    <a:lnTo>
                      <a:pt x="51" y="7"/>
                    </a:lnTo>
                    <a:lnTo>
                      <a:pt x="64" y="15"/>
                    </a:lnTo>
                    <a:lnTo>
                      <a:pt x="57" y="25"/>
                    </a:lnTo>
                    <a:lnTo>
                      <a:pt x="64" y="25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33" name="Freeform 212">
                <a:extLst>
                  <a:ext uri="{FF2B5EF4-FFF2-40B4-BE49-F238E27FC236}">
                    <a16:creationId xmlns:a16="http://schemas.microsoft.com/office/drawing/2014/main" id="{9E2CB3D7-EF0D-4E99-B28C-CD576E60A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2757" y="2305051"/>
                <a:ext cx="6" cy="6"/>
              </a:xfrm>
              <a:custGeom>
                <a:avLst/>
                <a:gdLst>
                  <a:gd name="T0" fmla="*/ 0 w 26"/>
                  <a:gd name="T1" fmla="*/ 0 h 28"/>
                  <a:gd name="T2" fmla="*/ 0 w 26"/>
                  <a:gd name="T3" fmla="*/ 0 h 28"/>
                  <a:gd name="T4" fmla="*/ 0 w 26"/>
                  <a:gd name="T5" fmla="*/ 0 h 28"/>
                  <a:gd name="T6" fmla="*/ 0 w 26"/>
                  <a:gd name="T7" fmla="*/ 0 h 28"/>
                  <a:gd name="T8" fmla="*/ 0 w 26"/>
                  <a:gd name="T9" fmla="*/ 0 h 28"/>
                  <a:gd name="T10" fmla="*/ 0 w 26"/>
                  <a:gd name="T11" fmla="*/ 0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"/>
                  <a:gd name="T19" fmla="*/ 0 h 28"/>
                  <a:gd name="T20" fmla="*/ 26 w 26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" h="28">
                    <a:moveTo>
                      <a:pt x="0" y="0"/>
                    </a:moveTo>
                    <a:lnTo>
                      <a:pt x="0" y="28"/>
                    </a:lnTo>
                    <a:lnTo>
                      <a:pt x="26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400" name="S_GBR">
              <a:extLst>
                <a:ext uri="{FF2B5EF4-FFF2-40B4-BE49-F238E27FC236}">
                  <a16:creationId xmlns:a16="http://schemas.microsoft.com/office/drawing/2014/main" id="{99F36B06-ECD1-4B17-BF69-839D996D08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2814" y="2114550"/>
              <a:ext cx="1994304" cy="4219575"/>
              <a:chOff x="2788740" y="2114550"/>
              <a:chExt cx="208" cy="443"/>
            </a:xfrm>
            <a:solidFill>
              <a:schemeClr val="bg1">
                <a:lumMod val="75000"/>
              </a:schemeClr>
            </a:solidFill>
          </p:grpSpPr>
          <p:sp>
            <p:nvSpPr>
              <p:cNvPr id="428" name="Freeform 197">
                <a:extLst>
                  <a:ext uri="{FF2B5EF4-FFF2-40B4-BE49-F238E27FC236}">
                    <a16:creationId xmlns:a16="http://schemas.microsoft.com/office/drawing/2014/main" id="{E832557C-126F-477A-9194-EC0ACC3A2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8920" y="2114567"/>
                <a:ext cx="9" cy="9"/>
              </a:xfrm>
              <a:custGeom>
                <a:avLst/>
                <a:gdLst>
                  <a:gd name="T0" fmla="*/ 0 w 38"/>
                  <a:gd name="T1" fmla="*/ 0 h 42"/>
                  <a:gd name="T2" fmla="*/ 0 w 38"/>
                  <a:gd name="T3" fmla="*/ 0 h 42"/>
                  <a:gd name="T4" fmla="*/ 0 w 38"/>
                  <a:gd name="T5" fmla="*/ 0 h 42"/>
                  <a:gd name="T6" fmla="*/ 0 w 38"/>
                  <a:gd name="T7" fmla="*/ 0 h 42"/>
                  <a:gd name="T8" fmla="*/ 0 w 38"/>
                  <a:gd name="T9" fmla="*/ 0 h 42"/>
                  <a:gd name="T10" fmla="*/ 0 w 38"/>
                  <a:gd name="T11" fmla="*/ 0 h 42"/>
                  <a:gd name="T12" fmla="*/ 0 w 38"/>
                  <a:gd name="T13" fmla="*/ 0 h 42"/>
                  <a:gd name="T14" fmla="*/ 0 w 38"/>
                  <a:gd name="T15" fmla="*/ 0 h 42"/>
                  <a:gd name="T16" fmla="*/ 0 w 38"/>
                  <a:gd name="T17" fmla="*/ 0 h 42"/>
                  <a:gd name="T18" fmla="*/ 0 w 38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8"/>
                  <a:gd name="T31" fmla="*/ 0 h 42"/>
                  <a:gd name="T32" fmla="*/ 38 w 38"/>
                  <a:gd name="T33" fmla="*/ 42 h 4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8" h="42">
                    <a:moveTo>
                      <a:pt x="30" y="42"/>
                    </a:moveTo>
                    <a:lnTo>
                      <a:pt x="30" y="32"/>
                    </a:lnTo>
                    <a:lnTo>
                      <a:pt x="8" y="32"/>
                    </a:lnTo>
                    <a:lnTo>
                      <a:pt x="0" y="25"/>
                    </a:lnTo>
                    <a:lnTo>
                      <a:pt x="8" y="0"/>
                    </a:lnTo>
                    <a:lnTo>
                      <a:pt x="30" y="19"/>
                    </a:lnTo>
                    <a:lnTo>
                      <a:pt x="38" y="32"/>
                    </a:lnTo>
                    <a:lnTo>
                      <a:pt x="30" y="42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grpSp>
            <p:nvGrpSpPr>
              <p:cNvPr id="429" name="S_GBR">
                <a:extLst>
                  <a:ext uri="{FF2B5EF4-FFF2-40B4-BE49-F238E27FC236}">
                    <a16:creationId xmlns:a16="http://schemas.microsoft.com/office/drawing/2014/main" id="{1EE5254B-F758-4C3E-AB58-8598F9EA73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8740" y="2114550"/>
                <a:ext cx="208" cy="443"/>
                <a:chOff x="2788740" y="2114550"/>
                <a:chExt cx="208" cy="443"/>
              </a:xfrm>
              <a:grpFill/>
            </p:grpSpPr>
            <p:sp>
              <p:nvSpPr>
                <p:cNvPr id="430" name="Freeform 42">
                  <a:extLst>
                    <a:ext uri="{FF2B5EF4-FFF2-40B4-BE49-F238E27FC236}">
                      <a16:creationId xmlns:a16="http://schemas.microsoft.com/office/drawing/2014/main" id="{9715A043-8B52-4E1F-8C0D-E37A5BFBED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8740" y="2114977"/>
                  <a:ext cx="11" cy="16"/>
                </a:xfrm>
                <a:custGeom>
                  <a:avLst/>
                  <a:gdLst>
                    <a:gd name="T0" fmla="*/ 0 w 50"/>
                    <a:gd name="T1" fmla="*/ 1 h 72"/>
                    <a:gd name="T2" fmla="*/ 0 w 50"/>
                    <a:gd name="T3" fmla="*/ 0 h 72"/>
                    <a:gd name="T4" fmla="*/ 0 w 50"/>
                    <a:gd name="T5" fmla="*/ 0 h 72"/>
                    <a:gd name="T6" fmla="*/ 0 w 50"/>
                    <a:gd name="T7" fmla="*/ 0 h 72"/>
                    <a:gd name="T8" fmla="*/ 0 w 50"/>
                    <a:gd name="T9" fmla="*/ 1 h 72"/>
                    <a:gd name="T10" fmla="*/ 0 w 50"/>
                    <a:gd name="T11" fmla="*/ 1 h 72"/>
                    <a:gd name="T12" fmla="*/ 0 w 50"/>
                    <a:gd name="T13" fmla="*/ 1 h 72"/>
                    <a:gd name="T14" fmla="*/ 0 w 50"/>
                    <a:gd name="T15" fmla="*/ 1 h 72"/>
                    <a:gd name="T16" fmla="*/ 0 w 50"/>
                    <a:gd name="T17" fmla="*/ 1 h 72"/>
                    <a:gd name="T18" fmla="*/ 0 w 50"/>
                    <a:gd name="T19" fmla="*/ 1 h 72"/>
                    <a:gd name="T20" fmla="*/ 0 w 50"/>
                    <a:gd name="T21" fmla="*/ 1 h 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"/>
                    <a:gd name="T34" fmla="*/ 0 h 72"/>
                    <a:gd name="T35" fmla="*/ 50 w 50"/>
                    <a:gd name="T36" fmla="*/ 72 h 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" h="72">
                      <a:moveTo>
                        <a:pt x="0" y="52"/>
                      </a:moveTo>
                      <a:lnTo>
                        <a:pt x="0" y="0"/>
                      </a:lnTo>
                      <a:lnTo>
                        <a:pt x="9" y="22"/>
                      </a:lnTo>
                      <a:lnTo>
                        <a:pt x="35" y="45"/>
                      </a:lnTo>
                      <a:lnTo>
                        <a:pt x="50" y="52"/>
                      </a:lnTo>
                      <a:lnTo>
                        <a:pt x="44" y="59"/>
                      </a:lnTo>
                      <a:lnTo>
                        <a:pt x="14" y="67"/>
                      </a:lnTo>
                      <a:lnTo>
                        <a:pt x="9" y="72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noFill/>
                <a:ln w="3175" cap="flat" cmpd="sng" algn="ctr">
                  <a:solidFill>
                    <a:srgbClr val="FFD9E5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wrap="square" lIns="36576" tIns="32004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 sz="1000"/>
                  </a:pPr>
                  <a:endParaRPr lang="nl-NL" sz="1600">
                    <a:solidFill>
                      <a:srgbClr val="333F48"/>
                    </a:solidFill>
                    <a:latin typeface="Roboto" panose="02000000000000000000" pitchFamily="2" charset="0"/>
                    <a:cs typeface="Arial"/>
                  </a:endParaRPr>
                </a:p>
                <a:p>
                  <a:pPr>
                    <a:defRPr sz="1000"/>
                  </a:pPr>
                  <a:endParaRPr lang="nl-NL" sz="1600">
                    <a:solidFill>
                      <a:srgbClr val="333F48"/>
                    </a:solidFill>
                    <a:latin typeface="Roboto" panose="02000000000000000000" pitchFamily="2" charset="0"/>
                    <a:cs typeface="Arial"/>
                  </a:endParaRPr>
                </a:p>
              </p:txBody>
            </p:sp>
            <p:sp>
              <p:nvSpPr>
                <p:cNvPr id="431" name="Freeform 213">
                  <a:extLst>
                    <a:ext uri="{FF2B5EF4-FFF2-40B4-BE49-F238E27FC236}">
                      <a16:creationId xmlns:a16="http://schemas.microsoft.com/office/drawing/2014/main" id="{01C80E61-1D3E-4BBA-813F-C1BB997636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8923" y="2114550"/>
                  <a:ext cx="25" cy="46"/>
                </a:xfrm>
                <a:custGeom>
                  <a:avLst/>
                  <a:gdLst>
                    <a:gd name="T0" fmla="*/ 0 w 114"/>
                    <a:gd name="T1" fmla="*/ 2 h 213"/>
                    <a:gd name="T2" fmla="*/ 0 w 114"/>
                    <a:gd name="T3" fmla="*/ 2 h 213"/>
                    <a:gd name="T4" fmla="*/ 0 w 114"/>
                    <a:gd name="T5" fmla="*/ 2 h 213"/>
                    <a:gd name="T6" fmla="*/ 0 w 114"/>
                    <a:gd name="T7" fmla="*/ 2 h 213"/>
                    <a:gd name="T8" fmla="*/ 1 w 114"/>
                    <a:gd name="T9" fmla="*/ 2 h 213"/>
                    <a:gd name="T10" fmla="*/ 1 w 114"/>
                    <a:gd name="T11" fmla="*/ 2 h 213"/>
                    <a:gd name="T12" fmla="*/ 1 w 114"/>
                    <a:gd name="T13" fmla="*/ 2 h 213"/>
                    <a:gd name="T14" fmla="*/ 1 w 114"/>
                    <a:gd name="T15" fmla="*/ 2 h 213"/>
                    <a:gd name="T16" fmla="*/ 1 w 114"/>
                    <a:gd name="T17" fmla="*/ 2 h 213"/>
                    <a:gd name="T18" fmla="*/ 1 w 114"/>
                    <a:gd name="T19" fmla="*/ 2 h 213"/>
                    <a:gd name="T20" fmla="*/ 1 w 114"/>
                    <a:gd name="T21" fmla="*/ 2 h 213"/>
                    <a:gd name="T22" fmla="*/ 1 w 114"/>
                    <a:gd name="T23" fmla="*/ 2 h 213"/>
                    <a:gd name="T24" fmla="*/ 1 w 114"/>
                    <a:gd name="T25" fmla="*/ 2 h 213"/>
                    <a:gd name="T26" fmla="*/ 1 w 114"/>
                    <a:gd name="T27" fmla="*/ 1 h 213"/>
                    <a:gd name="T28" fmla="*/ 1 w 114"/>
                    <a:gd name="T29" fmla="*/ 1 h 213"/>
                    <a:gd name="T30" fmla="*/ 1 w 114"/>
                    <a:gd name="T31" fmla="*/ 1 h 213"/>
                    <a:gd name="T32" fmla="*/ 1 w 114"/>
                    <a:gd name="T33" fmla="*/ 1 h 213"/>
                    <a:gd name="T34" fmla="*/ 1 w 114"/>
                    <a:gd name="T35" fmla="*/ 1 h 213"/>
                    <a:gd name="T36" fmla="*/ 0 w 114"/>
                    <a:gd name="T37" fmla="*/ 1 h 213"/>
                    <a:gd name="T38" fmla="*/ 1 w 114"/>
                    <a:gd name="T39" fmla="*/ 0 h 213"/>
                    <a:gd name="T40" fmla="*/ 1 w 114"/>
                    <a:gd name="T41" fmla="*/ 0 h 213"/>
                    <a:gd name="T42" fmla="*/ 0 w 114"/>
                    <a:gd name="T43" fmla="*/ 0 h 213"/>
                    <a:gd name="T44" fmla="*/ 0 w 114"/>
                    <a:gd name="T45" fmla="*/ 0 h 213"/>
                    <a:gd name="T46" fmla="*/ 1 w 114"/>
                    <a:gd name="T47" fmla="*/ 0 h 213"/>
                    <a:gd name="T48" fmla="*/ 0 w 114"/>
                    <a:gd name="T49" fmla="*/ 0 h 213"/>
                    <a:gd name="T50" fmla="*/ 0 w 114"/>
                    <a:gd name="T51" fmla="*/ 0 h 213"/>
                    <a:gd name="T52" fmla="*/ 0 w 114"/>
                    <a:gd name="T53" fmla="*/ 0 h 213"/>
                    <a:gd name="T54" fmla="*/ 0 w 114"/>
                    <a:gd name="T55" fmla="*/ 0 h 213"/>
                    <a:gd name="T56" fmla="*/ 0 w 114"/>
                    <a:gd name="T57" fmla="*/ 0 h 213"/>
                    <a:gd name="T58" fmla="*/ 0 w 114"/>
                    <a:gd name="T59" fmla="*/ 1 h 213"/>
                    <a:gd name="T60" fmla="*/ 0 w 114"/>
                    <a:gd name="T61" fmla="*/ 1 h 213"/>
                    <a:gd name="T62" fmla="*/ 0 w 114"/>
                    <a:gd name="T63" fmla="*/ 1 h 213"/>
                    <a:gd name="T64" fmla="*/ 0 w 114"/>
                    <a:gd name="T65" fmla="*/ 1 h 213"/>
                    <a:gd name="T66" fmla="*/ 0 w 114"/>
                    <a:gd name="T67" fmla="*/ 1 h 213"/>
                    <a:gd name="T68" fmla="*/ 0 w 114"/>
                    <a:gd name="T69" fmla="*/ 1 h 213"/>
                    <a:gd name="T70" fmla="*/ 0 w 114"/>
                    <a:gd name="T71" fmla="*/ 1 h 213"/>
                    <a:gd name="T72" fmla="*/ 0 w 114"/>
                    <a:gd name="T73" fmla="*/ 1 h 213"/>
                    <a:gd name="T74" fmla="*/ 0 w 114"/>
                    <a:gd name="T75" fmla="*/ 1 h 213"/>
                    <a:gd name="T76" fmla="*/ 0 w 114"/>
                    <a:gd name="T77" fmla="*/ 1 h 213"/>
                    <a:gd name="T78" fmla="*/ 1 w 114"/>
                    <a:gd name="T79" fmla="*/ 1 h 213"/>
                    <a:gd name="T80" fmla="*/ 1 w 114"/>
                    <a:gd name="T81" fmla="*/ 1 h 213"/>
                    <a:gd name="T82" fmla="*/ 0 w 114"/>
                    <a:gd name="T83" fmla="*/ 1 h 213"/>
                    <a:gd name="T84" fmla="*/ 0 w 114"/>
                    <a:gd name="T85" fmla="*/ 1 h 213"/>
                    <a:gd name="T86" fmla="*/ 0 w 114"/>
                    <a:gd name="T87" fmla="*/ 2 h 213"/>
                    <a:gd name="T88" fmla="*/ 0 w 114"/>
                    <a:gd name="T89" fmla="*/ 2 h 213"/>
                    <a:gd name="T90" fmla="*/ 0 w 114"/>
                    <a:gd name="T91" fmla="*/ 2 h 213"/>
                    <a:gd name="T92" fmla="*/ 0 w 114"/>
                    <a:gd name="T93" fmla="*/ 2 h 213"/>
                    <a:gd name="T94" fmla="*/ 0 w 114"/>
                    <a:gd name="T95" fmla="*/ 2 h 213"/>
                    <a:gd name="T96" fmla="*/ 0 w 114"/>
                    <a:gd name="T97" fmla="*/ 2 h 213"/>
                    <a:gd name="T98" fmla="*/ 0 w 114"/>
                    <a:gd name="T99" fmla="*/ 2 h 213"/>
                    <a:gd name="T100" fmla="*/ 1 w 114"/>
                    <a:gd name="T101" fmla="*/ 2 h 213"/>
                    <a:gd name="T102" fmla="*/ 1 w 114"/>
                    <a:gd name="T103" fmla="*/ 2 h 213"/>
                    <a:gd name="T104" fmla="*/ 0 w 114"/>
                    <a:gd name="T105" fmla="*/ 2 h 213"/>
                    <a:gd name="T106" fmla="*/ 0 w 114"/>
                    <a:gd name="T107" fmla="*/ 2 h 213"/>
                    <a:gd name="T108" fmla="*/ 0 w 114"/>
                    <a:gd name="T109" fmla="*/ 2 h 213"/>
                    <a:gd name="T110" fmla="*/ 0 w 114"/>
                    <a:gd name="T111" fmla="*/ 2 h 21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14"/>
                    <a:gd name="T169" fmla="*/ 0 h 213"/>
                    <a:gd name="T170" fmla="*/ 114 w 114"/>
                    <a:gd name="T171" fmla="*/ 213 h 213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14" h="213">
                      <a:moveTo>
                        <a:pt x="24" y="213"/>
                      </a:moveTo>
                      <a:lnTo>
                        <a:pt x="29" y="198"/>
                      </a:lnTo>
                      <a:lnTo>
                        <a:pt x="44" y="213"/>
                      </a:lnTo>
                      <a:lnTo>
                        <a:pt x="44" y="198"/>
                      </a:lnTo>
                      <a:lnTo>
                        <a:pt x="61" y="191"/>
                      </a:lnTo>
                      <a:lnTo>
                        <a:pt x="67" y="198"/>
                      </a:lnTo>
                      <a:lnTo>
                        <a:pt x="74" y="191"/>
                      </a:lnTo>
                      <a:lnTo>
                        <a:pt x="107" y="191"/>
                      </a:lnTo>
                      <a:lnTo>
                        <a:pt x="114" y="183"/>
                      </a:lnTo>
                      <a:lnTo>
                        <a:pt x="102" y="183"/>
                      </a:lnTo>
                      <a:lnTo>
                        <a:pt x="114" y="154"/>
                      </a:lnTo>
                      <a:lnTo>
                        <a:pt x="107" y="149"/>
                      </a:lnTo>
                      <a:lnTo>
                        <a:pt x="87" y="149"/>
                      </a:lnTo>
                      <a:lnTo>
                        <a:pt x="102" y="141"/>
                      </a:lnTo>
                      <a:lnTo>
                        <a:pt x="102" y="133"/>
                      </a:lnTo>
                      <a:lnTo>
                        <a:pt x="87" y="109"/>
                      </a:lnTo>
                      <a:lnTo>
                        <a:pt x="81" y="102"/>
                      </a:lnTo>
                      <a:lnTo>
                        <a:pt x="67" y="74"/>
                      </a:lnTo>
                      <a:lnTo>
                        <a:pt x="44" y="65"/>
                      </a:lnTo>
                      <a:lnTo>
                        <a:pt x="74" y="30"/>
                      </a:lnTo>
                      <a:lnTo>
                        <a:pt x="67" y="22"/>
                      </a:lnTo>
                      <a:lnTo>
                        <a:pt x="37" y="30"/>
                      </a:lnTo>
                      <a:lnTo>
                        <a:pt x="37" y="13"/>
                      </a:lnTo>
                      <a:lnTo>
                        <a:pt x="61" y="0"/>
                      </a:lnTo>
                      <a:lnTo>
                        <a:pt x="29" y="0"/>
                      </a:lnTo>
                      <a:lnTo>
                        <a:pt x="17" y="30"/>
                      </a:lnTo>
                      <a:lnTo>
                        <a:pt x="0" y="30"/>
                      </a:lnTo>
                      <a:lnTo>
                        <a:pt x="17" y="35"/>
                      </a:lnTo>
                      <a:lnTo>
                        <a:pt x="24" y="35"/>
                      </a:lnTo>
                      <a:lnTo>
                        <a:pt x="17" y="59"/>
                      </a:lnTo>
                      <a:lnTo>
                        <a:pt x="24" y="59"/>
                      </a:lnTo>
                      <a:lnTo>
                        <a:pt x="24" y="65"/>
                      </a:lnTo>
                      <a:lnTo>
                        <a:pt x="17" y="74"/>
                      </a:lnTo>
                      <a:lnTo>
                        <a:pt x="24" y="74"/>
                      </a:lnTo>
                      <a:lnTo>
                        <a:pt x="29" y="82"/>
                      </a:lnTo>
                      <a:lnTo>
                        <a:pt x="24" y="96"/>
                      </a:lnTo>
                      <a:lnTo>
                        <a:pt x="29" y="102"/>
                      </a:lnTo>
                      <a:lnTo>
                        <a:pt x="44" y="96"/>
                      </a:lnTo>
                      <a:lnTo>
                        <a:pt x="44" y="109"/>
                      </a:lnTo>
                      <a:lnTo>
                        <a:pt x="61" y="109"/>
                      </a:lnTo>
                      <a:lnTo>
                        <a:pt x="61" y="133"/>
                      </a:lnTo>
                      <a:lnTo>
                        <a:pt x="29" y="133"/>
                      </a:lnTo>
                      <a:lnTo>
                        <a:pt x="37" y="141"/>
                      </a:lnTo>
                      <a:lnTo>
                        <a:pt x="29" y="149"/>
                      </a:lnTo>
                      <a:lnTo>
                        <a:pt x="37" y="149"/>
                      </a:lnTo>
                      <a:lnTo>
                        <a:pt x="37" y="154"/>
                      </a:lnTo>
                      <a:lnTo>
                        <a:pt x="24" y="161"/>
                      </a:lnTo>
                      <a:lnTo>
                        <a:pt x="29" y="175"/>
                      </a:lnTo>
                      <a:lnTo>
                        <a:pt x="37" y="175"/>
                      </a:lnTo>
                      <a:lnTo>
                        <a:pt x="44" y="183"/>
                      </a:lnTo>
                      <a:lnTo>
                        <a:pt x="61" y="175"/>
                      </a:lnTo>
                      <a:lnTo>
                        <a:pt x="61" y="183"/>
                      </a:lnTo>
                      <a:lnTo>
                        <a:pt x="37" y="183"/>
                      </a:lnTo>
                      <a:lnTo>
                        <a:pt x="24" y="213"/>
                      </a:lnTo>
                      <a:close/>
                    </a:path>
                  </a:pathLst>
                </a:custGeom>
                <a:noFill/>
                <a:ln w="3175" cap="flat" cmpd="sng" algn="ctr">
                  <a:solidFill>
                    <a:srgbClr val="FFD9E5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wrap="square" lIns="36576" tIns="32004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 sz="1000"/>
                  </a:pPr>
                  <a:endParaRPr lang="nl-NL" sz="1600">
                    <a:solidFill>
                      <a:srgbClr val="333F48"/>
                    </a:solidFill>
                    <a:latin typeface="Roboto" panose="02000000000000000000" pitchFamily="2" charset="0"/>
                    <a:cs typeface="Arial"/>
                  </a:endParaRPr>
                </a:p>
                <a:p>
                  <a:pPr>
                    <a:defRPr sz="1000"/>
                  </a:pPr>
                  <a:endParaRPr lang="nl-NL" sz="1600">
                    <a:solidFill>
                      <a:srgbClr val="333F48"/>
                    </a:solidFill>
                    <a:latin typeface="Roboto" panose="02000000000000000000" pitchFamily="2" charset="0"/>
                    <a:cs typeface="Arial"/>
                  </a:endParaRPr>
                </a:p>
              </p:txBody>
            </p:sp>
          </p:grpSp>
        </p:grpSp>
        <p:grpSp>
          <p:nvGrpSpPr>
            <p:cNvPr id="401" name="S_FRA">
              <a:extLst>
                <a:ext uri="{FF2B5EF4-FFF2-40B4-BE49-F238E27FC236}">
                  <a16:creationId xmlns:a16="http://schemas.microsoft.com/office/drawing/2014/main" id="{6F993EE5-F9E6-4C33-8521-4A1AEE555F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2232" y="2495550"/>
              <a:ext cx="424378" cy="438150"/>
              <a:chOff x="4612232" y="2495550"/>
              <a:chExt cx="44" cy="46"/>
            </a:xfrm>
            <a:solidFill>
              <a:schemeClr val="bg1">
                <a:lumMod val="75000"/>
              </a:schemeClr>
            </a:solidFill>
          </p:grpSpPr>
          <p:sp>
            <p:nvSpPr>
              <p:cNvPr id="426" name="Freeform 205">
                <a:extLst>
                  <a:ext uri="{FF2B5EF4-FFF2-40B4-BE49-F238E27FC236}">
                    <a16:creationId xmlns:a16="http://schemas.microsoft.com/office/drawing/2014/main" id="{7ED5ECB2-C00B-449C-8754-367DB55EFC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232" y="2495550"/>
                <a:ext cx="37" cy="40"/>
              </a:xfrm>
              <a:custGeom>
                <a:avLst/>
                <a:gdLst>
                  <a:gd name="T0" fmla="*/ 1 w 172"/>
                  <a:gd name="T1" fmla="*/ 0 h 185"/>
                  <a:gd name="T2" fmla="*/ 1 w 172"/>
                  <a:gd name="T3" fmla="*/ 0 h 185"/>
                  <a:gd name="T4" fmla="*/ 1 w 172"/>
                  <a:gd name="T5" fmla="*/ 0 h 185"/>
                  <a:gd name="T6" fmla="*/ 1 w 172"/>
                  <a:gd name="T7" fmla="*/ 0 h 185"/>
                  <a:gd name="T8" fmla="*/ 0 w 172"/>
                  <a:gd name="T9" fmla="*/ 0 h 185"/>
                  <a:gd name="T10" fmla="*/ 0 w 172"/>
                  <a:gd name="T11" fmla="*/ 0 h 185"/>
                  <a:gd name="T12" fmla="*/ 0 w 172"/>
                  <a:gd name="T13" fmla="*/ 0 h 185"/>
                  <a:gd name="T14" fmla="*/ 0 w 172"/>
                  <a:gd name="T15" fmla="*/ 1 h 185"/>
                  <a:gd name="T16" fmla="*/ 0 w 172"/>
                  <a:gd name="T17" fmla="*/ 1 h 185"/>
                  <a:gd name="T18" fmla="*/ 0 w 172"/>
                  <a:gd name="T19" fmla="*/ 1 h 185"/>
                  <a:gd name="T20" fmla="*/ 0 w 172"/>
                  <a:gd name="T21" fmla="*/ 1 h 185"/>
                  <a:gd name="T22" fmla="*/ 0 w 172"/>
                  <a:gd name="T23" fmla="*/ 1 h 185"/>
                  <a:gd name="T24" fmla="*/ 0 w 172"/>
                  <a:gd name="T25" fmla="*/ 1 h 185"/>
                  <a:gd name="T26" fmla="*/ 0 w 172"/>
                  <a:gd name="T27" fmla="*/ 1 h 185"/>
                  <a:gd name="T28" fmla="*/ 0 w 172"/>
                  <a:gd name="T29" fmla="*/ 2 h 185"/>
                  <a:gd name="T30" fmla="*/ 1 w 172"/>
                  <a:gd name="T31" fmla="*/ 2 h 185"/>
                  <a:gd name="T32" fmla="*/ 1 w 172"/>
                  <a:gd name="T33" fmla="*/ 2 h 185"/>
                  <a:gd name="T34" fmla="*/ 1 w 172"/>
                  <a:gd name="T35" fmla="*/ 2 h 185"/>
                  <a:gd name="T36" fmla="*/ 1 w 172"/>
                  <a:gd name="T37" fmla="*/ 2 h 185"/>
                  <a:gd name="T38" fmla="*/ 2 w 172"/>
                  <a:gd name="T39" fmla="*/ 2 h 185"/>
                  <a:gd name="T40" fmla="*/ 2 w 172"/>
                  <a:gd name="T41" fmla="*/ 2 h 185"/>
                  <a:gd name="T42" fmla="*/ 2 w 172"/>
                  <a:gd name="T43" fmla="*/ 2 h 185"/>
                  <a:gd name="T44" fmla="*/ 2 w 172"/>
                  <a:gd name="T45" fmla="*/ 1 h 185"/>
                  <a:gd name="T46" fmla="*/ 2 w 172"/>
                  <a:gd name="T47" fmla="*/ 1 h 185"/>
                  <a:gd name="T48" fmla="*/ 2 w 172"/>
                  <a:gd name="T49" fmla="*/ 1 h 185"/>
                  <a:gd name="T50" fmla="*/ 2 w 172"/>
                  <a:gd name="T51" fmla="*/ 1 h 185"/>
                  <a:gd name="T52" fmla="*/ 2 w 172"/>
                  <a:gd name="T53" fmla="*/ 1 h 185"/>
                  <a:gd name="T54" fmla="*/ 2 w 172"/>
                  <a:gd name="T55" fmla="*/ 1 h 185"/>
                  <a:gd name="T56" fmla="*/ 2 w 172"/>
                  <a:gd name="T57" fmla="*/ 1 h 185"/>
                  <a:gd name="T58" fmla="*/ 2 w 172"/>
                  <a:gd name="T59" fmla="*/ 0 h 185"/>
                  <a:gd name="T60" fmla="*/ 1 w 172"/>
                  <a:gd name="T61" fmla="*/ 0 h 185"/>
                  <a:gd name="T62" fmla="*/ 1 w 172"/>
                  <a:gd name="T63" fmla="*/ 0 h 185"/>
                  <a:gd name="T64" fmla="*/ 1 w 172"/>
                  <a:gd name="T65" fmla="*/ 0 h 185"/>
                  <a:gd name="T66" fmla="*/ 1 w 172"/>
                  <a:gd name="T67" fmla="*/ 0 h 185"/>
                  <a:gd name="T68" fmla="*/ 1 w 172"/>
                  <a:gd name="T69" fmla="*/ 0 h 185"/>
                  <a:gd name="T70" fmla="*/ 1 w 172"/>
                  <a:gd name="T71" fmla="*/ 0 h 185"/>
                  <a:gd name="T72" fmla="*/ 1 w 172"/>
                  <a:gd name="T73" fmla="*/ 0 h 185"/>
                  <a:gd name="T74" fmla="*/ 1 w 172"/>
                  <a:gd name="T75" fmla="*/ 0 h 18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72"/>
                  <a:gd name="T115" fmla="*/ 0 h 185"/>
                  <a:gd name="T116" fmla="*/ 172 w 172"/>
                  <a:gd name="T117" fmla="*/ 185 h 18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72" h="185">
                    <a:moveTo>
                      <a:pt x="102" y="0"/>
                    </a:moveTo>
                    <a:lnTo>
                      <a:pt x="87" y="8"/>
                    </a:lnTo>
                    <a:lnTo>
                      <a:pt x="87" y="32"/>
                    </a:lnTo>
                    <a:lnTo>
                      <a:pt x="58" y="47"/>
                    </a:lnTo>
                    <a:lnTo>
                      <a:pt x="52" y="47"/>
                    </a:lnTo>
                    <a:lnTo>
                      <a:pt x="45" y="39"/>
                    </a:lnTo>
                    <a:lnTo>
                      <a:pt x="37" y="39"/>
                    </a:lnTo>
                    <a:lnTo>
                      <a:pt x="45" y="54"/>
                    </a:lnTo>
                    <a:lnTo>
                      <a:pt x="30" y="62"/>
                    </a:lnTo>
                    <a:lnTo>
                      <a:pt x="30" y="54"/>
                    </a:lnTo>
                    <a:lnTo>
                      <a:pt x="0" y="62"/>
                    </a:lnTo>
                    <a:lnTo>
                      <a:pt x="0" y="76"/>
                    </a:lnTo>
                    <a:lnTo>
                      <a:pt x="37" y="84"/>
                    </a:lnTo>
                    <a:lnTo>
                      <a:pt x="52" y="106"/>
                    </a:lnTo>
                    <a:lnTo>
                      <a:pt x="45" y="168"/>
                    </a:lnTo>
                    <a:lnTo>
                      <a:pt x="58" y="178"/>
                    </a:lnTo>
                    <a:lnTo>
                      <a:pt x="102" y="185"/>
                    </a:lnTo>
                    <a:lnTo>
                      <a:pt x="102" y="178"/>
                    </a:lnTo>
                    <a:lnTo>
                      <a:pt x="124" y="168"/>
                    </a:lnTo>
                    <a:lnTo>
                      <a:pt x="150" y="178"/>
                    </a:lnTo>
                    <a:lnTo>
                      <a:pt x="161" y="178"/>
                    </a:lnTo>
                    <a:lnTo>
                      <a:pt x="166" y="160"/>
                    </a:lnTo>
                    <a:lnTo>
                      <a:pt x="161" y="138"/>
                    </a:lnTo>
                    <a:lnTo>
                      <a:pt x="161" y="101"/>
                    </a:lnTo>
                    <a:lnTo>
                      <a:pt x="150" y="106"/>
                    </a:lnTo>
                    <a:lnTo>
                      <a:pt x="150" y="101"/>
                    </a:lnTo>
                    <a:lnTo>
                      <a:pt x="161" y="84"/>
                    </a:lnTo>
                    <a:lnTo>
                      <a:pt x="166" y="84"/>
                    </a:lnTo>
                    <a:lnTo>
                      <a:pt x="172" y="54"/>
                    </a:lnTo>
                    <a:lnTo>
                      <a:pt x="150" y="39"/>
                    </a:lnTo>
                    <a:lnTo>
                      <a:pt x="130" y="39"/>
                    </a:lnTo>
                    <a:lnTo>
                      <a:pt x="130" y="32"/>
                    </a:lnTo>
                    <a:lnTo>
                      <a:pt x="124" y="32"/>
                    </a:lnTo>
                    <a:lnTo>
                      <a:pt x="124" y="15"/>
                    </a:lnTo>
                    <a:lnTo>
                      <a:pt x="102" y="8"/>
                    </a:lnTo>
                    <a:lnTo>
                      <a:pt x="102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27" name="Freeform 214">
                <a:extLst>
                  <a:ext uri="{FF2B5EF4-FFF2-40B4-BE49-F238E27FC236}">
                    <a16:creationId xmlns:a16="http://schemas.microsoft.com/office/drawing/2014/main" id="{6F94FF82-71A0-437B-9D03-37D85CBD58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271" y="2495588"/>
                <a:ext cx="5" cy="8"/>
              </a:xfrm>
              <a:custGeom>
                <a:avLst/>
                <a:gdLst>
                  <a:gd name="T0" fmla="*/ 0 w 23"/>
                  <a:gd name="T1" fmla="*/ 0 h 38"/>
                  <a:gd name="T2" fmla="*/ 0 w 23"/>
                  <a:gd name="T3" fmla="*/ 0 h 38"/>
                  <a:gd name="T4" fmla="*/ 0 w 23"/>
                  <a:gd name="T5" fmla="*/ 0 h 38"/>
                  <a:gd name="T6" fmla="*/ 0 w 23"/>
                  <a:gd name="T7" fmla="*/ 0 h 38"/>
                  <a:gd name="T8" fmla="*/ 0 w 23"/>
                  <a:gd name="T9" fmla="*/ 0 h 38"/>
                  <a:gd name="T10" fmla="*/ 0 w 23"/>
                  <a:gd name="T11" fmla="*/ 0 h 38"/>
                  <a:gd name="T12" fmla="*/ 0 w 23"/>
                  <a:gd name="T13" fmla="*/ 0 h 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38"/>
                  <a:gd name="T23" fmla="*/ 23 w 23"/>
                  <a:gd name="T24" fmla="*/ 38 h 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38">
                    <a:moveTo>
                      <a:pt x="0" y="7"/>
                    </a:moveTo>
                    <a:lnTo>
                      <a:pt x="0" y="30"/>
                    </a:lnTo>
                    <a:lnTo>
                      <a:pt x="23" y="38"/>
                    </a:lnTo>
                    <a:lnTo>
                      <a:pt x="23" y="0"/>
                    </a:lnTo>
                    <a:lnTo>
                      <a:pt x="0" y="7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402" name="S_ITA">
              <a:extLst>
                <a:ext uri="{FF2B5EF4-FFF2-40B4-BE49-F238E27FC236}">
                  <a16:creationId xmlns:a16="http://schemas.microsoft.com/office/drawing/2014/main" id="{56E21B16-445B-4ABB-8963-A2F580F273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1721" y="2686050"/>
              <a:ext cx="332113" cy="438150"/>
              <a:chOff x="4941721" y="2686050"/>
              <a:chExt cx="35" cy="46"/>
            </a:xfrm>
            <a:solidFill>
              <a:schemeClr val="bg1">
                <a:lumMod val="75000"/>
              </a:schemeClr>
            </a:solidFill>
          </p:grpSpPr>
          <p:sp>
            <p:nvSpPr>
              <p:cNvPr id="423" name="Freeform 208">
                <a:extLst>
                  <a:ext uri="{FF2B5EF4-FFF2-40B4-BE49-F238E27FC236}">
                    <a16:creationId xmlns:a16="http://schemas.microsoft.com/office/drawing/2014/main" id="{4C9EBBF6-85CF-4B44-AB5B-EE0C7AEA4F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1721" y="2686050"/>
                <a:ext cx="35" cy="41"/>
              </a:xfrm>
              <a:custGeom>
                <a:avLst/>
                <a:gdLst>
                  <a:gd name="T0" fmla="*/ 0 w 156"/>
                  <a:gd name="T1" fmla="*/ 1 h 188"/>
                  <a:gd name="T2" fmla="*/ 0 w 156"/>
                  <a:gd name="T3" fmla="*/ 1 h 188"/>
                  <a:gd name="T4" fmla="*/ 0 w 156"/>
                  <a:gd name="T5" fmla="*/ 1 h 188"/>
                  <a:gd name="T6" fmla="*/ 1 w 156"/>
                  <a:gd name="T7" fmla="*/ 1 h 188"/>
                  <a:gd name="T8" fmla="*/ 1 w 156"/>
                  <a:gd name="T9" fmla="*/ 1 h 188"/>
                  <a:gd name="T10" fmla="*/ 1 w 156"/>
                  <a:gd name="T11" fmla="*/ 1 h 188"/>
                  <a:gd name="T12" fmla="*/ 1 w 156"/>
                  <a:gd name="T13" fmla="*/ 1 h 188"/>
                  <a:gd name="T14" fmla="*/ 1 w 156"/>
                  <a:gd name="T15" fmla="*/ 2 h 188"/>
                  <a:gd name="T16" fmla="*/ 1 w 156"/>
                  <a:gd name="T17" fmla="*/ 2 h 188"/>
                  <a:gd name="T18" fmla="*/ 1 w 156"/>
                  <a:gd name="T19" fmla="*/ 2 h 188"/>
                  <a:gd name="T20" fmla="*/ 1 w 156"/>
                  <a:gd name="T21" fmla="*/ 2 h 188"/>
                  <a:gd name="T22" fmla="*/ 2 w 156"/>
                  <a:gd name="T23" fmla="*/ 2 h 188"/>
                  <a:gd name="T24" fmla="*/ 2 w 156"/>
                  <a:gd name="T25" fmla="*/ 2 h 188"/>
                  <a:gd name="T26" fmla="*/ 2 w 156"/>
                  <a:gd name="T27" fmla="*/ 1 h 188"/>
                  <a:gd name="T28" fmla="*/ 2 w 156"/>
                  <a:gd name="T29" fmla="*/ 2 h 188"/>
                  <a:gd name="T30" fmla="*/ 2 w 156"/>
                  <a:gd name="T31" fmla="*/ 2 h 188"/>
                  <a:gd name="T32" fmla="*/ 1 w 156"/>
                  <a:gd name="T33" fmla="*/ 1 h 188"/>
                  <a:gd name="T34" fmla="*/ 2 w 156"/>
                  <a:gd name="T35" fmla="*/ 1 h 188"/>
                  <a:gd name="T36" fmla="*/ 1 w 156"/>
                  <a:gd name="T37" fmla="*/ 1 h 188"/>
                  <a:gd name="T38" fmla="*/ 1 w 156"/>
                  <a:gd name="T39" fmla="*/ 1 h 188"/>
                  <a:gd name="T40" fmla="*/ 1 w 156"/>
                  <a:gd name="T41" fmla="*/ 1 h 188"/>
                  <a:gd name="T42" fmla="*/ 1 w 156"/>
                  <a:gd name="T43" fmla="*/ 1 h 188"/>
                  <a:gd name="T44" fmla="*/ 1 w 156"/>
                  <a:gd name="T45" fmla="*/ 0 h 188"/>
                  <a:gd name="T46" fmla="*/ 1 w 156"/>
                  <a:gd name="T47" fmla="*/ 0 h 188"/>
                  <a:gd name="T48" fmla="*/ 1 w 156"/>
                  <a:gd name="T49" fmla="*/ 0 h 188"/>
                  <a:gd name="T50" fmla="*/ 1 w 156"/>
                  <a:gd name="T51" fmla="*/ 0 h 188"/>
                  <a:gd name="T52" fmla="*/ 0 w 156"/>
                  <a:gd name="T53" fmla="*/ 0 h 188"/>
                  <a:gd name="T54" fmla="*/ 0 w 156"/>
                  <a:gd name="T55" fmla="*/ 0 h 188"/>
                  <a:gd name="T56" fmla="*/ 0 w 156"/>
                  <a:gd name="T57" fmla="*/ 0 h 188"/>
                  <a:gd name="T58" fmla="*/ 0 w 156"/>
                  <a:gd name="T59" fmla="*/ 0 h 188"/>
                  <a:gd name="T60" fmla="*/ 0 w 156"/>
                  <a:gd name="T61" fmla="*/ 0 h 188"/>
                  <a:gd name="T62" fmla="*/ 0 w 156"/>
                  <a:gd name="T63" fmla="*/ 0 h 188"/>
                  <a:gd name="T64" fmla="*/ 0 w 156"/>
                  <a:gd name="T65" fmla="*/ 0 h 188"/>
                  <a:gd name="T66" fmla="*/ 0 w 156"/>
                  <a:gd name="T67" fmla="*/ 0 h 188"/>
                  <a:gd name="T68" fmla="*/ 0 w 156"/>
                  <a:gd name="T69" fmla="*/ 1 h 188"/>
                  <a:gd name="T70" fmla="*/ 0 w 156"/>
                  <a:gd name="T71" fmla="*/ 1 h 188"/>
                  <a:gd name="T72" fmla="*/ 0 w 156"/>
                  <a:gd name="T73" fmla="*/ 1 h 1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6"/>
                  <a:gd name="T112" fmla="*/ 0 h 188"/>
                  <a:gd name="T113" fmla="*/ 156 w 156"/>
                  <a:gd name="T114" fmla="*/ 188 h 18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6" h="188">
                    <a:moveTo>
                      <a:pt x="7" y="69"/>
                    </a:moveTo>
                    <a:lnTo>
                      <a:pt x="22" y="59"/>
                    </a:lnTo>
                    <a:lnTo>
                      <a:pt x="43" y="69"/>
                    </a:lnTo>
                    <a:lnTo>
                      <a:pt x="57" y="91"/>
                    </a:lnTo>
                    <a:lnTo>
                      <a:pt x="65" y="91"/>
                    </a:lnTo>
                    <a:lnTo>
                      <a:pt x="77" y="112"/>
                    </a:lnTo>
                    <a:lnTo>
                      <a:pt x="92" y="122"/>
                    </a:lnTo>
                    <a:lnTo>
                      <a:pt x="107" y="144"/>
                    </a:lnTo>
                    <a:lnTo>
                      <a:pt x="122" y="144"/>
                    </a:lnTo>
                    <a:lnTo>
                      <a:pt x="120" y="165"/>
                    </a:lnTo>
                    <a:lnTo>
                      <a:pt x="111" y="188"/>
                    </a:lnTo>
                    <a:lnTo>
                      <a:pt x="129" y="181"/>
                    </a:lnTo>
                    <a:lnTo>
                      <a:pt x="136" y="166"/>
                    </a:lnTo>
                    <a:lnTo>
                      <a:pt x="136" y="129"/>
                    </a:lnTo>
                    <a:lnTo>
                      <a:pt x="147" y="151"/>
                    </a:lnTo>
                    <a:lnTo>
                      <a:pt x="156" y="144"/>
                    </a:lnTo>
                    <a:lnTo>
                      <a:pt x="122" y="112"/>
                    </a:lnTo>
                    <a:lnTo>
                      <a:pt x="129" y="106"/>
                    </a:lnTo>
                    <a:lnTo>
                      <a:pt x="122" y="106"/>
                    </a:lnTo>
                    <a:lnTo>
                      <a:pt x="99" y="91"/>
                    </a:lnTo>
                    <a:lnTo>
                      <a:pt x="92" y="77"/>
                    </a:lnTo>
                    <a:lnTo>
                      <a:pt x="77" y="59"/>
                    </a:lnTo>
                    <a:lnTo>
                      <a:pt x="77" y="30"/>
                    </a:lnTo>
                    <a:lnTo>
                      <a:pt x="92" y="30"/>
                    </a:lnTo>
                    <a:lnTo>
                      <a:pt x="92" y="8"/>
                    </a:lnTo>
                    <a:lnTo>
                      <a:pt x="77" y="0"/>
                    </a:lnTo>
                    <a:lnTo>
                      <a:pt x="50" y="0"/>
                    </a:lnTo>
                    <a:lnTo>
                      <a:pt x="43" y="15"/>
                    </a:lnTo>
                    <a:lnTo>
                      <a:pt x="35" y="8"/>
                    </a:lnTo>
                    <a:lnTo>
                      <a:pt x="35" y="15"/>
                    </a:lnTo>
                    <a:lnTo>
                      <a:pt x="22" y="15"/>
                    </a:lnTo>
                    <a:lnTo>
                      <a:pt x="7" y="30"/>
                    </a:lnTo>
                    <a:lnTo>
                      <a:pt x="0" y="30"/>
                    </a:lnTo>
                    <a:lnTo>
                      <a:pt x="0" y="47"/>
                    </a:lnTo>
                    <a:lnTo>
                      <a:pt x="7" y="6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24" name="Freeform 215">
                <a:extLst>
                  <a:ext uri="{FF2B5EF4-FFF2-40B4-BE49-F238E27FC236}">
                    <a16:creationId xmlns:a16="http://schemas.microsoft.com/office/drawing/2014/main" id="{A9BE5B32-AEA2-4F98-8F73-03ABF5DD0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1724" y="2686076"/>
                <a:ext cx="7" cy="10"/>
              </a:xfrm>
              <a:custGeom>
                <a:avLst/>
                <a:gdLst>
                  <a:gd name="T0" fmla="*/ 0 w 29"/>
                  <a:gd name="T1" fmla="*/ 0 h 44"/>
                  <a:gd name="T2" fmla="*/ 0 w 29"/>
                  <a:gd name="T3" fmla="*/ 0 h 44"/>
                  <a:gd name="T4" fmla="*/ 0 w 29"/>
                  <a:gd name="T5" fmla="*/ 0 h 44"/>
                  <a:gd name="T6" fmla="*/ 0 w 29"/>
                  <a:gd name="T7" fmla="*/ 0 h 44"/>
                  <a:gd name="T8" fmla="*/ 0 w 29"/>
                  <a:gd name="T9" fmla="*/ 0 h 44"/>
                  <a:gd name="T10" fmla="*/ 0 w 29"/>
                  <a:gd name="T11" fmla="*/ 0 h 44"/>
                  <a:gd name="T12" fmla="*/ 0 w 29"/>
                  <a:gd name="T13" fmla="*/ 0 h 44"/>
                  <a:gd name="T14" fmla="*/ 0 w 29"/>
                  <a:gd name="T15" fmla="*/ 0 h 44"/>
                  <a:gd name="T16" fmla="*/ 0 w 29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44"/>
                  <a:gd name="T29" fmla="*/ 29 w 29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44">
                    <a:moveTo>
                      <a:pt x="0" y="0"/>
                    </a:moveTo>
                    <a:lnTo>
                      <a:pt x="9" y="36"/>
                    </a:lnTo>
                    <a:lnTo>
                      <a:pt x="9" y="44"/>
                    </a:lnTo>
                    <a:lnTo>
                      <a:pt x="20" y="36"/>
                    </a:lnTo>
                    <a:lnTo>
                      <a:pt x="29" y="7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25" name="Freeform 216">
                <a:extLst>
                  <a:ext uri="{FF2B5EF4-FFF2-40B4-BE49-F238E27FC236}">
                    <a16:creationId xmlns:a16="http://schemas.microsoft.com/office/drawing/2014/main" id="{059FA3C3-DC87-40B6-9684-D5A3FB02B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1738" y="2686089"/>
                <a:ext cx="10" cy="7"/>
              </a:xfrm>
              <a:custGeom>
                <a:avLst/>
                <a:gdLst>
                  <a:gd name="T0" fmla="*/ 0 w 45"/>
                  <a:gd name="T1" fmla="*/ 0 h 29"/>
                  <a:gd name="T2" fmla="*/ 0 w 45"/>
                  <a:gd name="T3" fmla="*/ 0 h 29"/>
                  <a:gd name="T4" fmla="*/ 0 w 45"/>
                  <a:gd name="T5" fmla="*/ 0 h 29"/>
                  <a:gd name="T6" fmla="*/ 0 w 45"/>
                  <a:gd name="T7" fmla="*/ 0 h 29"/>
                  <a:gd name="T8" fmla="*/ 0 w 45"/>
                  <a:gd name="T9" fmla="*/ 0 h 29"/>
                  <a:gd name="T10" fmla="*/ 0 w 45"/>
                  <a:gd name="T11" fmla="*/ 0 h 29"/>
                  <a:gd name="T12" fmla="*/ 0 w 45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"/>
                  <a:gd name="T22" fmla="*/ 0 h 29"/>
                  <a:gd name="T23" fmla="*/ 45 w 45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" h="29">
                    <a:moveTo>
                      <a:pt x="0" y="0"/>
                    </a:moveTo>
                    <a:lnTo>
                      <a:pt x="0" y="9"/>
                    </a:lnTo>
                    <a:lnTo>
                      <a:pt x="31" y="29"/>
                    </a:lnTo>
                    <a:lnTo>
                      <a:pt x="45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403" name="S_GRC">
              <a:extLst>
                <a:ext uri="{FF2B5EF4-FFF2-40B4-BE49-F238E27FC236}">
                  <a16:creationId xmlns:a16="http://schemas.microsoft.com/office/drawing/2014/main" id="{D667CC43-51ED-41C7-8E14-EFCC7939CA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11790" y="2914650"/>
              <a:ext cx="187153" cy="209550"/>
              <a:chOff x="5311790" y="2914650"/>
              <a:chExt cx="19" cy="22"/>
            </a:xfrm>
            <a:solidFill>
              <a:schemeClr val="bg1">
                <a:lumMod val="75000"/>
              </a:schemeClr>
            </a:solidFill>
          </p:grpSpPr>
          <p:sp>
            <p:nvSpPr>
              <p:cNvPr id="421" name="Freeform 210">
                <a:extLst>
                  <a:ext uri="{FF2B5EF4-FFF2-40B4-BE49-F238E27FC236}">
                    <a16:creationId xmlns:a16="http://schemas.microsoft.com/office/drawing/2014/main" id="{0708837D-D2CA-4D76-9208-6BAC7FA192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1790" y="2914650"/>
                <a:ext cx="19" cy="16"/>
              </a:xfrm>
              <a:custGeom>
                <a:avLst/>
                <a:gdLst>
                  <a:gd name="T0" fmla="*/ 0 w 85"/>
                  <a:gd name="T1" fmla="*/ 0 h 74"/>
                  <a:gd name="T2" fmla="*/ 0 w 85"/>
                  <a:gd name="T3" fmla="*/ 0 h 74"/>
                  <a:gd name="T4" fmla="*/ 1 w 85"/>
                  <a:gd name="T5" fmla="*/ 0 h 74"/>
                  <a:gd name="T6" fmla="*/ 1 w 85"/>
                  <a:gd name="T7" fmla="*/ 0 h 74"/>
                  <a:gd name="T8" fmla="*/ 1 w 85"/>
                  <a:gd name="T9" fmla="*/ 0 h 74"/>
                  <a:gd name="T10" fmla="*/ 1 w 85"/>
                  <a:gd name="T11" fmla="*/ 0 h 74"/>
                  <a:gd name="T12" fmla="*/ 1 w 85"/>
                  <a:gd name="T13" fmla="*/ 0 h 74"/>
                  <a:gd name="T14" fmla="*/ 0 w 85"/>
                  <a:gd name="T15" fmla="*/ 0 h 74"/>
                  <a:gd name="T16" fmla="*/ 0 w 85"/>
                  <a:gd name="T17" fmla="*/ 0 h 74"/>
                  <a:gd name="T18" fmla="*/ 0 w 85"/>
                  <a:gd name="T19" fmla="*/ 0 h 74"/>
                  <a:gd name="T20" fmla="*/ 0 w 85"/>
                  <a:gd name="T21" fmla="*/ 0 h 74"/>
                  <a:gd name="T22" fmla="*/ 0 w 85"/>
                  <a:gd name="T23" fmla="*/ 0 h 74"/>
                  <a:gd name="T24" fmla="*/ 0 w 85"/>
                  <a:gd name="T25" fmla="*/ 0 h 74"/>
                  <a:gd name="T26" fmla="*/ 1 w 85"/>
                  <a:gd name="T27" fmla="*/ 1 h 74"/>
                  <a:gd name="T28" fmla="*/ 0 w 85"/>
                  <a:gd name="T29" fmla="*/ 1 h 74"/>
                  <a:gd name="T30" fmla="*/ 0 w 85"/>
                  <a:gd name="T31" fmla="*/ 1 h 74"/>
                  <a:gd name="T32" fmla="*/ 0 w 85"/>
                  <a:gd name="T33" fmla="*/ 1 h 74"/>
                  <a:gd name="T34" fmla="*/ 0 w 85"/>
                  <a:gd name="T35" fmla="*/ 1 h 74"/>
                  <a:gd name="T36" fmla="*/ 0 w 85"/>
                  <a:gd name="T37" fmla="*/ 0 h 74"/>
                  <a:gd name="T38" fmla="*/ 0 w 85"/>
                  <a:gd name="T39" fmla="*/ 0 h 74"/>
                  <a:gd name="T40" fmla="*/ 0 w 85"/>
                  <a:gd name="T41" fmla="*/ 0 h 74"/>
                  <a:gd name="T42" fmla="*/ 0 w 85"/>
                  <a:gd name="T43" fmla="*/ 0 h 74"/>
                  <a:gd name="T44" fmla="*/ 0 w 85"/>
                  <a:gd name="T45" fmla="*/ 0 h 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85"/>
                  <a:gd name="T70" fmla="*/ 0 h 74"/>
                  <a:gd name="T71" fmla="*/ 85 w 85"/>
                  <a:gd name="T72" fmla="*/ 74 h 7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85" h="74">
                    <a:moveTo>
                      <a:pt x="15" y="10"/>
                    </a:moveTo>
                    <a:lnTo>
                      <a:pt x="42" y="0"/>
                    </a:lnTo>
                    <a:lnTo>
                      <a:pt x="57" y="0"/>
                    </a:lnTo>
                    <a:lnTo>
                      <a:pt x="80" y="10"/>
                    </a:lnTo>
                    <a:lnTo>
                      <a:pt x="85" y="0"/>
                    </a:lnTo>
                    <a:lnTo>
                      <a:pt x="80" y="17"/>
                    </a:lnTo>
                    <a:lnTo>
                      <a:pt x="57" y="10"/>
                    </a:lnTo>
                    <a:lnTo>
                      <a:pt x="48" y="17"/>
                    </a:lnTo>
                    <a:lnTo>
                      <a:pt x="48" y="32"/>
                    </a:lnTo>
                    <a:lnTo>
                      <a:pt x="42" y="32"/>
                    </a:lnTo>
                    <a:lnTo>
                      <a:pt x="37" y="17"/>
                    </a:lnTo>
                    <a:lnTo>
                      <a:pt x="37" y="32"/>
                    </a:lnTo>
                    <a:lnTo>
                      <a:pt x="42" y="46"/>
                    </a:lnTo>
                    <a:lnTo>
                      <a:pt x="57" y="68"/>
                    </a:lnTo>
                    <a:lnTo>
                      <a:pt x="48" y="68"/>
                    </a:lnTo>
                    <a:lnTo>
                      <a:pt x="48" y="74"/>
                    </a:lnTo>
                    <a:lnTo>
                      <a:pt x="37" y="68"/>
                    </a:lnTo>
                    <a:lnTo>
                      <a:pt x="15" y="68"/>
                    </a:lnTo>
                    <a:lnTo>
                      <a:pt x="0" y="39"/>
                    </a:lnTo>
                    <a:lnTo>
                      <a:pt x="15" y="17"/>
                    </a:lnTo>
                    <a:lnTo>
                      <a:pt x="15" y="10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22" name="Freeform 217">
                <a:extLst>
                  <a:ext uri="{FF2B5EF4-FFF2-40B4-BE49-F238E27FC236}">
                    <a16:creationId xmlns:a16="http://schemas.microsoft.com/office/drawing/2014/main" id="{42B29489-C700-4EAD-9960-51D3164C4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1793" y="2914665"/>
                <a:ext cx="7" cy="7"/>
              </a:xfrm>
              <a:custGeom>
                <a:avLst/>
                <a:gdLst>
                  <a:gd name="T0" fmla="*/ 0 w 30"/>
                  <a:gd name="T1" fmla="*/ 0 h 29"/>
                  <a:gd name="T2" fmla="*/ 0 w 30"/>
                  <a:gd name="T3" fmla="*/ 0 h 29"/>
                  <a:gd name="T4" fmla="*/ 0 w 30"/>
                  <a:gd name="T5" fmla="*/ 0 h 29"/>
                  <a:gd name="T6" fmla="*/ 0 w 30"/>
                  <a:gd name="T7" fmla="*/ 0 h 29"/>
                  <a:gd name="T8" fmla="*/ 0 w 30"/>
                  <a:gd name="T9" fmla="*/ 0 h 29"/>
                  <a:gd name="T10" fmla="*/ 0 w 30"/>
                  <a:gd name="T11" fmla="*/ 0 h 29"/>
                  <a:gd name="T12" fmla="*/ 0 w 30"/>
                  <a:gd name="T13" fmla="*/ 0 h 29"/>
                  <a:gd name="T14" fmla="*/ 0 w 30"/>
                  <a:gd name="T15" fmla="*/ 0 h 29"/>
                  <a:gd name="T16" fmla="*/ 0 w 30"/>
                  <a:gd name="T17" fmla="*/ 0 h 29"/>
                  <a:gd name="T18" fmla="*/ 0 w 30"/>
                  <a:gd name="T19" fmla="*/ 0 h 29"/>
                  <a:gd name="T20" fmla="*/ 0 w 30"/>
                  <a:gd name="T21" fmla="*/ 0 h 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0"/>
                  <a:gd name="T34" fmla="*/ 0 h 29"/>
                  <a:gd name="T35" fmla="*/ 30 w 30"/>
                  <a:gd name="T36" fmla="*/ 29 h 2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0" h="29">
                    <a:moveTo>
                      <a:pt x="0" y="9"/>
                    </a:moveTo>
                    <a:lnTo>
                      <a:pt x="7" y="9"/>
                    </a:lnTo>
                    <a:lnTo>
                      <a:pt x="7" y="29"/>
                    </a:lnTo>
                    <a:lnTo>
                      <a:pt x="30" y="29"/>
                    </a:lnTo>
                    <a:lnTo>
                      <a:pt x="24" y="9"/>
                    </a:lnTo>
                    <a:lnTo>
                      <a:pt x="30" y="20"/>
                    </a:lnTo>
                    <a:lnTo>
                      <a:pt x="30" y="9"/>
                    </a:lnTo>
                    <a:lnTo>
                      <a:pt x="7" y="0"/>
                    </a:lnTo>
                    <a:lnTo>
                      <a:pt x="0" y="9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grpSp>
          <p:nvGrpSpPr>
            <p:cNvPr id="404" name="S_ESP">
              <a:extLst>
                <a:ext uri="{FF2B5EF4-FFF2-40B4-BE49-F238E27FC236}">
                  <a16:creationId xmlns:a16="http://schemas.microsoft.com/office/drawing/2014/main" id="{32D05E71-6066-40C3-B528-B46D4D98E5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8876" y="2819400"/>
              <a:ext cx="362961" cy="304800"/>
              <a:chOff x="4488876" y="2819400"/>
              <a:chExt cx="38" cy="32"/>
            </a:xfrm>
            <a:solidFill>
              <a:schemeClr val="bg1">
                <a:lumMod val="75000"/>
              </a:schemeClr>
            </a:solidFill>
          </p:grpSpPr>
          <p:sp>
            <p:nvSpPr>
              <p:cNvPr id="419" name="Freeform 206">
                <a:extLst>
                  <a:ext uri="{FF2B5EF4-FFF2-40B4-BE49-F238E27FC236}">
                    <a16:creationId xmlns:a16="http://schemas.microsoft.com/office/drawing/2014/main" id="{ACF0D05F-A567-40D1-9788-F62363592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8876" y="2819400"/>
                <a:ext cx="35" cy="32"/>
              </a:xfrm>
              <a:custGeom>
                <a:avLst/>
                <a:gdLst>
                  <a:gd name="T0" fmla="*/ 0 w 159"/>
                  <a:gd name="T1" fmla="*/ 0 h 149"/>
                  <a:gd name="T2" fmla="*/ 0 w 159"/>
                  <a:gd name="T3" fmla="*/ 0 h 149"/>
                  <a:gd name="T4" fmla="*/ 0 w 159"/>
                  <a:gd name="T5" fmla="*/ 0 h 149"/>
                  <a:gd name="T6" fmla="*/ 0 w 159"/>
                  <a:gd name="T7" fmla="*/ 1 h 149"/>
                  <a:gd name="T8" fmla="*/ 0 w 159"/>
                  <a:gd name="T9" fmla="*/ 1 h 149"/>
                  <a:gd name="T10" fmla="*/ 0 w 159"/>
                  <a:gd name="T11" fmla="*/ 1 h 149"/>
                  <a:gd name="T12" fmla="*/ 0 w 159"/>
                  <a:gd name="T13" fmla="*/ 1 h 149"/>
                  <a:gd name="T14" fmla="*/ 0 w 159"/>
                  <a:gd name="T15" fmla="*/ 1 h 149"/>
                  <a:gd name="T16" fmla="*/ 0 w 159"/>
                  <a:gd name="T17" fmla="*/ 2 h 149"/>
                  <a:gd name="T18" fmla="*/ 1 w 159"/>
                  <a:gd name="T19" fmla="*/ 1 h 149"/>
                  <a:gd name="T20" fmla="*/ 1 w 159"/>
                  <a:gd name="T21" fmla="*/ 1 h 149"/>
                  <a:gd name="T22" fmla="*/ 1 w 159"/>
                  <a:gd name="T23" fmla="*/ 1 h 149"/>
                  <a:gd name="T24" fmla="*/ 1 w 159"/>
                  <a:gd name="T25" fmla="*/ 1 h 149"/>
                  <a:gd name="T26" fmla="*/ 2 w 159"/>
                  <a:gd name="T27" fmla="*/ 1 h 149"/>
                  <a:gd name="T28" fmla="*/ 2 w 159"/>
                  <a:gd name="T29" fmla="*/ 0 h 149"/>
                  <a:gd name="T30" fmla="*/ 2 w 159"/>
                  <a:gd name="T31" fmla="*/ 0 h 149"/>
                  <a:gd name="T32" fmla="*/ 1 w 159"/>
                  <a:gd name="T33" fmla="*/ 0 h 149"/>
                  <a:gd name="T34" fmla="*/ 1 w 159"/>
                  <a:gd name="T35" fmla="*/ 0 h 149"/>
                  <a:gd name="T36" fmla="*/ 0 w 159"/>
                  <a:gd name="T37" fmla="*/ 0 h 149"/>
                  <a:gd name="T38" fmla="*/ 0 w 159"/>
                  <a:gd name="T39" fmla="*/ 0 h 149"/>
                  <a:gd name="T40" fmla="*/ 0 w 159"/>
                  <a:gd name="T41" fmla="*/ 0 h 149"/>
                  <a:gd name="T42" fmla="*/ 0 w 159"/>
                  <a:gd name="T43" fmla="*/ 0 h 149"/>
                  <a:gd name="T44" fmla="*/ 0 w 159"/>
                  <a:gd name="T45" fmla="*/ 0 h 149"/>
                  <a:gd name="T46" fmla="*/ 0 w 159"/>
                  <a:gd name="T47" fmla="*/ 0 h 149"/>
                  <a:gd name="T48" fmla="*/ 0 w 159"/>
                  <a:gd name="T49" fmla="*/ 0 h 14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59"/>
                  <a:gd name="T76" fmla="*/ 0 h 149"/>
                  <a:gd name="T77" fmla="*/ 159 w 159"/>
                  <a:gd name="T78" fmla="*/ 149 h 14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59" h="149">
                    <a:moveTo>
                      <a:pt x="8" y="42"/>
                    </a:moveTo>
                    <a:lnTo>
                      <a:pt x="43" y="42"/>
                    </a:lnTo>
                    <a:lnTo>
                      <a:pt x="43" y="48"/>
                    </a:lnTo>
                    <a:lnTo>
                      <a:pt x="30" y="57"/>
                    </a:lnTo>
                    <a:lnTo>
                      <a:pt x="30" y="79"/>
                    </a:lnTo>
                    <a:lnTo>
                      <a:pt x="23" y="87"/>
                    </a:lnTo>
                    <a:lnTo>
                      <a:pt x="30" y="117"/>
                    </a:lnTo>
                    <a:lnTo>
                      <a:pt x="23" y="136"/>
                    </a:lnTo>
                    <a:lnTo>
                      <a:pt x="52" y="149"/>
                    </a:lnTo>
                    <a:lnTo>
                      <a:pt x="57" y="141"/>
                    </a:lnTo>
                    <a:lnTo>
                      <a:pt x="94" y="141"/>
                    </a:lnTo>
                    <a:lnTo>
                      <a:pt x="129" y="102"/>
                    </a:lnTo>
                    <a:lnTo>
                      <a:pt x="115" y="87"/>
                    </a:lnTo>
                    <a:lnTo>
                      <a:pt x="135" y="57"/>
                    </a:lnTo>
                    <a:lnTo>
                      <a:pt x="159" y="42"/>
                    </a:lnTo>
                    <a:lnTo>
                      <a:pt x="159" y="25"/>
                    </a:lnTo>
                    <a:lnTo>
                      <a:pt x="115" y="18"/>
                    </a:lnTo>
                    <a:lnTo>
                      <a:pt x="100" y="10"/>
                    </a:lnTo>
                    <a:lnTo>
                      <a:pt x="15" y="0"/>
                    </a:lnTo>
                    <a:lnTo>
                      <a:pt x="8" y="10"/>
                    </a:lnTo>
                    <a:lnTo>
                      <a:pt x="0" y="10"/>
                    </a:lnTo>
                    <a:lnTo>
                      <a:pt x="0" y="18"/>
                    </a:lnTo>
                    <a:lnTo>
                      <a:pt x="8" y="42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420" name="Freeform 218">
                <a:extLst>
                  <a:ext uri="{FF2B5EF4-FFF2-40B4-BE49-F238E27FC236}">
                    <a16:creationId xmlns:a16="http://schemas.microsoft.com/office/drawing/2014/main" id="{8EF5F90A-7314-48D2-98BB-F6357087B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8909" y="2819417"/>
                <a:ext cx="5" cy="6"/>
              </a:xfrm>
              <a:custGeom>
                <a:avLst/>
                <a:gdLst>
                  <a:gd name="T0" fmla="*/ 0 w 21"/>
                  <a:gd name="T1" fmla="*/ 0 h 27"/>
                  <a:gd name="T2" fmla="*/ 0 w 21"/>
                  <a:gd name="T3" fmla="*/ 0 h 27"/>
                  <a:gd name="T4" fmla="*/ 0 w 21"/>
                  <a:gd name="T5" fmla="*/ 0 h 27"/>
                  <a:gd name="T6" fmla="*/ 0 w 21"/>
                  <a:gd name="T7" fmla="*/ 0 h 27"/>
                  <a:gd name="T8" fmla="*/ 0 w 21"/>
                  <a:gd name="T9" fmla="*/ 0 h 27"/>
                  <a:gd name="T10" fmla="*/ 0 w 21"/>
                  <a:gd name="T11" fmla="*/ 0 h 27"/>
                  <a:gd name="T12" fmla="*/ 0 w 21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27"/>
                  <a:gd name="T23" fmla="*/ 21 w 21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27">
                    <a:moveTo>
                      <a:pt x="0" y="14"/>
                    </a:moveTo>
                    <a:lnTo>
                      <a:pt x="8" y="27"/>
                    </a:lnTo>
                    <a:lnTo>
                      <a:pt x="21" y="14"/>
                    </a:lnTo>
                    <a:lnTo>
                      <a:pt x="8" y="0"/>
                    </a:lnTo>
                    <a:lnTo>
                      <a:pt x="0" y="14"/>
                    </a:lnTo>
                    <a:close/>
                  </a:path>
                </a:pathLst>
              </a:custGeom>
              <a:noFill/>
              <a:ln w="3175" cap="flat" cmpd="sng" algn="ctr">
                <a:solidFill>
                  <a:srgbClr val="FFD9E5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</a:extLst>
            </p:spPr>
            <p:txBody>
              <a:bodyPr wrap="square" lIns="36576" tIns="32004" rIns="0" bIns="0" anchor="t" upright="1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  <a:p>
                <a:pPr>
                  <a:defRPr sz="1000"/>
                </a:pPr>
                <a:endParaRPr lang="nl-NL" sz="1600">
                  <a:solidFill>
                    <a:srgbClr val="333F48"/>
                  </a:solidFill>
                  <a:latin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405" name="S_ALB">
              <a:extLst>
                <a:ext uri="{FF2B5EF4-FFF2-40B4-BE49-F238E27FC236}">
                  <a16:creationId xmlns:a16="http://schemas.microsoft.com/office/drawing/2014/main" id="{26AACD7B-AF2F-4CF2-AF6D-106A6B3F8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301" y="2876550"/>
              <a:ext cx="56934" cy="123825"/>
            </a:xfrm>
            <a:custGeom>
              <a:avLst/>
              <a:gdLst>
                <a:gd name="T0" fmla="*/ 0 w 27"/>
                <a:gd name="T1" fmla="*/ 0 h 57"/>
                <a:gd name="T2" fmla="*/ 35841523 w 27"/>
                <a:gd name="T3" fmla="*/ 0 h 57"/>
                <a:gd name="T4" fmla="*/ 76164028 w 27"/>
                <a:gd name="T5" fmla="*/ 61349857 h 57"/>
                <a:gd name="T6" fmla="*/ 76164028 w 27"/>
                <a:gd name="T7" fmla="*/ 103821838 h 57"/>
                <a:gd name="T8" fmla="*/ 120967499 w 27"/>
                <a:gd name="T9" fmla="*/ 141575418 h 57"/>
                <a:gd name="T10" fmla="*/ 120967499 w 27"/>
                <a:gd name="T11" fmla="*/ 165171712 h 57"/>
                <a:gd name="T12" fmla="*/ 35841523 w 27"/>
                <a:gd name="T13" fmla="*/ 268993516 h 57"/>
                <a:gd name="T14" fmla="*/ 0 w 27"/>
                <a:gd name="T15" fmla="*/ 235958318 h 57"/>
                <a:gd name="T16" fmla="*/ 0 w 27"/>
                <a:gd name="T17" fmla="*/ 0 h 57"/>
                <a:gd name="T18" fmla="*/ 0 w 27"/>
                <a:gd name="T19" fmla="*/ 0 h 57"/>
                <a:gd name="T20" fmla="*/ 0 w 27"/>
                <a:gd name="T21" fmla="*/ 0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"/>
                <a:gd name="T34" fmla="*/ 0 h 57"/>
                <a:gd name="T35" fmla="*/ 27 w 27"/>
                <a:gd name="T36" fmla="*/ 57 h 5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" h="57">
                  <a:moveTo>
                    <a:pt x="0" y="0"/>
                  </a:moveTo>
                  <a:lnTo>
                    <a:pt x="8" y="0"/>
                  </a:lnTo>
                  <a:lnTo>
                    <a:pt x="17" y="13"/>
                  </a:lnTo>
                  <a:lnTo>
                    <a:pt x="17" y="22"/>
                  </a:lnTo>
                  <a:lnTo>
                    <a:pt x="27" y="30"/>
                  </a:lnTo>
                  <a:lnTo>
                    <a:pt x="27" y="35"/>
                  </a:lnTo>
                  <a:lnTo>
                    <a:pt x="8" y="57"/>
                  </a:lnTo>
                  <a:lnTo>
                    <a:pt x="0" y="5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06" name="S_BGR">
              <a:extLst>
                <a:ext uri="{FF2B5EF4-FFF2-40B4-BE49-F238E27FC236}">
                  <a16:creationId xmlns:a16="http://schemas.microsoft.com/office/drawing/2014/main" id="{37B6B16B-7C55-43B2-BD48-EDA5DA9DE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7701" y="2809875"/>
              <a:ext cx="168175" cy="123825"/>
            </a:xfrm>
            <a:custGeom>
              <a:avLst/>
              <a:gdLst>
                <a:gd name="T0" fmla="*/ 2147483647 w 78"/>
                <a:gd name="T1" fmla="*/ 2147483647 h 62"/>
                <a:gd name="T2" fmla="*/ 2147483647 w 78"/>
                <a:gd name="T3" fmla="*/ 2147483647 h 62"/>
                <a:gd name="T4" fmla="*/ 2147483647 w 78"/>
                <a:gd name="T5" fmla="*/ 2147483647 h 62"/>
                <a:gd name="T6" fmla="*/ 2147483647 w 78"/>
                <a:gd name="T7" fmla="*/ 2147483647 h 62"/>
                <a:gd name="T8" fmla="*/ 2147483647 w 78"/>
                <a:gd name="T9" fmla="*/ 2147483647 h 62"/>
                <a:gd name="T10" fmla="*/ 2147483647 w 78"/>
                <a:gd name="T11" fmla="*/ 2147483647 h 62"/>
                <a:gd name="T12" fmla="*/ 2147483647 w 78"/>
                <a:gd name="T13" fmla="*/ 2147483647 h 62"/>
                <a:gd name="T14" fmla="*/ 2147483647 w 78"/>
                <a:gd name="T15" fmla="*/ 2147483647 h 62"/>
                <a:gd name="T16" fmla="*/ 2147483647 w 78"/>
                <a:gd name="T17" fmla="*/ 2147483647 h 62"/>
                <a:gd name="T18" fmla="*/ 2147483647 w 78"/>
                <a:gd name="T19" fmla="*/ 2147483647 h 62"/>
                <a:gd name="T20" fmla="*/ 0 w 78"/>
                <a:gd name="T21" fmla="*/ 2147483647 h 62"/>
                <a:gd name="T22" fmla="*/ 2147483647 w 78"/>
                <a:gd name="T23" fmla="*/ 2147483647 h 62"/>
                <a:gd name="T24" fmla="*/ 0 w 78"/>
                <a:gd name="T25" fmla="*/ 2147483647 h 62"/>
                <a:gd name="T26" fmla="*/ 0 w 78"/>
                <a:gd name="T27" fmla="*/ 0 h 62"/>
                <a:gd name="T28" fmla="*/ 2147483647 w 78"/>
                <a:gd name="T29" fmla="*/ 2147483647 h 62"/>
                <a:gd name="T30" fmla="*/ 2147483647 w 78"/>
                <a:gd name="T31" fmla="*/ 2147483647 h 62"/>
                <a:gd name="T32" fmla="*/ 2147483647 w 78"/>
                <a:gd name="T33" fmla="*/ 2147483647 h 62"/>
                <a:gd name="T34" fmla="*/ 2147483647 w 78"/>
                <a:gd name="T35" fmla="*/ 0 h 62"/>
                <a:gd name="T36" fmla="*/ 2147483647 w 78"/>
                <a:gd name="T37" fmla="*/ 2147483647 h 62"/>
                <a:gd name="T38" fmla="*/ 2147483647 w 78"/>
                <a:gd name="T39" fmla="*/ 2147483647 h 62"/>
                <a:gd name="T40" fmla="*/ 2147483647 w 78"/>
                <a:gd name="T41" fmla="*/ 2147483647 h 6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8"/>
                <a:gd name="T64" fmla="*/ 0 h 62"/>
                <a:gd name="T65" fmla="*/ 78 w 78"/>
                <a:gd name="T66" fmla="*/ 62 h 6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8" h="62">
                  <a:moveTo>
                    <a:pt x="78" y="9"/>
                  </a:moveTo>
                  <a:lnTo>
                    <a:pt x="78" y="17"/>
                  </a:lnTo>
                  <a:lnTo>
                    <a:pt x="72" y="17"/>
                  </a:lnTo>
                  <a:lnTo>
                    <a:pt x="67" y="32"/>
                  </a:lnTo>
                  <a:lnTo>
                    <a:pt x="72" y="47"/>
                  </a:lnTo>
                  <a:lnTo>
                    <a:pt x="57" y="47"/>
                  </a:lnTo>
                  <a:lnTo>
                    <a:pt x="45" y="62"/>
                  </a:lnTo>
                  <a:lnTo>
                    <a:pt x="21" y="56"/>
                  </a:lnTo>
                  <a:lnTo>
                    <a:pt x="6" y="56"/>
                  </a:lnTo>
                  <a:lnTo>
                    <a:pt x="6" y="47"/>
                  </a:lnTo>
                  <a:lnTo>
                    <a:pt x="0" y="32"/>
                  </a:lnTo>
                  <a:lnTo>
                    <a:pt x="6" y="25"/>
                  </a:lnTo>
                  <a:lnTo>
                    <a:pt x="0" y="9"/>
                  </a:lnTo>
                  <a:lnTo>
                    <a:pt x="0" y="0"/>
                  </a:lnTo>
                  <a:lnTo>
                    <a:pt x="6" y="9"/>
                  </a:lnTo>
                  <a:lnTo>
                    <a:pt x="13" y="9"/>
                  </a:lnTo>
                  <a:lnTo>
                    <a:pt x="45" y="17"/>
                  </a:lnTo>
                  <a:lnTo>
                    <a:pt x="57" y="0"/>
                  </a:lnTo>
                  <a:lnTo>
                    <a:pt x="78" y="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07" name="S_HUN">
              <a:extLst>
                <a:ext uri="{FF2B5EF4-FFF2-40B4-BE49-F238E27FC236}">
                  <a16:creationId xmlns:a16="http://schemas.microsoft.com/office/drawing/2014/main" id="{48A8708B-4591-43DD-B052-C088EA6F3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411" y="2600325"/>
              <a:ext cx="180290" cy="152400"/>
            </a:xfrm>
            <a:custGeom>
              <a:avLst/>
              <a:gdLst>
                <a:gd name="T0" fmla="*/ 2147483647 w 86"/>
                <a:gd name="T1" fmla="*/ 2147483647 h 69"/>
                <a:gd name="T2" fmla="*/ 2147483647 w 86"/>
                <a:gd name="T3" fmla="*/ 2147483647 h 69"/>
                <a:gd name="T4" fmla="*/ 2147483647 w 86"/>
                <a:gd name="T5" fmla="*/ 2147483647 h 69"/>
                <a:gd name="T6" fmla="*/ 2147483647 w 86"/>
                <a:gd name="T7" fmla="*/ 2147483647 h 69"/>
                <a:gd name="T8" fmla="*/ 2147483647 w 86"/>
                <a:gd name="T9" fmla="*/ 2147483647 h 69"/>
                <a:gd name="T10" fmla="*/ 2147483647 w 86"/>
                <a:gd name="T11" fmla="*/ 2147483647 h 69"/>
                <a:gd name="T12" fmla="*/ 2147483647 w 86"/>
                <a:gd name="T13" fmla="*/ 0 h 69"/>
                <a:gd name="T14" fmla="*/ 2147483647 w 86"/>
                <a:gd name="T15" fmla="*/ 2147483647 h 69"/>
                <a:gd name="T16" fmla="*/ 2147483647 w 86"/>
                <a:gd name="T17" fmla="*/ 2147483647 h 69"/>
                <a:gd name="T18" fmla="*/ 0 w 86"/>
                <a:gd name="T19" fmla="*/ 2147483647 h 69"/>
                <a:gd name="T20" fmla="*/ 0 w 86"/>
                <a:gd name="T21" fmla="*/ 2147483647 h 69"/>
                <a:gd name="T22" fmla="*/ 2147483647 w 86"/>
                <a:gd name="T23" fmla="*/ 2147483647 h 69"/>
                <a:gd name="T24" fmla="*/ 2147483647 w 86"/>
                <a:gd name="T25" fmla="*/ 2147483647 h 69"/>
                <a:gd name="T26" fmla="*/ 2147483647 w 86"/>
                <a:gd name="T27" fmla="*/ 2147483647 h 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6"/>
                <a:gd name="T43" fmla="*/ 0 h 69"/>
                <a:gd name="T44" fmla="*/ 86 w 86"/>
                <a:gd name="T45" fmla="*/ 69 h 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6" h="69">
                  <a:moveTo>
                    <a:pt x="29" y="69"/>
                  </a:moveTo>
                  <a:lnTo>
                    <a:pt x="49" y="52"/>
                  </a:lnTo>
                  <a:lnTo>
                    <a:pt x="64" y="52"/>
                  </a:lnTo>
                  <a:lnTo>
                    <a:pt x="71" y="22"/>
                  </a:lnTo>
                  <a:lnTo>
                    <a:pt x="86" y="22"/>
                  </a:lnTo>
                  <a:lnTo>
                    <a:pt x="71" y="6"/>
                  </a:lnTo>
                  <a:lnTo>
                    <a:pt x="55" y="0"/>
                  </a:lnTo>
                  <a:lnTo>
                    <a:pt x="20" y="22"/>
                  </a:lnTo>
                  <a:lnTo>
                    <a:pt x="7" y="22"/>
                  </a:lnTo>
                  <a:lnTo>
                    <a:pt x="0" y="37"/>
                  </a:lnTo>
                  <a:lnTo>
                    <a:pt x="0" y="45"/>
                  </a:lnTo>
                  <a:lnTo>
                    <a:pt x="20" y="69"/>
                  </a:lnTo>
                  <a:lnTo>
                    <a:pt x="29" y="69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08" name="S_HRV">
              <a:extLst>
                <a:ext uri="{FF2B5EF4-FFF2-40B4-BE49-F238E27FC236}">
                  <a16:creationId xmlns:a16="http://schemas.microsoft.com/office/drawing/2014/main" id="{A41607FF-5858-4D27-B3A7-CA1BECE8F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1500" y="2705100"/>
              <a:ext cx="170801" cy="171450"/>
            </a:xfrm>
            <a:custGeom>
              <a:avLst/>
              <a:gdLst>
                <a:gd name="T0" fmla="*/ 174533957 w 80"/>
                <a:gd name="T1" fmla="*/ 0 h 84"/>
                <a:gd name="T2" fmla="*/ 266392546 w 80"/>
                <a:gd name="T3" fmla="*/ 95818095 h 84"/>
                <a:gd name="T4" fmla="*/ 307729192 w 80"/>
                <a:gd name="T5" fmla="*/ 95818095 h 84"/>
                <a:gd name="T6" fmla="*/ 367438775 w 80"/>
                <a:gd name="T7" fmla="*/ 124978872 h 84"/>
                <a:gd name="T8" fmla="*/ 367438775 w 80"/>
                <a:gd name="T9" fmla="*/ 158307547 h 84"/>
                <a:gd name="T10" fmla="*/ 307729192 w 80"/>
                <a:gd name="T11" fmla="*/ 158307547 h 84"/>
                <a:gd name="T12" fmla="*/ 307729192 w 80"/>
                <a:gd name="T13" fmla="*/ 124978872 h 84"/>
                <a:gd name="T14" fmla="*/ 206685106 w 80"/>
                <a:gd name="T15" fmla="*/ 95818095 h 84"/>
                <a:gd name="T16" fmla="*/ 174533957 w 80"/>
                <a:gd name="T17" fmla="*/ 124978872 h 84"/>
                <a:gd name="T18" fmla="*/ 174533957 w 80"/>
                <a:gd name="T19" fmla="*/ 95818095 h 84"/>
                <a:gd name="T20" fmla="*/ 137790060 w 80"/>
                <a:gd name="T21" fmla="*/ 124978872 h 84"/>
                <a:gd name="T22" fmla="*/ 174533957 w 80"/>
                <a:gd name="T23" fmla="*/ 158307547 h 84"/>
                <a:gd name="T24" fmla="*/ 238834112 w 80"/>
                <a:gd name="T25" fmla="*/ 287452277 h 84"/>
                <a:gd name="T26" fmla="*/ 266392546 w 80"/>
                <a:gd name="T27" fmla="*/ 320780920 h 84"/>
                <a:gd name="T28" fmla="*/ 266392546 w 80"/>
                <a:gd name="T29" fmla="*/ 349941697 h 84"/>
                <a:gd name="T30" fmla="*/ 206685106 w 80"/>
                <a:gd name="T31" fmla="*/ 287452277 h 84"/>
                <a:gd name="T32" fmla="*/ 174533957 w 80"/>
                <a:gd name="T33" fmla="*/ 287452277 h 84"/>
                <a:gd name="T34" fmla="*/ 73487762 w 80"/>
                <a:gd name="T35" fmla="*/ 216631142 h 84"/>
                <a:gd name="T36" fmla="*/ 73487762 w 80"/>
                <a:gd name="T37" fmla="*/ 124978872 h 84"/>
                <a:gd name="T38" fmla="*/ 36743881 w 80"/>
                <a:gd name="T39" fmla="*/ 124978872 h 84"/>
                <a:gd name="T40" fmla="*/ 0 w 80"/>
                <a:gd name="T41" fmla="*/ 158307547 h 84"/>
                <a:gd name="T42" fmla="*/ 0 w 80"/>
                <a:gd name="T43" fmla="*/ 95818095 h 84"/>
                <a:gd name="T44" fmla="*/ 73487762 w 80"/>
                <a:gd name="T45" fmla="*/ 95818095 h 84"/>
                <a:gd name="T46" fmla="*/ 137790060 w 80"/>
                <a:gd name="T47" fmla="*/ 0 h 84"/>
                <a:gd name="T48" fmla="*/ 174533957 w 80"/>
                <a:gd name="T49" fmla="*/ 0 h 84"/>
                <a:gd name="T50" fmla="*/ 174533957 w 80"/>
                <a:gd name="T51" fmla="*/ 0 h 8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0"/>
                <a:gd name="T79" fmla="*/ 0 h 84"/>
                <a:gd name="T80" fmla="*/ 80 w 80"/>
                <a:gd name="T81" fmla="*/ 84 h 8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0" h="84">
                  <a:moveTo>
                    <a:pt x="38" y="0"/>
                  </a:moveTo>
                  <a:lnTo>
                    <a:pt x="58" y="23"/>
                  </a:lnTo>
                  <a:lnTo>
                    <a:pt x="67" y="23"/>
                  </a:lnTo>
                  <a:lnTo>
                    <a:pt x="80" y="30"/>
                  </a:lnTo>
                  <a:lnTo>
                    <a:pt x="80" y="38"/>
                  </a:lnTo>
                  <a:lnTo>
                    <a:pt x="67" y="38"/>
                  </a:lnTo>
                  <a:lnTo>
                    <a:pt x="67" y="30"/>
                  </a:lnTo>
                  <a:lnTo>
                    <a:pt x="45" y="23"/>
                  </a:lnTo>
                  <a:lnTo>
                    <a:pt x="38" y="30"/>
                  </a:lnTo>
                  <a:lnTo>
                    <a:pt x="38" y="23"/>
                  </a:lnTo>
                  <a:lnTo>
                    <a:pt x="30" y="30"/>
                  </a:lnTo>
                  <a:lnTo>
                    <a:pt x="38" y="38"/>
                  </a:lnTo>
                  <a:lnTo>
                    <a:pt x="52" y="69"/>
                  </a:lnTo>
                  <a:lnTo>
                    <a:pt x="58" y="77"/>
                  </a:lnTo>
                  <a:lnTo>
                    <a:pt x="58" y="84"/>
                  </a:lnTo>
                  <a:lnTo>
                    <a:pt x="45" y="69"/>
                  </a:lnTo>
                  <a:lnTo>
                    <a:pt x="38" y="69"/>
                  </a:lnTo>
                  <a:lnTo>
                    <a:pt x="16" y="52"/>
                  </a:lnTo>
                  <a:lnTo>
                    <a:pt x="16" y="30"/>
                  </a:lnTo>
                  <a:lnTo>
                    <a:pt x="8" y="30"/>
                  </a:lnTo>
                  <a:lnTo>
                    <a:pt x="0" y="38"/>
                  </a:lnTo>
                  <a:lnTo>
                    <a:pt x="0" y="23"/>
                  </a:lnTo>
                  <a:lnTo>
                    <a:pt x="16" y="23"/>
                  </a:lnTo>
                  <a:lnTo>
                    <a:pt x="30" y="0"/>
                  </a:lnTo>
                  <a:lnTo>
                    <a:pt x="3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09" name="S_SR">
              <a:extLst>
                <a:ext uri="{FF2B5EF4-FFF2-40B4-BE49-F238E27FC236}">
                  <a16:creationId xmlns:a16="http://schemas.microsoft.com/office/drawing/2014/main" id="{72C715C4-7D09-4FB8-984F-F8DA72081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3834" y="2714625"/>
              <a:ext cx="132845" cy="190500"/>
            </a:xfrm>
            <a:custGeom>
              <a:avLst/>
              <a:gdLst>
                <a:gd name="T0" fmla="*/ 58244319 w 63"/>
                <a:gd name="T1" fmla="*/ 138889336 h 90"/>
                <a:gd name="T2" fmla="*/ 58244319 w 63"/>
                <a:gd name="T3" fmla="*/ 94085835 h 90"/>
                <a:gd name="T4" fmla="*/ 0 w 63"/>
                <a:gd name="T5" fmla="*/ 67204160 h 90"/>
                <a:gd name="T6" fmla="*/ 89604861 w 63"/>
                <a:gd name="T7" fmla="*/ 0 h 90"/>
                <a:gd name="T8" fmla="*/ 156809045 w 63"/>
                <a:gd name="T9" fmla="*/ 138889336 h 90"/>
                <a:gd name="T10" fmla="*/ 255375838 w 63"/>
                <a:gd name="T11" fmla="*/ 138889336 h 90"/>
                <a:gd name="T12" fmla="*/ 255375838 w 63"/>
                <a:gd name="T13" fmla="*/ 232975137 h 90"/>
                <a:gd name="T14" fmla="*/ 282257564 w 63"/>
                <a:gd name="T15" fmla="*/ 300179347 h 90"/>
                <a:gd name="T16" fmla="*/ 255375838 w 63"/>
                <a:gd name="T17" fmla="*/ 336020852 h 90"/>
                <a:gd name="T18" fmla="*/ 156809045 w 63"/>
                <a:gd name="T19" fmla="*/ 336020852 h 90"/>
                <a:gd name="T20" fmla="*/ 116486522 w 63"/>
                <a:gd name="T21" fmla="*/ 403224996 h 90"/>
                <a:gd name="T22" fmla="*/ 89604861 w 63"/>
                <a:gd name="T23" fmla="*/ 336020852 h 90"/>
                <a:gd name="T24" fmla="*/ 89604861 w 63"/>
                <a:gd name="T25" fmla="*/ 300179347 h 90"/>
                <a:gd name="T26" fmla="*/ 58244319 w 63"/>
                <a:gd name="T27" fmla="*/ 268816642 h 90"/>
                <a:gd name="T28" fmla="*/ 58244319 w 63"/>
                <a:gd name="T29" fmla="*/ 138889336 h 90"/>
                <a:gd name="T30" fmla="*/ 58244319 w 63"/>
                <a:gd name="T31" fmla="*/ 138889336 h 90"/>
                <a:gd name="T32" fmla="*/ 58244319 w 63"/>
                <a:gd name="T33" fmla="*/ 138889336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90"/>
                <a:gd name="T53" fmla="*/ 63 w 63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90">
                  <a:moveTo>
                    <a:pt x="13" y="31"/>
                  </a:moveTo>
                  <a:lnTo>
                    <a:pt x="13" y="21"/>
                  </a:lnTo>
                  <a:lnTo>
                    <a:pt x="0" y="15"/>
                  </a:lnTo>
                  <a:lnTo>
                    <a:pt x="20" y="0"/>
                  </a:lnTo>
                  <a:lnTo>
                    <a:pt x="35" y="31"/>
                  </a:lnTo>
                  <a:lnTo>
                    <a:pt x="57" y="31"/>
                  </a:lnTo>
                  <a:lnTo>
                    <a:pt x="57" y="52"/>
                  </a:lnTo>
                  <a:lnTo>
                    <a:pt x="63" y="67"/>
                  </a:lnTo>
                  <a:lnTo>
                    <a:pt x="57" y="75"/>
                  </a:lnTo>
                  <a:lnTo>
                    <a:pt x="35" y="75"/>
                  </a:lnTo>
                  <a:lnTo>
                    <a:pt x="26" y="90"/>
                  </a:lnTo>
                  <a:lnTo>
                    <a:pt x="20" y="75"/>
                  </a:lnTo>
                  <a:lnTo>
                    <a:pt x="20" y="67"/>
                  </a:lnTo>
                  <a:lnTo>
                    <a:pt x="13" y="60"/>
                  </a:lnTo>
                  <a:lnTo>
                    <a:pt x="13" y="31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0" name="S_MKD">
              <a:extLst>
                <a:ext uri="{FF2B5EF4-FFF2-40B4-BE49-F238E27FC236}">
                  <a16:creationId xmlns:a16="http://schemas.microsoft.com/office/drawing/2014/main" id="{11C2CC89-30C0-426E-9C4B-E788A7985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0768" y="2876550"/>
              <a:ext cx="75912" cy="57150"/>
            </a:xfrm>
            <a:custGeom>
              <a:avLst/>
              <a:gdLst>
                <a:gd name="T0" fmla="*/ 42658936 w 35"/>
                <a:gd name="T1" fmla="*/ 116647232 h 28"/>
                <a:gd name="T2" fmla="*/ 0 w 35"/>
                <a:gd name="T3" fmla="*/ 83318586 h 28"/>
                <a:gd name="T4" fmla="*/ 0 w 35"/>
                <a:gd name="T5" fmla="*/ 54157790 h 28"/>
                <a:gd name="T6" fmla="*/ 42658936 w 35"/>
                <a:gd name="T7" fmla="*/ 0 h 28"/>
                <a:gd name="T8" fmla="*/ 142197881 w 35"/>
                <a:gd name="T9" fmla="*/ 0 h 28"/>
                <a:gd name="T10" fmla="*/ 165898281 w 35"/>
                <a:gd name="T11" fmla="*/ 54157790 h 28"/>
                <a:gd name="T12" fmla="*/ 165898281 w 35"/>
                <a:gd name="T13" fmla="*/ 83318586 h 28"/>
                <a:gd name="T14" fmla="*/ 42658936 w 35"/>
                <a:gd name="T15" fmla="*/ 116647232 h 28"/>
                <a:gd name="T16" fmla="*/ 42658936 w 35"/>
                <a:gd name="T17" fmla="*/ 116647232 h 28"/>
                <a:gd name="T18" fmla="*/ 42658936 w 35"/>
                <a:gd name="T19" fmla="*/ 116647232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28"/>
                <a:gd name="T32" fmla="*/ 35 w 35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28">
                  <a:moveTo>
                    <a:pt x="9" y="28"/>
                  </a:moveTo>
                  <a:lnTo>
                    <a:pt x="0" y="20"/>
                  </a:lnTo>
                  <a:lnTo>
                    <a:pt x="0" y="13"/>
                  </a:lnTo>
                  <a:lnTo>
                    <a:pt x="9" y="0"/>
                  </a:lnTo>
                  <a:lnTo>
                    <a:pt x="30" y="0"/>
                  </a:lnTo>
                  <a:lnTo>
                    <a:pt x="35" y="13"/>
                  </a:lnTo>
                  <a:lnTo>
                    <a:pt x="35" y="20"/>
                  </a:lnTo>
                  <a:lnTo>
                    <a:pt x="9" y="28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1" name="S_BIH">
              <a:extLst>
                <a:ext uri="{FF2B5EF4-FFF2-40B4-BE49-F238E27FC236}">
                  <a16:creationId xmlns:a16="http://schemas.microsoft.com/office/drawing/2014/main" id="{78DD1D92-9583-45F4-88D7-17872D203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922" y="2743200"/>
              <a:ext cx="104379" cy="114300"/>
            </a:xfrm>
            <a:custGeom>
              <a:avLst/>
              <a:gdLst>
                <a:gd name="T0" fmla="*/ 43911205 w 50"/>
                <a:gd name="T1" fmla="*/ 82135551 h 52"/>
                <a:gd name="T2" fmla="*/ 96604649 w 50"/>
                <a:gd name="T3" fmla="*/ 217418388 h 52"/>
                <a:gd name="T4" fmla="*/ 122951362 w 50"/>
                <a:gd name="T5" fmla="*/ 251240187 h 52"/>
                <a:gd name="T6" fmla="*/ 162472513 w 50"/>
                <a:gd name="T7" fmla="*/ 217418388 h 52"/>
                <a:gd name="T8" fmla="*/ 219556011 w 50"/>
                <a:gd name="T9" fmla="*/ 217418388 h 52"/>
                <a:gd name="T10" fmla="*/ 219556011 w 50"/>
                <a:gd name="T11" fmla="*/ 82135551 h 52"/>
                <a:gd name="T12" fmla="*/ 162472513 w 50"/>
                <a:gd name="T13" fmla="*/ 82135551 h 52"/>
                <a:gd name="T14" fmla="*/ 162472513 w 50"/>
                <a:gd name="T15" fmla="*/ 38653189 h 52"/>
                <a:gd name="T16" fmla="*/ 65865752 w 50"/>
                <a:gd name="T17" fmla="*/ 0 h 52"/>
                <a:gd name="T18" fmla="*/ 43911205 w 50"/>
                <a:gd name="T19" fmla="*/ 38653189 h 52"/>
                <a:gd name="T20" fmla="*/ 43911205 w 50"/>
                <a:gd name="T21" fmla="*/ 0 h 52"/>
                <a:gd name="T22" fmla="*/ 0 w 50"/>
                <a:gd name="T23" fmla="*/ 38653189 h 52"/>
                <a:gd name="T24" fmla="*/ 43911205 w 50"/>
                <a:gd name="T25" fmla="*/ 82135551 h 52"/>
                <a:gd name="T26" fmla="*/ 43911205 w 50"/>
                <a:gd name="T27" fmla="*/ 82135551 h 52"/>
                <a:gd name="T28" fmla="*/ 43911205 w 50"/>
                <a:gd name="T29" fmla="*/ 82135551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"/>
                <a:gd name="T46" fmla="*/ 0 h 52"/>
                <a:gd name="T47" fmla="*/ 50 w 50"/>
                <a:gd name="T48" fmla="*/ 52 h 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" h="52">
                  <a:moveTo>
                    <a:pt x="10" y="17"/>
                  </a:moveTo>
                  <a:lnTo>
                    <a:pt x="22" y="45"/>
                  </a:lnTo>
                  <a:lnTo>
                    <a:pt x="28" y="52"/>
                  </a:lnTo>
                  <a:lnTo>
                    <a:pt x="37" y="45"/>
                  </a:lnTo>
                  <a:lnTo>
                    <a:pt x="50" y="45"/>
                  </a:lnTo>
                  <a:lnTo>
                    <a:pt x="50" y="17"/>
                  </a:lnTo>
                  <a:lnTo>
                    <a:pt x="37" y="17"/>
                  </a:lnTo>
                  <a:lnTo>
                    <a:pt x="37" y="8"/>
                  </a:lnTo>
                  <a:lnTo>
                    <a:pt x="15" y="0"/>
                  </a:lnTo>
                  <a:lnTo>
                    <a:pt x="10" y="8"/>
                  </a:lnTo>
                  <a:lnTo>
                    <a:pt x="10" y="0"/>
                  </a:lnTo>
                  <a:lnTo>
                    <a:pt x="0" y="8"/>
                  </a:lnTo>
                  <a:lnTo>
                    <a:pt x="10" y="1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2" name="S_CZE">
              <a:extLst>
                <a:ext uri="{FF2B5EF4-FFF2-40B4-BE49-F238E27FC236}">
                  <a16:creationId xmlns:a16="http://schemas.microsoft.com/office/drawing/2014/main" id="{91C3148D-801F-459B-8E93-F72E7D771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4055" y="2495550"/>
              <a:ext cx="189779" cy="104775"/>
            </a:xfrm>
            <a:custGeom>
              <a:avLst/>
              <a:gdLst>
                <a:gd name="T0" fmla="*/ 2147483647 w 89"/>
                <a:gd name="T1" fmla="*/ 2147483647 h 52"/>
                <a:gd name="T2" fmla="*/ 2147483647 w 89"/>
                <a:gd name="T3" fmla="*/ 2147483647 h 52"/>
                <a:gd name="T4" fmla="*/ 2147483647 w 89"/>
                <a:gd name="T5" fmla="*/ 2147483647 h 52"/>
                <a:gd name="T6" fmla="*/ 2147483647 w 89"/>
                <a:gd name="T7" fmla="*/ 0 h 52"/>
                <a:gd name="T8" fmla="*/ 2147483647 w 89"/>
                <a:gd name="T9" fmla="*/ 0 h 52"/>
                <a:gd name="T10" fmla="*/ 2147483647 w 89"/>
                <a:gd name="T11" fmla="*/ 2147483647 h 52"/>
                <a:gd name="T12" fmla="*/ 0 w 89"/>
                <a:gd name="T13" fmla="*/ 2147483647 h 52"/>
                <a:gd name="T14" fmla="*/ 2147483647 w 89"/>
                <a:gd name="T15" fmla="*/ 2147483647 h 52"/>
                <a:gd name="T16" fmla="*/ 2147483647 w 89"/>
                <a:gd name="T17" fmla="*/ 2147483647 h 52"/>
                <a:gd name="T18" fmla="*/ 2147483647 w 89"/>
                <a:gd name="T19" fmla="*/ 2147483647 h 52"/>
                <a:gd name="T20" fmla="*/ 2147483647 w 89"/>
                <a:gd name="T21" fmla="*/ 2147483647 h 52"/>
                <a:gd name="T22" fmla="*/ 2147483647 w 89"/>
                <a:gd name="T23" fmla="*/ 2147483647 h 52"/>
                <a:gd name="T24" fmla="*/ 2147483647 w 89"/>
                <a:gd name="T25" fmla="*/ 2147483647 h 52"/>
                <a:gd name="T26" fmla="*/ 2147483647 w 89"/>
                <a:gd name="T27" fmla="*/ 2147483647 h 52"/>
                <a:gd name="T28" fmla="*/ 2147483647 w 89"/>
                <a:gd name="T29" fmla="*/ 2147483647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9"/>
                <a:gd name="T46" fmla="*/ 0 h 52"/>
                <a:gd name="T47" fmla="*/ 89 w 89"/>
                <a:gd name="T48" fmla="*/ 52 h 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9" h="52">
                  <a:moveTo>
                    <a:pt x="89" y="37"/>
                  </a:moveTo>
                  <a:lnTo>
                    <a:pt x="75" y="15"/>
                  </a:lnTo>
                  <a:lnTo>
                    <a:pt x="69" y="15"/>
                  </a:lnTo>
                  <a:lnTo>
                    <a:pt x="42" y="0"/>
                  </a:lnTo>
                  <a:lnTo>
                    <a:pt x="32" y="0"/>
                  </a:lnTo>
                  <a:lnTo>
                    <a:pt x="20" y="8"/>
                  </a:lnTo>
                  <a:lnTo>
                    <a:pt x="0" y="15"/>
                  </a:lnTo>
                  <a:lnTo>
                    <a:pt x="12" y="37"/>
                  </a:lnTo>
                  <a:lnTo>
                    <a:pt x="27" y="52"/>
                  </a:lnTo>
                  <a:lnTo>
                    <a:pt x="42" y="52"/>
                  </a:lnTo>
                  <a:lnTo>
                    <a:pt x="42" y="45"/>
                  </a:lnTo>
                  <a:lnTo>
                    <a:pt x="69" y="52"/>
                  </a:lnTo>
                  <a:lnTo>
                    <a:pt x="89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3" name="S_SVK">
              <a:extLst>
                <a:ext uri="{FF2B5EF4-FFF2-40B4-BE49-F238E27FC236}">
                  <a16:creationId xmlns:a16="http://schemas.microsoft.com/office/drawing/2014/main" id="{46DD3348-4A31-4CAB-8E0B-56759415A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389" y="2571750"/>
              <a:ext cx="161312" cy="76200"/>
            </a:xfrm>
            <a:custGeom>
              <a:avLst/>
              <a:gdLst>
                <a:gd name="T0" fmla="*/ 2147483647 w 79"/>
                <a:gd name="T1" fmla="*/ 2147483647 h 40"/>
                <a:gd name="T2" fmla="*/ 2147483647 w 79"/>
                <a:gd name="T3" fmla="*/ 0 h 40"/>
                <a:gd name="T4" fmla="*/ 2147483647 w 79"/>
                <a:gd name="T5" fmla="*/ 2147483647 h 40"/>
                <a:gd name="T6" fmla="*/ 2147483647 w 79"/>
                <a:gd name="T7" fmla="*/ 0 h 40"/>
                <a:gd name="T8" fmla="*/ 2147483647 w 79"/>
                <a:gd name="T9" fmla="*/ 0 h 40"/>
                <a:gd name="T10" fmla="*/ 0 w 79"/>
                <a:gd name="T11" fmla="*/ 2147483647 h 40"/>
                <a:gd name="T12" fmla="*/ 0 w 79"/>
                <a:gd name="T13" fmla="*/ 2147483647 h 40"/>
                <a:gd name="T14" fmla="*/ 2147483647 w 79"/>
                <a:gd name="T15" fmla="*/ 2147483647 h 40"/>
                <a:gd name="T16" fmla="*/ 2147483647 w 79"/>
                <a:gd name="T17" fmla="*/ 2147483647 h 40"/>
                <a:gd name="T18" fmla="*/ 2147483647 w 79"/>
                <a:gd name="T19" fmla="*/ 2147483647 h 40"/>
                <a:gd name="T20" fmla="*/ 2147483647 w 79"/>
                <a:gd name="T21" fmla="*/ 2147483647 h 40"/>
                <a:gd name="T22" fmla="*/ 2147483647 w 79"/>
                <a:gd name="T23" fmla="*/ 2147483647 h 40"/>
                <a:gd name="T24" fmla="*/ 2147483647 w 79"/>
                <a:gd name="T25" fmla="*/ 2147483647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9"/>
                <a:gd name="T40" fmla="*/ 0 h 40"/>
                <a:gd name="T41" fmla="*/ 79 w 79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9" h="40">
                  <a:moveTo>
                    <a:pt x="79" y="10"/>
                  </a:moveTo>
                  <a:lnTo>
                    <a:pt x="57" y="0"/>
                  </a:lnTo>
                  <a:lnTo>
                    <a:pt x="42" y="10"/>
                  </a:lnTo>
                  <a:lnTo>
                    <a:pt x="35" y="0"/>
                  </a:lnTo>
                  <a:lnTo>
                    <a:pt x="22" y="0"/>
                  </a:lnTo>
                  <a:lnTo>
                    <a:pt x="0" y="18"/>
                  </a:lnTo>
                  <a:lnTo>
                    <a:pt x="0" y="40"/>
                  </a:lnTo>
                  <a:lnTo>
                    <a:pt x="13" y="40"/>
                  </a:lnTo>
                  <a:lnTo>
                    <a:pt x="48" y="18"/>
                  </a:lnTo>
                  <a:lnTo>
                    <a:pt x="64" y="25"/>
                  </a:lnTo>
                  <a:lnTo>
                    <a:pt x="79" y="1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4" name="S_CHE">
              <a:extLst>
                <a:ext uri="{FF2B5EF4-FFF2-40B4-BE49-F238E27FC236}">
                  <a16:creationId xmlns:a16="http://schemas.microsoft.com/office/drawing/2014/main" id="{AE2C9C88-2676-4575-82DA-D184A3309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232" y="2667000"/>
              <a:ext cx="113867" cy="85725"/>
            </a:xfrm>
            <a:custGeom>
              <a:avLst/>
              <a:gdLst>
                <a:gd name="T0" fmla="*/ 2147483647 w 57"/>
                <a:gd name="T1" fmla="*/ 2147483647 h 37"/>
                <a:gd name="T2" fmla="*/ 2147483647 w 57"/>
                <a:gd name="T3" fmla="*/ 2147483647 h 37"/>
                <a:gd name="T4" fmla="*/ 2147483647 w 57"/>
                <a:gd name="T5" fmla="*/ 2147483647 h 37"/>
                <a:gd name="T6" fmla="*/ 2147483647 w 57"/>
                <a:gd name="T7" fmla="*/ 2147483647 h 37"/>
                <a:gd name="T8" fmla="*/ 2147483647 w 57"/>
                <a:gd name="T9" fmla="*/ 2147483647 h 37"/>
                <a:gd name="T10" fmla="*/ 2147483647 w 57"/>
                <a:gd name="T11" fmla="*/ 2147483647 h 37"/>
                <a:gd name="T12" fmla="*/ 2147483647 w 57"/>
                <a:gd name="T13" fmla="*/ 2147483647 h 37"/>
                <a:gd name="T14" fmla="*/ 2147483647 w 57"/>
                <a:gd name="T15" fmla="*/ 0 h 37"/>
                <a:gd name="T16" fmla="*/ 2147483647 w 57"/>
                <a:gd name="T17" fmla="*/ 0 h 37"/>
                <a:gd name="T18" fmla="*/ 0 w 57"/>
                <a:gd name="T19" fmla="*/ 2147483647 h 37"/>
                <a:gd name="T20" fmla="*/ 0 w 57"/>
                <a:gd name="T21" fmla="*/ 2147483647 h 37"/>
                <a:gd name="T22" fmla="*/ 2147483647 w 57"/>
                <a:gd name="T23" fmla="*/ 2147483647 h 37"/>
                <a:gd name="T24" fmla="*/ 2147483647 w 57"/>
                <a:gd name="T25" fmla="*/ 2147483647 h 37"/>
                <a:gd name="T26" fmla="*/ 2147483647 w 57"/>
                <a:gd name="T27" fmla="*/ 2147483647 h 37"/>
                <a:gd name="T28" fmla="*/ 2147483647 w 57"/>
                <a:gd name="T29" fmla="*/ 2147483647 h 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7"/>
                <a:gd name="T46" fmla="*/ 0 h 37"/>
                <a:gd name="T47" fmla="*/ 57 w 57"/>
                <a:gd name="T48" fmla="*/ 37 h 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7" h="37">
                  <a:moveTo>
                    <a:pt x="14" y="37"/>
                  </a:moveTo>
                  <a:lnTo>
                    <a:pt x="29" y="20"/>
                  </a:lnTo>
                  <a:lnTo>
                    <a:pt x="42" y="20"/>
                  </a:lnTo>
                  <a:lnTo>
                    <a:pt x="42" y="15"/>
                  </a:lnTo>
                  <a:lnTo>
                    <a:pt x="50" y="20"/>
                  </a:lnTo>
                  <a:lnTo>
                    <a:pt x="57" y="6"/>
                  </a:lnTo>
                  <a:lnTo>
                    <a:pt x="50" y="6"/>
                  </a:lnTo>
                  <a:lnTo>
                    <a:pt x="42" y="0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9" y="15"/>
                  </a:lnTo>
                  <a:lnTo>
                    <a:pt x="9" y="37"/>
                  </a:lnTo>
                  <a:lnTo>
                    <a:pt x="1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5" name="S_SVN">
              <a:extLst>
                <a:ext uri="{FF2B5EF4-FFF2-40B4-BE49-F238E27FC236}">
                  <a16:creationId xmlns:a16="http://schemas.microsoft.com/office/drawing/2014/main" id="{4B7C9133-16EA-4FEA-8C64-B59BA89B1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1500" y="2676525"/>
              <a:ext cx="75912" cy="66675"/>
            </a:xfrm>
            <a:custGeom>
              <a:avLst/>
              <a:gdLst>
                <a:gd name="T0" fmla="*/ 152801054 w 38"/>
                <a:gd name="T1" fmla="*/ 43413755 h 32"/>
                <a:gd name="T2" fmla="*/ 120632604 w 38"/>
                <a:gd name="T3" fmla="*/ 43413755 h 32"/>
                <a:gd name="T4" fmla="*/ 60316302 w 38"/>
                <a:gd name="T5" fmla="*/ 138923612 h 32"/>
                <a:gd name="T6" fmla="*/ 0 w 38"/>
                <a:gd name="T7" fmla="*/ 138923612 h 32"/>
                <a:gd name="T8" fmla="*/ 0 w 38"/>
                <a:gd name="T9" fmla="*/ 43413755 h 32"/>
                <a:gd name="T10" fmla="*/ 152801054 w 38"/>
                <a:gd name="T11" fmla="*/ 0 h 32"/>
                <a:gd name="T12" fmla="*/ 152801054 w 38"/>
                <a:gd name="T13" fmla="*/ 43413755 h 32"/>
                <a:gd name="T14" fmla="*/ 152801054 w 38"/>
                <a:gd name="T15" fmla="*/ 43413755 h 32"/>
                <a:gd name="T16" fmla="*/ 152801054 w 38"/>
                <a:gd name="T17" fmla="*/ 43413755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32"/>
                <a:gd name="T29" fmla="*/ 38 w 38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32">
                  <a:moveTo>
                    <a:pt x="38" y="10"/>
                  </a:moveTo>
                  <a:lnTo>
                    <a:pt x="30" y="10"/>
                  </a:lnTo>
                  <a:lnTo>
                    <a:pt x="15" y="32"/>
                  </a:lnTo>
                  <a:lnTo>
                    <a:pt x="0" y="32"/>
                  </a:lnTo>
                  <a:lnTo>
                    <a:pt x="0" y="10"/>
                  </a:lnTo>
                  <a:lnTo>
                    <a:pt x="38" y="0"/>
                  </a:lnTo>
                  <a:lnTo>
                    <a:pt x="38" y="10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6" name="S_CG">
              <a:extLst>
                <a:ext uri="{FF2B5EF4-FFF2-40B4-BE49-F238E27FC236}">
                  <a16:creationId xmlns:a16="http://schemas.microsoft.com/office/drawing/2014/main" id="{ACE77B1E-3B4E-48F4-A168-ADC830104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367" y="2847975"/>
              <a:ext cx="66423" cy="57150"/>
            </a:xfrm>
            <a:custGeom>
              <a:avLst/>
              <a:gdLst>
                <a:gd name="T0" fmla="*/ 0 w 30"/>
                <a:gd name="T1" fmla="*/ 54157790 h 28"/>
                <a:gd name="T2" fmla="*/ 103730751 w 30"/>
                <a:gd name="T3" fmla="*/ 116647232 h 28"/>
                <a:gd name="T4" fmla="*/ 103730751 w 30"/>
                <a:gd name="T5" fmla="*/ 54157790 h 28"/>
                <a:gd name="T6" fmla="*/ 148185219 w 30"/>
                <a:gd name="T7" fmla="*/ 54157790 h 28"/>
                <a:gd name="T8" fmla="*/ 148185219 w 30"/>
                <a:gd name="T9" fmla="*/ 24994962 h 28"/>
                <a:gd name="T10" fmla="*/ 103730751 w 30"/>
                <a:gd name="T11" fmla="*/ 0 h 28"/>
                <a:gd name="T12" fmla="*/ 39516057 w 30"/>
                <a:gd name="T13" fmla="*/ 0 h 28"/>
                <a:gd name="T14" fmla="*/ 0 w 30"/>
                <a:gd name="T15" fmla="*/ 24994962 h 28"/>
                <a:gd name="T16" fmla="*/ 0 w 30"/>
                <a:gd name="T17" fmla="*/ 54157790 h 28"/>
                <a:gd name="T18" fmla="*/ 0 w 30"/>
                <a:gd name="T19" fmla="*/ 54157790 h 28"/>
                <a:gd name="T20" fmla="*/ 0 w 30"/>
                <a:gd name="T21" fmla="*/ 54157790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28"/>
                <a:gd name="T35" fmla="*/ 30 w 30"/>
                <a:gd name="T36" fmla="*/ 28 h 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28">
                  <a:moveTo>
                    <a:pt x="0" y="13"/>
                  </a:moveTo>
                  <a:lnTo>
                    <a:pt x="21" y="28"/>
                  </a:lnTo>
                  <a:lnTo>
                    <a:pt x="21" y="13"/>
                  </a:lnTo>
                  <a:lnTo>
                    <a:pt x="30" y="13"/>
                  </a:lnTo>
                  <a:lnTo>
                    <a:pt x="30" y="6"/>
                  </a:lnTo>
                  <a:lnTo>
                    <a:pt x="21" y="0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13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  <p:sp>
          <p:nvSpPr>
            <p:cNvPr id="417" name="S_TAI">
              <a:extLst>
                <a:ext uri="{FF2B5EF4-FFF2-40B4-BE49-F238E27FC236}">
                  <a16:creationId xmlns:a16="http://schemas.microsoft.com/office/drawing/2014/main" id="{10D0876A-7876-4A8F-8C0E-EFF4B036C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5349" y="3476625"/>
              <a:ext cx="28467" cy="95250"/>
            </a:xfrm>
            <a:custGeom>
              <a:avLst/>
              <a:gdLst>
                <a:gd name="T0" fmla="*/ 0 w 16"/>
                <a:gd name="T1" fmla="*/ 2147483647 h 48"/>
                <a:gd name="T2" fmla="*/ 0 w 16"/>
                <a:gd name="T3" fmla="*/ 2147483647 h 48"/>
                <a:gd name="T4" fmla="*/ 2147483647 w 16"/>
                <a:gd name="T5" fmla="*/ 0 h 48"/>
                <a:gd name="T6" fmla="*/ 2147483647 w 16"/>
                <a:gd name="T7" fmla="*/ 2147483647 h 48"/>
                <a:gd name="T8" fmla="*/ 2147483647 w 16"/>
                <a:gd name="T9" fmla="*/ 2147483647 h 48"/>
                <a:gd name="T10" fmla="*/ 0 w 16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48"/>
                <a:gd name="T20" fmla="*/ 16 w 16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48">
                  <a:moveTo>
                    <a:pt x="0" y="32"/>
                  </a:moveTo>
                  <a:lnTo>
                    <a:pt x="0" y="16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8" y="48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pPr defTabSz="457200">
                <a:defRPr/>
              </a:pPr>
              <a:endParaRPr lang="de-DE" sz="1662">
                <a:solidFill>
                  <a:srgbClr val="333F48"/>
                </a:solidFill>
                <a:latin typeface="Roboto"/>
              </a:endParaRPr>
            </a:p>
          </p:txBody>
        </p:sp>
        <p:sp>
          <p:nvSpPr>
            <p:cNvPr id="418" name="Freeform 21">
              <a:extLst>
                <a:ext uri="{FF2B5EF4-FFF2-40B4-BE49-F238E27FC236}">
                  <a16:creationId xmlns:a16="http://schemas.microsoft.com/office/drawing/2014/main" id="{38DA5D36-E3ED-41B7-AA6E-17CAA001E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45" y="1703187"/>
              <a:ext cx="323422" cy="183574"/>
            </a:xfrm>
            <a:custGeom>
              <a:avLst/>
              <a:gdLst>
                <a:gd name="T0" fmla="*/ 1 w 139"/>
                <a:gd name="T1" fmla="*/ 1 h 82"/>
                <a:gd name="T2" fmla="*/ 0 w 139"/>
                <a:gd name="T3" fmla="*/ 1 h 82"/>
                <a:gd name="T4" fmla="*/ 0 w 139"/>
                <a:gd name="T5" fmla="*/ 1 h 82"/>
                <a:gd name="T6" fmla="*/ 0 w 139"/>
                <a:gd name="T7" fmla="*/ 1 h 82"/>
                <a:gd name="T8" fmla="*/ 0 w 139"/>
                <a:gd name="T9" fmla="*/ 0 h 82"/>
                <a:gd name="T10" fmla="*/ 0 w 139"/>
                <a:gd name="T11" fmla="*/ 0 h 82"/>
                <a:gd name="T12" fmla="*/ 0 w 139"/>
                <a:gd name="T13" fmla="*/ 0 h 82"/>
                <a:gd name="T14" fmla="*/ 0 w 139"/>
                <a:gd name="T15" fmla="*/ 0 h 82"/>
                <a:gd name="T16" fmla="*/ 0 w 139"/>
                <a:gd name="T17" fmla="*/ 0 h 82"/>
                <a:gd name="T18" fmla="*/ 0 w 139"/>
                <a:gd name="T19" fmla="*/ 0 h 82"/>
                <a:gd name="T20" fmla="*/ 0 w 139"/>
                <a:gd name="T21" fmla="*/ 0 h 82"/>
                <a:gd name="T22" fmla="*/ 0 w 139"/>
                <a:gd name="T23" fmla="*/ 0 h 82"/>
                <a:gd name="T24" fmla="*/ 0 w 139"/>
                <a:gd name="T25" fmla="*/ 0 h 82"/>
                <a:gd name="T26" fmla="*/ 0 w 139"/>
                <a:gd name="T27" fmla="*/ 0 h 82"/>
                <a:gd name="T28" fmla="*/ 0 w 139"/>
                <a:gd name="T29" fmla="*/ 0 h 82"/>
                <a:gd name="T30" fmla="*/ 0 w 139"/>
                <a:gd name="T31" fmla="*/ 0 h 82"/>
                <a:gd name="T32" fmla="*/ 0 w 139"/>
                <a:gd name="T33" fmla="*/ 0 h 82"/>
                <a:gd name="T34" fmla="*/ 0 w 139"/>
                <a:gd name="T35" fmla="*/ 0 h 82"/>
                <a:gd name="T36" fmla="*/ 0 w 139"/>
                <a:gd name="T37" fmla="*/ 0 h 82"/>
                <a:gd name="T38" fmla="*/ 0 w 139"/>
                <a:gd name="T39" fmla="*/ 0 h 82"/>
                <a:gd name="T40" fmla="*/ 0 w 139"/>
                <a:gd name="T41" fmla="*/ 0 h 82"/>
                <a:gd name="T42" fmla="*/ 0 w 139"/>
                <a:gd name="T43" fmla="*/ 0 h 82"/>
                <a:gd name="T44" fmla="*/ 0 w 139"/>
                <a:gd name="T45" fmla="*/ 0 h 82"/>
                <a:gd name="T46" fmla="*/ 0 w 139"/>
                <a:gd name="T47" fmla="*/ 0 h 82"/>
                <a:gd name="T48" fmla="*/ 0 w 139"/>
                <a:gd name="T49" fmla="*/ 0 h 82"/>
                <a:gd name="T50" fmla="*/ 0 w 139"/>
                <a:gd name="T51" fmla="*/ 0 h 82"/>
                <a:gd name="T52" fmla="*/ 0 w 139"/>
                <a:gd name="T53" fmla="*/ 0 h 82"/>
                <a:gd name="T54" fmla="*/ 0 w 139"/>
                <a:gd name="T55" fmla="*/ 0 h 82"/>
                <a:gd name="T56" fmla="*/ 1 w 139"/>
                <a:gd name="T57" fmla="*/ 0 h 82"/>
                <a:gd name="T58" fmla="*/ 1 w 139"/>
                <a:gd name="T59" fmla="*/ 0 h 82"/>
                <a:gd name="T60" fmla="*/ 1 w 139"/>
                <a:gd name="T61" fmla="*/ 0 h 82"/>
                <a:gd name="T62" fmla="*/ 1 w 139"/>
                <a:gd name="T63" fmla="*/ 0 h 82"/>
                <a:gd name="T64" fmla="*/ 1 w 139"/>
                <a:gd name="T65" fmla="*/ 0 h 82"/>
                <a:gd name="T66" fmla="*/ 1 w 139"/>
                <a:gd name="T67" fmla="*/ 0 h 82"/>
                <a:gd name="T68" fmla="*/ 1 w 139"/>
                <a:gd name="T69" fmla="*/ 0 h 82"/>
                <a:gd name="T70" fmla="*/ 1 w 139"/>
                <a:gd name="T71" fmla="*/ 0 h 82"/>
                <a:gd name="T72" fmla="*/ 1 w 139"/>
                <a:gd name="T73" fmla="*/ 0 h 82"/>
                <a:gd name="T74" fmla="*/ 1 w 139"/>
                <a:gd name="T75" fmla="*/ 0 h 82"/>
                <a:gd name="T76" fmla="*/ 1 w 139"/>
                <a:gd name="T77" fmla="*/ 0 h 82"/>
                <a:gd name="T78" fmla="*/ 1 w 139"/>
                <a:gd name="T79" fmla="*/ 0 h 82"/>
                <a:gd name="T80" fmla="*/ 1 w 139"/>
                <a:gd name="T81" fmla="*/ 0 h 82"/>
                <a:gd name="T82" fmla="*/ 1 w 139"/>
                <a:gd name="T83" fmla="*/ 0 h 82"/>
                <a:gd name="T84" fmla="*/ 1 w 139"/>
                <a:gd name="T85" fmla="*/ 0 h 82"/>
                <a:gd name="T86" fmla="*/ 1 w 139"/>
                <a:gd name="T87" fmla="*/ 1 h 8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9"/>
                <a:gd name="T133" fmla="*/ 0 h 82"/>
                <a:gd name="T134" fmla="*/ 139 w 139"/>
                <a:gd name="T135" fmla="*/ 82 h 8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9" h="82">
                  <a:moveTo>
                    <a:pt x="59" y="82"/>
                  </a:moveTo>
                  <a:lnTo>
                    <a:pt x="24" y="69"/>
                  </a:lnTo>
                  <a:lnTo>
                    <a:pt x="35" y="61"/>
                  </a:lnTo>
                  <a:lnTo>
                    <a:pt x="30" y="62"/>
                  </a:lnTo>
                  <a:lnTo>
                    <a:pt x="35" y="54"/>
                  </a:lnTo>
                  <a:lnTo>
                    <a:pt x="8" y="49"/>
                  </a:lnTo>
                  <a:lnTo>
                    <a:pt x="35" y="37"/>
                  </a:lnTo>
                  <a:lnTo>
                    <a:pt x="27" y="39"/>
                  </a:lnTo>
                  <a:lnTo>
                    <a:pt x="35" y="30"/>
                  </a:lnTo>
                  <a:lnTo>
                    <a:pt x="0" y="30"/>
                  </a:lnTo>
                  <a:lnTo>
                    <a:pt x="5" y="19"/>
                  </a:lnTo>
                  <a:lnTo>
                    <a:pt x="17" y="24"/>
                  </a:lnTo>
                  <a:lnTo>
                    <a:pt x="10" y="19"/>
                  </a:lnTo>
                  <a:lnTo>
                    <a:pt x="13" y="17"/>
                  </a:lnTo>
                  <a:lnTo>
                    <a:pt x="8" y="12"/>
                  </a:lnTo>
                  <a:lnTo>
                    <a:pt x="12" y="14"/>
                  </a:lnTo>
                  <a:lnTo>
                    <a:pt x="12" y="10"/>
                  </a:lnTo>
                  <a:lnTo>
                    <a:pt x="13" y="12"/>
                  </a:lnTo>
                  <a:lnTo>
                    <a:pt x="12" y="9"/>
                  </a:lnTo>
                  <a:lnTo>
                    <a:pt x="25" y="19"/>
                  </a:lnTo>
                  <a:lnTo>
                    <a:pt x="25" y="15"/>
                  </a:lnTo>
                  <a:lnTo>
                    <a:pt x="27" y="19"/>
                  </a:lnTo>
                  <a:lnTo>
                    <a:pt x="22" y="7"/>
                  </a:lnTo>
                  <a:lnTo>
                    <a:pt x="27" y="7"/>
                  </a:lnTo>
                  <a:lnTo>
                    <a:pt x="19" y="0"/>
                  </a:lnTo>
                  <a:lnTo>
                    <a:pt x="42" y="35"/>
                  </a:lnTo>
                  <a:lnTo>
                    <a:pt x="49" y="24"/>
                  </a:lnTo>
                  <a:lnTo>
                    <a:pt x="52" y="29"/>
                  </a:lnTo>
                  <a:lnTo>
                    <a:pt x="54" y="12"/>
                  </a:lnTo>
                  <a:lnTo>
                    <a:pt x="64" y="22"/>
                  </a:lnTo>
                  <a:lnTo>
                    <a:pt x="74" y="9"/>
                  </a:lnTo>
                  <a:lnTo>
                    <a:pt x="82" y="24"/>
                  </a:lnTo>
                  <a:lnTo>
                    <a:pt x="79" y="9"/>
                  </a:lnTo>
                  <a:lnTo>
                    <a:pt x="102" y="9"/>
                  </a:lnTo>
                  <a:lnTo>
                    <a:pt x="101" y="0"/>
                  </a:lnTo>
                  <a:lnTo>
                    <a:pt x="126" y="3"/>
                  </a:lnTo>
                  <a:lnTo>
                    <a:pt x="119" y="10"/>
                  </a:lnTo>
                  <a:lnTo>
                    <a:pt x="132" y="27"/>
                  </a:lnTo>
                  <a:lnTo>
                    <a:pt x="132" y="24"/>
                  </a:lnTo>
                  <a:lnTo>
                    <a:pt x="136" y="37"/>
                  </a:lnTo>
                  <a:lnTo>
                    <a:pt x="139" y="35"/>
                  </a:lnTo>
                  <a:lnTo>
                    <a:pt x="126" y="54"/>
                  </a:lnTo>
                  <a:lnTo>
                    <a:pt x="131" y="52"/>
                  </a:lnTo>
                  <a:lnTo>
                    <a:pt x="59" y="82"/>
                  </a:lnTo>
                </a:path>
              </a:pathLst>
            </a:custGeom>
            <a:noFill/>
            <a:ln w="3175" cap="flat" cmpd="sng" algn="ctr">
              <a:solidFill>
                <a:srgbClr val="FFD9E5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 wrap="square" lIns="36576" tIns="32004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  <a:p>
              <a:pPr>
                <a:defRPr sz="1000"/>
              </a:pPr>
              <a:endParaRPr lang="nl-NL" sz="1600">
                <a:solidFill>
                  <a:srgbClr val="333F48"/>
                </a:solidFill>
                <a:latin typeface="Roboto" panose="02000000000000000000" pitchFamily="2" charset="0"/>
                <a:cs typeface="Arial"/>
              </a:endParaRPr>
            </a:p>
          </p:txBody>
        </p: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id="{C8CB2A0C-8A84-413E-BB75-AE8425AE147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24140" y="1036873"/>
            <a:ext cx="9502141" cy="6043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defTabSz="457200">
              <a:lnSpc>
                <a:spcPct val="110000"/>
              </a:lnSpc>
              <a:defRPr/>
            </a:pPr>
            <a:endParaRPr lang="de-DE" sz="1400" dirty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MRH Trowe Connect: Unterstützung durch geprüfte Partner weltweit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05E22F9-9C23-4854-8184-2E71E545F435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426840" y="2439743"/>
            <a:ext cx="9342760" cy="4106105"/>
            <a:chOff x="203349" y="2783205"/>
            <a:chExt cx="8928926" cy="3635829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BBE7E312-B665-4D03-A084-25EF613D06BA}"/>
                </a:ext>
              </a:extLst>
            </p:cNvPr>
            <p:cNvSpPr txBox="1">
              <a:spLocks/>
            </p:cNvSpPr>
            <p:nvPr>
              <p:custDataLst>
                <p:tags r:id="rId5"/>
              </p:custDataLst>
            </p:nvPr>
          </p:nvSpPr>
          <p:spPr>
            <a:xfrm>
              <a:off x="1082271" y="2785467"/>
              <a:ext cx="3851548" cy="723275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Zentrales Risikomanagement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Koordination von grenzüberschreitenden Versicherungslösungen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CB2EC06E-1121-4A29-B52C-40175B4469FD}"/>
                </a:ext>
              </a:extLst>
            </p:cNvPr>
            <p:cNvSpPr txBox="1">
              <a:spLocks/>
            </p:cNvSpPr>
            <p:nvPr>
              <p:custDataLst>
                <p:tags r:id="rId6"/>
              </p:custDataLst>
            </p:nvPr>
          </p:nvSpPr>
          <p:spPr>
            <a:xfrm>
              <a:off x="1079450" y="3642126"/>
              <a:ext cx="3488111" cy="723275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Langjährige Erfahrung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Profunde Kenntnis lokaler und internationaler Versicherungsmärkte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A3767F54-39E9-434A-A996-5AFCD9AA1DBF}"/>
                </a:ext>
              </a:extLst>
            </p:cNvPr>
            <p:cNvSpPr txBox="1">
              <a:spLocks/>
            </p:cNvSpPr>
            <p:nvPr>
              <p:custDataLst>
                <p:tags r:id="rId7"/>
              </p:custDataLst>
            </p:nvPr>
          </p:nvSpPr>
          <p:spPr>
            <a:xfrm>
              <a:off x="1082271" y="4575222"/>
              <a:ext cx="3488111" cy="723275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Qualitätsstandards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Konkrete Service Level Agreements für die lokalen Einheiten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14EFE3C0-16D0-4C0E-8973-44352A60C88D}"/>
                </a:ext>
              </a:extLst>
            </p:cNvPr>
            <p:cNvSpPr txBox="1">
              <a:spLocks/>
            </p:cNvSpPr>
            <p:nvPr>
              <p:custDataLst>
                <p:tags r:id="rId8"/>
              </p:custDataLst>
            </p:nvPr>
          </p:nvSpPr>
          <p:spPr>
            <a:xfrm>
              <a:off x="5439360" y="5511093"/>
              <a:ext cx="3488111" cy="538609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Umfassendes Berichtswesen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IT-basiertes globales Reporting via Extranet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2C2BF6F6-BC6D-4066-B091-11B349125B3C}"/>
                </a:ext>
              </a:extLst>
            </p:cNvPr>
            <p:cNvSpPr txBox="1">
              <a:spLocks/>
            </p:cNvSpPr>
            <p:nvPr>
              <p:custDataLst>
                <p:tags r:id="rId9"/>
              </p:custDataLst>
            </p:nvPr>
          </p:nvSpPr>
          <p:spPr>
            <a:xfrm>
              <a:off x="5505799" y="2798862"/>
              <a:ext cx="3488111" cy="538609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Compliance</a:t>
              </a:r>
              <a:endParaRPr lang="de-DE" sz="1200" dirty="0">
                <a:solidFill>
                  <a:srgbClr val="333F48"/>
                </a:solidFill>
                <a:latin typeface="Roboto"/>
              </a:endParaRP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Einhaltung von gesetzlichen Vorgaben</a:t>
              </a: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 </a:t>
              </a: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AF1A0337-7852-4311-9571-E522A35B8851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5478082" y="3618357"/>
              <a:ext cx="3488111" cy="723275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Lokaler Ansprechpartner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Persönliche Betreuung vor Ort durch              MRH Trowe Netzwerkpartner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D983A9E3-A560-4C22-87CF-EA9F2BAEEDB1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5447053" y="4575222"/>
              <a:ext cx="3685222" cy="723275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Unterstützung im Schadenfall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Weltweite Begleitung und Abwicklung sowohl    lokal als auch international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FDF79FC-D5C9-40D4-A778-BF33613519B6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1097668" y="5511093"/>
              <a:ext cx="3573285" cy="907941"/>
            </a:xfrm>
            <a:prstGeom prst="rect">
              <a:avLst/>
            </a:prstGeom>
            <a:noFill/>
            <a:ln/>
          </p:spPr>
          <p:txBody>
            <a:bodyPr wrap="square" lIns="91440" tIns="45720" rIns="91440" bIns="45720" rtlCol="0">
              <a:spAutoFit/>
            </a:bodyPr>
            <a:lstStyle/>
            <a:p>
              <a:pPr defTabSz="457200"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 Black"/>
                </a:rPr>
                <a:t>Partner</a:t>
              </a:r>
            </a:p>
            <a:p>
              <a:pPr marL="171450" indent="-171450" defTabSz="457200">
                <a:spcBef>
                  <a:spcPts val="600"/>
                </a:spcBef>
                <a:buFont typeface="Wingdings" panose="05000000000000000000" pitchFamily="2" charset="2"/>
                <a:buChar char="ü"/>
                <a:defRPr/>
              </a:pPr>
              <a:r>
                <a:rPr lang="de-DE" sz="1200" dirty="0">
                  <a:solidFill>
                    <a:srgbClr val="333F48"/>
                  </a:solidFill>
                  <a:latin typeface="Roboto"/>
                </a:rPr>
                <a:t>Enge Kooperation mit Schadensachverständigen, Schadensanierern und Rechtsanwälten</a:t>
              </a:r>
            </a:p>
          </p:txBody>
        </p:sp>
        <p:pic>
          <p:nvPicPr>
            <p:cNvPr id="39" name="Grafik 38" descr="Waage der Gerechtigkeit">
              <a:extLst>
                <a:ext uri="{FF2B5EF4-FFF2-40B4-BE49-F238E27FC236}">
                  <a16:creationId xmlns:a16="http://schemas.microsoft.com/office/drawing/2014/main" id="{BFCB4E6C-22A4-4313-8801-C61ACC5D80CB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762263" y="2783205"/>
              <a:ext cx="540000" cy="540000"/>
            </a:xfrm>
            <a:prstGeom prst="rect">
              <a:avLst/>
            </a:prstGeom>
          </p:spPr>
        </p:pic>
        <p:pic>
          <p:nvPicPr>
            <p:cNvPr id="46" name="Grafik 45" descr="Ein Bild, das Schild, Zaun, Ende, Essen enthält.&#10;&#10;Automatisch generierte Beschreibung">
              <a:extLst>
                <a:ext uri="{FF2B5EF4-FFF2-40B4-BE49-F238E27FC236}">
                  <a16:creationId xmlns:a16="http://schemas.microsoft.com/office/drawing/2014/main" id="{5298C4BA-617C-4D8D-843C-73AC61C24362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228764" y="5597790"/>
              <a:ext cx="953286" cy="611418"/>
            </a:xfrm>
            <a:prstGeom prst="rect">
              <a:avLst/>
            </a:prstGeom>
          </p:spPr>
        </p:pic>
        <p:pic>
          <p:nvPicPr>
            <p:cNvPr id="47" name="Grafik 46" descr="Ein Bild, das Essen, Ende, Zeichnung enthält.&#10;&#10;Automatisch generierte Beschreibung">
              <a:extLst>
                <a:ext uri="{FF2B5EF4-FFF2-40B4-BE49-F238E27FC236}">
                  <a16:creationId xmlns:a16="http://schemas.microsoft.com/office/drawing/2014/main" id="{88D773D6-BC72-481B-B573-C075F9D6603B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4485011" y="3714492"/>
              <a:ext cx="1160615" cy="646331"/>
            </a:xfrm>
            <a:prstGeom prst="rect">
              <a:avLst/>
            </a:prstGeom>
          </p:spPr>
        </p:pic>
        <p:pic>
          <p:nvPicPr>
            <p:cNvPr id="48" name="Graphic 59">
              <a:extLst>
                <a:ext uri="{FF2B5EF4-FFF2-40B4-BE49-F238E27FC236}">
                  <a16:creationId xmlns:a16="http://schemas.microsoft.com/office/drawing/2014/main" id="{5447104C-A2F2-4B99-82D6-F57E6DAD791C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816439" y="5543798"/>
              <a:ext cx="615582" cy="615582"/>
            </a:xfrm>
            <a:prstGeom prst="rect">
              <a:avLst/>
            </a:prstGeom>
          </p:spPr>
        </p:pic>
        <p:pic>
          <p:nvPicPr>
            <p:cNvPr id="49" name="Grafik 48" descr="Ein Bild, das draußen, Schild, Essen, Straße enthält.&#10;&#10;Automatisch generierte Beschreibung">
              <a:extLst>
                <a:ext uri="{FF2B5EF4-FFF2-40B4-BE49-F238E27FC236}">
                  <a16:creationId xmlns:a16="http://schemas.microsoft.com/office/drawing/2014/main" id="{2724A312-ED67-4B88-8015-BB3BC75E78AA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203349" y="2853224"/>
              <a:ext cx="924083" cy="592688"/>
            </a:xfrm>
            <a:prstGeom prst="rect">
              <a:avLst/>
            </a:prstGeom>
          </p:spPr>
        </p:pic>
        <p:pic>
          <p:nvPicPr>
            <p:cNvPr id="50" name="Graphic 79">
              <a:extLst>
                <a:ext uri="{FF2B5EF4-FFF2-40B4-BE49-F238E27FC236}">
                  <a16:creationId xmlns:a16="http://schemas.microsoft.com/office/drawing/2014/main" id="{1C77E271-334C-40CB-B405-CE5017C0B4DB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382514" y="4630259"/>
              <a:ext cx="573399" cy="573399"/>
            </a:xfrm>
            <a:prstGeom prst="rect">
              <a:avLst/>
            </a:prstGeom>
          </p:spPr>
        </p:pic>
        <p:pic>
          <p:nvPicPr>
            <p:cNvPr id="51" name="Grafik 50" descr="Ein Bild, das draußen, Schild, Front, Ende enthält.&#10;&#10;Automatisch generierte Beschreibung">
              <a:extLst>
                <a:ext uri="{FF2B5EF4-FFF2-40B4-BE49-F238E27FC236}">
                  <a16:creationId xmlns:a16="http://schemas.microsoft.com/office/drawing/2014/main" id="{CC66714C-7A63-4E82-848C-EAA4624828B2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303073" y="3696731"/>
              <a:ext cx="769937" cy="723274"/>
            </a:xfrm>
            <a:prstGeom prst="rect">
              <a:avLst/>
            </a:prstGeom>
          </p:spPr>
        </p:pic>
        <p:pic>
          <p:nvPicPr>
            <p:cNvPr id="52" name="Grafik 51" descr="Ein Bild, das Essen, Zeichnung enthält.&#10;&#10;Automatisch generierte Beschreibung">
              <a:extLst>
                <a:ext uri="{FF2B5EF4-FFF2-40B4-BE49-F238E27FC236}">
                  <a16:creationId xmlns:a16="http://schemas.microsoft.com/office/drawing/2014/main" id="{429EFCEF-A92F-43EA-8C0D-C437730939F3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4617961" y="4634221"/>
              <a:ext cx="987559" cy="549958"/>
            </a:xfrm>
            <a:prstGeom prst="rect">
              <a:avLst/>
            </a:prstGeom>
          </p:spPr>
        </p:pic>
      </p:grpSp>
      <p:pic>
        <p:nvPicPr>
          <p:cNvPr id="517" name="Grafik 516">
            <a:extLst>
              <a:ext uri="{FF2B5EF4-FFF2-40B4-BE49-F238E27FC236}">
                <a16:creationId xmlns:a16="http://schemas.microsoft.com/office/drawing/2014/main" id="{4BD07C27-0071-4AF3-8C66-76EE25E38AD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10496550" y="1679042"/>
            <a:ext cx="1625686" cy="959155"/>
          </a:xfrm>
          <a:prstGeom prst="rect">
            <a:avLst/>
          </a:prstGeom>
          <a:ln/>
        </p:spPr>
      </p:pic>
      <p:sp>
        <p:nvSpPr>
          <p:cNvPr id="518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r>
              <a:rPr lang="de-DE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1639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1969" r="8954" b="6005"/>
          <a:stretch/>
        </p:blipFill>
        <p:spPr>
          <a:xfrm>
            <a:off x="39600" y="2301674"/>
            <a:ext cx="11095200" cy="42516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GEBÜNDELTE KOMPETENZ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7779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UNSERE Kunden UND KOMPETENZEN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45"/>
          <a:stretch/>
        </p:blipFill>
        <p:spPr>
          <a:xfrm>
            <a:off x="1053947" y="2444899"/>
            <a:ext cx="10123818" cy="370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10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  <p:tag name="VCT_BODYSTYL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1330</Words>
  <Application>Microsoft Office PowerPoint</Application>
  <PresentationFormat>Breitbild</PresentationFormat>
  <Paragraphs>230</Paragraphs>
  <Slides>48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48</vt:i4>
      </vt:variant>
    </vt:vector>
  </HeadingPairs>
  <TitlesOfParts>
    <vt:vector size="55" baseType="lpstr">
      <vt:lpstr>Arial</vt:lpstr>
      <vt:lpstr>Calibri</vt:lpstr>
      <vt:lpstr>Roboto</vt:lpstr>
      <vt:lpstr>Roboto Black</vt:lpstr>
      <vt:lpstr>Symbol</vt:lpstr>
      <vt:lpstr>Wingdings</vt:lpstr>
      <vt:lpstr>Design_afm</vt:lpstr>
      <vt:lpstr>PowerPoint-Präsentation</vt:lpstr>
      <vt:lpstr>PowerPoint-Präsentation</vt:lpstr>
      <vt:lpstr>Wer wir sind</vt:lpstr>
      <vt:lpstr>Kompetent. Verlässlich. PERSÖNLICH.</vt:lpstr>
      <vt:lpstr>Ganzheitliche ENTSCHEIDUNGSGRUNDLAGEN</vt:lpstr>
      <vt:lpstr>unsere Partnerschaft mit MRH Trowe </vt:lpstr>
      <vt:lpstr>MRH Trowe Connect: Unterstützung durch geprüfte Partner weltweit</vt:lpstr>
      <vt:lpstr>GEBÜNDELTE KOMPETENZ </vt:lpstr>
      <vt:lpstr>UNSERE Kunden UND KOMPETENZEN</vt:lpstr>
      <vt:lpstr>Ganzheitliche Lösungskonzepte</vt:lpstr>
      <vt:lpstr>360° Betreuung: Risikomanagement, Versicherung, Vorsorge und Finanzen</vt:lpstr>
      <vt:lpstr>Unsere Unternehmenswerte</vt:lpstr>
      <vt:lpstr>Unsere Unternehmenswerte</vt:lpstr>
      <vt:lpstr>PRODUKT- UND ANBIETERVIELFALT</vt:lpstr>
      <vt:lpstr>HERAUSFORDERUNGEN DES MARKTES |  ANBIETERVIELFALT (AUSZUG)</vt:lpstr>
      <vt:lpstr>HERAUSFORDERUNG RISIKOMANAGEMENT</vt:lpstr>
      <vt:lpstr>HERAUSFORDERUNG RISIKOMANAGEMENT</vt:lpstr>
      <vt:lpstr>BETRIEBLICHES RISIKO- UND VERSICHERUNGSMANAGEMENT</vt:lpstr>
      <vt:lpstr>Die drei Primärziele unserer Beratungsleistung</vt:lpstr>
      <vt:lpstr>UNSERE Dienstleistung FÜR MEHR SICHERHEIT</vt:lpstr>
      <vt:lpstr>UNSERE Dienstleistung FÜR MEHR SICHERHEIT</vt:lpstr>
      <vt:lpstr>BESTANDSAUFNAHME und RisikoANALYSE</vt:lpstr>
      <vt:lpstr>Risikoplan, Mandatierung und UMSETZUNG</vt:lpstr>
      <vt:lpstr>UNSER FULL SERVICE FÜR FIRMENKUNDEN</vt:lpstr>
      <vt:lpstr>UNSERE Dienstleistung FÜR MEHR SICHERHEIT</vt:lpstr>
      <vt:lpstr>UNSERE Dienstleistung FÜR MEHR SICHERHEIT</vt:lpstr>
      <vt:lpstr>Risikoplan</vt:lpstr>
      <vt:lpstr>Ihre Vorteile auf einen Blick</vt:lpstr>
      <vt:lpstr>Ihre Mehrwerte</vt:lpstr>
      <vt:lpstr>BETRIEBLICHE MITARBEITERVERSORGUNG</vt:lpstr>
      <vt:lpstr>MITARBEITERVERSORGUNG  AUS NEUER PERSPEKTIVE BETRACHTEN</vt:lpstr>
      <vt:lpstr>GANZHEITLICHE VERSICHERUNGS- UND VORSORGELÖSUNGEN</vt:lpstr>
      <vt:lpstr>BELEGSCHAFTSPROGRAMME: UNSERE LEISTUNGSMERKMALE</vt:lpstr>
      <vt:lpstr>BETRIEBLICHE ALTERSVERSORGUNG (bAV)</vt:lpstr>
      <vt:lpstr>bAV: AUSZUG EINIGER KONZEPTE UND DEREN WIRKUNG</vt:lpstr>
      <vt:lpstr>BETRIEBLICHES GESUNDHEITSMANAGEMENT </vt:lpstr>
      <vt:lpstr>BETRIEBLICHE GESUNDHEITSVORSORGE: UNSER LEISTUNGSANGEBOT </vt:lpstr>
      <vt:lpstr>PRIVATES VERSICHERUNGS- UND VORSORGEMANAGEMENT</vt:lpstr>
      <vt:lpstr>PRIVATES VERSICHERUNGS- UND VORSORGEMANAGEMENT</vt:lpstr>
      <vt:lpstr>PRIVATES VERSICHERUNGS- UND VORSORGEMANAGEMENT</vt:lpstr>
      <vt:lpstr>GANZHEITLICHE KOMMUNIKATION</vt:lpstr>
      <vt:lpstr>Unser Beratungs- und Dienstleistungsspektrum</vt:lpstr>
      <vt:lpstr>KOMPLETTLÖSUNGEN AUS EINER HAND</vt:lpstr>
      <vt:lpstr>IHRE VORTEILE AUF EINEN BLICK</vt:lpstr>
      <vt:lpstr>IHRE VORTEILE AUF EINEN BLICK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Rademann, Bernd</dc:creator>
  <cp:lastModifiedBy>Burghardt, Anastasia</cp:lastModifiedBy>
  <cp:revision>666</cp:revision>
  <cp:lastPrinted>2023-07-12T12:22:39Z</cp:lastPrinted>
  <dcterms:created xsi:type="dcterms:W3CDTF">2019-08-21T08:57:07Z</dcterms:created>
  <dcterms:modified xsi:type="dcterms:W3CDTF">2025-03-11T11:22:27Z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