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3.xml" ContentType="application/vnd.openxmlformats-officedocument.them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4.xml" ContentType="application/vnd.openxmlformats-officedocument.theme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63" r:id="rId1"/>
    <p:sldMasterId id="2147483827" r:id="rId2"/>
    <p:sldMasterId id="2147483833" r:id="rId3"/>
    <p:sldMasterId id="2147483847" r:id="rId4"/>
  </p:sldMasterIdLst>
  <p:notesMasterIdLst>
    <p:notesMasterId r:id="rId20"/>
  </p:notesMasterIdLst>
  <p:handoutMasterIdLst>
    <p:handoutMasterId r:id="rId21"/>
  </p:handoutMasterIdLst>
  <p:sldIdLst>
    <p:sldId id="2141413807" r:id="rId5"/>
    <p:sldId id="2141413808" r:id="rId6"/>
    <p:sldId id="364" r:id="rId7"/>
    <p:sldId id="2141413819" r:id="rId8"/>
    <p:sldId id="2141413809" r:id="rId9"/>
    <p:sldId id="2141413818" r:id="rId10"/>
    <p:sldId id="2141413810" r:id="rId11"/>
    <p:sldId id="2141413813" r:id="rId12"/>
    <p:sldId id="2141413814" r:id="rId13"/>
    <p:sldId id="2141413815" r:id="rId14"/>
    <p:sldId id="2141413817" r:id="rId15"/>
    <p:sldId id="2141413816" r:id="rId16"/>
    <p:sldId id="2141413811" r:id="rId17"/>
    <p:sldId id="2141413812" r:id="rId18"/>
    <p:sldId id="8148" r:id="rId19"/>
  </p:sldIdLst>
  <p:sldSz cx="12192000" cy="6858000"/>
  <p:notesSz cx="9926638" cy="6797675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3" orient="horz" pos="4315" userDrawn="1">
          <p15:clr>
            <a:srgbClr val="F26B43"/>
          </p15:clr>
        </p15:guide>
        <p15:guide id="38" pos="76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2D4B"/>
    <a:srgbClr val="137C9B"/>
    <a:srgbClr val="EDEDED"/>
    <a:srgbClr val="D0CECE"/>
    <a:srgbClr val="D6D6D6"/>
    <a:srgbClr val="C60000"/>
    <a:srgbClr val="AAA295"/>
    <a:srgbClr val="5C87AA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Mittlere Formatvorlage 4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74C1A8A3-306A-4EB7-A6B1-4F7E0EB9C5D6}" styleName="Mittlere Formatvorlage 3 - Akz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870" autoAdjust="0"/>
  </p:normalViewPr>
  <p:slideViewPr>
    <p:cSldViewPr snapToGrid="0" showGuides="1">
      <p:cViewPr varScale="1">
        <p:scale>
          <a:sx n="114" d="100"/>
          <a:sy n="114" d="100"/>
        </p:scale>
        <p:origin x="300" y="102"/>
      </p:cViewPr>
      <p:guideLst>
        <p:guide orient="horz" pos="4315"/>
        <p:guide pos="76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 snapToGrid="0">
      <p:cViewPr varScale="1">
        <p:scale>
          <a:sx n="125" d="100"/>
          <a:sy n="125" d="100"/>
        </p:scale>
        <p:origin x="4928" y="6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4301542" cy="341064"/>
          </a:xfrm>
          <a:prstGeom prst="rect">
            <a:avLst/>
          </a:prstGeom>
        </p:spPr>
        <p:txBody>
          <a:bodyPr vert="horz" lIns="91438" tIns="45719" rIns="91438" bIns="45719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5622801" y="2"/>
            <a:ext cx="4301542" cy="341064"/>
          </a:xfrm>
          <a:prstGeom prst="rect">
            <a:avLst/>
          </a:prstGeom>
        </p:spPr>
        <p:txBody>
          <a:bodyPr vert="horz" lIns="91438" tIns="45719" rIns="91438" bIns="45719" rtlCol="0"/>
          <a:lstStyle>
            <a:lvl1pPr algn="r">
              <a:defRPr sz="1200"/>
            </a:lvl1pPr>
          </a:lstStyle>
          <a:p>
            <a:fld id="{BC262AAD-EE45-4569-A43C-3777BCDBA7C9}" type="datetimeFigureOut">
              <a:rPr lang="de-DE" smtClean="0"/>
              <a:t>27.03.2025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1" y="6456613"/>
            <a:ext cx="4301542" cy="341063"/>
          </a:xfrm>
          <a:prstGeom prst="rect">
            <a:avLst/>
          </a:prstGeom>
        </p:spPr>
        <p:txBody>
          <a:bodyPr vert="horz" lIns="91438" tIns="45719" rIns="91438" bIns="45719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5622801" y="6456613"/>
            <a:ext cx="4301542" cy="341063"/>
          </a:xfrm>
          <a:prstGeom prst="rect">
            <a:avLst/>
          </a:prstGeom>
        </p:spPr>
        <p:txBody>
          <a:bodyPr vert="horz" lIns="91438" tIns="45719" rIns="91438" bIns="45719" rtlCol="0" anchor="b"/>
          <a:lstStyle>
            <a:lvl1pPr algn="r">
              <a:defRPr sz="1200"/>
            </a:lvl1pPr>
          </a:lstStyle>
          <a:p>
            <a:fld id="{7D1140E1-5310-4036-A144-230CEA51986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886856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4301542" cy="341064"/>
          </a:xfrm>
          <a:prstGeom prst="rect">
            <a:avLst/>
          </a:prstGeom>
        </p:spPr>
        <p:txBody>
          <a:bodyPr vert="horz" lIns="91438" tIns="45719" rIns="91438" bIns="45719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5622801" y="2"/>
            <a:ext cx="4301542" cy="341064"/>
          </a:xfrm>
          <a:prstGeom prst="rect">
            <a:avLst/>
          </a:prstGeom>
        </p:spPr>
        <p:txBody>
          <a:bodyPr vert="horz" lIns="91438" tIns="45719" rIns="91438" bIns="45719" rtlCol="0"/>
          <a:lstStyle>
            <a:lvl1pPr algn="r">
              <a:defRPr sz="1200"/>
            </a:lvl1pPr>
          </a:lstStyle>
          <a:p>
            <a:fld id="{5AC9ED1C-5157-4F32-B542-B10EF038D16B}" type="datetimeFigureOut">
              <a:rPr lang="de-DE" smtClean="0"/>
              <a:t>27.03.2025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924175" y="850900"/>
            <a:ext cx="4078288" cy="22939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8" tIns="45719" rIns="91438" bIns="45719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992665" y="3271382"/>
            <a:ext cx="7941310" cy="2676585"/>
          </a:xfrm>
          <a:prstGeom prst="rect">
            <a:avLst/>
          </a:prstGeom>
        </p:spPr>
        <p:txBody>
          <a:bodyPr vert="horz" lIns="91438" tIns="45719" rIns="91438" bIns="45719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1" y="6456613"/>
            <a:ext cx="4301542" cy="341063"/>
          </a:xfrm>
          <a:prstGeom prst="rect">
            <a:avLst/>
          </a:prstGeom>
        </p:spPr>
        <p:txBody>
          <a:bodyPr vert="horz" lIns="91438" tIns="45719" rIns="91438" bIns="45719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5622801" y="6456613"/>
            <a:ext cx="4301542" cy="341063"/>
          </a:xfrm>
          <a:prstGeom prst="rect">
            <a:avLst/>
          </a:prstGeom>
        </p:spPr>
        <p:txBody>
          <a:bodyPr vert="horz" lIns="91438" tIns="45719" rIns="91438" bIns="45719" rtlCol="0" anchor="b"/>
          <a:lstStyle>
            <a:lvl1pPr algn="r">
              <a:defRPr sz="1200"/>
            </a:lvl1pPr>
          </a:lstStyle>
          <a:p>
            <a:fld id="{0BE10007-DD6A-49C3-B266-EDEF5C5CFD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112034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52125">
              <a:defRPr/>
            </a:pPr>
            <a:fld id="{039D75D4-1BC4-4E73-AFA3-A2DC409AFA3F}" type="slidenum">
              <a:rPr lang="de-DE">
                <a:solidFill>
                  <a:prstClr val="black"/>
                </a:solidFill>
                <a:latin typeface="Calibri" panose="020F0502020204030204"/>
              </a:rPr>
              <a:pPr defTabSz="452125">
                <a:defRPr/>
              </a:pPr>
              <a:t>15</a:t>
            </a:fld>
            <a:endParaRPr lang="de-DE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8975610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4" Type="http://schemas.openxmlformats.org/officeDocument/2006/relationships/image" Target="../media/image7.jpeg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linkedin.com/company/mrh-trowe/" TargetMode="External"/><Relationship Id="rId13" Type="http://schemas.openxmlformats.org/officeDocument/2006/relationships/image" Target="../media/image14.png"/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12" Type="http://schemas.openxmlformats.org/officeDocument/2006/relationships/hyperlink" Target="https://www.provenexpert.com/mrh-trowe/?utm_source=Widget&amp;utm_medium=Widget&amp;utm_campaign=Widget#ratings" TargetMode="External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3.xml"/><Relationship Id="rId6" Type="http://schemas.openxmlformats.org/officeDocument/2006/relationships/hyperlink" Target="https://www.xing.com/company/mrh-trowe" TargetMode="External"/><Relationship Id="rId11" Type="http://schemas.openxmlformats.org/officeDocument/2006/relationships/image" Target="../media/image13.png"/><Relationship Id="rId5" Type="http://schemas.openxmlformats.org/officeDocument/2006/relationships/image" Target="../media/image10.png"/><Relationship Id="rId15" Type="http://schemas.openxmlformats.org/officeDocument/2006/relationships/image" Target="../media/image16.png"/><Relationship Id="rId10" Type="http://schemas.openxmlformats.org/officeDocument/2006/relationships/hyperlink" Target="https://www.kununu.com/de/mrh-trowe" TargetMode="External"/><Relationship Id="rId4" Type="http://schemas.openxmlformats.org/officeDocument/2006/relationships/image" Target="../media/image9.svg"/><Relationship Id="rId9" Type="http://schemas.openxmlformats.org/officeDocument/2006/relationships/image" Target="../media/image12.png"/><Relationship Id="rId14" Type="http://schemas.openxmlformats.org/officeDocument/2006/relationships/image" Target="../media/image15.png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tags" Target="../tags/tag26.xml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5" Type="http://schemas.openxmlformats.org/officeDocument/2006/relationships/image" Target="../media/image7.jpeg"/><Relationship Id="rId4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13" Type="http://schemas.openxmlformats.org/officeDocument/2006/relationships/hyperlink" Target="https://www.kununu.com/de/mrh-trowe" TargetMode="External"/><Relationship Id="rId3" Type="http://schemas.openxmlformats.org/officeDocument/2006/relationships/tags" Target="../tags/tag29.xml"/><Relationship Id="rId7" Type="http://schemas.openxmlformats.org/officeDocument/2006/relationships/image" Target="../media/image10.png"/><Relationship Id="rId12" Type="http://schemas.openxmlformats.org/officeDocument/2006/relationships/image" Target="../media/image12.png"/><Relationship Id="rId17" Type="http://schemas.openxmlformats.org/officeDocument/2006/relationships/image" Target="../media/image18.jpeg"/><Relationship Id="rId2" Type="http://schemas.openxmlformats.org/officeDocument/2006/relationships/tags" Target="../tags/tag28.xml"/><Relationship Id="rId16" Type="http://schemas.openxmlformats.org/officeDocument/2006/relationships/image" Target="../media/image14.png"/><Relationship Id="rId1" Type="http://schemas.openxmlformats.org/officeDocument/2006/relationships/tags" Target="../tags/tag27.xml"/><Relationship Id="rId6" Type="http://schemas.openxmlformats.org/officeDocument/2006/relationships/image" Target="../media/image9.svg"/><Relationship Id="rId11" Type="http://schemas.openxmlformats.org/officeDocument/2006/relationships/hyperlink" Target="https://www.linkedin.com/company/mrh-trowe/" TargetMode="External"/><Relationship Id="rId5" Type="http://schemas.openxmlformats.org/officeDocument/2006/relationships/image" Target="../media/image8.png"/><Relationship Id="rId15" Type="http://schemas.openxmlformats.org/officeDocument/2006/relationships/hyperlink" Target="https://www.provenexpert.com/mrh-trowe/?utm_source=Widget&amp;utm_medium=Widget&amp;utm_campaign=Widget#ratings" TargetMode="External"/><Relationship Id="rId10" Type="http://schemas.openxmlformats.org/officeDocument/2006/relationships/image" Target="../media/image11.png"/><Relationship Id="rId4" Type="http://schemas.openxmlformats.org/officeDocument/2006/relationships/slideMaster" Target="../slideMasters/slideMaster3.xml"/><Relationship Id="rId9" Type="http://schemas.openxmlformats.org/officeDocument/2006/relationships/hyperlink" Target="https://www.xing.com/company/mrh-trowe" TargetMode="External"/><Relationship Id="rId14" Type="http://schemas.openxmlformats.org/officeDocument/2006/relationships/image" Target="../media/image13.png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4" Type="http://schemas.openxmlformats.org/officeDocument/2006/relationships/image" Target="../media/image7.jpeg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linkedin.com/company/mrh-trowe/" TargetMode="External"/><Relationship Id="rId13" Type="http://schemas.openxmlformats.org/officeDocument/2006/relationships/image" Target="../media/image14.png"/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12" Type="http://schemas.openxmlformats.org/officeDocument/2006/relationships/hyperlink" Target="https://www.provenexpert.com/mrh-trowe/?utm_source=Widget&amp;utm_medium=Widget&amp;utm_campaign=Widget#ratings" TargetMode="External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42.xml"/><Relationship Id="rId6" Type="http://schemas.openxmlformats.org/officeDocument/2006/relationships/hyperlink" Target="https://www.xing.com/company/mrh-trowe" TargetMode="External"/><Relationship Id="rId11" Type="http://schemas.openxmlformats.org/officeDocument/2006/relationships/image" Target="../media/image13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hyperlink" Target="https://www.kununu.com/de/mrh-trowe" TargetMode="External"/><Relationship Id="rId4" Type="http://schemas.openxmlformats.org/officeDocument/2006/relationships/image" Target="../media/image9.svg"/><Relationship Id="rId9" Type="http://schemas.openxmlformats.org/officeDocument/2006/relationships/image" Target="../media/image12.png"/><Relationship Id="rId14" Type="http://schemas.openxmlformats.org/officeDocument/2006/relationships/image" Target="../media/image19.png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1" y="370203"/>
            <a:ext cx="9012862" cy="13255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Inhaltsplatzhalter 2"/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963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5302809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6091128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6124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24004097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837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5670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016805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4" pos="3863" userDrawn="1">
          <p15:clr>
            <a:srgbClr val="FBAE40"/>
          </p15:clr>
        </p15:guide>
        <p15:guide id="5" orient="horz" pos="1298" userDrawn="1">
          <p15:clr>
            <a:srgbClr val="FBAE40"/>
          </p15:clr>
        </p15:guide>
        <p15:guide id="6" orient="horz" pos="157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3786"/>
            <a:ext cx="5579544" cy="399878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4156"/>
            <a:ext cx="5581666" cy="74156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 </a:t>
            </a:r>
          </a:p>
        </p:txBody>
      </p:sp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27532245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0" pos="3749" userDrawn="1">
          <p15:clr>
            <a:srgbClr val="FBAE40"/>
          </p15:clr>
        </p15:guide>
        <p15:guide id="1" orient="horz" pos="709">
          <p15:clr>
            <a:srgbClr val="FBAE40"/>
          </p15:clr>
        </p15:guide>
        <p15:guide id="3" pos="3863" userDrawn="1">
          <p15:clr>
            <a:srgbClr val="FBAE40"/>
          </p15:clr>
        </p15:guide>
        <p15:guide id="4" orient="horz" pos="1298" userDrawn="1">
          <p15:clr>
            <a:srgbClr val="FBAE40"/>
          </p15:clr>
        </p15:guide>
        <p15:guide id="5" orient="horz" pos="1797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698264913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13865366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7707171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41864360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7431846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1773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Tabelle durch Klicken auf Symbol hinzufügen</a:t>
            </a:r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26322862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/>
              <a:t>Diagramm durch Klicken auf Symbol hinzufügen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8161994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4938702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Inhaltsplatzhalter 2"/>
          <p:cNvSpPr txBox="1">
            <a:spLocks/>
          </p:cNvSpPr>
          <p:nvPr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Inhaltsplatzhalter 2"/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72658043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76002706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889711450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0958011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147972138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1298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37521"/>
            <a:ext cx="11343218" cy="43601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834937961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028852311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391973831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022685585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1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963179856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_2x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6340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4969156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057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7083399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8506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40062428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202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495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0355070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570" userDrawn="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8866"/>
            <a:ext cx="5579544" cy="3998783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6704"/>
            <a:ext cx="5581666" cy="73902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 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0497516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797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271185646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1389419560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6386167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752963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110696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29594746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Tabelle durch Klicken auf Symbol hinzufügen</a:t>
            </a:r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7453573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/>
              <a:t>Diagramm durch Klicken auf Symbol hinzufügen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5739976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6056527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Aufmerksamke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479425" y="3164936"/>
            <a:ext cx="11233150" cy="71110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 b="1" baseline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Vielen Dank</a:t>
            </a:r>
          </a:p>
        </p:txBody>
      </p:sp>
      <p:sp>
        <p:nvSpPr>
          <p:cNvPr id="4" name="Rechteck 3"/>
          <p:cNvSpPr/>
          <p:nvPr userDrawn="1"/>
        </p:nvSpPr>
        <p:spPr>
          <a:xfrm>
            <a:off x="479425" y="3797612"/>
            <a:ext cx="1123315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de-DE" sz="2400" b="0" dirty="0">
                <a:solidFill>
                  <a:srgbClr val="137C9B"/>
                </a:solidFill>
              </a:rPr>
              <a:t>                             für Ihre Aufmerksamkeit.</a:t>
            </a:r>
          </a:p>
        </p:txBody>
      </p:sp>
    </p:spTree>
    <p:extLst>
      <p:ext uri="{BB962C8B-B14F-4D97-AF65-F5344CB8AC3E}">
        <p14:creationId xmlns:p14="http://schemas.microsoft.com/office/powerpoint/2010/main" val="29047993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pic>
        <p:nvPicPr>
          <p:cNvPr id="5" name="Bild 3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2" t="39699" r="3566" b="38330"/>
          <a:stretch/>
        </p:blipFill>
        <p:spPr bwMode="auto">
          <a:xfrm>
            <a:off x="2545521" y="3179875"/>
            <a:ext cx="7100958" cy="1259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25056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de_Kontaktda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3" name="Rechteck 2"/>
          <p:cNvSpPr/>
          <p:nvPr userDrawn="1"/>
        </p:nvSpPr>
        <p:spPr>
          <a:xfrm>
            <a:off x="479425" y="3194001"/>
            <a:ext cx="112331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altLang="de-DE" sz="2400" b="0" dirty="0">
                <a:solidFill>
                  <a:srgbClr val="137C9B"/>
                </a:solidFill>
              </a:rPr>
              <a:t>Wir freuen uns darauf, Sie zu unterstützen! </a:t>
            </a:r>
          </a:p>
        </p:txBody>
      </p:sp>
      <p:sp>
        <p:nvSpPr>
          <p:cNvPr id="5" name="Textplatzhalter 3"/>
          <p:cNvSpPr>
            <a:spLocks noGrp="1"/>
          </p:cNvSpPr>
          <p:nvPr>
            <p:ph type="body" sz="half" idx="10" hasCustomPrompt="1"/>
          </p:nvPr>
        </p:nvSpPr>
        <p:spPr>
          <a:xfrm>
            <a:off x="479425" y="4515267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Am Musterplatz 123 | 54321 Musterstadt</a:t>
            </a:r>
          </a:p>
          <a:p>
            <a:pPr algn="ctr">
              <a:defRPr/>
            </a:pPr>
            <a:endParaRPr lang="de-DE" alt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479425" y="4863199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Tel. 040 543211-123 | Fax 040 543211-123 | Mobil 0172 1234567</a:t>
            </a:r>
          </a:p>
          <a:p>
            <a:pPr algn="ctr">
              <a:defRPr/>
            </a:pPr>
            <a:endParaRPr lang="de-DE" altLang="de-DE" dirty="0"/>
          </a:p>
        </p:txBody>
      </p:sp>
      <p:sp>
        <p:nvSpPr>
          <p:cNvPr id="9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479425" y="5222634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mustermann@afm-gruppe.de | www.afm-gruppe.de</a:t>
            </a:r>
          </a:p>
          <a:p>
            <a:pPr algn="ctr">
              <a:defRPr/>
            </a:pPr>
            <a:endParaRPr lang="de-DE" altLang="de-DE" dirty="0"/>
          </a:p>
        </p:txBody>
      </p:sp>
      <p:sp>
        <p:nvSpPr>
          <p:cNvPr id="10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479425" y="4167335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Geschäftsstelle Musterstadt | Manfred Mustermann</a:t>
            </a:r>
          </a:p>
          <a:p>
            <a:pPr algn="ctr">
              <a:defRPr/>
            </a:pP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3257004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75733" y="4692915"/>
            <a:ext cx="6739468" cy="1149223"/>
          </a:xfrm>
        </p:spPr>
        <p:txBody>
          <a:bodyPr wrap="square" lIns="0" tIns="0" rIns="0" bIns="0" anchor="b" anchorCtr="0">
            <a:noAutofit/>
          </a:bodyPr>
          <a:lstStyle>
            <a:lvl1pPr algn="l">
              <a:defRPr sz="3200" b="1">
                <a:solidFill>
                  <a:srgbClr val="333F48"/>
                </a:solidFill>
                <a:latin typeface="+mj-lt"/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575733" y="5897224"/>
            <a:ext cx="6739468" cy="286232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0" indent="0" algn="l">
              <a:buNone/>
              <a:defRPr sz="1800" b="0">
                <a:solidFill>
                  <a:srgbClr val="8F6A2A"/>
                </a:solidFill>
                <a:latin typeface="+mn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</a:t>
            </a: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575734" y="4672190"/>
            <a:ext cx="11040533" cy="0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 userDrawn="1"/>
        </p:nvCxnSpPr>
        <p:spPr>
          <a:xfrm>
            <a:off x="7489513" y="4962962"/>
            <a:ext cx="0" cy="1159708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0" name="Grafik 49">
            <a:extLst>
              <a:ext uri="{FF2B5EF4-FFF2-40B4-BE49-F238E27FC236}">
                <a16:creationId xmlns:a16="http://schemas.microsoft.com/office/drawing/2014/main" id="{95B304E1-0271-49FF-990B-BA66DAB2DA62}"/>
              </a:ext>
            </a:extLst>
          </p:cNvPr>
          <p:cNvPicPr>
            <a:picLocks/>
          </p:cNvPicPr>
          <p:nvPr userDrawn="1"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 bwMode="auto">
          <a:xfrm>
            <a:off x="429624" y="1048512"/>
            <a:ext cx="11332753" cy="3511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0"/>
                  </a:srgbClr>
                </a:solidFill>
              </a14:hiddenFill>
            </a:ext>
          </a:extLst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8763A9B4-2D09-48EB-B57D-545D86074C40}"/>
              </a:ext>
            </a:extLst>
          </p:cNvPr>
          <p:cNvSpPr/>
          <p:nvPr userDrawn="1"/>
        </p:nvSpPr>
        <p:spPr>
          <a:xfrm>
            <a:off x="3924134" y="1115187"/>
            <a:ext cx="459773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2800" b="1">
                <a:solidFill>
                  <a:srgbClr val="FFFFFF"/>
                </a:solidFill>
                <a:latin typeface="Roboto-Bold"/>
              </a:rPr>
              <a:t>Für die optimale Strategie</a:t>
            </a:r>
            <a:endParaRPr lang="de-DE" sz="28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7F543AB-0E28-4E21-B58B-D22BC9A72D15}"/>
              </a:ext>
            </a:extLst>
          </p:cNvPr>
          <p:cNvSpPr/>
          <p:nvPr userDrawn="1"/>
        </p:nvSpPr>
        <p:spPr>
          <a:xfrm>
            <a:off x="10277744" y="6067515"/>
            <a:ext cx="1484633" cy="5640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0659BF3E-731F-4D69-BF7B-EC1561619D1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70125" y="5165091"/>
            <a:ext cx="3992251" cy="755450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78" name="Rechteck 77">
            <a:extLst>
              <a:ext uri="{FF2B5EF4-FFF2-40B4-BE49-F238E27FC236}">
                <a16:creationId xmlns:a16="http://schemas.microsoft.com/office/drawing/2014/main" id="{124CEBF6-DEDC-4357-9952-B09C7112EB9C}"/>
              </a:ext>
            </a:extLst>
          </p:cNvPr>
          <p:cNvSpPr>
            <a:spLocks noChangeAspect="1"/>
          </p:cNvSpPr>
          <p:nvPr userDrawn="1">
            <p:custDataLst>
              <p:tags r:id="rId2"/>
            </p:custDataLst>
          </p:nvPr>
        </p:nvSpPr>
        <p:spPr bwMode="auto">
          <a:xfrm>
            <a:off x="7770125" y="5165091"/>
            <a:ext cx="3992251" cy="755450"/>
          </a:xfrm>
          <a:prstGeom prst="rect">
            <a:avLst/>
          </a:prstGeom>
          <a:solidFill>
            <a:schemeClr val="lt1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/>
                </a:solidFill>
                <a:prstDash val="solid"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54182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72">
          <p15:clr>
            <a:srgbClr val="FBAE40"/>
          </p15:clr>
        </p15:guide>
        <p15:guide id="3" pos="5488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5995" y="287454"/>
            <a:ext cx="8873067" cy="553998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0305237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37835909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1298" userDrawn="1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5995" y="287454"/>
            <a:ext cx="8873067" cy="553998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287867" y="1268413"/>
            <a:ext cx="11616267" cy="514826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46408943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Gerader Verbinder 8">
            <a:extLst>
              <a:ext uri="{FF2B5EF4-FFF2-40B4-BE49-F238E27FC236}">
                <a16:creationId xmlns:a16="http://schemas.microsoft.com/office/drawing/2014/main" id="{E24DF541-2155-4485-BC25-5D3F850E437C}"/>
              </a:ext>
            </a:extLst>
          </p:cNvPr>
          <p:cNvCxnSpPr>
            <a:cxnSpLocks/>
          </p:cNvCxnSpPr>
          <p:nvPr userDrawn="1"/>
        </p:nvCxnSpPr>
        <p:spPr>
          <a:xfrm>
            <a:off x="0" y="3661123"/>
            <a:ext cx="121920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Ellipse 9">
            <a:extLst>
              <a:ext uri="{FF2B5EF4-FFF2-40B4-BE49-F238E27FC236}">
                <a16:creationId xmlns:a16="http://schemas.microsoft.com/office/drawing/2014/main" id="{8B03B374-BCEA-4C7E-8DAF-8A59AA1F5E5E}"/>
              </a:ext>
            </a:extLst>
          </p:cNvPr>
          <p:cNvSpPr>
            <a:spLocks/>
          </p:cNvSpPr>
          <p:nvPr userDrawn="1"/>
        </p:nvSpPr>
        <p:spPr>
          <a:xfrm>
            <a:off x="4824000" y="2690923"/>
            <a:ext cx="2544000" cy="1940400"/>
          </a:xfrm>
          <a:prstGeom prst="ellipse">
            <a:avLst/>
          </a:prstGeom>
          <a:solidFill>
            <a:srgbClr val="FFFFFF"/>
          </a:solidFill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pic>
        <p:nvPicPr>
          <p:cNvPr id="12" name="Grafik 11" descr="Megafon">
            <a:extLst>
              <a:ext uri="{FF2B5EF4-FFF2-40B4-BE49-F238E27FC236}">
                <a16:creationId xmlns:a16="http://schemas.microsoft.com/office/drawing/2014/main" id="{CE04BFF7-2691-4B42-BE02-C8636E231F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40349" y="2965797"/>
            <a:ext cx="1511300" cy="1133475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F0D97155-3AF7-42A4-AFFC-F9FBB7DB12F9}"/>
              </a:ext>
            </a:extLst>
          </p:cNvPr>
          <p:cNvSpPr txBox="1"/>
          <p:nvPr userDrawn="1"/>
        </p:nvSpPr>
        <p:spPr>
          <a:xfrm>
            <a:off x="2805468" y="1443984"/>
            <a:ext cx="65810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>
                <a:solidFill>
                  <a:srgbClr val="333F48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HERZLICHEN DANK!</a:t>
            </a: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2F6DD618-AC0A-418B-80C4-DB3ADF68330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35502" y="271500"/>
            <a:ext cx="647700" cy="485775"/>
          </a:xfrm>
          <a:prstGeom prst="rect">
            <a:avLst/>
          </a:prstGeom>
        </p:spPr>
      </p:pic>
      <p:sp>
        <p:nvSpPr>
          <p:cNvPr id="18" name="Rechteck 17">
            <a:extLst>
              <a:ext uri="{FF2B5EF4-FFF2-40B4-BE49-F238E27FC236}">
                <a16:creationId xmlns:a16="http://schemas.microsoft.com/office/drawing/2014/main" id="{523709BB-4A03-47DD-8DD1-076B3B11392D}"/>
              </a:ext>
            </a:extLst>
          </p:cNvPr>
          <p:cNvSpPr/>
          <p:nvPr userDrawn="1"/>
        </p:nvSpPr>
        <p:spPr>
          <a:xfrm>
            <a:off x="985725" y="375886"/>
            <a:ext cx="213396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200">
                <a:solidFill>
                  <a:srgbClr val="8F6A2A"/>
                </a:solidFill>
              </a:rPr>
              <a:t>www.mrh-trowe.com</a:t>
            </a:r>
          </a:p>
        </p:txBody>
      </p:sp>
      <p:pic>
        <p:nvPicPr>
          <p:cNvPr id="21" name="Grafik 20">
            <a:hlinkClick r:id="rId6"/>
            <a:extLst>
              <a:ext uri="{FF2B5EF4-FFF2-40B4-BE49-F238E27FC236}">
                <a16:creationId xmlns:a16="http://schemas.microsoft.com/office/drawing/2014/main" id="{FB60C015-EA5F-4D60-9D58-CCBB6C90D251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668945" y="5725685"/>
            <a:ext cx="647700" cy="485775"/>
          </a:xfrm>
          <a:prstGeom prst="rect">
            <a:avLst/>
          </a:prstGeom>
        </p:spPr>
      </p:pic>
      <p:pic>
        <p:nvPicPr>
          <p:cNvPr id="23" name="Grafik 22">
            <a:hlinkClick r:id="rId8"/>
            <a:extLst>
              <a:ext uri="{FF2B5EF4-FFF2-40B4-BE49-F238E27FC236}">
                <a16:creationId xmlns:a16="http://schemas.microsoft.com/office/drawing/2014/main" id="{EAB23AFE-4851-4E1B-9474-70AAA8F9DDE4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9452282" y="5702573"/>
            <a:ext cx="678516" cy="508887"/>
          </a:xfrm>
          <a:prstGeom prst="rect">
            <a:avLst/>
          </a:prstGeom>
        </p:spPr>
      </p:pic>
      <p:pic>
        <p:nvPicPr>
          <p:cNvPr id="25" name="Grafik 24">
            <a:hlinkClick r:id="rId10"/>
            <a:extLst>
              <a:ext uri="{FF2B5EF4-FFF2-40B4-BE49-F238E27FC236}">
                <a16:creationId xmlns:a16="http://schemas.microsoft.com/office/drawing/2014/main" id="{4D8EED1E-1DB0-483B-98E2-53A8ED6526F7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0266436" y="5716266"/>
            <a:ext cx="678513" cy="508885"/>
          </a:xfrm>
          <a:prstGeom prst="rect">
            <a:avLst/>
          </a:prstGeom>
        </p:spPr>
      </p:pic>
      <p:pic>
        <p:nvPicPr>
          <p:cNvPr id="14" name="Grafik 13">
            <a:hlinkClick r:id="rId12"/>
            <a:extLst>
              <a:ext uri="{FF2B5EF4-FFF2-40B4-BE49-F238E27FC236}">
                <a16:creationId xmlns:a16="http://schemas.microsoft.com/office/drawing/2014/main" id="{5531E2DC-5059-4EA1-833A-5B645356E577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11080586" y="5695879"/>
            <a:ext cx="974957" cy="519331"/>
          </a:xfrm>
          <a:prstGeom prst="rect">
            <a:avLst/>
          </a:prstGeom>
        </p:spPr>
      </p:pic>
      <p:pic>
        <p:nvPicPr>
          <p:cNvPr id="4" name="Grafik 3" descr="Ein Bild, das Text enthält.&#10;&#10;Automatisch generierte Beschreibung">
            <a:extLst>
              <a:ext uri="{FF2B5EF4-FFF2-40B4-BE49-F238E27FC236}">
                <a16:creationId xmlns:a16="http://schemas.microsoft.com/office/drawing/2014/main" id="{27D3951C-35B0-4F75-B434-285A1D1D9DA8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335502" y="4679938"/>
            <a:ext cx="1959919" cy="1860115"/>
          </a:xfrm>
          <a:prstGeom prst="rect">
            <a:avLst/>
          </a:prstGeom>
        </p:spPr>
      </p:pic>
      <p:pic>
        <p:nvPicPr>
          <p:cNvPr id="7" name="Grafik 6" descr="Ein Bild, das Text, Schild enthält.&#10;&#10;Automatisch generierte Beschreibung">
            <a:extLst>
              <a:ext uri="{FF2B5EF4-FFF2-40B4-BE49-F238E27FC236}">
                <a16:creationId xmlns:a16="http://schemas.microsoft.com/office/drawing/2014/main" id="{CDF30827-8052-438C-AC1C-75D1C41D7B35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2622444" y="4679939"/>
            <a:ext cx="1369576" cy="1860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6527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D4A96A-DFD9-4E5C-AECF-620132A78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333F48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7006FD-2AEE-4852-A3B8-348C94E4F0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73517187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75733" y="4692915"/>
            <a:ext cx="6739468" cy="1149223"/>
          </a:xfrm>
        </p:spPr>
        <p:txBody>
          <a:bodyPr wrap="square" lIns="0" tIns="0" rIns="0" bIns="0" anchor="b" anchorCtr="0">
            <a:noAutofit/>
          </a:bodyPr>
          <a:lstStyle>
            <a:lvl1pPr algn="l">
              <a:defRPr sz="3200" b="1">
                <a:solidFill>
                  <a:srgbClr val="333F48"/>
                </a:solidFill>
                <a:latin typeface="+mj-lt"/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575733" y="5897224"/>
            <a:ext cx="6739468" cy="286232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0" indent="0" algn="l">
              <a:buNone/>
              <a:defRPr sz="1800" b="0">
                <a:solidFill>
                  <a:srgbClr val="8F6A2A"/>
                </a:solidFill>
                <a:latin typeface="+mn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</a:t>
            </a: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575734" y="4672190"/>
            <a:ext cx="11040533" cy="0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 userDrawn="1"/>
        </p:nvCxnSpPr>
        <p:spPr>
          <a:xfrm>
            <a:off x="7489513" y="4962962"/>
            <a:ext cx="0" cy="1159708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0" name="Grafik 49">
            <a:extLst>
              <a:ext uri="{FF2B5EF4-FFF2-40B4-BE49-F238E27FC236}">
                <a16:creationId xmlns:a16="http://schemas.microsoft.com/office/drawing/2014/main" id="{95B304E1-0271-49FF-990B-BA66DAB2DA62}"/>
              </a:ext>
            </a:extLst>
          </p:cNvPr>
          <p:cNvPicPr>
            <a:picLocks/>
          </p:cNvPicPr>
          <p:nvPr userDrawn="1"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 bwMode="auto">
          <a:xfrm>
            <a:off x="429624" y="1048512"/>
            <a:ext cx="11332753" cy="3511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0"/>
                  </a:srgbClr>
                </a:solidFill>
              </a14:hiddenFill>
            </a:ext>
          </a:extLst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8763A9B4-2D09-48EB-B57D-545D86074C40}"/>
              </a:ext>
            </a:extLst>
          </p:cNvPr>
          <p:cNvSpPr/>
          <p:nvPr userDrawn="1"/>
        </p:nvSpPr>
        <p:spPr>
          <a:xfrm>
            <a:off x="3924134" y="1115187"/>
            <a:ext cx="459773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2800" b="1">
                <a:solidFill>
                  <a:srgbClr val="FFFFFF"/>
                </a:solidFill>
                <a:latin typeface="Roboto-Bold"/>
              </a:rPr>
              <a:t>Für die optimale Strategie</a:t>
            </a:r>
            <a:endParaRPr lang="de-DE" sz="28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7F543AB-0E28-4E21-B58B-D22BC9A72D15}"/>
              </a:ext>
            </a:extLst>
          </p:cNvPr>
          <p:cNvSpPr/>
          <p:nvPr userDrawn="1"/>
        </p:nvSpPr>
        <p:spPr>
          <a:xfrm>
            <a:off x="10277744" y="6067515"/>
            <a:ext cx="1484633" cy="5640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0659BF3E-731F-4D69-BF7B-EC1561619D1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70125" y="5165091"/>
            <a:ext cx="3992251" cy="755450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2" name="Rectangle 14">
            <a:extLst>
              <a:ext uri="{FF2B5EF4-FFF2-40B4-BE49-F238E27FC236}">
                <a16:creationId xmlns:a16="http://schemas.microsoft.com/office/drawing/2014/main" id="{855293B1-FB8E-46AB-8453-C35661D52EE2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6652260"/>
            <a:ext cx="12192000" cy="205740"/>
          </a:xfrm>
          <a:prstGeom prst="rect">
            <a:avLst/>
          </a:prstGeom>
          <a:solidFill>
            <a:srgbClr val="333F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55600" lvl="0" indent="0" algn="l"/>
            <a:r>
              <a:rPr lang="de-DE" sz="1050"/>
              <a:t>Hamburg, 24. September 2020</a:t>
            </a:r>
          </a:p>
        </p:txBody>
      </p:sp>
      <p:sp>
        <p:nvSpPr>
          <p:cNvPr id="78" name="Rechteck 77">
            <a:extLst>
              <a:ext uri="{FF2B5EF4-FFF2-40B4-BE49-F238E27FC236}">
                <a16:creationId xmlns:a16="http://schemas.microsoft.com/office/drawing/2014/main" id="{124CEBF6-DEDC-4357-9952-B09C7112EB9C}"/>
              </a:ext>
            </a:extLst>
          </p:cNvPr>
          <p:cNvSpPr>
            <a:spLocks noChangeAspect="1"/>
          </p:cNvSpPr>
          <p:nvPr userDrawn="1">
            <p:custDataLst>
              <p:tags r:id="rId3"/>
            </p:custDataLst>
          </p:nvPr>
        </p:nvSpPr>
        <p:spPr bwMode="auto">
          <a:xfrm>
            <a:off x="7770125" y="5165091"/>
            <a:ext cx="3992251" cy="755450"/>
          </a:xfrm>
          <a:prstGeom prst="rect">
            <a:avLst/>
          </a:prstGeom>
          <a:solidFill>
            <a:schemeClr val="lt1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/>
                </a:solidFill>
                <a:prstDash val="solid"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 err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11089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72">
          <p15:clr>
            <a:srgbClr val="FBAE40"/>
          </p15:clr>
        </p15:guide>
        <p15:guide id="3" pos="5488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95995" y="287454"/>
            <a:ext cx="8873067" cy="553998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51460490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95995" y="287454"/>
            <a:ext cx="8873067" cy="553998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287867" y="1268413"/>
            <a:ext cx="11616267" cy="514826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93205045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Gerader Verbinder 8">
            <a:extLst>
              <a:ext uri="{FF2B5EF4-FFF2-40B4-BE49-F238E27FC236}">
                <a16:creationId xmlns:a16="http://schemas.microsoft.com/office/drawing/2014/main" id="{E24DF541-2155-4485-BC25-5D3F850E437C}"/>
              </a:ext>
            </a:extLst>
          </p:cNvPr>
          <p:cNvCxnSpPr>
            <a:cxnSpLocks/>
          </p:cNvCxnSpPr>
          <p:nvPr userDrawn="1"/>
        </p:nvCxnSpPr>
        <p:spPr>
          <a:xfrm>
            <a:off x="0" y="2771777"/>
            <a:ext cx="121920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Ellipse 9">
            <a:extLst>
              <a:ext uri="{FF2B5EF4-FFF2-40B4-BE49-F238E27FC236}">
                <a16:creationId xmlns:a16="http://schemas.microsoft.com/office/drawing/2014/main" id="{8B03B374-BCEA-4C7E-8DAF-8A59AA1F5E5E}"/>
              </a:ext>
            </a:extLst>
          </p:cNvPr>
          <p:cNvSpPr>
            <a:spLocks/>
          </p:cNvSpPr>
          <p:nvPr userDrawn="1"/>
        </p:nvSpPr>
        <p:spPr>
          <a:xfrm>
            <a:off x="4824000" y="1801577"/>
            <a:ext cx="2544000" cy="1940400"/>
          </a:xfrm>
          <a:prstGeom prst="ellipse">
            <a:avLst/>
          </a:prstGeom>
          <a:solidFill>
            <a:srgbClr val="FFFFFF"/>
          </a:solidFill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pic>
        <p:nvPicPr>
          <p:cNvPr id="12" name="Grafik 11" descr="Megafon">
            <a:extLst>
              <a:ext uri="{FF2B5EF4-FFF2-40B4-BE49-F238E27FC236}">
                <a16:creationId xmlns:a16="http://schemas.microsoft.com/office/drawing/2014/main" id="{CE04BFF7-2691-4B42-BE02-C8636E231FB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340349" y="2076452"/>
            <a:ext cx="1511300" cy="1133475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F0D97155-3AF7-42A4-AFFC-F9FBB7DB12F9}"/>
              </a:ext>
            </a:extLst>
          </p:cNvPr>
          <p:cNvSpPr txBox="1"/>
          <p:nvPr userDrawn="1"/>
        </p:nvSpPr>
        <p:spPr>
          <a:xfrm>
            <a:off x="2805468" y="934795"/>
            <a:ext cx="65810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>
                <a:solidFill>
                  <a:srgbClr val="333F48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HERZLICHEN DANK!</a:t>
            </a: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2F6DD618-AC0A-418B-80C4-DB3ADF68330E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17658" y="5786212"/>
            <a:ext cx="647700" cy="485775"/>
          </a:xfrm>
          <a:prstGeom prst="rect">
            <a:avLst/>
          </a:prstGeom>
        </p:spPr>
      </p:pic>
      <p:sp>
        <p:nvSpPr>
          <p:cNvPr id="18" name="Rechteck 17">
            <a:extLst>
              <a:ext uri="{FF2B5EF4-FFF2-40B4-BE49-F238E27FC236}">
                <a16:creationId xmlns:a16="http://schemas.microsoft.com/office/drawing/2014/main" id="{523709BB-4A03-47DD-8DD1-076B3B11392D}"/>
              </a:ext>
            </a:extLst>
          </p:cNvPr>
          <p:cNvSpPr/>
          <p:nvPr userDrawn="1"/>
        </p:nvSpPr>
        <p:spPr>
          <a:xfrm>
            <a:off x="1067881" y="5890599"/>
            <a:ext cx="213396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200">
                <a:solidFill>
                  <a:srgbClr val="8F6A2A"/>
                </a:solidFill>
              </a:rPr>
              <a:t>www.mrh-trowe.com</a:t>
            </a:r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84D013FD-6898-4A22-975D-863A03311873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0236200" y="3968570"/>
            <a:ext cx="1504984" cy="2204800"/>
          </a:xfrm>
          <a:prstGeom prst="rect">
            <a:avLst/>
          </a:prstGeom>
        </p:spPr>
      </p:pic>
      <p:pic>
        <p:nvPicPr>
          <p:cNvPr id="21" name="Grafik 20">
            <a:hlinkClick r:id="rId9"/>
            <a:extLst>
              <a:ext uri="{FF2B5EF4-FFF2-40B4-BE49-F238E27FC236}">
                <a16:creationId xmlns:a16="http://schemas.microsoft.com/office/drawing/2014/main" id="{FB60C015-EA5F-4D60-9D58-CCBB6C90D251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4819145" y="5681823"/>
            <a:ext cx="647700" cy="485775"/>
          </a:xfrm>
          <a:prstGeom prst="rect">
            <a:avLst/>
          </a:prstGeom>
        </p:spPr>
      </p:pic>
      <p:pic>
        <p:nvPicPr>
          <p:cNvPr id="23" name="Grafik 22">
            <a:hlinkClick r:id="rId11"/>
            <a:extLst>
              <a:ext uri="{FF2B5EF4-FFF2-40B4-BE49-F238E27FC236}">
                <a16:creationId xmlns:a16="http://schemas.microsoft.com/office/drawing/2014/main" id="{EAB23AFE-4851-4E1B-9474-70AAA8F9DDE4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5771026" y="5685794"/>
            <a:ext cx="678516" cy="508887"/>
          </a:xfrm>
          <a:prstGeom prst="rect">
            <a:avLst/>
          </a:prstGeom>
        </p:spPr>
      </p:pic>
      <p:pic>
        <p:nvPicPr>
          <p:cNvPr id="25" name="Grafik 24">
            <a:hlinkClick r:id="rId13"/>
            <a:extLst>
              <a:ext uri="{FF2B5EF4-FFF2-40B4-BE49-F238E27FC236}">
                <a16:creationId xmlns:a16="http://schemas.microsoft.com/office/drawing/2014/main" id="{4D8EED1E-1DB0-483B-98E2-53A8ED6526F7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6753723" y="5709933"/>
            <a:ext cx="610219" cy="457664"/>
          </a:xfrm>
          <a:prstGeom prst="rect">
            <a:avLst/>
          </a:prstGeom>
        </p:spPr>
      </p:pic>
      <p:pic>
        <p:nvPicPr>
          <p:cNvPr id="14" name="Grafik 13">
            <a:hlinkClick r:id="rId15"/>
            <a:extLst>
              <a:ext uri="{FF2B5EF4-FFF2-40B4-BE49-F238E27FC236}">
                <a16:creationId xmlns:a16="http://schemas.microsoft.com/office/drawing/2014/main" id="{5531E2DC-5059-4EA1-833A-5B645356E577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7585947" y="5654040"/>
            <a:ext cx="974957" cy="519331"/>
          </a:xfrm>
          <a:prstGeom prst="rect">
            <a:avLst/>
          </a:prstGeom>
        </p:spPr>
      </p:pic>
      <p:sp>
        <p:nvSpPr>
          <p:cNvPr id="16" name="NativeTextbox_ID_5">
            <a:extLst>
              <a:ext uri="{FF2B5EF4-FFF2-40B4-BE49-F238E27FC236}">
                <a16:creationId xmlns:a16="http://schemas.microsoft.com/office/drawing/2014/main" id="{9E7F9112-1C18-4D96-B36D-D491B3E732EB}"/>
              </a:ext>
            </a:extLst>
          </p:cNvPr>
          <p:cNvSpPr txBox="1">
            <a:spLocks/>
          </p:cNvSpPr>
          <p:nvPr userDrawn="1">
            <p:custDataLst>
              <p:tags r:id="rId2"/>
            </p:custDataLst>
          </p:nvPr>
        </p:nvSpPr>
        <p:spPr bwMode="auto">
          <a:xfrm>
            <a:off x="2001459" y="3969112"/>
            <a:ext cx="3769567" cy="1250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0"/>
                  </a:srgbClr>
                </a:solidFill>
              </a14:hiddenFill>
            </a:ext>
          </a:extLst>
        </p:spPr>
        <p:txBody>
          <a:bodyPr vert="horz" wrap="none" lIns="0" tIns="0" rIns="0" bIns="0" rtlCol="0" anchor="ctr" anchorCtr="0">
            <a:noAutofit/>
          </a:bodyPr>
          <a:lstStyle>
            <a:lvl1pPr marL="0" indent="0" algn="l" defTabSz="457200" rtl="0" eaLnBrk="1" latinLnBrk="0" hangingPunct="1">
              <a:lnSpc>
                <a:spcPct val="110000"/>
              </a:lnSpc>
              <a:spcBef>
                <a:spcPts val="0"/>
              </a:spcBef>
              <a:buClr>
                <a:schemeClr val="tx2"/>
              </a:buClr>
              <a:buFont typeface="Wingdings" panose="05000000000000000000" pitchFamily="2" charset="2"/>
              <a:buNone/>
              <a:defRPr sz="1400" kern="1200">
                <a:solidFill>
                  <a:srgbClr val="333F48"/>
                </a:solidFill>
                <a:latin typeface="+mn-lt"/>
                <a:ea typeface="+mn-ea"/>
                <a:cs typeface="+mn-cs"/>
              </a:defRPr>
            </a:lvl1pPr>
            <a:lvl2pPr marL="179388" indent="-179388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1400" kern="1200">
                <a:solidFill>
                  <a:srgbClr val="333F48"/>
                </a:solidFill>
                <a:latin typeface="+mn-lt"/>
                <a:ea typeface="+mn-ea"/>
                <a:cs typeface="+mn-cs"/>
              </a:defRPr>
            </a:lvl2pPr>
            <a:lvl3pPr marL="358775" indent="-179388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Roboto" panose="02000000000000000000" pitchFamily="2" charset="0"/>
              <a:buChar char="–"/>
              <a:defRPr sz="1400" kern="1200">
                <a:solidFill>
                  <a:srgbClr val="333F48"/>
                </a:solidFill>
                <a:latin typeface="+mn-lt"/>
                <a:ea typeface="+mn-ea"/>
                <a:cs typeface="+mn-cs"/>
              </a:defRPr>
            </a:lvl3pPr>
            <a:lvl4pPr marL="538163" indent="-179388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Roboto" panose="02000000000000000000" pitchFamily="2" charset="0"/>
              <a:buChar char="–"/>
              <a:defRPr sz="1400" kern="1200">
                <a:solidFill>
                  <a:srgbClr val="333F48"/>
                </a:solidFill>
                <a:latin typeface="+mn-lt"/>
                <a:ea typeface="+mn-ea"/>
                <a:cs typeface="+mn-cs"/>
              </a:defRPr>
            </a:lvl4pPr>
            <a:lvl5pPr marL="717550" indent="-179388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Roboto" panose="02000000000000000000" pitchFamily="2" charset="0"/>
              <a:buChar char="–"/>
              <a:defRPr sz="1400" kern="1200">
                <a:solidFill>
                  <a:srgbClr val="333F48"/>
                </a:solidFill>
                <a:latin typeface="+mn-lt"/>
                <a:ea typeface="+mn-ea"/>
                <a:cs typeface="+mn-cs"/>
              </a:defRPr>
            </a:lvl5pPr>
            <a:lvl6pPr marL="896938" indent="-179388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Roboto" panose="02000000000000000000" pitchFamily="2" charset="0"/>
              <a:buChar char="–"/>
              <a:defRPr sz="1400" kern="1200">
                <a:solidFill>
                  <a:srgbClr val="333F48"/>
                </a:solidFill>
                <a:latin typeface="+mn-lt"/>
                <a:ea typeface="+mn-ea"/>
                <a:cs typeface="+mn-cs"/>
              </a:defRPr>
            </a:lvl6pPr>
            <a:lvl7pPr marL="1076325" indent="-179388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Roboto" panose="02000000000000000000" pitchFamily="2" charset="0"/>
              <a:buChar char="–"/>
              <a:defRPr sz="1400" kern="1200">
                <a:solidFill>
                  <a:srgbClr val="333F48"/>
                </a:solidFill>
                <a:latin typeface="+mn-lt"/>
                <a:ea typeface="+mn-ea"/>
                <a:cs typeface="+mn-cs"/>
              </a:defRPr>
            </a:lvl7pPr>
            <a:lvl8pPr marL="1255713" indent="-179388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Roboto" panose="02000000000000000000" pitchFamily="2" charset="0"/>
              <a:buChar char="–"/>
              <a:defRPr sz="1400" kern="1200">
                <a:solidFill>
                  <a:srgbClr val="333F48"/>
                </a:solidFill>
                <a:latin typeface="+mn-lt"/>
                <a:ea typeface="+mn-ea"/>
                <a:cs typeface="+mn-cs"/>
              </a:defRPr>
            </a:lvl8pPr>
            <a:lvl9pPr marL="1435100" indent="-179388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Roboto" panose="02000000000000000000" pitchFamily="2" charset="0"/>
              <a:buChar char="–"/>
              <a:defRPr sz="1400" kern="1200">
                <a:solidFill>
                  <a:srgbClr val="333F48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tabLst>
                <a:tab pos="719138" algn="l"/>
              </a:tabLst>
            </a:pPr>
            <a:r>
              <a:rPr lang="en-US" sz="1200">
                <a:latin typeface="Roboto" panose="02000000000000000000" pitchFamily="2" charset="0"/>
              </a:rPr>
              <a:t>Melanie Werner 
Head of Marketing
Tel.	+49 69 6605889 99 
Mob.	+49 1514 2244389 
Email	melanie.werner@mrh-trowe.com </a:t>
            </a:r>
            <a:endParaRPr lang="de-DE" sz="1200">
              <a:latin typeface="Roboto" panose="02000000000000000000" pitchFamily="2" charset="0"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B8CF4598-22A0-4030-832C-5F4DAC8DBDB2}"/>
              </a:ext>
            </a:extLst>
          </p:cNvPr>
          <p:cNvPicPr>
            <a:picLocks/>
          </p:cNvPicPr>
          <p:nvPr userDrawn="1">
            <p:custDataLst>
              <p:tags r:id="rId3"/>
            </p:custDataLst>
          </p:nvPr>
        </p:nvPicPr>
        <p:blipFill>
          <a:blip r:embed="rId17"/>
          <a:stretch>
            <a:fillRect/>
          </a:stretch>
        </p:blipFill>
        <p:spPr bwMode="auto">
          <a:xfrm>
            <a:off x="317208" y="4054982"/>
            <a:ext cx="1438081" cy="1078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0"/>
                  </a:srgbClr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536459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D4A96A-DFD9-4E5C-AECF-620132A78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333F48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7006FD-2AEE-4852-A3B8-348C94E4F0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85876285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5995" y="287455"/>
            <a:ext cx="8873067" cy="276999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295995" y="586551"/>
            <a:ext cx="8873067" cy="218586"/>
          </a:xfrm>
        </p:spPr>
        <p:txBody>
          <a:bodyPr vert="horz" wrap="square" lIns="0" tIns="0" rIns="0" bIns="0" rtlCol="0" anchor="t">
            <a:spAutoFit/>
          </a:bodyPr>
          <a:lstStyle>
            <a:lvl1pPr marL="0" indent="0">
              <a:buNone/>
              <a:defRPr lang="en-GB" sz="14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spcBef>
                <a:spcPct val="0"/>
              </a:spcBef>
            </a:pPr>
            <a:r>
              <a:rPr lang="de-DE"/>
              <a:t>Mastertextformat bearbeiten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C501B26A-195A-4ADC-8BA6-0C5366B7C50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3528010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5995" y="287455"/>
            <a:ext cx="8873067" cy="2769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295995" y="586551"/>
            <a:ext cx="8873067" cy="218586"/>
          </a:xfrm>
        </p:spPr>
        <p:txBody>
          <a:bodyPr vert="horz" wrap="square" lIns="0" tIns="0" rIns="0" bIns="0" rtlCol="0" anchor="t">
            <a:spAutoFit/>
          </a:bodyPr>
          <a:lstStyle>
            <a:lvl1pPr marL="0" indent="0">
              <a:buNone/>
              <a:defRPr lang="en-GB" sz="14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spcBef>
                <a:spcPct val="0"/>
              </a:spcBef>
            </a:pPr>
            <a:r>
              <a:rPr lang="en-US"/>
              <a:t>Click to edit Master text styles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287867" y="1052513"/>
            <a:ext cx="11616267" cy="5364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1804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71203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 userDrawn="1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75733" y="4692915"/>
            <a:ext cx="6739468" cy="1149223"/>
          </a:xfrm>
        </p:spPr>
        <p:txBody>
          <a:bodyPr wrap="square" lIns="0" tIns="0" rIns="0" bIns="0" anchor="b" anchorCtr="0">
            <a:noAutofit/>
          </a:bodyPr>
          <a:lstStyle>
            <a:lvl1pPr algn="l">
              <a:defRPr sz="3200" b="1">
                <a:solidFill>
                  <a:srgbClr val="333F48"/>
                </a:solidFill>
                <a:latin typeface="+mj-lt"/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575733" y="5897224"/>
            <a:ext cx="6739468" cy="286232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0" indent="0" algn="l">
              <a:buNone/>
              <a:defRPr sz="1800" b="0">
                <a:solidFill>
                  <a:srgbClr val="8F6A2A"/>
                </a:solidFill>
                <a:latin typeface="+mn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</a:t>
            </a: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575734" y="4672190"/>
            <a:ext cx="11040533" cy="0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 userDrawn="1"/>
        </p:nvCxnSpPr>
        <p:spPr>
          <a:xfrm>
            <a:off x="7489513" y="4962962"/>
            <a:ext cx="0" cy="1159708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0" name="Grafik 49">
            <a:extLst>
              <a:ext uri="{FF2B5EF4-FFF2-40B4-BE49-F238E27FC236}">
                <a16:creationId xmlns:a16="http://schemas.microsoft.com/office/drawing/2014/main" id="{95B304E1-0271-49FF-990B-BA66DAB2DA62}"/>
              </a:ext>
            </a:extLst>
          </p:cNvPr>
          <p:cNvPicPr>
            <a:picLocks/>
          </p:cNvPicPr>
          <p:nvPr userDrawn="1"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 bwMode="auto">
          <a:xfrm>
            <a:off x="429624" y="1048512"/>
            <a:ext cx="11332753" cy="3511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0"/>
                  </a:srgbClr>
                </a:solidFill>
              </a14:hiddenFill>
            </a:ext>
          </a:extLst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8763A9B4-2D09-48EB-B57D-545D86074C40}"/>
              </a:ext>
            </a:extLst>
          </p:cNvPr>
          <p:cNvSpPr/>
          <p:nvPr userDrawn="1"/>
        </p:nvSpPr>
        <p:spPr>
          <a:xfrm>
            <a:off x="3924134" y="1115187"/>
            <a:ext cx="459773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2800" b="1">
                <a:solidFill>
                  <a:srgbClr val="FFFFFF"/>
                </a:solidFill>
                <a:latin typeface="Roboto-Bold"/>
              </a:rPr>
              <a:t>Für die optimale Strategie</a:t>
            </a:r>
            <a:endParaRPr lang="de-DE" sz="28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7F543AB-0E28-4E21-B58B-D22BC9A72D15}"/>
              </a:ext>
            </a:extLst>
          </p:cNvPr>
          <p:cNvSpPr/>
          <p:nvPr userDrawn="1"/>
        </p:nvSpPr>
        <p:spPr>
          <a:xfrm>
            <a:off x="10277744" y="6067515"/>
            <a:ext cx="1484633" cy="5640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0659BF3E-731F-4D69-BF7B-EC1561619D1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70125" y="5165091"/>
            <a:ext cx="3992251" cy="755450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78" name="Rechteck 77">
            <a:extLst>
              <a:ext uri="{FF2B5EF4-FFF2-40B4-BE49-F238E27FC236}">
                <a16:creationId xmlns:a16="http://schemas.microsoft.com/office/drawing/2014/main" id="{124CEBF6-DEDC-4357-9952-B09C7112EB9C}"/>
              </a:ext>
            </a:extLst>
          </p:cNvPr>
          <p:cNvSpPr>
            <a:spLocks noChangeAspect="1"/>
          </p:cNvSpPr>
          <p:nvPr userDrawn="1">
            <p:custDataLst>
              <p:tags r:id="rId2"/>
            </p:custDataLst>
          </p:nvPr>
        </p:nvSpPr>
        <p:spPr bwMode="auto">
          <a:xfrm>
            <a:off x="7770125" y="5165091"/>
            <a:ext cx="3992251" cy="755450"/>
          </a:xfrm>
          <a:prstGeom prst="rect">
            <a:avLst/>
          </a:prstGeom>
          <a:solidFill>
            <a:schemeClr val="lt1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/>
                </a:solidFill>
                <a:prstDash val="solid"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85666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72">
          <p15:clr>
            <a:srgbClr val="FBAE40"/>
          </p15:clr>
        </p15:guide>
        <p15:guide id="3" pos="5488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5995" y="287454"/>
            <a:ext cx="8873067" cy="553998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407716906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5995" y="287454"/>
            <a:ext cx="8873067" cy="553998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287867" y="1268413"/>
            <a:ext cx="11616267" cy="514826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71464205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Gerader Verbinder 8">
            <a:extLst>
              <a:ext uri="{FF2B5EF4-FFF2-40B4-BE49-F238E27FC236}">
                <a16:creationId xmlns:a16="http://schemas.microsoft.com/office/drawing/2014/main" id="{E24DF541-2155-4485-BC25-5D3F850E437C}"/>
              </a:ext>
            </a:extLst>
          </p:cNvPr>
          <p:cNvCxnSpPr>
            <a:cxnSpLocks/>
          </p:cNvCxnSpPr>
          <p:nvPr userDrawn="1"/>
        </p:nvCxnSpPr>
        <p:spPr>
          <a:xfrm>
            <a:off x="0" y="3661123"/>
            <a:ext cx="121920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Ellipse 9">
            <a:extLst>
              <a:ext uri="{FF2B5EF4-FFF2-40B4-BE49-F238E27FC236}">
                <a16:creationId xmlns:a16="http://schemas.microsoft.com/office/drawing/2014/main" id="{8B03B374-BCEA-4C7E-8DAF-8A59AA1F5E5E}"/>
              </a:ext>
            </a:extLst>
          </p:cNvPr>
          <p:cNvSpPr>
            <a:spLocks/>
          </p:cNvSpPr>
          <p:nvPr userDrawn="1"/>
        </p:nvSpPr>
        <p:spPr>
          <a:xfrm>
            <a:off x="4824000" y="2690923"/>
            <a:ext cx="2544000" cy="1940400"/>
          </a:xfrm>
          <a:prstGeom prst="ellipse">
            <a:avLst/>
          </a:prstGeom>
          <a:solidFill>
            <a:srgbClr val="FFFFFF"/>
          </a:solidFill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pic>
        <p:nvPicPr>
          <p:cNvPr id="12" name="Grafik 11" descr="Megafon">
            <a:extLst>
              <a:ext uri="{FF2B5EF4-FFF2-40B4-BE49-F238E27FC236}">
                <a16:creationId xmlns:a16="http://schemas.microsoft.com/office/drawing/2014/main" id="{CE04BFF7-2691-4B42-BE02-C8636E231F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40349" y="2965797"/>
            <a:ext cx="1511300" cy="1133475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F0D97155-3AF7-42A4-AFFC-F9FBB7DB12F9}"/>
              </a:ext>
            </a:extLst>
          </p:cNvPr>
          <p:cNvSpPr txBox="1"/>
          <p:nvPr userDrawn="1"/>
        </p:nvSpPr>
        <p:spPr>
          <a:xfrm>
            <a:off x="2805468" y="1443984"/>
            <a:ext cx="65810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>
                <a:solidFill>
                  <a:srgbClr val="333F48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HERZLICHEN DANK!</a:t>
            </a: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2F6DD618-AC0A-418B-80C4-DB3ADF68330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35502" y="271500"/>
            <a:ext cx="647700" cy="485775"/>
          </a:xfrm>
          <a:prstGeom prst="rect">
            <a:avLst/>
          </a:prstGeom>
        </p:spPr>
      </p:pic>
      <p:sp>
        <p:nvSpPr>
          <p:cNvPr id="18" name="Rechteck 17">
            <a:extLst>
              <a:ext uri="{FF2B5EF4-FFF2-40B4-BE49-F238E27FC236}">
                <a16:creationId xmlns:a16="http://schemas.microsoft.com/office/drawing/2014/main" id="{523709BB-4A03-47DD-8DD1-076B3B11392D}"/>
              </a:ext>
            </a:extLst>
          </p:cNvPr>
          <p:cNvSpPr/>
          <p:nvPr userDrawn="1"/>
        </p:nvSpPr>
        <p:spPr>
          <a:xfrm>
            <a:off x="985725" y="375886"/>
            <a:ext cx="213396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200">
                <a:solidFill>
                  <a:srgbClr val="8F6A2A"/>
                </a:solidFill>
              </a:rPr>
              <a:t>www.mrh-trowe.com</a:t>
            </a:r>
          </a:p>
        </p:txBody>
      </p:sp>
      <p:pic>
        <p:nvPicPr>
          <p:cNvPr id="21" name="Grafik 20">
            <a:hlinkClick r:id="rId6"/>
            <a:extLst>
              <a:ext uri="{FF2B5EF4-FFF2-40B4-BE49-F238E27FC236}">
                <a16:creationId xmlns:a16="http://schemas.microsoft.com/office/drawing/2014/main" id="{FB60C015-EA5F-4D60-9D58-CCBB6C90D251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668945" y="5725685"/>
            <a:ext cx="647700" cy="485775"/>
          </a:xfrm>
          <a:prstGeom prst="rect">
            <a:avLst/>
          </a:prstGeom>
        </p:spPr>
      </p:pic>
      <p:pic>
        <p:nvPicPr>
          <p:cNvPr id="23" name="Grafik 22">
            <a:hlinkClick r:id="rId8"/>
            <a:extLst>
              <a:ext uri="{FF2B5EF4-FFF2-40B4-BE49-F238E27FC236}">
                <a16:creationId xmlns:a16="http://schemas.microsoft.com/office/drawing/2014/main" id="{EAB23AFE-4851-4E1B-9474-70AAA8F9DDE4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9452282" y="5702573"/>
            <a:ext cx="678516" cy="508887"/>
          </a:xfrm>
          <a:prstGeom prst="rect">
            <a:avLst/>
          </a:prstGeom>
        </p:spPr>
      </p:pic>
      <p:pic>
        <p:nvPicPr>
          <p:cNvPr id="25" name="Grafik 24">
            <a:hlinkClick r:id="rId10"/>
            <a:extLst>
              <a:ext uri="{FF2B5EF4-FFF2-40B4-BE49-F238E27FC236}">
                <a16:creationId xmlns:a16="http://schemas.microsoft.com/office/drawing/2014/main" id="{4D8EED1E-1DB0-483B-98E2-53A8ED6526F7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0266436" y="5716266"/>
            <a:ext cx="678513" cy="508885"/>
          </a:xfrm>
          <a:prstGeom prst="rect">
            <a:avLst/>
          </a:prstGeom>
        </p:spPr>
      </p:pic>
      <p:pic>
        <p:nvPicPr>
          <p:cNvPr id="14" name="Grafik 13">
            <a:hlinkClick r:id="rId12"/>
            <a:extLst>
              <a:ext uri="{FF2B5EF4-FFF2-40B4-BE49-F238E27FC236}">
                <a16:creationId xmlns:a16="http://schemas.microsoft.com/office/drawing/2014/main" id="{5531E2DC-5059-4EA1-833A-5B645356E577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11080586" y="5695879"/>
            <a:ext cx="974957" cy="519331"/>
          </a:xfrm>
          <a:prstGeom prst="rect">
            <a:avLst/>
          </a:prstGeom>
        </p:spPr>
      </p:pic>
      <p:pic>
        <p:nvPicPr>
          <p:cNvPr id="2" name="Grafik 1" descr="Ein Bild, das Text enthält.&#10;&#10;Automatisch generierte Beschreibung">
            <a:extLst>
              <a:ext uri="{FF2B5EF4-FFF2-40B4-BE49-F238E27FC236}">
                <a16:creationId xmlns:a16="http://schemas.microsoft.com/office/drawing/2014/main" id="{1ED1E1EF-D830-1083-CA86-A7D34996CBDF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328443" y="4679938"/>
            <a:ext cx="1985845" cy="1885036"/>
          </a:xfrm>
          <a:prstGeom prst="rect">
            <a:avLst/>
          </a:prstGeom>
        </p:spPr>
      </p:pic>
      <p:pic>
        <p:nvPicPr>
          <p:cNvPr id="3" name="Grafik 2" descr="Ein Bild, das Text, Schild enthält.&#10;&#10;Automatisch generierte Beschreibung">
            <a:extLst>
              <a:ext uri="{FF2B5EF4-FFF2-40B4-BE49-F238E27FC236}">
                <a16:creationId xmlns:a16="http://schemas.microsoft.com/office/drawing/2014/main" id="{657DE91C-3F38-2BE4-1AD8-983BCB6BADC5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2588681" y="4669280"/>
            <a:ext cx="1403339" cy="1905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28312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D4A96A-DFD9-4E5C-AECF-620132A78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333F48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7006FD-2AEE-4852-A3B8-348C94E4F0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9243688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90844845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88692648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  <p15:guide id="4" orient="horz" pos="1797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23774556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  <p15:guide id="4" orient="horz" pos="1797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ags" Target="../tags/tag1.xml"/><Relationship Id="rId13" Type="http://schemas.openxmlformats.org/officeDocument/2006/relationships/tags" Target="../tags/tag6.xml"/><Relationship Id="rId18" Type="http://schemas.openxmlformats.org/officeDocument/2006/relationships/oleObject" Target="../embeddings/oleObject1.bin"/><Relationship Id="rId3" Type="http://schemas.openxmlformats.org/officeDocument/2006/relationships/slideLayout" Target="../slideLayouts/slideLayout50.xml"/><Relationship Id="rId21" Type="http://schemas.openxmlformats.org/officeDocument/2006/relationships/image" Target="../media/image6.jpeg"/><Relationship Id="rId7" Type="http://schemas.openxmlformats.org/officeDocument/2006/relationships/vmlDrawing" Target="../drawings/vmlDrawing1.vml"/><Relationship Id="rId12" Type="http://schemas.openxmlformats.org/officeDocument/2006/relationships/tags" Target="../tags/tag5.xml"/><Relationship Id="rId17" Type="http://schemas.openxmlformats.org/officeDocument/2006/relationships/tags" Target="../tags/tag10.xml"/><Relationship Id="rId2" Type="http://schemas.openxmlformats.org/officeDocument/2006/relationships/slideLayout" Target="../slideLayouts/slideLayout49.xml"/><Relationship Id="rId16" Type="http://schemas.openxmlformats.org/officeDocument/2006/relationships/tags" Target="../tags/tag9.xml"/><Relationship Id="rId20" Type="http://schemas.openxmlformats.org/officeDocument/2006/relationships/image" Target="../media/image5.jpeg"/><Relationship Id="rId1" Type="http://schemas.openxmlformats.org/officeDocument/2006/relationships/slideLayout" Target="../slideLayouts/slideLayout48.xml"/><Relationship Id="rId6" Type="http://schemas.openxmlformats.org/officeDocument/2006/relationships/theme" Target="../theme/theme2.xml"/><Relationship Id="rId11" Type="http://schemas.openxmlformats.org/officeDocument/2006/relationships/tags" Target="../tags/tag4.xml"/><Relationship Id="rId5" Type="http://schemas.openxmlformats.org/officeDocument/2006/relationships/slideLayout" Target="../slideLayouts/slideLayout52.xml"/><Relationship Id="rId15" Type="http://schemas.openxmlformats.org/officeDocument/2006/relationships/tags" Target="../tags/tag8.xml"/><Relationship Id="rId10" Type="http://schemas.openxmlformats.org/officeDocument/2006/relationships/tags" Target="../tags/tag3.xml"/><Relationship Id="rId19" Type="http://schemas.openxmlformats.org/officeDocument/2006/relationships/image" Target="../media/image4.emf"/><Relationship Id="rId4" Type="http://schemas.openxmlformats.org/officeDocument/2006/relationships/slideLayout" Target="../slideLayouts/slideLayout51.xml"/><Relationship Id="rId9" Type="http://schemas.openxmlformats.org/officeDocument/2006/relationships/tags" Target="../tags/tag2.xml"/><Relationship Id="rId14" Type="http://schemas.openxmlformats.org/officeDocument/2006/relationships/tags" Target="../tags/tag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13" Type="http://schemas.openxmlformats.org/officeDocument/2006/relationships/tags" Target="../tags/tag17.xml"/><Relationship Id="rId18" Type="http://schemas.openxmlformats.org/officeDocument/2006/relationships/tags" Target="../tags/tag22.xml"/><Relationship Id="rId3" Type="http://schemas.openxmlformats.org/officeDocument/2006/relationships/slideLayout" Target="../slideLayouts/slideLayout55.xml"/><Relationship Id="rId21" Type="http://schemas.openxmlformats.org/officeDocument/2006/relationships/image" Target="../media/image4.emf"/><Relationship Id="rId7" Type="http://schemas.openxmlformats.org/officeDocument/2006/relationships/slideLayout" Target="../slideLayouts/slideLayout59.xml"/><Relationship Id="rId12" Type="http://schemas.openxmlformats.org/officeDocument/2006/relationships/tags" Target="../tags/tag16.xml"/><Relationship Id="rId17" Type="http://schemas.openxmlformats.org/officeDocument/2006/relationships/tags" Target="../tags/tag21.xml"/><Relationship Id="rId2" Type="http://schemas.openxmlformats.org/officeDocument/2006/relationships/slideLayout" Target="../slideLayouts/slideLayout54.xml"/><Relationship Id="rId16" Type="http://schemas.openxmlformats.org/officeDocument/2006/relationships/tags" Target="../tags/tag20.xml"/><Relationship Id="rId20" Type="http://schemas.openxmlformats.org/officeDocument/2006/relationships/oleObject" Target="../embeddings/oleObject2.bin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tags" Target="../tags/tag15.xml"/><Relationship Id="rId5" Type="http://schemas.openxmlformats.org/officeDocument/2006/relationships/slideLayout" Target="../slideLayouts/slideLayout57.xml"/><Relationship Id="rId15" Type="http://schemas.openxmlformats.org/officeDocument/2006/relationships/tags" Target="../tags/tag19.xml"/><Relationship Id="rId10" Type="http://schemas.openxmlformats.org/officeDocument/2006/relationships/tags" Target="../tags/tag14.xml"/><Relationship Id="rId19" Type="http://schemas.openxmlformats.org/officeDocument/2006/relationships/tags" Target="../tags/tag23.xml"/><Relationship Id="rId4" Type="http://schemas.openxmlformats.org/officeDocument/2006/relationships/slideLayout" Target="../slideLayouts/slideLayout56.xml"/><Relationship Id="rId9" Type="http://schemas.openxmlformats.org/officeDocument/2006/relationships/vmlDrawing" Target="../drawings/vmlDrawing2.vml"/><Relationship Id="rId14" Type="http://schemas.openxmlformats.org/officeDocument/2006/relationships/tags" Target="../tags/tag18.xml"/><Relationship Id="rId22" Type="http://schemas.openxmlformats.org/officeDocument/2006/relationships/image" Target="../media/image5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ags" Target="../tags/tag30.xml"/><Relationship Id="rId13" Type="http://schemas.openxmlformats.org/officeDocument/2006/relationships/tags" Target="../tags/tag35.xml"/><Relationship Id="rId18" Type="http://schemas.openxmlformats.org/officeDocument/2006/relationships/oleObject" Target="../embeddings/oleObject1.bin"/><Relationship Id="rId3" Type="http://schemas.openxmlformats.org/officeDocument/2006/relationships/slideLayout" Target="../slideLayouts/slideLayout62.xml"/><Relationship Id="rId21" Type="http://schemas.openxmlformats.org/officeDocument/2006/relationships/image" Target="../media/image6.jpeg"/><Relationship Id="rId7" Type="http://schemas.openxmlformats.org/officeDocument/2006/relationships/vmlDrawing" Target="../drawings/vmlDrawing3.vml"/><Relationship Id="rId12" Type="http://schemas.openxmlformats.org/officeDocument/2006/relationships/tags" Target="../tags/tag34.xml"/><Relationship Id="rId17" Type="http://schemas.openxmlformats.org/officeDocument/2006/relationships/tags" Target="../tags/tag39.xml"/><Relationship Id="rId2" Type="http://schemas.openxmlformats.org/officeDocument/2006/relationships/slideLayout" Target="../slideLayouts/slideLayout61.xml"/><Relationship Id="rId16" Type="http://schemas.openxmlformats.org/officeDocument/2006/relationships/tags" Target="../tags/tag38.xml"/><Relationship Id="rId20" Type="http://schemas.openxmlformats.org/officeDocument/2006/relationships/image" Target="../media/image5.jpeg"/><Relationship Id="rId1" Type="http://schemas.openxmlformats.org/officeDocument/2006/relationships/slideLayout" Target="../slideLayouts/slideLayout60.xml"/><Relationship Id="rId6" Type="http://schemas.openxmlformats.org/officeDocument/2006/relationships/theme" Target="../theme/theme4.xml"/><Relationship Id="rId11" Type="http://schemas.openxmlformats.org/officeDocument/2006/relationships/tags" Target="../tags/tag33.xml"/><Relationship Id="rId5" Type="http://schemas.openxmlformats.org/officeDocument/2006/relationships/slideLayout" Target="../slideLayouts/slideLayout64.xml"/><Relationship Id="rId15" Type="http://schemas.openxmlformats.org/officeDocument/2006/relationships/tags" Target="../tags/tag37.xml"/><Relationship Id="rId10" Type="http://schemas.openxmlformats.org/officeDocument/2006/relationships/tags" Target="../tags/tag32.xml"/><Relationship Id="rId19" Type="http://schemas.openxmlformats.org/officeDocument/2006/relationships/image" Target="../media/image4.emf"/><Relationship Id="rId4" Type="http://schemas.openxmlformats.org/officeDocument/2006/relationships/slideLayout" Target="../slideLayouts/slideLayout63.xml"/><Relationship Id="rId9" Type="http://schemas.openxmlformats.org/officeDocument/2006/relationships/tags" Target="../tags/tag31.xml"/><Relationship Id="rId14" Type="http://schemas.openxmlformats.org/officeDocument/2006/relationships/tags" Target="../tags/tag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erade Verbindung 13">
            <a:extLst>
              <a:ext uri="{FF2B5EF4-FFF2-40B4-BE49-F238E27FC236}">
                <a16:creationId xmlns:a16="http://schemas.microsoft.com/office/drawing/2014/main" id="{2AECA3F4-6DCE-1B44-A219-80DC499C6570}"/>
              </a:ext>
            </a:extLst>
          </p:cNvPr>
          <p:cNvCxnSpPr/>
          <p:nvPr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Gerade Verbindung 13">
            <a:extLst>
              <a:ext uri="{FF2B5EF4-FFF2-40B4-BE49-F238E27FC236}">
                <a16:creationId xmlns:a16="http://schemas.microsoft.com/office/drawing/2014/main" id="{2AECA3F4-6DCE-1B44-A219-80DC499C6570}"/>
              </a:ext>
            </a:extLst>
          </p:cNvPr>
          <p:cNvCxnSpPr/>
          <p:nvPr userDrawn="1"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942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8" r:id="rId2"/>
    <p:sldLayoutId id="2147483767" r:id="rId3"/>
    <p:sldLayoutId id="2147483705" r:id="rId4"/>
    <p:sldLayoutId id="2147483778" r:id="rId5"/>
    <p:sldLayoutId id="2147483765" r:id="rId6"/>
    <p:sldLayoutId id="2147483766" r:id="rId7"/>
    <p:sldLayoutId id="2147483785" r:id="rId8"/>
    <p:sldLayoutId id="2147483786" r:id="rId9"/>
    <p:sldLayoutId id="2147483691" r:id="rId10"/>
    <p:sldLayoutId id="2147483813" r:id="rId11"/>
    <p:sldLayoutId id="2147483787" r:id="rId12"/>
    <p:sldLayoutId id="2147483788" r:id="rId13"/>
    <p:sldLayoutId id="2147483702" r:id="rId14"/>
    <p:sldLayoutId id="2147483811" r:id="rId15"/>
    <p:sldLayoutId id="2147483812" r:id="rId16"/>
    <p:sldLayoutId id="2147483700" r:id="rId17"/>
    <p:sldLayoutId id="2147483784" r:id="rId18"/>
    <p:sldLayoutId id="2147483815" r:id="rId19"/>
    <p:sldLayoutId id="2147483692" r:id="rId20"/>
    <p:sldLayoutId id="2147483695" r:id="rId21"/>
    <p:sldLayoutId id="2147483697" r:id="rId22"/>
    <p:sldLayoutId id="2147483791" r:id="rId23"/>
    <p:sldLayoutId id="2147483792" r:id="rId24"/>
    <p:sldLayoutId id="2147483793" r:id="rId25"/>
    <p:sldLayoutId id="2147483794" r:id="rId26"/>
    <p:sldLayoutId id="2147483795" r:id="rId27"/>
    <p:sldLayoutId id="2147483796" r:id="rId28"/>
    <p:sldLayoutId id="2147483797" r:id="rId29"/>
    <p:sldLayoutId id="2147483798" r:id="rId30"/>
    <p:sldLayoutId id="2147483799" r:id="rId31"/>
    <p:sldLayoutId id="2147483800" r:id="rId32"/>
    <p:sldLayoutId id="2147483814" r:id="rId33"/>
    <p:sldLayoutId id="2147483801" r:id="rId34"/>
    <p:sldLayoutId id="2147483802" r:id="rId35"/>
    <p:sldLayoutId id="2147483803" r:id="rId36"/>
    <p:sldLayoutId id="2147483804" r:id="rId37"/>
    <p:sldLayoutId id="2147483805" r:id="rId38"/>
    <p:sldLayoutId id="2147483806" r:id="rId39"/>
    <p:sldLayoutId id="2147483807" r:id="rId40"/>
    <p:sldLayoutId id="2147483816" r:id="rId41"/>
    <p:sldLayoutId id="2147483808" r:id="rId42"/>
    <p:sldLayoutId id="2147483809" r:id="rId43"/>
    <p:sldLayoutId id="2147483810" r:id="rId44"/>
    <p:sldLayoutId id="2147483790" r:id="rId45"/>
    <p:sldLayoutId id="2147483783" r:id="rId46"/>
    <p:sldLayoutId id="2147483818" r:id="rId4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1D2D4B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378">
          <p15:clr>
            <a:srgbClr val="F26B43"/>
          </p15:clr>
        </p15:guide>
        <p15:guide id="2" pos="302">
          <p15:clr>
            <a:srgbClr val="F26B43"/>
          </p15:clr>
        </p15:guide>
        <p15:guide id="3" orient="horz" pos="709">
          <p15:clr>
            <a:srgbClr val="F26B43"/>
          </p15:clr>
        </p15:guide>
        <p15:guide id="4" orient="horz" pos="4156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>
            <a:extLst>
              <a:ext uri="{FF2B5EF4-FFF2-40B4-BE49-F238E27FC236}">
                <a16:creationId xmlns:a16="http://schemas.microsoft.com/office/drawing/2014/main" id="{2DB7380E-1E27-4647-AD97-272EC10B2BC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1062492771"/>
              </p:ext>
            </p:extLst>
          </p:nvPr>
        </p:nvGraphicFramePr>
        <p:xfrm>
          <a:off x="2118" y="1588"/>
          <a:ext cx="211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think-cell Folie" r:id="rId18" imgW="347" imgH="348" progId="TCLayout.ActiveDocument.1">
                  <p:embed/>
                </p:oleObj>
              </mc:Choice>
              <mc:Fallback>
                <p:oleObj name="think-cell Folie" r:id="rId18" imgW="347" imgH="348" progId="TCLayout.ActiveDocument.1">
                  <p:embed/>
                  <p:pic>
                    <p:nvPicPr>
                      <p:cNvPr id="5" name="Objekt 4" hidden="1">
                        <a:extLst>
                          <a:ext uri="{FF2B5EF4-FFF2-40B4-BE49-F238E27FC236}">
                            <a16:creationId xmlns:a16="http://schemas.microsoft.com/office/drawing/2014/main" id="{2DB7380E-1E27-4647-AD97-272EC10B2BC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2118" y="1588"/>
                        <a:ext cx="211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hteck 3" hidden="1">
            <a:extLst>
              <a:ext uri="{FF2B5EF4-FFF2-40B4-BE49-F238E27FC236}">
                <a16:creationId xmlns:a16="http://schemas.microsoft.com/office/drawing/2014/main" id="{920C9F66-3077-4E1E-96DB-83879F4BF51B}"/>
              </a:ext>
            </a:extLst>
          </p:cNvPr>
          <p:cNvSpPr/>
          <p:nvPr userDrawn="1">
            <p:custDataLst>
              <p:tags r:id="rId9"/>
            </p:custDataLst>
          </p:nvPr>
        </p:nvSpPr>
        <p:spPr>
          <a:xfrm>
            <a:off x="0" y="0"/>
            <a:ext cx="211667" cy="158750"/>
          </a:xfrm>
          <a:prstGeom prst="rect">
            <a:avLst/>
          </a:prstGeom>
          <a:solidFill>
            <a:srgbClr val="FFFF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la-Latn" sz="1800" b="0" i="0" baseline="0">
              <a:solidFill>
                <a:schemeClr val="tx1"/>
              </a:solidFill>
              <a:latin typeface="Roboto" panose="02000000000000000000" pitchFamily="2" charset="0"/>
              <a:sym typeface="Roboto" panose="02000000000000000000" pitchFamily="2" charset="0"/>
            </a:endParaRPr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295995" y="287454"/>
            <a:ext cx="8669189" cy="553998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/>
          <a:p>
            <a:r>
              <a:rPr lang="de-DE"/>
              <a:t>This </a:t>
            </a:r>
            <a:r>
              <a:rPr lang="de-DE" err="1"/>
              <a:t>is</a:t>
            </a:r>
            <a:r>
              <a:rPr lang="de-DE"/>
              <a:t> </a:t>
            </a:r>
            <a:r>
              <a:rPr lang="de-DE" err="1"/>
              <a:t>the</a:t>
            </a:r>
            <a:r>
              <a:rPr lang="de-DE"/>
              <a:t> Slide Message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282885" y="886346"/>
            <a:ext cx="11621248" cy="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 userDrawn="1"/>
        </p:nvSpPr>
        <p:spPr>
          <a:xfrm>
            <a:off x="0" y="6652260"/>
            <a:ext cx="12192000" cy="205740"/>
          </a:xfrm>
          <a:prstGeom prst="rect">
            <a:avLst/>
          </a:prstGeom>
          <a:solidFill>
            <a:srgbClr val="333F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2475" y="193317"/>
            <a:ext cx="1912619" cy="502245"/>
          </a:xfrm>
          <a:prstGeom prst="rect">
            <a:avLst/>
          </a:prstGeo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88AB122-D951-4BFD-8AEC-A9E3ECAC05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2885" y="1278504"/>
            <a:ext cx="11621248" cy="513817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1" name="VctRoadmap_ID_11" hidden="1">
            <a:extLst>
              <a:ext uri="{FF2B5EF4-FFF2-40B4-BE49-F238E27FC236}">
                <a16:creationId xmlns:a16="http://schemas.microsoft.com/office/drawing/2014/main" id="{B7746F20-33EB-4D0F-A216-BC2FE7EA6EF3}"/>
              </a:ext>
            </a:extLst>
          </p:cNvPr>
          <p:cNvSpPr txBox="1"/>
          <p:nvPr userDrawn="1">
            <p:custDataLst>
              <p:tags r:id="rId10"/>
            </p:custDataLst>
          </p:nvPr>
        </p:nvSpPr>
        <p:spPr bwMode="gray">
          <a:xfrm>
            <a:off x="3926212" y="6675120"/>
            <a:ext cx="4334595" cy="153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/>
          <a:p>
            <a:pPr marL="0" lvl="0" indent="0" algn="ctr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la-Latn" sz="1000" b="0" i="0">
                <a:solidFill>
                  <a:srgbClr val="FFFFFF"/>
                </a:solidFill>
                <a:latin typeface="+mn-lt"/>
              </a:rPr>
              <a:t>_Auto</a:t>
            </a:r>
          </a:p>
        </p:txBody>
      </p:sp>
      <p:sp>
        <p:nvSpPr>
          <p:cNvPr id="12" name="VctFootnote_ID_12" hidden="1">
            <a:extLst>
              <a:ext uri="{FF2B5EF4-FFF2-40B4-BE49-F238E27FC236}">
                <a16:creationId xmlns:a16="http://schemas.microsoft.com/office/drawing/2014/main" id="{6B7AA2FC-29C8-4E83-B03D-17F48CBF35D6}"/>
              </a:ext>
            </a:extLst>
          </p:cNvPr>
          <p:cNvSpPr txBox="1"/>
          <p:nvPr userDrawn="1">
            <p:custDataLst>
              <p:tags r:id="rId11"/>
            </p:custDataLst>
          </p:nvPr>
        </p:nvSpPr>
        <p:spPr bwMode="gray">
          <a:xfrm>
            <a:off x="295995" y="6676608"/>
            <a:ext cx="8669189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defPPr>
              <a:defRPr lang="de-DE"/>
            </a:defPPr>
            <a:lvl1pPr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00" b="0" i="0">
                <a:solidFill>
                  <a:srgbClr val="FFFFFF"/>
                </a:solidFill>
              </a:defRPr>
            </a:lvl1pPr>
          </a:lstStyle>
          <a:p>
            <a:pPr lvl="0" algn="l"/>
            <a:r>
              <a:rPr lang="la-Latn" sz="1000"/>
              <a:t>Quelle: </a:t>
            </a:r>
          </a:p>
        </p:txBody>
      </p:sp>
      <p:sp>
        <p:nvSpPr>
          <p:cNvPr id="13" name="VctStamp_ID_13" hidden="1">
            <a:extLst>
              <a:ext uri="{FF2B5EF4-FFF2-40B4-BE49-F238E27FC236}">
                <a16:creationId xmlns:a16="http://schemas.microsoft.com/office/drawing/2014/main" id="{88528FDB-6A87-4E5D-B008-E5B784AFA5D6}"/>
              </a:ext>
            </a:extLst>
          </p:cNvPr>
          <p:cNvSpPr/>
          <p:nvPr userDrawn="1">
            <p:custDataLst>
              <p:tags r:id="rId12"/>
            </p:custDataLst>
          </p:nvPr>
        </p:nvSpPr>
        <p:spPr bwMode="gray">
          <a:xfrm>
            <a:off x="11035306" y="1040755"/>
            <a:ext cx="868828" cy="266740"/>
          </a:xfrm>
          <a:prstGeom prst="leftRightArrow">
            <a:avLst>
              <a:gd name="adj1" fmla="val 100000"/>
              <a:gd name="adj2" fmla="val 0"/>
            </a:avLst>
          </a:prstGeom>
          <a:noFill/>
          <a:ln w="9525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/>
                </a:solidFill>
                <a:prstDash val="solid"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25400" rIns="0" bIns="25400" rtlCol="0" anchor="t" anchorCtr="0">
            <a:spAutoFit/>
          </a:bodyPr>
          <a:lstStyle/>
          <a:p>
            <a:pPr marL="0" lvl="0" indent="0" algn="r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la-Latn" sz="1400" b="1" i="0">
                <a:solidFill>
                  <a:srgbClr val="8F6A2A"/>
                </a:solidFill>
                <a:latin typeface="+mn-lt"/>
              </a:rPr>
              <a:t>EXAMPLE</a:t>
            </a:r>
          </a:p>
        </p:txBody>
      </p:sp>
      <p:cxnSp>
        <p:nvCxnSpPr>
          <p:cNvPr id="14" name="VctTopStpCtr_ID_14" hidden="1">
            <a:extLst>
              <a:ext uri="{FF2B5EF4-FFF2-40B4-BE49-F238E27FC236}">
                <a16:creationId xmlns:a16="http://schemas.microsoft.com/office/drawing/2014/main" id="{5E31B43A-EF5D-4A39-A989-4FA5368609BB}"/>
              </a:ext>
            </a:extLst>
          </p:cNvPr>
          <p:cNvCxnSpPr>
            <a:cxnSpLocks/>
            <a:stCxn id="13" idx="2"/>
            <a:endCxn id="13" idx="0"/>
          </p:cNvCxnSpPr>
          <p:nvPr userDrawn="1">
            <p:custDataLst>
              <p:tags r:id="rId13"/>
            </p:custDataLst>
          </p:nvPr>
        </p:nvCxnSpPr>
        <p:spPr bwMode="auto">
          <a:xfrm>
            <a:off x="11035306" y="1040755"/>
            <a:ext cx="868828" cy="0"/>
          </a:xfrm>
          <a:prstGeom prst="straightConnector1">
            <a:avLst/>
          </a:prstGeom>
          <a:ln w="1079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VctBtmStpCtr_ID_16" hidden="1">
            <a:extLst>
              <a:ext uri="{FF2B5EF4-FFF2-40B4-BE49-F238E27FC236}">
                <a16:creationId xmlns:a16="http://schemas.microsoft.com/office/drawing/2014/main" id="{2E531EAD-CBAC-4C08-BD61-73B64D9C0E24}"/>
              </a:ext>
            </a:extLst>
          </p:cNvPr>
          <p:cNvCxnSpPr>
            <a:cxnSpLocks/>
            <a:stCxn id="13" idx="4"/>
            <a:endCxn id="13" idx="6"/>
          </p:cNvCxnSpPr>
          <p:nvPr userDrawn="1">
            <p:custDataLst>
              <p:tags r:id="rId14"/>
            </p:custDataLst>
          </p:nvPr>
        </p:nvCxnSpPr>
        <p:spPr bwMode="auto">
          <a:xfrm>
            <a:off x="11035306" y="1307495"/>
            <a:ext cx="868828" cy="0"/>
          </a:xfrm>
          <a:prstGeom prst="straightConnector1">
            <a:avLst/>
          </a:prstGeom>
          <a:ln w="1079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VctSubjectTitle_ID_17" hidden="1">
            <a:extLst>
              <a:ext uri="{FF2B5EF4-FFF2-40B4-BE49-F238E27FC236}">
                <a16:creationId xmlns:a16="http://schemas.microsoft.com/office/drawing/2014/main" id="{3D23F971-C8F7-4ED8-97C1-4DC3CE7B5C0B}"/>
              </a:ext>
            </a:extLst>
          </p:cNvPr>
          <p:cNvSpPr txBox="1"/>
          <p:nvPr userDrawn="1">
            <p:custDataLst>
              <p:tags r:id="rId15"/>
            </p:custDataLst>
          </p:nvPr>
        </p:nvSpPr>
        <p:spPr bwMode="gray">
          <a:xfrm>
            <a:off x="295995" y="922974"/>
            <a:ext cx="6501892" cy="222625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10000"/>
              </a:lnSpc>
              <a:spcBef>
                <a:spcPts val="0"/>
              </a:spcBef>
              <a:buClr>
                <a:schemeClr val="tx2"/>
              </a:buClr>
              <a:buFont typeface="Wingdings" panose="05000000000000000000" pitchFamily="2" charset="2"/>
              <a:buNone/>
              <a:defRPr lang="en-GB" sz="1400" dirty="0">
                <a:latin typeface="+mj-lt"/>
                <a:ea typeface="+mj-ea"/>
                <a:cs typeface="+mj-cs"/>
              </a:defRPr>
            </a:lvl1pPr>
            <a:lvl2pPr marL="179388" indent="-179388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2pPr>
            <a:lvl3pPr marL="358775" indent="-179388">
              <a:spcBef>
                <a:spcPct val="20000"/>
              </a:spcBef>
              <a:buClr>
                <a:schemeClr val="tx2"/>
              </a:buClr>
              <a:buFont typeface="Roboto" panose="02000000000000000000" pitchFamily="2" charset="0"/>
              <a:buChar char="–"/>
              <a:defRPr sz="1400">
                <a:solidFill>
                  <a:schemeClr val="bg1"/>
                </a:solidFill>
              </a:defRPr>
            </a:lvl3pPr>
            <a:lvl4pPr marL="538163" indent="-179388">
              <a:spcBef>
                <a:spcPct val="20000"/>
              </a:spcBef>
              <a:buClr>
                <a:schemeClr val="tx2"/>
              </a:buClr>
              <a:buFont typeface="Roboto" panose="02000000000000000000" pitchFamily="2" charset="0"/>
              <a:buChar char="–"/>
              <a:defRPr sz="1400">
                <a:solidFill>
                  <a:schemeClr val="bg1"/>
                </a:solidFill>
              </a:defRPr>
            </a:lvl4pPr>
            <a:lvl5pPr marL="717550" indent="-179388">
              <a:spcBef>
                <a:spcPct val="20000"/>
              </a:spcBef>
              <a:buClr>
                <a:schemeClr val="tx2"/>
              </a:buClr>
              <a:buFont typeface="Roboto" panose="02000000000000000000" pitchFamily="2" charset="0"/>
              <a:buChar char="–"/>
              <a:defRPr sz="1400">
                <a:solidFill>
                  <a:schemeClr val="bg1"/>
                </a:solidFill>
              </a:defRPr>
            </a:lvl5pPr>
            <a:lvl6pPr marL="896938" indent="-179388">
              <a:spcBef>
                <a:spcPct val="20000"/>
              </a:spcBef>
              <a:buClr>
                <a:schemeClr val="tx2"/>
              </a:buClr>
              <a:buFont typeface="Roboto" panose="02000000000000000000" pitchFamily="2" charset="0"/>
              <a:buChar char="–"/>
              <a:defRPr sz="1400">
                <a:solidFill>
                  <a:schemeClr val="bg1"/>
                </a:solidFill>
              </a:defRPr>
            </a:lvl6pPr>
            <a:lvl7pPr marL="1076325" indent="-179388">
              <a:spcBef>
                <a:spcPct val="20000"/>
              </a:spcBef>
              <a:buClr>
                <a:schemeClr val="tx2"/>
              </a:buClr>
              <a:buFont typeface="Roboto" panose="02000000000000000000" pitchFamily="2" charset="0"/>
              <a:buChar char="–"/>
              <a:defRPr sz="1400">
                <a:solidFill>
                  <a:schemeClr val="bg1"/>
                </a:solidFill>
              </a:defRPr>
            </a:lvl7pPr>
            <a:lvl8pPr marL="1255713" indent="-179388">
              <a:spcBef>
                <a:spcPct val="20000"/>
              </a:spcBef>
              <a:buClr>
                <a:schemeClr val="tx2"/>
              </a:buClr>
              <a:buFont typeface="Roboto" panose="02000000000000000000" pitchFamily="2" charset="0"/>
              <a:buChar char="–"/>
              <a:defRPr sz="1400">
                <a:solidFill>
                  <a:schemeClr val="bg1"/>
                </a:solidFill>
              </a:defRPr>
            </a:lvl8pPr>
            <a:lvl9pPr marL="1435100" indent="-179388">
              <a:spcBef>
                <a:spcPct val="20000"/>
              </a:spcBef>
              <a:buClr>
                <a:schemeClr val="tx2"/>
              </a:buClr>
              <a:buFont typeface="Roboto" panose="02000000000000000000" pitchFamily="2" charset="0"/>
              <a:buChar char="–"/>
              <a:defRPr sz="1400">
                <a:solidFill>
                  <a:schemeClr val="bg1"/>
                </a:solidFill>
              </a:defRPr>
            </a:lvl9pPr>
          </a:lstStyle>
          <a:p>
            <a:r>
              <a:rPr lang="la-Latn" sz="1400">
                <a:solidFill>
                  <a:srgbClr val="8F6A2A"/>
                </a:solidFill>
                <a:latin typeface="+mj-lt"/>
              </a:rPr>
              <a:t>Opt. Chart Title</a:t>
            </a:r>
          </a:p>
        </p:txBody>
      </p:sp>
      <p:sp>
        <p:nvSpPr>
          <p:cNvPr id="18" name="VCT_Marker_ID_18" hidden="1">
            <a:extLst>
              <a:ext uri="{FF2B5EF4-FFF2-40B4-BE49-F238E27FC236}">
                <a16:creationId xmlns:a16="http://schemas.microsoft.com/office/drawing/2014/main" id="{B1646676-D84A-4E67-B938-08BCA28CABC5}"/>
              </a:ext>
            </a:extLst>
          </p:cNvPr>
          <p:cNvSpPr/>
          <p:nvPr userDrawn="1">
            <p:custDataLst>
              <p:tags r:id="rId16"/>
            </p:custDataLst>
          </p:nvPr>
        </p:nvSpPr>
        <p:spPr>
          <a:xfrm>
            <a:off x="1693334" y="127000"/>
            <a:ext cx="169333" cy="127000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6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/>
                </a:solidFill>
                <a:prstDash val="solid"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la-Latn" sz="400"/>
              <a:t>&lt;?xml version="1.0" encoding="utf-16"?&gt;</a:t>
            </a:r>
          </a:p>
          <a:p>
            <a:pPr algn="ctr"/>
            <a:r>
              <a:rPr lang="la-Latn" sz="400"/>
              <a:t>&lt;CorporateColors xmlns:xsi="http://www.w3.org/2001/XMLSchema-instance" xmlns:xsd="http://www.w3.org/2001/XMLSchema"&gt;</a:t>
            </a:r>
          </a:p>
          <a:p>
            <a:pPr algn="ctr"/>
            <a:r>
              <a:rPr lang="la-Latn" sz="400"/>
              <a:t>  &lt;VctColors&gt;</a:t>
            </a:r>
          </a:p>
          <a:p>
            <a:pPr algn="ctr"/>
            <a:r>
              <a:rPr lang="la-Latn" sz="400"/>
              <a:t>    &lt;VctCustomColorSeries show="true"&gt;</a:t>
            </a:r>
          </a:p>
          <a:p>
            <a:pPr algn="ctr"/>
            <a:r>
              <a:rPr lang="la-Latn" sz="400"/>
              <a:t>      &lt;Name&gt;Background 1&lt;/Name&gt;</a:t>
            </a:r>
          </a:p>
          <a:p>
            <a:pPr algn="ctr"/>
            <a:r>
              <a:rPr lang="la-Latn" sz="400"/>
              <a:t>      &lt;CustomColors&gt;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&lt;Name&gt;Background 1&lt;/Name&gt;</a:t>
            </a:r>
          </a:p>
          <a:p>
            <a:pPr algn="ctr"/>
            <a:r>
              <a:rPr lang="la-Latn" sz="400"/>
              <a:t>          &lt;RGB Red="255" Green="255" Blue="255" /&gt;</a:t>
            </a:r>
          </a:p>
          <a:p>
            <a:pPr algn="ctr"/>
            <a:r>
              <a:rPr lang="la-Latn" sz="400"/>
              <a:t>          &lt;ThemeColorIndex&gt;msoThemeColorLight1&lt;/ThemeColorIndex&gt;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&lt;Name&gt;Background 1, 5% darker&lt;/Name&gt;</a:t>
            </a:r>
          </a:p>
          <a:p>
            <a:pPr algn="ctr"/>
            <a:r>
              <a:rPr lang="la-Latn" sz="400"/>
              <a:t>          &lt;RGB Red="242" Green="242" Blue="242"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&lt;Name&gt;Background 1, 15% darker&lt;/Name&gt;</a:t>
            </a:r>
          </a:p>
          <a:p>
            <a:pPr algn="ctr"/>
            <a:r>
              <a:rPr lang="la-Latn" sz="400"/>
              <a:t>          &lt;RGB Red="217" Green="217" Blue="217"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&lt;Name&gt;Background 1, 25% darker&lt;/Name&gt;</a:t>
            </a:r>
          </a:p>
          <a:p>
            <a:pPr algn="ctr"/>
            <a:r>
              <a:rPr lang="la-Latn" sz="400"/>
              <a:t>          &lt;RGB Red="191" Green="191" Blue="191"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&lt;Name&gt;Background 1, 35% darker&lt;/Name&gt;</a:t>
            </a:r>
          </a:p>
          <a:p>
            <a:pPr algn="ctr"/>
            <a:r>
              <a:rPr lang="la-Latn" sz="400"/>
              <a:t>          &lt;RGB Red="166" Green="166" Blue="166"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&lt;Name&gt;Background 1, 50% darker&lt;/Name&gt;</a:t>
            </a:r>
          </a:p>
          <a:p>
            <a:pPr algn="ctr"/>
            <a:r>
              <a:rPr lang="la-Latn" sz="400"/>
              <a:t>          &lt;RGB Red="127" Green="127" Blue="127"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&lt;/CustomColors&gt;</a:t>
            </a:r>
          </a:p>
          <a:p>
            <a:pPr algn="ctr"/>
            <a:r>
              <a:rPr lang="la-Latn" sz="400"/>
              <a:t>    &lt;/VctCustomColorSeries&gt;</a:t>
            </a:r>
          </a:p>
          <a:p>
            <a:pPr algn="ctr"/>
            <a:r>
              <a:rPr lang="la-Latn" sz="400"/>
              <a:t>    &lt;VctCustomColorSeries show="true"&gt;</a:t>
            </a:r>
          </a:p>
          <a:p>
            <a:pPr algn="ctr"/>
            <a:r>
              <a:rPr lang="la-Latn" sz="400"/>
              <a:t>      &lt;Name&gt;Text 1&lt;/Name&gt;</a:t>
            </a:r>
          </a:p>
          <a:p>
            <a:pPr algn="ctr"/>
            <a:r>
              <a:rPr lang="la-Latn" sz="400"/>
              <a:t>      &lt;CustomColors&gt;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&lt;Name&gt;Text 1&lt;/Name&gt;</a:t>
            </a:r>
          </a:p>
          <a:p>
            <a:pPr algn="ctr"/>
            <a:r>
              <a:rPr lang="la-Latn" sz="400"/>
              <a:t>          &lt;RGB Red="51" Green="63" Blue="72" /&gt;</a:t>
            </a:r>
          </a:p>
          <a:p>
            <a:pPr algn="ctr"/>
            <a:r>
              <a:rPr lang="la-Latn" sz="400"/>
              <a:t>          &lt;ThemeColorIndex&gt;msoThemeColorDark1&lt;/ThemeColorIndex&gt;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&lt;Name&gt;Text 1, 80% lighter&lt;/Name&gt;</a:t>
            </a:r>
          </a:p>
          <a:p>
            <a:pPr algn="ctr"/>
            <a:r>
              <a:rPr lang="la-Latn" sz="400"/>
              <a:t>          &lt;RGB Red="210" Green="217" Blue="223"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&lt;Name&gt;Text 1, 60% lighter&lt;/Name&gt;</a:t>
            </a:r>
          </a:p>
          <a:p>
            <a:pPr algn="ctr"/>
            <a:r>
              <a:rPr lang="la-Latn" sz="400"/>
              <a:t>          &lt;RGB Red="164" Green="179" Blue="191"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&lt;Name&gt;Text 1, 40% lighter&lt;/Name&gt;</a:t>
            </a:r>
          </a:p>
          <a:p>
            <a:pPr algn="ctr"/>
            <a:r>
              <a:rPr lang="la-Latn" sz="400"/>
              <a:t>          &lt;RGB Red="119" Green="142" Blue="159"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&lt;Name&gt;Text 1, 25% darker&lt;/Name&gt;</a:t>
            </a:r>
          </a:p>
          <a:p>
            <a:pPr algn="ctr"/>
            <a:r>
              <a:rPr lang="la-Latn" sz="400"/>
              <a:t>          &lt;RGB Red="38" Green="47" Blue="54"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&lt;Name&gt;Text 1, 50% darker&lt;/Name&gt;</a:t>
            </a:r>
          </a:p>
          <a:p>
            <a:pPr algn="ctr"/>
            <a:r>
              <a:rPr lang="la-Latn" sz="400"/>
              <a:t>          &lt;RGB Red="25" Green="31" Blue="36"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&lt;/CustomColors&gt;</a:t>
            </a:r>
          </a:p>
          <a:p>
            <a:pPr algn="ctr"/>
            <a:r>
              <a:rPr lang="la-Latn" sz="400"/>
              <a:t>    &lt;/VctCustomColorSeries&gt;</a:t>
            </a:r>
          </a:p>
          <a:p>
            <a:pPr algn="ctr"/>
            <a:r>
              <a:rPr lang="la-Latn" sz="400"/>
              <a:t>    &lt;VctCustomColorSeries show="true"&gt;</a:t>
            </a:r>
          </a:p>
          <a:p>
            <a:pPr algn="ctr"/>
            <a:r>
              <a:rPr lang="la-Latn" sz="400"/>
              <a:t>      &lt;Name&gt;Background 2&lt;/Name&gt;</a:t>
            </a:r>
          </a:p>
          <a:p>
            <a:pPr algn="ctr"/>
            <a:r>
              <a:rPr lang="la-Latn" sz="400"/>
              <a:t>      &lt;CustomColors&gt;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&lt;Name&gt;Background 2&lt;/Name&gt;</a:t>
            </a:r>
          </a:p>
          <a:p>
            <a:pPr algn="ctr"/>
            <a:r>
              <a:rPr lang="la-Latn" sz="400"/>
              <a:t>          &lt;RGB Red="143" Green="106" Blue="42" /&gt;</a:t>
            </a:r>
          </a:p>
          <a:p>
            <a:pPr algn="ctr"/>
            <a:r>
              <a:rPr lang="la-Latn" sz="400"/>
              <a:t>          &lt;ThemeColorIndex&gt;msoThemeColorLight2&lt;/ThemeColorIndex&gt;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&lt;Name&gt;Background 2, 80% lighter&lt;/Name&gt;</a:t>
            </a:r>
          </a:p>
          <a:p>
            <a:pPr algn="ctr"/>
            <a:r>
              <a:rPr lang="la-Latn" sz="400"/>
              <a:t>          &lt;RGB Red="240" Green="227" Blue="205"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&lt;Name&gt;Background 2, 60% lighter&lt;/Name&gt;</a:t>
            </a:r>
          </a:p>
          <a:p>
            <a:pPr algn="ctr"/>
            <a:r>
              <a:rPr lang="la-Latn" sz="400"/>
              <a:t>          &lt;RGB Red="225" Green="199" Blue="155"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&lt;Name&gt;Background 2, 40% lighter&lt;/Name&gt;</a:t>
            </a:r>
          </a:p>
          <a:p>
            <a:pPr algn="ctr"/>
            <a:r>
              <a:rPr lang="la-Latn" sz="400"/>
              <a:t>          &lt;RGB Red="211" Green="172" Blue="104"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&lt;Name&gt;Background 2, 25% darker&lt;/Name&gt;</a:t>
            </a:r>
          </a:p>
          <a:p>
            <a:pPr algn="ctr"/>
            <a:r>
              <a:rPr lang="la-Latn" sz="400"/>
              <a:t>          &lt;RGB Red="107" Green="80" Blue="31"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&lt;Name&gt;Background 2, 50% darker&lt;/Name&gt;</a:t>
            </a:r>
          </a:p>
          <a:p>
            <a:pPr algn="ctr"/>
            <a:r>
              <a:rPr lang="la-Latn" sz="400"/>
              <a:t>          &lt;RGB Red="71" Green="53" Blue="21"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&lt;/CustomColors&gt;</a:t>
            </a:r>
          </a:p>
          <a:p>
            <a:pPr algn="ctr"/>
            <a:r>
              <a:rPr lang="la-Latn" sz="400"/>
              <a:t>    &lt;/VctCustomColorSeries&gt;</a:t>
            </a:r>
          </a:p>
          <a:p>
            <a:pPr algn="ctr"/>
            <a:r>
              <a:rPr lang="la-Latn" sz="400"/>
              <a:t>    &lt;VctCustomColorSeries show="true"&gt;</a:t>
            </a:r>
          </a:p>
          <a:p>
            <a:pPr algn="ctr"/>
            <a:r>
              <a:rPr lang="la-Latn" sz="400"/>
              <a:t>      &lt;Name&gt;Text 2&lt;/Name&gt;</a:t>
            </a:r>
          </a:p>
          <a:p>
            <a:pPr algn="ctr"/>
            <a:r>
              <a:rPr lang="la-Latn" sz="400"/>
              <a:t>      &lt;CustomColors&gt;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&lt;Name&gt;Text 2&lt;/Name&gt;</a:t>
            </a:r>
          </a:p>
          <a:p>
            <a:pPr algn="ctr"/>
            <a:r>
              <a:rPr lang="la-Latn" sz="400"/>
              <a:t>          &lt;RGB Red="197" Green="0" Blue="62" /&gt;</a:t>
            </a:r>
          </a:p>
          <a:p>
            <a:pPr algn="ctr"/>
            <a:r>
              <a:rPr lang="la-Latn" sz="400"/>
              <a:t>          &lt;ThemeColorIndex&gt;msoThemeColorDark2&lt;/ThemeColorIndex&gt;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&lt;Name&gt;Text 2, 80% lighter&lt;/Name&gt;</a:t>
            </a:r>
          </a:p>
          <a:p>
            <a:pPr algn="ctr"/>
            <a:r>
              <a:rPr lang="la-Latn" sz="400"/>
              <a:t>          &lt;RGB Red="255" Green="192" Blue="212"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&lt;Name&gt;Text 2, 60% lighter&lt;/Name&gt;</a:t>
            </a:r>
          </a:p>
          <a:p>
            <a:pPr algn="ctr"/>
            <a:r>
              <a:rPr lang="la-Latn" sz="400"/>
              <a:t>          &lt;RGB Red="255" Green="130" Blue="169"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&lt;Name&gt;Text 2, 40% lighter&lt;/Name&gt;</a:t>
            </a:r>
          </a:p>
          <a:p>
            <a:pPr algn="ctr"/>
            <a:r>
              <a:rPr lang="la-Latn" sz="400"/>
              <a:t>          &lt;RGB Red="255" Green="67" Blue="126"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&lt;Name&gt;Text 2, 25% darker&lt;/Name&gt;</a:t>
            </a:r>
          </a:p>
          <a:p>
            <a:pPr algn="ctr"/>
            <a:r>
              <a:rPr lang="la-Latn" sz="400"/>
              <a:t>          &lt;RGB Red="148" Green="0" Blue="46"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&lt;Name&gt;Text 2, 50% darker&lt;/Name&gt;</a:t>
            </a:r>
          </a:p>
          <a:p>
            <a:pPr algn="ctr"/>
            <a:r>
              <a:rPr lang="la-Latn" sz="400"/>
              <a:t>          &lt;RGB Red="98" Green="0" Blue="31"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&lt;/CustomColors&gt;</a:t>
            </a:r>
          </a:p>
          <a:p>
            <a:pPr algn="ctr"/>
            <a:r>
              <a:rPr lang="la-Latn" sz="400"/>
              <a:t>    &lt;/VctCustomColorSeries&gt;</a:t>
            </a:r>
          </a:p>
          <a:p>
            <a:pPr algn="ctr"/>
            <a:r>
              <a:rPr lang="la-Latn" sz="400"/>
              <a:t>    &lt;VctCustomColorSeries show="true"&gt;</a:t>
            </a:r>
          </a:p>
          <a:p>
            <a:pPr algn="ctr"/>
            <a:r>
              <a:rPr lang="la-Latn" sz="400"/>
              <a:t>      &lt;Name&gt;Accent 1&lt;/Name&gt;</a:t>
            </a:r>
          </a:p>
          <a:p>
            <a:pPr algn="ctr"/>
            <a:r>
              <a:rPr lang="la-Latn" sz="400"/>
              <a:t>      &lt;CustomColors&gt;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1&lt;/Name&gt;</a:t>
            </a:r>
          </a:p>
          <a:p>
            <a:pPr algn="ctr"/>
            <a:r>
              <a:rPr lang="la-Latn" sz="400"/>
              <a:t>          &lt;RGB Red="255" Green="152" Blue="0" /&gt;</a:t>
            </a:r>
          </a:p>
          <a:p>
            <a:pPr algn="ctr"/>
            <a:r>
              <a:rPr lang="la-Latn" sz="400"/>
              <a:t>          &lt;ThemeColorIndex&gt;msoThemeColorAccent1&lt;/ThemeColorIndex&gt;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1, 80% lighter&lt;/Name&gt;</a:t>
            </a:r>
          </a:p>
          <a:p>
            <a:pPr algn="ctr"/>
            <a:r>
              <a:rPr lang="la-Latn" sz="400"/>
              <a:t>          &lt;RGB Red="255" Green="234" Blue="204"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1, 60% lighter&lt;/Name&gt;</a:t>
            </a:r>
          </a:p>
          <a:p>
            <a:pPr algn="ctr"/>
            <a:r>
              <a:rPr lang="la-Latn" sz="400"/>
              <a:t>          &lt;RGB Red="255" Green="214" Blue="153"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1, 40% lighter&lt;/Name&gt;</a:t>
            </a:r>
          </a:p>
          <a:p>
            <a:pPr algn="ctr"/>
            <a:r>
              <a:rPr lang="la-Latn" sz="400"/>
              <a:t>          &lt;RGB Red="255" Green="193" Blue="102"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1, 25% darker&lt;/Name&gt;</a:t>
            </a:r>
          </a:p>
          <a:p>
            <a:pPr algn="ctr"/>
            <a:r>
              <a:rPr lang="la-Latn" sz="400"/>
              <a:t>          &lt;RGB Red="191" Green="114" Blue="0"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1, 50% darker&lt;/Name&gt;</a:t>
            </a:r>
          </a:p>
          <a:p>
            <a:pPr algn="ctr"/>
            <a:r>
              <a:rPr lang="la-Latn" sz="400"/>
              <a:t>          &lt;RGB Red="127" Green="76" Blue="0"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&lt;/CustomColors&gt;</a:t>
            </a:r>
          </a:p>
          <a:p>
            <a:pPr algn="ctr"/>
            <a:r>
              <a:rPr lang="la-Latn" sz="400"/>
              <a:t>    &lt;/VctCustomColorSeries&gt;</a:t>
            </a:r>
          </a:p>
          <a:p>
            <a:pPr algn="ctr"/>
            <a:r>
              <a:rPr lang="la-Latn" sz="400"/>
              <a:t>    &lt;VctCustomColorSeries show="true"&gt;</a:t>
            </a:r>
          </a:p>
          <a:p>
            <a:pPr algn="ctr"/>
            <a:r>
              <a:rPr lang="la-Latn" sz="400"/>
              <a:t>      &lt;Name&gt;Accent 2&lt;/Name&gt;</a:t>
            </a:r>
          </a:p>
          <a:p>
            <a:pPr algn="ctr"/>
            <a:r>
              <a:rPr lang="la-Latn" sz="400"/>
              <a:t>      &lt;CustomColors&gt;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2&lt;/Name&gt;</a:t>
            </a:r>
          </a:p>
          <a:p>
            <a:pPr algn="ctr"/>
            <a:r>
              <a:rPr lang="la-Latn" sz="400"/>
              <a:t>          &lt;RGB Red="76" Green="140" Blue="43" /&gt;</a:t>
            </a:r>
          </a:p>
          <a:p>
            <a:pPr algn="ctr"/>
            <a:r>
              <a:rPr lang="la-Latn" sz="400"/>
              <a:t>          &lt;ThemeColorIndex&gt;msoThemeColorAccent2&lt;/ThemeColorIndex&gt;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2, 80% lighter&lt;/Name&gt;</a:t>
            </a:r>
          </a:p>
          <a:p>
            <a:pPr algn="ctr"/>
            <a:r>
              <a:rPr lang="la-Latn" sz="400"/>
              <a:t>          &lt;RGB Red="217" Green="240" Blue="205"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2, 60% lighter&lt;/Name&gt;</a:t>
            </a:r>
          </a:p>
          <a:p>
            <a:pPr algn="ctr"/>
            <a:r>
              <a:rPr lang="la-Latn" sz="400"/>
              <a:t>          &lt;RGB Red="179" Green="224" Blue="155"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2, 40% lighter&lt;/Name&gt;</a:t>
            </a:r>
          </a:p>
          <a:p>
            <a:pPr algn="ctr"/>
            <a:r>
              <a:rPr lang="la-Latn" sz="400"/>
              <a:t>          &lt;RGB Red="140" Green="209" Blue="105"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2, 25% darker&lt;/Name&gt;</a:t>
            </a:r>
          </a:p>
          <a:p>
            <a:pPr algn="ctr"/>
            <a:r>
              <a:rPr lang="la-Latn" sz="400"/>
              <a:t>          &lt;RGB Red="57" Green="105" Blue="32"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2, 50% darker&lt;/Name&gt;</a:t>
            </a:r>
          </a:p>
          <a:p>
            <a:pPr algn="ctr"/>
            <a:r>
              <a:rPr lang="la-Latn" sz="400"/>
              <a:t>          &lt;RGB Red="38" Green="70" Blue="22"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&lt;/CustomColors&gt;</a:t>
            </a:r>
          </a:p>
          <a:p>
            <a:pPr algn="ctr"/>
            <a:r>
              <a:rPr lang="la-Latn" sz="400"/>
              <a:t>    &lt;/VctCustomColorSeries&gt;</a:t>
            </a:r>
          </a:p>
          <a:p>
            <a:pPr algn="ctr"/>
            <a:r>
              <a:rPr lang="la-Latn" sz="400"/>
              <a:t>    &lt;VctCustomColorSeries show="true"&gt;</a:t>
            </a:r>
          </a:p>
          <a:p>
            <a:pPr algn="ctr"/>
            <a:r>
              <a:rPr lang="la-Latn" sz="400"/>
              <a:t>      &lt;Name&gt;Accent 3&lt;/Name&gt;</a:t>
            </a:r>
          </a:p>
          <a:p>
            <a:pPr algn="ctr"/>
            <a:r>
              <a:rPr lang="la-Latn" sz="400"/>
              <a:t>      &lt;CustomColors&gt;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3&lt;/Name&gt;</a:t>
            </a:r>
          </a:p>
          <a:p>
            <a:pPr algn="ctr"/>
            <a:r>
              <a:rPr lang="la-Latn" sz="400"/>
              <a:t>          &lt;RGB Red="162" Green="170" Blue="173" /&gt;</a:t>
            </a:r>
          </a:p>
          <a:p>
            <a:pPr algn="ctr"/>
            <a:r>
              <a:rPr lang="la-Latn" sz="400"/>
              <a:t>          &lt;ThemeColorIndex&gt;msoThemeColorAccent3&lt;/ThemeColorIndex&gt;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3, 80% lighter&lt;/Name&gt;</a:t>
            </a:r>
          </a:p>
          <a:p>
            <a:pPr algn="ctr"/>
            <a:r>
              <a:rPr lang="la-Latn" sz="400"/>
              <a:t>          &lt;RGB Red="236" Green="238" Blue="239"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3, 60% lighter&lt;/Name&gt;</a:t>
            </a:r>
          </a:p>
          <a:p>
            <a:pPr algn="ctr"/>
            <a:r>
              <a:rPr lang="la-Latn" sz="400"/>
              <a:t>          &lt;RGB Red="218" Green="221" Blue="222"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3, 40% lighter&lt;/Name&gt;</a:t>
            </a:r>
          </a:p>
          <a:p>
            <a:pPr algn="ctr"/>
            <a:r>
              <a:rPr lang="la-Latn" sz="400"/>
              <a:t>          &lt;RGB Red="199" Green="204" Blue="206"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3, 25% darker&lt;/Name&gt;</a:t>
            </a:r>
          </a:p>
          <a:p>
            <a:pPr algn="ctr"/>
            <a:r>
              <a:rPr lang="la-Latn" sz="400"/>
              <a:t>          &lt;RGB Red="118" Green="129" Blue="134"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3, 50% darker&lt;/Name&gt;</a:t>
            </a:r>
          </a:p>
          <a:p>
            <a:pPr algn="ctr"/>
            <a:r>
              <a:rPr lang="la-Latn" sz="400"/>
              <a:t>          &lt;RGB Red="78" Green="86" Blue="89"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&lt;/CustomColors&gt;</a:t>
            </a:r>
          </a:p>
          <a:p>
            <a:pPr algn="ctr"/>
            <a:r>
              <a:rPr lang="la-Latn" sz="400"/>
              <a:t>    &lt;/VctCustomColorSeries&gt;</a:t>
            </a:r>
          </a:p>
          <a:p>
            <a:pPr algn="ctr"/>
            <a:r>
              <a:rPr lang="la-Latn" sz="400"/>
              <a:t>    &lt;VctCustomColorSeries show="true"&gt;</a:t>
            </a:r>
          </a:p>
          <a:p>
            <a:pPr algn="ctr"/>
            <a:r>
              <a:rPr lang="la-Latn" sz="400"/>
              <a:t>      &lt;Name&gt;Accent 4&lt;/Name&gt;</a:t>
            </a:r>
          </a:p>
          <a:p>
            <a:pPr algn="ctr"/>
            <a:r>
              <a:rPr lang="la-Latn" sz="400"/>
              <a:t>      &lt;CustomColors&gt;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4&lt;/Name&gt;</a:t>
            </a:r>
          </a:p>
          <a:p>
            <a:pPr algn="ctr"/>
            <a:r>
              <a:rPr lang="la-Latn" sz="400"/>
              <a:t>          &lt;RGB Red="78" Green="118" Blue="156" /&gt;</a:t>
            </a:r>
          </a:p>
          <a:p>
            <a:pPr algn="ctr"/>
            <a:r>
              <a:rPr lang="la-Latn" sz="400"/>
              <a:t>          &lt;ThemeColorIndex&gt;msoThemeColorAccent4&lt;/ThemeColorIndex&gt;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4, 80% lighter&lt;/Name&gt;</a:t>
            </a:r>
          </a:p>
          <a:p>
            <a:pPr algn="ctr"/>
            <a:r>
              <a:rPr lang="la-Latn" sz="400"/>
              <a:t>          &lt;RGB Red="218" Green="228" Blue="237"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4, 60% lighter&lt;/Name&gt;</a:t>
            </a:r>
          </a:p>
          <a:p>
            <a:pPr algn="ctr"/>
            <a:r>
              <a:rPr lang="la-Latn" sz="400"/>
              <a:t>          &lt;RGB Red="181" Green="200" Blue="218"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4, 40% lighter&lt;/Name&gt;</a:t>
            </a:r>
          </a:p>
          <a:p>
            <a:pPr algn="ctr"/>
            <a:r>
              <a:rPr lang="la-Latn" sz="400"/>
              <a:t>          &lt;RGB Red="145" Green="173" Blue="200"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4, 25% darker&lt;/Name&gt;</a:t>
            </a:r>
          </a:p>
          <a:p>
            <a:pPr algn="ctr"/>
            <a:r>
              <a:rPr lang="la-Latn" sz="400"/>
              <a:t>          &lt;RGB Red="59" Green="89" Blue="117"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4, 50% darker&lt;/Name&gt;</a:t>
            </a:r>
          </a:p>
          <a:p>
            <a:pPr algn="ctr"/>
            <a:r>
              <a:rPr lang="la-Latn" sz="400"/>
              <a:t>          &lt;RGB Red="39" Green="59" Blue="78"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&lt;/CustomColors&gt;</a:t>
            </a:r>
          </a:p>
          <a:p>
            <a:pPr algn="ctr"/>
            <a:r>
              <a:rPr lang="la-Latn" sz="400"/>
              <a:t>    &lt;/VctCustomColorSeries&gt;</a:t>
            </a:r>
          </a:p>
          <a:p>
            <a:pPr algn="ctr"/>
            <a:r>
              <a:rPr lang="la-Latn" sz="400"/>
              <a:t>    &lt;VctCustomColorSeries show="true"&gt;</a:t>
            </a:r>
          </a:p>
          <a:p>
            <a:pPr algn="ctr"/>
            <a:r>
              <a:rPr lang="la-Latn" sz="400"/>
              <a:t>      &lt;Name&gt;Accent 5&lt;/Name&gt;</a:t>
            </a:r>
          </a:p>
          <a:p>
            <a:pPr algn="ctr"/>
            <a:r>
              <a:rPr lang="la-Latn" sz="400"/>
              <a:t>      &lt;CustomColors&gt;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5&lt;/Name&gt;</a:t>
            </a:r>
          </a:p>
          <a:p>
            <a:pPr algn="ctr"/>
            <a:r>
              <a:rPr lang="la-Latn" sz="400"/>
              <a:t>          &lt;RGB Red="51" Green="63" Blue="72" /&gt;</a:t>
            </a:r>
          </a:p>
          <a:p>
            <a:pPr algn="ctr"/>
            <a:r>
              <a:rPr lang="la-Latn" sz="400"/>
              <a:t>          &lt;ThemeColorIndex&gt;msoThemeColorAccent5&lt;/ThemeColorIndex&gt;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5, 80% lighter&lt;/Name&gt;</a:t>
            </a:r>
          </a:p>
          <a:p>
            <a:pPr algn="ctr"/>
            <a:r>
              <a:rPr lang="la-Latn" sz="400"/>
              <a:t>          &lt;RGB Red="210" Green="217" Blue="223"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5, 60% lighter&lt;/Name&gt;</a:t>
            </a:r>
          </a:p>
          <a:p>
            <a:pPr algn="ctr"/>
            <a:r>
              <a:rPr lang="la-Latn" sz="400"/>
              <a:t>          &lt;RGB Red="164" Green="179" Blue="191"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5, 40% lighter&lt;/Name&gt;</a:t>
            </a:r>
          </a:p>
          <a:p>
            <a:pPr algn="ctr"/>
            <a:r>
              <a:rPr lang="la-Latn" sz="400"/>
              <a:t>          &lt;RGB Red="119" Green="142" Blue="159"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5, 25% darker&lt;/Name&gt;</a:t>
            </a:r>
          </a:p>
          <a:p>
            <a:pPr algn="ctr"/>
            <a:r>
              <a:rPr lang="la-Latn" sz="400"/>
              <a:t>          &lt;RGB Red="38" Green="47" Blue="54"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5, 50% darker&lt;/Name&gt;</a:t>
            </a:r>
          </a:p>
          <a:p>
            <a:pPr algn="ctr"/>
            <a:r>
              <a:rPr lang="la-Latn" sz="400"/>
              <a:t>          &lt;RGB Red="25" Green="31" Blue="36"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&lt;/CustomColors&gt;</a:t>
            </a:r>
          </a:p>
          <a:p>
            <a:pPr algn="ctr"/>
            <a:r>
              <a:rPr lang="la-Latn" sz="400"/>
              <a:t>    &lt;/VctCustomColorSeries&gt;</a:t>
            </a:r>
          </a:p>
          <a:p>
            <a:pPr algn="ctr"/>
            <a:r>
              <a:rPr lang="la-Latn" sz="400"/>
              <a:t>    &lt;VctCustomColorSeries show="true"&gt;</a:t>
            </a:r>
          </a:p>
          <a:p>
            <a:pPr algn="ctr"/>
            <a:r>
              <a:rPr lang="la-Latn" sz="400"/>
              <a:t>      &lt;Name&gt;Akzent 6&lt;/Name&gt;</a:t>
            </a:r>
          </a:p>
          <a:p>
            <a:pPr algn="ctr"/>
            <a:r>
              <a:rPr lang="la-Latn" sz="400"/>
              <a:t>      &lt;CustomColors&gt;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&lt;Name&gt;Akzent 6&lt;/Name&gt;</a:t>
            </a:r>
          </a:p>
          <a:p>
            <a:pPr algn="ctr"/>
            <a:r>
              <a:rPr lang="la-Latn" sz="400"/>
              <a:t>          &lt;RGB Red="240" Green="218" Blue="52" /&gt;</a:t>
            </a:r>
          </a:p>
          <a:p>
            <a:pPr algn="ctr"/>
            <a:r>
              <a:rPr lang="la-Latn" sz="400"/>
              <a:t>          &lt;ThemeColorIndex&gt;msoThemeColorAccent6&lt;/ThemeColorIndex&gt;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&lt;Name&gt;Akzent 6, 80% heller&lt;/Name&gt;</a:t>
            </a:r>
          </a:p>
          <a:p>
            <a:pPr algn="ctr"/>
            <a:r>
              <a:rPr lang="la-Latn" sz="400"/>
              <a:t>          &lt;RGB Red="252" Green="248" Blue="214"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&lt;Name&gt;Akzent 6, 60% heller&lt;/Name&gt;</a:t>
            </a:r>
          </a:p>
          <a:p>
            <a:pPr algn="ctr"/>
            <a:r>
              <a:rPr lang="la-Latn" sz="400"/>
              <a:t>          &lt;RGB Red="249" Green="240" Blue="174"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&lt;Name&gt;Akzent 6, 40% heller&lt;/Name&gt;</a:t>
            </a:r>
          </a:p>
          <a:p>
            <a:pPr algn="ctr"/>
            <a:r>
              <a:rPr lang="la-Latn" sz="400"/>
              <a:t>          &lt;RGB Red="246" Green="233" Blue="133"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&lt;Name&gt;Akzent 6, 25% dunkler&lt;/Name&gt;</a:t>
            </a:r>
          </a:p>
          <a:p>
            <a:pPr algn="ctr"/>
            <a:r>
              <a:rPr lang="la-Latn" sz="400"/>
              <a:t>          &lt;RGB Red="204" Green="182" Blue="15"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&lt;Name&gt;Akzent 6, 50% dunkler&lt;/Name&gt;</a:t>
            </a:r>
          </a:p>
          <a:p>
            <a:pPr algn="ctr"/>
            <a:r>
              <a:rPr lang="la-Latn" sz="400"/>
              <a:t>          &lt;RGB Red="136" Green="121" Blue="10"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&lt;/CustomColors&gt;</a:t>
            </a:r>
          </a:p>
          <a:p>
            <a:pPr algn="ctr"/>
            <a:r>
              <a:rPr lang="la-Latn" sz="400"/>
              <a:t>    &lt;/VctCustomColorSeries&gt;</a:t>
            </a:r>
          </a:p>
          <a:p>
            <a:pPr algn="ctr"/>
            <a:r>
              <a:rPr lang="la-Latn" sz="400"/>
              <a:t>  &lt;/VctColors&gt;</a:t>
            </a:r>
          </a:p>
          <a:p>
            <a:pPr algn="ctr"/>
            <a:r>
              <a:rPr lang="la-Latn" sz="400"/>
              <a:t>  &lt;Horizontal&gt;false&lt;/Horizontal&gt;</a:t>
            </a:r>
          </a:p>
          <a:p>
            <a:pPr algn="ctr"/>
            <a:r>
              <a:rPr lang="la-Latn" sz="400"/>
              <a:t>  &lt;Definite&gt;true&lt;/Definite&gt;</a:t>
            </a:r>
          </a:p>
          <a:p>
            <a:pPr algn="ctr"/>
            <a:r>
              <a:rPr lang="la-Latn" sz="400"/>
              <a:t>  &lt;ThemeColors&gt;</a:t>
            </a:r>
          </a:p>
          <a:p>
            <a:pPr algn="ctr"/>
            <a:r>
              <a:rPr lang="la-Latn" sz="400"/>
              <a:t>    &lt;VctThemeColor Red="255" Green="255" Blue="255" Index="msoThemeLight1" /&gt;</a:t>
            </a:r>
          </a:p>
          <a:p>
            <a:pPr algn="ctr"/>
            <a:r>
              <a:rPr lang="la-Latn" sz="400"/>
              <a:t>    &lt;VctThemeColor Red="51" Green="63" Blue="72" Index="msoThemeDark1" /&gt;</a:t>
            </a:r>
          </a:p>
          <a:p>
            <a:pPr algn="ctr"/>
            <a:r>
              <a:rPr lang="la-Latn" sz="400"/>
              <a:t>    &lt;VctThemeColor Red="143" Green="106" Blue="42" Index="msoThemeLight2" /&gt;</a:t>
            </a:r>
          </a:p>
          <a:p>
            <a:pPr algn="ctr"/>
            <a:r>
              <a:rPr lang="la-Latn" sz="400"/>
              <a:t>    &lt;VctThemeColor Red="197" Green="0" Blue="62" Index="msoThemeDark2" /&gt;</a:t>
            </a:r>
          </a:p>
          <a:p>
            <a:pPr algn="ctr"/>
            <a:r>
              <a:rPr lang="la-Latn" sz="400"/>
              <a:t>    &lt;VctThemeColor Red="255" Green="152" Blue="0" Index="msoThemeAccent1" /&gt;</a:t>
            </a:r>
          </a:p>
          <a:p>
            <a:pPr algn="ctr"/>
            <a:r>
              <a:rPr lang="la-Latn" sz="400"/>
              <a:t>    &lt;VctThemeColor Red="76" Green="140" Blue="43" Index="msoThemeAccent2" /&gt;</a:t>
            </a:r>
          </a:p>
          <a:p>
            <a:pPr algn="ctr"/>
            <a:r>
              <a:rPr lang="la-Latn" sz="400"/>
              <a:t>    &lt;VctThemeColor Red="162" Green="170" Blue="173" Index="msoThemeAccent3" /&gt;</a:t>
            </a:r>
          </a:p>
          <a:p>
            <a:pPr algn="ctr"/>
            <a:r>
              <a:rPr lang="la-Latn" sz="400"/>
              <a:t>    &lt;VctThemeColor Red="78" Green="118" Blue="156" Index="msoThemeAccent4" /&gt;</a:t>
            </a:r>
          </a:p>
          <a:p>
            <a:pPr algn="ctr"/>
            <a:r>
              <a:rPr lang="la-Latn" sz="400"/>
              <a:t>    &lt;VctThemeColor Red="51" Green="63" Blue="72" Index="msoThemeAccent5" /&gt;</a:t>
            </a:r>
          </a:p>
          <a:p>
            <a:pPr algn="ctr"/>
            <a:r>
              <a:rPr lang="la-Latn" sz="400"/>
              <a:t>    &lt;VctThemeColor Red="240" Green="218" Blue="52" Index="msoThemeAccent6" /&gt;</a:t>
            </a:r>
          </a:p>
          <a:p>
            <a:pPr algn="ctr"/>
            <a:r>
              <a:rPr lang="la-Latn" sz="400"/>
              <a:t>    &lt;VctThemeColor Red="146" Green="208" Blue="80" Index="msoThemeHyperlink" /&gt;</a:t>
            </a:r>
          </a:p>
          <a:p>
            <a:pPr algn="ctr"/>
            <a:r>
              <a:rPr lang="la-Latn" sz="400"/>
              <a:t>    &lt;VctThemeColor Red="146" Green="208" Blue="80" Index="msoThemeFollowedHyperlink" /&gt;</a:t>
            </a:r>
          </a:p>
          <a:p>
            <a:pPr algn="ctr"/>
            <a:r>
              <a:rPr lang="la-Latn" sz="400"/>
              <a:t>  &lt;/ThemeColors&gt;</a:t>
            </a:r>
          </a:p>
          <a:p>
            <a:pPr algn="ctr"/>
            <a:r>
              <a:rPr lang="la-Latn" sz="400"/>
              <a:t>&lt;/CorporateColors&gt;</a:t>
            </a:r>
          </a:p>
        </p:txBody>
      </p:sp>
      <p:sp>
        <p:nvSpPr>
          <p:cNvPr id="3" name="VctContentArea_ID_3" hidden="1">
            <a:extLst>
              <a:ext uri="{FF2B5EF4-FFF2-40B4-BE49-F238E27FC236}">
                <a16:creationId xmlns:a16="http://schemas.microsoft.com/office/drawing/2014/main" id="{6D59CD14-5FCE-4A3D-81EC-8404F2A7A721}"/>
              </a:ext>
            </a:extLst>
          </p:cNvPr>
          <p:cNvSpPr/>
          <p:nvPr userDrawn="1">
            <p:custDataLst>
              <p:tags r:id="rId17"/>
            </p:custDataLst>
          </p:nvPr>
        </p:nvSpPr>
        <p:spPr bwMode="gray">
          <a:xfrm>
            <a:off x="279499" y="1278503"/>
            <a:ext cx="11628023" cy="5140712"/>
          </a:xfrm>
          <a:prstGeom prst="rect">
            <a:avLst/>
          </a:prstGeom>
          <a:noFill/>
          <a:ln w="508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C864"/>
                </a:solidFill>
              </a14:hiddenFill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a-Latn" sz="1800">
              <a:solidFill>
                <a:schemeClr val="tx1"/>
              </a:solidFill>
            </a:endParaRPr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0B5A7199-F43F-4142-9D64-38A1382AED7B}"/>
              </a:ext>
            </a:extLst>
          </p:cNvPr>
          <p:cNvSpPr/>
          <p:nvPr userDrawn="1"/>
        </p:nvSpPr>
        <p:spPr>
          <a:xfrm>
            <a:off x="10464133" y="6675120"/>
            <a:ext cx="1440000" cy="153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/>
          <a:p>
            <a:pPr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91451468-E043-40AE-9551-F685369E2A32}" type="slidenum">
              <a:rPr lang="de-DE" sz="1000" b="0" i="0" smtClean="0">
                <a:solidFill>
                  <a:srgbClr val="FFFFFF"/>
                </a:solidFill>
              </a:rPr>
              <a:pPr lvl="0" indent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t>‹Nr.›</a:t>
            </a:fld>
            <a:endParaRPr lang="de-DE" sz="1000" b="0" i="0">
              <a:solidFill>
                <a:srgbClr val="FFFFFF"/>
              </a:solidFill>
            </a:endParaRP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E380451F-5843-C310-3A89-80374A0B0A79}"/>
              </a:ext>
            </a:extLst>
          </p:cNvPr>
          <p:cNvSpPr/>
          <p:nvPr userDrawn="1"/>
        </p:nvSpPr>
        <p:spPr>
          <a:xfrm>
            <a:off x="9886385" y="127001"/>
            <a:ext cx="2196975" cy="67599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 err="1">
              <a:solidFill>
                <a:schemeClr val="tx1"/>
              </a:solidFill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6C291AEA-5014-3D43-E1F5-505187238CCC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3493" y="211417"/>
            <a:ext cx="1310640" cy="6419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014294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1800" kern="1200">
          <a:solidFill>
            <a:srgbClr val="333F48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lnSpc>
          <a:spcPct val="110000"/>
        </a:lnSpc>
        <a:spcBef>
          <a:spcPts val="0"/>
        </a:spcBef>
        <a:buClr>
          <a:schemeClr val="tx2"/>
        </a:buClr>
        <a:buFont typeface="Wingdings" panose="05000000000000000000" pitchFamily="2" charset="2"/>
        <a:buNone/>
        <a:defRPr sz="1400" kern="1200">
          <a:solidFill>
            <a:srgbClr val="333F48"/>
          </a:solidFill>
          <a:latin typeface="+mn-lt"/>
          <a:ea typeface="+mn-ea"/>
          <a:cs typeface="+mn-cs"/>
        </a:defRPr>
      </a:lvl1pPr>
      <a:lvl2pPr marL="179388" indent="-179388" algn="l" defTabSz="457200" rtl="0" eaLnBrk="1" latinLnBrk="0" hangingPunct="1">
        <a:spcBef>
          <a:spcPct val="20000"/>
        </a:spcBef>
        <a:buClr>
          <a:schemeClr val="tx2"/>
        </a:buClr>
        <a:buFont typeface="Wingdings" panose="05000000000000000000" pitchFamily="2" charset="2"/>
        <a:buChar char="§"/>
        <a:defRPr sz="1400" kern="1200">
          <a:solidFill>
            <a:srgbClr val="333F48"/>
          </a:solidFill>
          <a:latin typeface="+mn-lt"/>
          <a:ea typeface="+mn-ea"/>
          <a:cs typeface="+mn-cs"/>
        </a:defRPr>
      </a:lvl2pPr>
      <a:lvl3pPr marL="358775" indent="-179388" algn="l" defTabSz="457200" rtl="0" eaLnBrk="1" latinLnBrk="0" hangingPunct="1">
        <a:spcBef>
          <a:spcPct val="20000"/>
        </a:spcBef>
        <a:buClr>
          <a:schemeClr val="tx2"/>
        </a:buClr>
        <a:buFont typeface="Roboto" panose="02000000000000000000" pitchFamily="2" charset="0"/>
        <a:buChar char="–"/>
        <a:defRPr sz="1400" kern="1200">
          <a:solidFill>
            <a:srgbClr val="333F48"/>
          </a:solidFill>
          <a:latin typeface="+mn-lt"/>
          <a:ea typeface="+mn-ea"/>
          <a:cs typeface="+mn-cs"/>
        </a:defRPr>
      </a:lvl3pPr>
      <a:lvl4pPr marL="538163" indent="-179388" algn="l" defTabSz="457200" rtl="0" eaLnBrk="1" latinLnBrk="0" hangingPunct="1">
        <a:spcBef>
          <a:spcPct val="20000"/>
        </a:spcBef>
        <a:buClr>
          <a:schemeClr val="tx2"/>
        </a:buClr>
        <a:buFont typeface="Arial" panose="020B0604020202020204" pitchFamily="34" charset="0"/>
        <a:buChar char="•"/>
        <a:defRPr sz="1200" kern="1200">
          <a:solidFill>
            <a:srgbClr val="333F48"/>
          </a:solidFill>
          <a:latin typeface="+mn-lt"/>
          <a:ea typeface="+mn-ea"/>
          <a:cs typeface="+mn-cs"/>
        </a:defRPr>
      </a:lvl4pPr>
      <a:lvl5pPr marL="717550" indent="-179388" algn="l" defTabSz="457200" rtl="0" eaLnBrk="1" latinLnBrk="0" hangingPunct="1">
        <a:spcBef>
          <a:spcPct val="20000"/>
        </a:spcBef>
        <a:buClr>
          <a:schemeClr val="tx2"/>
        </a:buClr>
        <a:buFont typeface="Arial" panose="020B0604020202020204" pitchFamily="34" charset="0"/>
        <a:buChar char="•"/>
        <a:defRPr sz="1200" kern="1200">
          <a:solidFill>
            <a:srgbClr val="333F48"/>
          </a:solidFill>
          <a:latin typeface="+mn-lt"/>
          <a:ea typeface="+mn-ea"/>
          <a:cs typeface="+mn-cs"/>
        </a:defRPr>
      </a:lvl5pPr>
      <a:lvl6pPr marL="896938" indent="-179388" algn="l" defTabSz="457200" rtl="0" eaLnBrk="1" latinLnBrk="0" hangingPunct="1">
        <a:spcBef>
          <a:spcPct val="20000"/>
        </a:spcBef>
        <a:buClr>
          <a:schemeClr val="tx2"/>
        </a:buClr>
        <a:buFont typeface="Arial" panose="020B0604020202020204" pitchFamily="34" charset="0"/>
        <a:buChar char="•"/>
        <a:defRPr sz="1200" kern="1200">
          <a:solidFill>
            <a:srgbClr val="333F48"/>
          </a:solidFill>
          <a:latin typeface="+mn-lt"/>
          <a:ea typeface="+mn-ea"/>
          <a:cs typeface="+mn-cs"/>
        </a:defRPr>
      </a:lvl6pPr>
      <a:lvl7pPr marL="1076325" indent="-179388" algn="l" defTabSz="457200" rtl="0" eaLnBrk="1" latinLnBrk="0" hangingPunct="1">
        <a:spcBef>
          <a:spcPct val="20000"/>
        </a:spcBef>
        <a:buClr>
          <a:schemeClr val="tx2"/>
        </a:buClr>
        <a:buFont typeface="Arial" panose="020B0604020202020204" pitchFamily="34" charset="0"/>
        <a:buChar char="•"/>
        <a:defRPr sz="1200" kern="1200">
          <a:solidFill>
            <a:srgbClr val="333F48"/>
          </a:solidFill>
          <a:latin typeface="+mn-lt"/>
          <a:ea typeface="+mn-ea"/>
          <a:cs typeface="+mn-cs"/>
        </a:defRPr>
      </a:lvl7pPr>
      <a:lvl8pPr marL="1255713" indent="-179388" algn="l" defTabSz="457200" rtl="0" eaLnBrk="1" latinLnBrk="0" hangingPunct="1">
        <a:spcBef>
          <a:spcPct val="20000"/>
        </a:spcBef>
        <a:buClr>
          <a:schemeClr val="tx2"/>
        </a:buClr>
        <a:buFont typeface="Arial" panose="020B0604020202020204" pitchFamily="34" charset="0"/>
        <a:buChar char="•"/>
        <a:defRPr sz="1200" kern="1200">
          <a:solidFill>
            <a:srgbClr val="333F48"/>
          </a:solidFill>
          <a:latin typeface="+mn-lt"/>
          <a:ea typeface="+mn-ea"/>
          <a:cs typeface="+mn-cs"/>
        </a:defRPr>
      </a:lvl8pPr>
      <a:lvl9pPr marL="1435100" indent="-179388" algn="l" defTabSz="457200" rtl="0" eaLnBrk="1" latinLnBrk="0" hangingPunct="1">
        <a:spcBef>
          <a:spcPct val="20000"/>
        </a:spcBef>
        <a:buClr>
          <a:schemeClr val="tx2"/>
        </a:buClr>
        <a:buFont typeface="Arial" panose="020B0604020202020204" pitchFamily="34" charset="0"/>
        <a:buChar char="•"/>
        <a:defRPr sz="1200" kern="1200">
          <a:solidFill>
            <a:srgbClr val="333F48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36">
          <p15:clr>
            <a:srgbClr val="F26B43"/>
          </p15:clr>
        </p15:guide>
        <p15:guide id="2" pos="5624">
          <p15:clr>
            <a:srgbClr val="F26B43"/>
          </p15:clr>
        </p15:guide>
        <p15:guide id="6" orient="horz" pos="799">
          <p15:clr>
            <a:srgbClr val="F26B43"/>
          </p15:clr>
        </p15:guide>
        <p15:guide id="7" orient="horz" pos="4042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>
            <a:extLst>
              <a:ext uri="{FF2B5EF4-FFF2-40B4-BE49-F238E27FC236}">
                <a16:creationId xmlns:a16="http://schemas.microsoft.com/office/drawing/2014/main" id="{2DB7380E-1E27-4647-AD97-272EC10B2BC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0"/>
            </p:custDataLst>
            <p:extLst>
              <p:ext uri="{D42A27DB-BD31-4B8C-83A1-F6EECF244321}">
                <p14:modId xmlns:p14="http://schemas.microsoft.com/office/powerpoint/2010/main" val="797588053"/>
              </p:ext>
            </p:extLst>
          </p:nvPr>
        </p:nvGraphicFramePr>
        <p:xfrm>
          <a:off x="2118" y="1588"/>
          <a:ext cx="211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" name="think-cell Folie" r:id="rId20" imgW="347" imgH="348" progId="TCLayout.ActiveDocument.1">
                  <p:embed/>
                </p:oleObj>
              </mc:Choice>
              <mc:Fallback>
                <p:oleObj name="think-cell Folie" r:id="rId20" imgW="347" imgH="348" progId="TCLayout.ActiveDocument.1">
                  <p:embed/>
                  <p:pic>
                    <p:nvPicPr>
                      <p:cNvPr id="5" name="Objekt 4" hidden="1">
                        <a:extLst>
                          <a:ext uri="{FF2B5EF4-FFF2-40B4-BE49-F238E27FC236}">
                            <a16:creationId xmlns:a16="http://schemas.microsoft.com/office/drawing/2014/main" id="{2DB7380E-1E27-4647-AD97-272EC10B2BC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2118" y="1588"/>
                        <a:ext cx="211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hteck 3" hidden="1">
            <a:extLst>
              <a:ext uri="{FF2B5EF4-FFF2-40B4-BE49-F238E27FC236}">
                <a16:creationId xmlns:a16="http://schemas.microsoft.com/office/drawing/2014/main" id="{920C9F66-3077-4E1E-96DB-83879F4BF51B}"/>
              </a:ext>
            </a:extLst>
          </p:cNvPr>
          <p:cNvSpPr/>
          <p:nvPr userDrawn="1">
            <p:custDataLst>
              <p:tags r:id="rId11"/>
            </p:custDataLst>
          </p:nvPr>
        </p:nvSpPr>
        <p:spPr>
          <a:xfrm>
            <a:off x="0" y="0"/>
            <a:ext cx="211667" cy="158750"/>
          </a:xfrm>
          <a:prstGeom prst="rect">
            <a:avLst/>
          </a:prstGeom>
          <a:solidFill>
            <a:srgbClr val="FFFF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de-DE" sz="1800" b="0" i="0" baseline="0">
              <a:solidFill>
                <a:schemeClr val="tx1"/>
              </a:solidFill>
              <a:latin typeface="Roboto" panose="02000000000000000000" pitchFamily="2" charset="0"/>
              <a:sym typeface="Roboto" panose="02000000000000000000" pitchFamily="2" charset="0"/>
            </a:endParaRPr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295995" y="287454"/>
            <a:ext cx="8669189" cy="553998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/>
          <a:p>
            <a:r>
              <a:rPr lang="de-DE"/>
              <a:t>This </a:t>
            </a:r>
            <a:r>
              <a:rPr lang="de-DE" err="1"/>
              <a:t>is</a:t>
            </a:r>
            <a:r>
              <a:rPr lang="de-DE"/>
              <a:t> </a:t>
            </a:r>
            <a:r>
              <a:rPr lang="de-DE" err="1"/>
              <a:t>the</a:t>
            </a:r>
            <a:r>
              <a:rPr lang="de-DE"/>
              <a:t> Slide Message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282885" y="886346"/>
            <a:ext cx="11621248" cy="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 userDrawn="1"/>
        </p:nvSpPr>
        <p:spPr>
          <a:xfrm>
            <a:off x="0" y="6652260"/>
            <a:ext cx="12192000" cy="205740"/>
          </a:xfrm>
          <a:prstGeom prst="rect">
            <a:avLst/>
          </a:prstGeom>
          <a:solidFill>
            <a:srgbClr val="333F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2475" y="193317"/>
            <a:ext cx="1912619" cy="502245"/>
          </a:xfrm>
          <a:prstGeom prst="rect">
            <a:avLst/>
          </a:prstGeo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88AB122-D951-4BFD-8AEC-A9E3ECAC05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2885" y="1278504"/>
            <a:ext cx="11621248" cy="513817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B6DB6BD-A732-403F-81A1-90DD622C753D}"/>
              </a:ext>
            </a:extLst>
          </p:cNvPr>
          <p:cNvSpPr/>
          <p:nvPr userDrawn="1"/>
        </p:nvSpPr>
        <p:spPr>
          <a:xfrm>
            <a:off x="10464133" y="6675120"/>
            <a:ext cx="1440000" cy="153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/>
          <a:p>
            <a:pPr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91451468-E043-40AE-9551-F685369E2A32}" type="slidenum">
              <a:rPr lang="de-DE" sz="1000" b="0" i="0" smtClean="0">
                <a:solidFill>
                  <a:srgbClr val="FFFFFF"/>
                </a:solidFill>
              </a:rPr>
              <a:pPr lvl="0" indent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t>‹Nr.›</a:t>
            </a:fld>
            <a:endParaRPr lang="de-DE" sz="1000" b="0" i="0" err="1">
              <a:solidFill>
                <a:srgbClr val="FFFFFF"/>
              </a:solidFill>
            </a:endParaRPr>
          </a:p>
        </p:txBody>
      </p:sp>
      <p:sp>
        <p:nvSpPr>
          <p:cNvPr id="11" name="VctRoadmap_ID_11" hidden="1">
            <a:extLst>
              <a:ext uri="{FF2B5EF4-FFF2-40B4-BE49-F238E27FC236}">
                <a16:creationId xmlns:a16="http://schemas.microsoft.com/office/drawing/2014/main" id="{B7746F20-33EB-4D0F-A216-BC2FE7EA6EF3}"/>
              </a:ext>
            </a:extLst>
          </p:cNvPr>
          <p:cNvSpPr txBox="1"/>
          <p:nvPr userDrawn="1">
            <p:custDataLst>
              <p:tags r:id="rId12"/>
            </p:custDataLst>
          </p:nvPr>
        </p:nvSpPr>
        <p:spPr bwMode="gray">
          <a:xfrm>
            <a:off x="3926212" y="6675120"/>
            <a:ext cx="4334595" cy="153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/>
          <a:p>
            <a:pPr marL="0" lvl="0" indent="0" algn="ctr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la-Latn" sz="1000" b="0" i="0">
                <a:solidFill>
                  <a:srgbClr val="FFFFFF"/>
                </a:solidFill>
                <a:latin typeface="+mn-lt"/>
              </a:rPr>
              <a:t>_Auto</a:t>
            </a:r>
          </a:p>
        </p:txBody>
      </p:sp>
      <p:sp>
        <p:nvSpPr>
          <p:cNvPr id="12" name="VctFootnote_ID_12" hidden="1">
            <a:extLst>
              <a:ext uri="{FF2B5EF4-FFF2-40B4-BE49-F238E27FC236}">
                <a16:creationId xmlns:a16="http://schemas.microsoft.com/office/drawing/2014/main" id="{6B7AA2FC-29C8-4E83-B03D-17F48CBF35D6}"/>
              </a:ext>
            </a:extLst>
          </p:cNvPr>
          <p:cNvSpPr txBox="1"/>
          <p:nvPr userDrawn="1">
            <p:custDataLst>
              <p:tags r:id="rId13"/>
            </p:custDataLst>
          </p:nvPr>
        </p:nvSpPr>
        <p:spPr bwMode="gray">
          <a:xfrm>
            <a:off x="295995" y="6676608"/>
            <a:ext cx="8669189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defPPr>
              <a:defRPr lang="de-DE"/>
            </a:defPPr>
            <a:lvl1pPr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00" b="0" i="0">
                <a:solidFill>
                  <a:srgbClr val="FFFFFF"/>
                </a:solidFill>
              </a:defRPr>
            </a:lvl1pPr>
          </a:lstStyle>
          <a:p>
            <a:pPr lvl="0" algn="l"/>
            <a:r>
              <a:rPr lang="de-DE" sz="1000"/>
              <a:t>Quelle: </a:t>
            </a:r>
            <a:endParaRPr lang="la-Latn" sz="1000"/>
          </a:p>
        </p:txBody>
      </p:sp>
      <p:sp>
        <p:nvSpPr>
          <p:cNvPr id="13" name="VctStamp_ID_13" hidden="1">
            <a:extLst>
              <a:ext uri="{FF2B5EF4-FFF2-40B4-BE49-F238E27FC236}">
                <a16:creationId xmlns:a16="http://schemas.microsoft.com/office/drawing/2014/main" id="{88528FDB-6A87-4E5D-B008-E5B784AFA5D6}"/>
              </a:ext>
            </a:extLst>
          </p:cNvPr>
          <p:cNvSpPr/>
          <p:nvPr userDrawn="1">
            <p:custDataLst>
              <p:tags r:id="rId14"/>
            </p:custDataLst>
          </p:nvPr>
        </p:nvSpPr>
        <p:spPr bwMode="gray">
          <a:xfrm>
            <a:off x="11035306" y="1040755"/>
            <a:ext cx="868828" cy="266740"/>
          </a:xfrm>
          <a:prstGeom prst="leftRightArrow">
            <a:avLst>
              <a:gd name="adj1" fmla="val 100000"/>
              <a:gd name="adj2" fmla="val 0"/>
            </a:avLst>
          </a:prstGeom>
          <a:noFill/>
          <a:ln w="9525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/>
                </a:solidFill>
                <a:prstDash val="solid"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25400" rIns="0" bIns="25400" rtlCol="0" anchor="t" anchorCtr="0">
            <a:spAutoFit/>
          </a:bodyPr>
          <a:lstStyle/>
          <a:p>
            <a:pPr marL="0" lvl="0" indent="0" algn="r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la-Latn" sz="1400" b="1" i="0">
                <a:solidFill>
                  <a:srgbClr val="8F6A2A"/>
                </a:solidFill>
                <a:latin typeface="+mn-lt"/>
              </a:rPr>
              <a:t>EXAMPLE</a:t>
            </a:r>
          </a:p>
        </p:txBody>
      </p:sp>
      <p:cxnSp>
        <p:nvCxnSpPr>
          <p:cNvPr id="14" name="VctTopStpCtr_ID_14" hidden="1">
            <a:extLst>
              <a:ext uri="{FF2B5EF4-FFF2-40B4-BE49-F238E27FC236}">
                <a16:creationId xmlns:a16="http://schemas.microsoft.com/office/drawing/2014/main" id="{5E31B43A-EF5D-4A39-A989-4FA5368609BB}"/>
              </a:ext>
            </a:extLst>
          </p:cNvPr>
          <p:cNvCxnSpPr>
            <a:cxnSpLocks/>
            <a:stCxn id="13" idx="2"/>
            <a:endCxn id="13" idx="0"/>
          </p:cNvCxnSpPr>
          <p:nvPr userDrawn="1">
            <p:custDataLst>
              <p:tags r:id="rId15"/>
            </p:custDataLst>
          </p:nvPr>
        </p:nvCxnSpPr>
        <p:spPr bwMode="auto">
          <a:xfrm>
            <a:off x="11035306" y="1040755"/>
            <a:ext cx="868828" cy="0"/>
          </a:xfrm>
          <a:prstGeom prst="straightConnector1">
            <a:avLst/>
          </a:prstGeom>
          <a:ln w="1079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VctBtmStpCtr_ID_16" hidden="1">
            <a:extLst>
              <a:ext uri="{FF2B5EF4-FFF2-40B4-BE49-F238E27FC236}">
                <a16:creationId xmlns:a16="http://schemas.microsoft.com/office/drawing/2014/main" id="{2E531EAD-CBAC-4C08-BD61-73B64D9C0E24}"/>
              </a:ext>
            </a:extLst>
          </p:cNvPr>
          <p:cNvCxnSpPr>
            <a:cxnSpLocks/>
            <a:stCxn id="13" idx="4"/>
            <a:endCxn id="13" idx="6"/>
          </p:cNvCxnSpPr>
          <p:nvPr userDrawn="1">
            <p:custDataLst>
              <p:tags r:id="rId16"/>
            </p:custDataLst>
          </p:nvPr>
        </p:nvCxnSpPr>
        <p:spPr bwMode="auto">
          <a:xfrm>
            <a:off x="11035306" y="1307495"/>
            <a:ext cx="868828" cy="0"/>
          </a:xfrm>
          <a:prstGeom prst="straightConnector1">
            <a:avLst/>
          </a:prstGeom>
          <a:ln w="1079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VctSubjectTitle_ID_17" hidden="1">
            <a:extLst>
              <a:ext uri="{FF2B5EF4-FFF2-40B4-BE49-F238E27FC236}">
                <a16:creationId xmlns:a16="http://schemas.microsoft.com/office/drawing/2014/main" id="{3D23F971-C8F7-4ED8-97C1-4DC3CE7B5C0B}"/>
              </a:ext>
            </a:extLst>
          </p:cNvPr>
          <p:cNvSpPr txBox="1"/>
          <p:nvPr userDrawn="1">
            <p:custDataLst>
              <p:tags r:id="rId17"/>
            </p:custDataLst>
          </p:nvPr>
        </p:nvSpPr>
        <p:spPr bwMode="gray">
          <a:xfrm>
            <a:off x="295995" y="922974"/>
            <a:ext cx="6501892" cy="222625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10000"/>
              </a:lnSpc>
              <a:spcBef>
                <a:spcPts val="0"/>
              </a:spcBef>
              <a:buClr>
                <a:schemeClr val="tx2"/>
              </a:buClr>
              <a:buFont typeface="Wingdings" panose="05000000000000000000" pitchFamily="2" charset="2"/>
              <a:buNone/>
              <a:defRPr lang="en-GB" sz="1400" dirty="0">
                <a:latin typeface="+mj-lt"/>
                <a:ea typeface="+mj-ea"/>
                <a:cs typeface="+mj-cs"/>
              </a:defRPr>
            </a:lvl1pPr>
            <a:lvl2pPr marL="179388" indent="-179388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2pPr>
            <a:lvl3pPr marL="358775" indent="-179388">
              <a:spcBef>
                <a:spcPct val="20000"/>
              </a:spcBef>
              <a:buClr>
                <a:schemeClr val="tx2"/>
              </a:buClr>
              <a:buFont typeface="Roboto" panose="02000000000000000000" pitchFamily="2" charset="0"/>
              <a:buChar char="–"/>
              <a:defRPr sz="1400">
                <a:solidFill>
                  <a:schemeClr val="bg1"/>
                </a:solidFill>
              </a:defRPr>
            </a:lvl3pPr>
            <a:lvl4pPr marL="538163" indent="-179388">
              <a:spcBef>
                <a:spcPct val="20000"/>
              </a:spcBef>
              <a:buClr>
                <a:schemeClr val="tx2"/>
              </a:buClr>
              <a:buFont typeface="Roboto" panose="02000000000000000000" pitchFamily="2" charset="0"/>
              <a:buChar char="–"/>
              <a:defRPr sz="1400">
                <a:solidFill>
                  <a:schemeClr val="bg1"/>
                </a:solidFill>
              </a:defRPr>
            </a:lvl4pPr>
            <a:lvl5pPr marL="717550" indent="-179388">
              <a:spcBef>
                <a:spcPct val="20000"/>
              </a:spcBef>
              <a:buClr>
                <a:schemeClr val="tx2"/>
              </a:buClr>
              <a:buFont typeface="Roboto" panose="02000000000000000000" pitchFamily="2" charset="0"/>
              <a:buChar char="–"/>
              <a:defRPr sz="1400">
                <a:solidFill>
                  <a:schemeClr val="bg1"/>
                </a:solidFill>
              </a:defRPr>
            </a:lvl5pPr>
            <a:lvl6pPr marL="896938" indent="-179388">
              <a:spcBef>
                <a:spcPct val="20000"/>
              </a:spcBef>
              <a:buClr>
                <a:schemeClr val="tx2"/>
              </a:buClr>
              <a:buFont typeface="Roboto" panose="02000000000000000000" pitchFamily="2" charset="0"/>
              <a:buChar char="–"/>
              <a:defRPr sz="1400">
                <a:solidFill>
                  <a:schemeClr val="bg1"/>
                </a:solidFill>
              </a:defRPr>
            </a:lvl6pPr>
            <a:lvl7pPr marL="1076325" indent="-179388">
              <a:spcBef>
                <a:spcPct val="20000"/>
              </a:spcBef>
              <a:buClr>
                <a:schemeClr val="tx2"/>
              </a:buClr>
              <a:buFont typeface="Roboto" panose="02000000000000000000" pitchFamily="2" charset="0"/>
              <a:buChar char="–"/>
              <a:defRPr sz="1400">
                <a:solidFill>
                  <a:schemeClr val="bg1"/>
                </a:solidFill>
              </a:defRPr>
            </a:lvl7pPr>
            <a:lvl8pPr marL="1255713" indent="-179388">
              <a:spcBef>
                <a:spcPct val="20000"/>
              </a:spcBef>
              <a:buClr>
                <a:schemeClr val="tx2"/>
              </a:buClr>
              <a:buFont typeface="Roboto" panose="02000000000000000000" pitchFamily="2" charset="0"/>
              <a:buChar char="–"/>
              <a:defRPr sz="1400">
                <a:solidFill>
                  <a:schemeClr val="bg1"/>
                </a:solidFill>
              </a:defRPr>
            </a:lvl8pPr>
            <a:lvl9pPr marL="1435100" indent="-179388">
              <a:spcBef>
                <a:spcPct val="20000"/>
              </a:spcBef>
              <a:buClr>
                <a:schemeClr val="tx2"/>
              </a:buClr>
              <a:buFont typeface="Roboto" panose="02000000000000000000" pitchFamily="2" charset="0"/>
              <a:buChar char="–"/>
              <a:defRPr sz="1400">
                <a:solidFill>
                  <a:schemeClr val="bg1"/>
                </a:solidFill>
              </a:defRPr>
            </a:lvl9pPr>
          </a:lstStyle>
          <a:p>
            <a:r>
              <a:rPr lang="la-Latn" sz="1400">
                <a:solidFill>
                  <a:srgbClr val="8F6A2A"/>
                </a:solidFill>
                <a:latin typeface="+mj-lt"/>
              </a:rPr>
              <a:t>Opt. Chart Title</a:t>
            </a:r>
          </a:p>
        </p:txBody>
      </p:sp>
      <p:sp>
        <p:nvSpPr>
          <p:cNvPr id="18" name="VCT_Marker_ID_18" hidden="1">
            <a:extLst>
              <a:ext uri="{FF2B5EF4-FFF2-40B4-BE49-F238E27FC236}">
                <a16:creationId xmlns:a16="http://schemas.microsoft.com/office/drawing/2014/main" id="{B1646676-D84A-4E67-B938-08BCA28CABC5}"/>
              </a:ext>
            </a:extLst>
          </p:cNvPr>
          <p:cNvSpPr/>
          <p:nvPr userDrawn="1">
            <p:custDataLst>
              <p:tags r:id="rId18"/>
            </p:custDataLst>
          </p:nvPr>
        </p:nvSpPr>
        <p:spPr>
          <a:xfrm>
            <a:off x="1693334" y="127000"/>
            <a:ext cx="169333" cy="127000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6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/>
                </a:solidFill>
                <a:prstDash val="solid"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la-Latn" sz="400"/>
              <a:t>&lt;?xml version="1.0" encoding="utf-16"?&gt;</a:t>
            </a:r>
          </a:p>
          <a:p>
            <a:pPr algn="ctr"/>
            <a:r>
              <a:rPr lang="la-Latn" sz="400"/>
              <a:t>&lt;CorporateColors xmlns:xsi="http://www.w3.org/2001/XMLSchema-instance" xmlns:xsd="http://www.w3.org/2001/XMLSchema"&gt;</a:t>
            </a:r>
          </a:p>
          <a:p>
            <a:pPr algn="ctr"/>
            <a:r>
              <a:rPr lang="la-Latn" sz="400"/>
              <a:t>  &lt;VctColors&gt;</a:t>
            </a:r>
          </a:p>
          <a:p>
            <a:pPr algn="ctr"/>
            <a:r>
              <a:rPr lang="la-Latn" sz="400"/>
              <a:t>    &lt;VctCustomColorSeries show="true"&gt;</a:t>
            </a:r>
          </a:p>
          <a:p>
            <a:pPr algn="ctr"/>
            <a:r>
              <a:rPr lang="la-Latn" sz="400"/>
              <a:t>      &lt;Name&gt;Background 1&lt;/Name&gt;</a:t>
            </a:r>
          </a:p>
          <a:p>
            <a:pPr algn="ctr"/>
            <a:r>
              <a:rPr lang="la-Latn" sz="400"/>
              <a:t>      &lt;CustomColors&gt;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&lt;Name&gt;Background 1&lt;/Name&gt;</a:t>
            </a:r>
          </a:p>
          <a:p>
            <a:pPr algn="ctr"/>
            <a:r>
              <a:rPr lang="la-Latn" sz="400"/>
              <a:t>          &lt;RGB Red="255" Green="255" Blue="255" /&gt;</a:t>
            </a:r>
          </a:p>
          <a:p>
            <a:pPr algn="ctr"/>
            <a:r>
              <a:rPr lang="la-Latn" sz="400"/>
              <a:t>          &lt;ThemeColorIndex&gt;msoThemeColorLight1&lt;/ThemeColorIndex&gt;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&lt;Name&gt;Background 1, 5% darker&lt;/Name&gt;</a:t>
            </a:r>
          </a:p>
          <a:p>
            <a:pPr algn="ctr"/>
            <a:r>
              <a:rPr lang="la-Latn" sz="400"/>
              <a:t>          &lt;RGB Red="242" Green="242" Blue="242"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&lt;Name&gt;Background 1, 15% darker&lt;/Name&gt;</a:t>
            </a:r>
          </a:p>
          <a:p>
            <a:pPr algn="ctr"/>
            <a:r>
              <a:rPr lang="la-Latn" sz="400"/>
              <a:t>          &lt;RGB Red="217" Green="217" Blue="217"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&lt;Name&gt;Background 1, 25% darker&lt;/Name&gt;</a:t>
            </a:r>
          </a:p>
          <a:p>
            <a:pPr algn="ctr"/>
            <a:r>
              <a:rPr lang="la-Latn" sz="400"/>
              <a:t>          &lt;RGB Red="191" Green="191" Blue="191"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&lt;Name&gt;Background 1, 35% darker&lt;/Name&gt;</a:t>
            </a:r>
          </a:p>
          <a:p>
            <a:pPr algn="ctr"/>
            <a:r>
              <a:rPr lang="la-Latn" sz="400"/>
              <a:t>          &lt;RGB Red="166" Green="166" Blue="166"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&lt;Name&gt;Background 1, 50% darker&lt;/Name&gt;</a:t>
            </a:r>
          </a:p>
          <a:p>
            <a:pPr algn="ctr"/>
            <a:r>
              <a:rPr lang="la-Latn" sz="400"/>
              <a:t>          &lt;RGB Red="127" Green="127" Blue="127"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&lt;/CustomColors&gt;</a:t>
            </a:r>
          </a:p>
          <a:p>
            <a:pPr algn="ctr"/>
            <a:r>
              <a:rPr lang="la-Latn" sz="400"/>
              <a:t>    &lt;/VctCustomColorSeries&gt;</a:t>
            </a:r>
          </a:p>
          <a:p>
            <a:pPr algn="ctr"/>
            <a:r>
              <a:rPr lang="la-Latn" sz="400"/>
              <a:t>    &lt;VctCustomColorSeries show="true"&gt;</a:t>
            </a:r>
          </a:p>
          <a:p>
            <a:pPr algn="ctr"/>
            <a:r>
              <a:rPr lang="la-Latn" sz="400"/>
              <a:t>      &lt;Name&gt;Text 1&lt;/Name&gt;</a:t>
            </a:r>
          </a:p>
          <a:p>
            <a:pPr algn="ctr"/>
            <a:r>
              <a:rPr lang="la-Latn" sz="400"/>
              <a:t>      &lt;CustomColors&gt;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&lt;Name&gt;Text 1&lt;/Name&gt;</a:t>
            </a:r>
          </a:p>
          <a:p>
            <a:pPr algn="ctr"/>
            <a:r>
              <a:rPr lang="la-Latn" sz="400"/>
              <a:t>          &lt;RGB Red="51" Green="63" Blue="72" /&gt;</a:t>
            </a:r>
          </a:p>
          <a:p>
            <a:pPr algn="ctr"/>
            <a:r>
              <a:rPr lang="la-Latn" sz="400"/>
              <a:t>          &lt;ThemeColorIndex&gt;msoThemeColorDark1&lt;/ThemeColorIndex&gt;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&lt;Name&gt;Text 1, 80% lighter&lt;/Name&gt;</a:t>
            </a:r>
          </a:p>
          <a:p>
            <a:pPr algn="ctr"/>
            <a:r>
              <a:rPr lang="la-Latn" sz="400"/>
              <a:t>          &lt;RGB Red="210" Green="217" Blue="223"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&lt;Name&gt;Text 1, 60% lighter&lt;/Name&gt;</a:t>
            </a:r>
          </a:p>
          <a:p>
            <a:pPr algn="ctr"/>
            <a:r>
              <a:rPr lang="la-Latn" sz="400"/>
              <a:t>          &lt;RGB Red="164" Green="179" Blue="191"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&lt;Name&gt;Text 1, 40% lighter&lt;/Name&gt;</a:t>
            </a:r>
          </a:p>
          <a:p>
            <a:pPr algn="ctr"/>
            <a:r>
              <a:rPr lang="la-Latn" sz="400"/>
              <a:t>          &lt;RGB Red="119" Green="142" Blue="159"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&lt;Name&gt;Text 1, 25% darker&lt;/Name&gt;</a:t>
            </a:r>
          </a:p>
          <a:p>
            <a:pPr algn="ctr"/>
            <a:r>
              <a:rPr lang="la-Latn" sz="400"/>
              <a:t>          &lt;RGB Red="38" Green="47" Blue="54"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&lt;Name&gt;Text 1, 50% darker&lt;/Name&gt;</a:t>
            </a:r>
          </a:p>
          <a:p>
            <a:pPr algn="ctr"/>
            <a:r>
              <a:rPr lang="la-Latn" sz="400"/>
              <a:t>          &lt;RGB Red="25" Green="31" Blue="36"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&lt;/CustomColors&gt;</a:t>
            </a:r>
          </a:p>
          <a:p>
            <a:pPr algn="ctr"/>
            <a:r>
              <a:rPr lang="la-Latn" sz="400"/>
              <a:t>    &lt;/VctCustomColorSeries&gt;</a:t>
            </a:r>
          </a:p>
          <a:p>
            <a:pPr algn="ctr"/>
            <a:r>
              <a:rPr lang="la-Latn" sz="400"/>
              <a:t>    &lt;VctCustomColorSeries show="true"&gt;</a:t>
            </a:r>
          </a:p>
          <a:p>
            <a:pPr algn="ctr"/>
            <a:r>
              <a:rPr lang="la-Latn" sz="400"/>
              <a:t>      &lt;Name&gt;Background 2&lt;/Name&gt;</a:t>
            </a:r>
          </a:p>
          <a:p>
            <a:pPr algn="ctr"/>
            <a:r>
              <a:rPr lang="la-Latn" sz="400"/>
              <a:t>      &lt;CustomColors&gt;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&lt;Name&gt;Background 2&lt;/Name&gt;</a:t>
            </a:r>
          </a:p>
          <a:p>
            <a:pPr algn="ctr"/>
            <a:r>
              <a:rPr lang="la-Latn" sz="400"/>
              <a:t>          &lt;RGB Red="143" Green="106" Blue="42" /&gt;</a:t>
            </a:r>
          </a:p>
          <a:p>
            <a:pPr algn="ctr"/>
            <a:r>
              <a:rPr lang="la-Latn" sz="400"/>
              <a:t>          &lt;ThemeColorIndex&gt;msoThemeColorLight2&lt;/ThemeColorIndex&gt;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&lt;Name&gt;Background 2, 80% lighter&lt;/Name&gt;</a:t>
            </a:r>
          </a:p>
          <a:p>
            <a:pPr algn="ctr"/>
            <a:r>
              <a:rPr lang="la-Latn" sz="400"/>
              <a:t>          &lt;RGB Red="240" Green="227" Blue="205"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&lt;Name&gt;Background 2, 60% lighter&lt;/Name&gt;</a:t>
            </a:r>
          </a:p>
          <a:p>
            <a:pPr algn="ctr"/>
            <a:r>
              <a:rPr lang="la-Latn" sz="400"/>
              <a:t>          &lt;RGB Red="225" Green="199" Blue="155"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&lt;Name&gt;Background 2, 40% lighter&lt;/Name&gt;</a:t>
            </a:r>
          </a:p>
          <a:p>
            <a:pPr algn="ctr"/>
            <a:r>
              <a:rPr lang="la-Latn" sz="400"/>
              <a:t>          &lt;RGB Red="211" Green="172" Blue="104"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&lt;Name&gt;Background 2, 25% darker&lt;/Name&gt;</a:t>
            </a:r>
          </a:p>
          <a:p>
            <a:pPr algn="ctr"/>
            <a:r>
              <a:rPr lang="la-Latn" sz="400"/>
              <a:t>          &lt;RGB Red="107" Green="80" Blue="31"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&lt;Name&gt;Background 2, 50% darker&lt;/Name&gt;</a:t>
            </a:r>
          </a:p>
          <a:p>
            <a:pPr algn="ctr"/>
            <a:r>
              <a:rPr lang="la-Latn" sz="400"/>
              <a:t>          &lt;RGB Red="71" Green="53" Blue="21"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&lt;/CustomColors&gt;</a:t>
            </a:r>
          </a:p>
          <a:p>
            <a:pPr algn="ctr"/>
            <a:r>
              <a:rPr lang="la-Latn" sz="400"/>
              <a:t>    &lt;/VctCustomColorSeries&gt;</a:t>
            </a:r>
          </a:p>
          <a:p>
            <a:pPr algn="ctr"/>
            <a:r>
              <a:rPr lang="la-Latn" sz="400"/>
              <a:t>    &lt;VctCustomColorSeries show="true"&gt;</a:t>
            </a:r>
          </a:p>
          <a:p>
            <a:pPr algn="ctr"/>
            <a:r>
              <a:rPr lang="la-Latn" sz="400"/>
              <a:t>      &lt;Name&gt;Text 2&lt;/Name&gt;</a:t>
            </a:r>
          </a:p>
          <a:p>
            <a:pPr algn="ctr"/>
            <a:r>
              <a:rPr lang="la-Latn" sz="400"/>
              <a:t>      &lt;CustomColors&gt;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&lt;Name&gt;Text 2&lt;/Name&gt;</a:t>
            </a:r>
          </a:p>
          <a:p>
            <a:pPr algn="ctr"/>
            <a:r>
              <a:rPr lang="la-Latn" sz="400"/>
              <a:t>          &lt;RGB Red="197" Green="0" Blue="62" /&gt;</a:t>
            </a:r>
          </a:p>
          <a:p>
            <a:pPr algn="ctr"/>
            <a:r>
              <a:rPr lang="la-Latn" sz="400"/>
              <a:t>          &lt;ThemeColorIndex&gt;msoThemeColorDark2&lt;/ThemeColorIndex&gt;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&lt;Name&gt;Text 2, 80% lighter&lt;/Name&gt;</a:t>
            </a:r>
          </a:p>
          <a:p>
            <a:pPr algn="ctr"/>
            <a:r>
              <a:rPr lang="la-Latn" sz="400"/>
              <a:t>          &lt;RGB Red="255" Green="192" Blue="212"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&lt;Name&gt;Text 2, 60% lighter&lt;/Name&gt;</a:t>
            </a:r>
          </a:p>
          <a:p>
            <a:pPr algn="ctr"/>
            <a:r>
              <a:rPr lang="la-Latn" sz="400"/>
              <a:t>          &lt;RGB Red="255" Green="130" Blue="169"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&lt;Name&gt;Text 2, 40% lighter&lt;/Name&gt;</a:t>
            </a:r>
          </a:p>
          <a:p>
            <a:pPr algn="ctr"/>
            <a:r>
              <a:rPr lang="la-Latn" sz="400"/>
              <a:t>          &lt;RGB Red="255" Green="67" Blue="126"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&lt;Name&gt;Text 2, 25% darker&lt;/Name&gt;</a:t>
            </a:r>
          </a:p>
          <a:p>
            <a:pPr algn="ctr"/>
            <a:r>
              <a:rPr lang="la-Latn" sz="400"/>
              <a:t>          &lt;RGB Red="148" Green="0" Blue="46"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&lt;Name&gt;Text 2, 50% darker&lt;/Name&gt;</a:t>
            </a:r>
          </a:p>
          <a:p>
            <a:pPr algn="ctr"/>
            <a:r>
              <a:rPr lang="la-Latn" sz="400"/>
              <a:t>          &lt;RGB Red="98" Green="0" Blue="31"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&lt;/CustomColors&gt;</a:t>
            </a:r>
          </a:p>
          <a:p>
            <a:pPr algn="ctr"/>
            <a:r>
              <a:rPr lang="la-Latn" sz="400"/>
              <a:t>    &lt;/VctCustomColorSeries&gt;</a:t>
            </a:r>
          </a:p>
          <a:p>
            <a:pPr algn="ctr"/>
            <a:r>
              <a:rPr lang="la-Latn" sz="400"/>
              <a:t>    &lt;VctCustomColorSeries show="true"&gt;</a:t>
            </a:r>
          </a:p>
          <a:p>
            <a:pPr algn="ctr"/>
            <a:r>
              <a:rPr lang="la-Latn" sz="400"/>
              <a:t>      &lt;Name&gt;Accent 1&lt;/Name&gt;</a:t>
            </a:r>
          </a:p>
          <a:p>
            <a:pPr algn="ctr"/>
            <a:r>
              <a:rPr lang="la-Latn" sz="400"/>
              <a:t>      &lt;CustomColors&gt;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1&lt;/Name&gt;</a:t>
            </a:r>
          </a:p>
          <a:p>
            <a:pPr algn="ctr"/>
            <a:r>
              <a:rPr lang="la-Latn" sz="400"/>
              <a:t>          &lt;RGB Red="255" Green="152" Blue="0" /&gt;</a:t>
            </a:r>
          </a:p>
          <a:p>
            <a:pPr algn="ctr"/>
            <a:r>
              <a:rPr lang="la-Latn" sz="400"/>
              <a:t>          &lt;ThemeColorIndex&gt;msoThemeColorAccent1&lt;/ThemeColorIndex&gt;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1, 80% lighter&lt;/Name&gt;</a:t>
            </a:r>
          </a:p>
          <a:p>
            <a:pPr algn="ctr"/>
            <a:r>
              <a:rPr lang="la-Latn" sz="400"/>
              <a:t>          &lt;RGB Red="255" Green="234" Blue="204"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1, 60% lighter&lt;/Name&gt;</a:t>
            </a:r>
          </a:p>
          <a:p>
            <a:pPr algn="ctr"/>
            <a:r>
              <a:rPr lang="la-Latn" sz="400"/>
              <a:t>          &lt;RGB Red="255" Green="214" Blue="153"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1, 40% lighter&lt;/Name&gt;</a:t>
            </a:r>
          </a:p>
          <a:p>
            <a:pPr algn="ctr"/>
            <a:r>
              <a:rPr lang="la-Latn" sz="400"/>
              <a:t>          &lt;RGB Red="255" Green="193" Blue="102"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1, 25% darker&lt;/Name&gt;</a:t>
            </a:r>
          </a:p>
          <a:p>
            <a:pPr algn="ctr"/>
            <a:r>
              <a:rPr lang="la-Latn" sz="400"/>
              <a:t>          &lt;RGB Red="191" Green="114" Blue="0"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1, 50% darker&lt;/Name&gt;</a:t>
            </a:r>
          </a:p>
          <a:p>
            <a:pPr algn="ctr"/>
            <a:r>
              <a:rPr lang="la-Latn" sz="400"/>
              <a:t>          &lt;RGB Red="127" Green="76" Blue="0"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&lt;/CustomColors&gt;</a:t>
            </a:r>
          </a:p>
          <a:p>
            <a:pPr algn="ctr"/>
            <a:r>
              <a:rPr lang="la-Latn" sz="400"/>
              <a:t>    &lt;/VctCustomColorSeries&gt;</a:t>
            </a:r>
          </a:p>
          <a:p>
            <a:pPr algn="ctr"/>
            <a:r>
              <a:rPr lang="la-Latn" sz="400"/>
              <a:t>    &lt;VctCustomColorSeries show="true"&gt;</a:t>
            </a:r>
          </a:p>
          <a:p>
            <a:pPr algn="ctr"/>
            <a:r>
              <a:rPr lang="la-Latn" sz="400"/>
              <a:t>      &lt;Name&gt;Accent 2&lt;/Name&gt;</a:t>
            </a:r>
          </a:p>
          <a:p>
            <a:pPr algn="ctr"/>
            <a:r>
              <a:rPr lang="la-Latn" sz="400"/>
              <a:t>      &lt;CustomColors&gt;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2&lt;/Name&gt;</a:t>
            </a:r>
          </a:p>
          <a:p>
            <a:pPr algn="ctr"/>
            <a:r>
              <a:rPr lang="la-Latn" sz="400"/>
              <a:t>          &lt;RGB Red="76" Green="140" Blue="43" /&gt;</a:t>
            </a:r>
          </a:p>
          <a:p>
            <a:pPr algn="ctr"/>
            <a:r>
              <a:rPr lang="la-Latn" sz="400"/>
              <a:t>          &lt;ThemeColorIndex&gt;msoThemeColorAccent2&lt;/ThemeColorIndex&gt;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2, 80% lighter&lt;/Name&gt;</a:t>
            </a:r>
          </a:p>
          <a:p>
            <a:pPr algn="ctr"/>
            <a:r>
              <a:rPr lang="la-Latn" sz="400"/>
              <a:t>          &lt;RGB Red="217" Green="240" Blue="205"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2, 60% lighter&lt;/Name&gt;</a:t>
            </a:r>
          </a:p>
          <a:p>
            <a:pPr algn="ctr"/>
            <a:r>
              <a:rPr lang="la-Latn" sz="400"/>
              <a:t>          &lt;RGB Red="179" Green="224" Blue="155"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2, 40% lighter&lt;/Name&gt;</a:t>
            </a:r>
          </a:p>
          <a:p>
            <a:pPr algn="ctr"/>
            <a:r>
              <a:rPr lang="la-Latn" sz="400"/>
              <a:t>          &lt;RGB Red="140" Green="209" Blue="105"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2, 25% darker&lt;/Name&gt;</a:t>
            </a:r>
          </a:p>
          <a:p>
            <a:pPr algn="ctr"/>
            <a:r>
              <a:rPr lang="la-Latn" sz="400"/>
              <a:t>          &lt;RGB Red="57" Green="105" Blue="32"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2, 50% darker&lt;/Name&gt;</a:t>
            </a:r>
          </a:p>
          <a:p>
            <a:pPr algn="ctr"/>
            <a:r>
              <a:rPr lang="la-Latn" sz="400"/>
              <a:t>          &lt;RGB Red="38" Green="70" Blue="22"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&lt;/CustomColors&gt;</a:t>
            </a:r>
          </a:p>
          <a:p>
            <a:pPr algn="ctr"/>
            <a:r>
              <a:rPr lang="la-Latn" sz="400"/>
              <a:t>    &lt;/VctCustomColorSeries&gt;</a:t>
            </a:r>
          </a:p>
          <a:p>
            <a:pPr algn="ctr"/>
            <a:r>
              <a:rPr lang="la-Latn" sz="400"/>
              <a:t>    &lt;VctCustomColorSeries show="true"&gt;</a:t>
            </a:r>
          </a:p>
          <a:p>
            <a:pPr algn="ctr"/>
            <a:r>
              <a:rPr lang="la-Latn" sz="400"/>
              <a:t>      &lt;Name&gt;Accent 3&lt;/Name&gt;</a:t>
            </a:r>
          </a:p>
          <a:p>
            <a:pPr algn="ctr"/>
            <a:r>
              <a:rPr lang="la-Latn" sz="400"/>
              <a:t>      &lt;CustomColors&gt;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3&lt;/Name&gt;</a:t>
            </a:r>
          </a:p>
          <a:p>
            <a:pPr algn="ctr"/>
            <a:r>
              <a:rPr lang="la-Latn" sz="400"/>
              <a:t>          &lt;RGB Red="162" Green="170" Blue="173" /&gt;</a:t>
            </a:r>
          </a:p>
          <a:p>
            <a:pPr algn="ctr"/>
            <a:r>
              <a:rPr lang="la-Latn" sz="400"/>
              <a:t>          &lt;ThemeColorIndex&gt;msoThemeColorAccent3&lt;/ThemeColorIndex&gt;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3, 80% lighter&lt;/Name&gt;</a:t>
            </a:r>
          </a:p>
          <a:p>
            <a:pPr algn="ctr"/>
            <a:r>
              <a:rPr lang="la-Latn" sz="400"/>
              <a:t>          &lt;RGB Red="236" Green="238" Blue="239"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3, 60% lighter&lt;/Name&gt;</a:t>
            </a:r>
          </a:p>
          <a:p>
            <a:pPr algn="ctr"/>
            <a:r>
              <a:rPr lang="la-Latn" sz="400"/>
              <a:t>          &lt;RGB Red="218" Green="221" Blue="222"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3, 40% lighter&lt;/Name&gt;</a:t>
            </a:r>
          </a:p>
          <a:p>
            <a:pPr algn="ctr"/>
            <a:r>
              <a:rPr lang="la-Latn" sz="400"/>
              <a:t>          &lt;RGB Red="199" Green="204" Blue="206"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3, 25% darker&lt;/Name&gt;</a:t>
            </a:r>
          </a:p>
          <a:p>
            <a:pPr algn="ctr"/>
            <a:r>
              <a:rPr lang="la-Latn" sz="400"/>
              <a:t>          &lt;RGB Red="118" Green="129" Blue="134"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3, 50% darker&lt;/Name&gt;</a:t>
            </a:r>
          </a:p>
          <a:p>
            <a:pPr algn="ctr"/>
            <a:r>
              <a:rPr lang="la-Latn" sz="400"/>
              <a:t>          &lt;RGB Red="78" Green="86" Blue="89"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&lt;/CustomColors&gt;</a:t>
            </a:r>
          </a:p>
          <a:p>
            <a:pPr algn="ctr"/>
            <a:r>
              <a:rPr lang="la-Latn" sz="400"/>
              <a:t>    &lt;/VctCustomColorSeries&gt;</a:t>
            </a:r>
          </a:p>
          <a:p>
            <a:pPr algn="ctr"/>
            <a:r>
              <a:rPr lang="la-Latn" sz="400"/>
              <a:t>    &lt;VctCustomColorSeries show="true"&gt;</a:t>
            </a:r>
          </a:p>
          <a:p>
            <a:pPr algn="ctr"/>
            <a:r>
              <a:rPr lang="la-Latn" sz="400"/>
              <a:t>      &lt;Name&gt;Accent 4&lt;/Name&gt;</a:t>
            </a:r>
          </a:p>
          <a:p>
            <a:pPr algn="ctr"/>
            <a:r>
              <a:rPr lang="la-Latn" sz="400"/>
              <a:t>      &lt;CustomColors&gt;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4&lt;/Name&gt;</a:t>
            </a:r>
          </a:p>
          <a:p>
            <a:pPr algn="ctr"/>
            <a:r>
              <a:rPr lang="la-Latn" sz="400"/>
              <a:t>          &lt;RGB Red="78" Green="118" Blue="156" /&gt;</a:t>
            </a:r>
          </a:p>
          <a:p>
            <a:pPr algn="ctr"/>
            <a:r>
              <a:rPr lang="la-Latn" sz="400"/>
              <a:t>          &lt;ThemeColorIndex&gt;msoThemeColorAccent4&lt;/ThemeColorIndex&gt;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4, 80% lighter&lt;/Name&gt;</a:t>
            </a:r>
          </a:p>
          <a:p>
            <a:pPr algn="ctr"/>
            <a:r>
              <a:rPr lang="la-Latn" sz="400"/>
              <a:t>          &lt;RGB Red="218" Green="228" Blue="237"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4, 60% lighter&lt;/Name&gt;</a:t>
            </a:r>
          </a:p>
          <a:p>
            <a:pPr algn="ctr"/>
            <a:r>
              <a:rPr lang="la-Latn" sz="400"/>
              <a:t>          &lt;RGB Red="181" Green="200" Blue="218"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4, 40% lighter&lt;/Name&gt;</a:t>
            </a:r>
          </a:p>
          <a:p>
            <a:pPr algn="ctr"/>
            <a:r>
              <a:rPr lang="la-Latn" sz="400"/>
              <a:t>          &lt;RGB Red="145" Green="173" Blue="200"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4, 25% darker&lt;/Name&gt;</a:t>
            </a:r>
          </a:p>
          <a:p>
            <a:pPr algn="ctr"/>
            <a:r>
              <a:rPr lang="la-Latn" sz="400"/>
              <a:t>          &lt;RGB Red="59" Green="89" Blue="117"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4, 50% darker&lt;/Name&gt;</a:t>
            </a:r>
          </a:p>
          <a:p>
            <a:pPr algn="ctr"/>
            <a:r>
              <a:rPr lang="la-Latn" sz="400"/>
              <a:t>          &lt;RGB Red="39" Green="59" Blue="78"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&lt;/CustomColors&gt;</a:t>
            </a:r>
          </a:p>
          <a:p>
            <a:pPr algn="ctr"/>
            <a:r>
              <a:rPr lang="la-Latn" sz="400"/>
              <a:t>    &lt;/VctCustomColorSeries&gt;</a:t>
            </a:r>
          </a:p>
          <a:p>
            <a:pPr algn="ctr"/>
            <a:r>
              <a:rPr lang="la-Latn" sz="400"/>
              <a:t>    &lt;VctCustomColorSeries show="true"&gt;</a:t>
            </a:r>
          </a:p>
          <a:p>
            <a:pPr algn="ctr"/>
            <a:r>
              <a:rPr lang="la-Latn" sz="400"/>
              <a:t>      &lt;Name&gt;Accent 5&lt;/Name&gt;</a:t>
            </a:r>
          </a:p>
          <a:p>
            <a:pPr algn="ctr"/>
            <a:r>
              <a:rPr lang="la-Latn" sz="400"/>
              <a:t>      &lt;CustomColors&gt;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5&lt;/Name&gt;</a:t>
            </a:r>
          </a:p>
          <a:p>
            <a:pPr algn="ctr"/>
            <a:r>
              <a:rPr lang="la-Latn" sz="400"/>
              <a:t>          &lt;RGB Red="51" Green="63" Blue="72" /&gt;</a:t>
            </a:r>
          </a:p>
          <a:p>
            <a:pPr algn="ctr"/>
            <a:r>
              <a:rPr lang="la-Latn" sz="400"/>
              <a:t>          &lt;ThemeColorIndex&gt;msoThemeColorAccent5&lt;/ThemeColorIndex&gt;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5, 80% lighter&lt;/Name&gt;</a:t>
            </a:r>
          </a:p>
          <a:p>
            <a:pPr algn="ctr"/>
            <a:r>
              <a:rPr lang="la-Latn" sz="400"/>
              <a:t>          &lt;RGB Red="210" Green="217" Blue="223"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5, 60% lighter&lt;/Name&gt;</a:t>
            </a:r>
          </a:p>
          <a:p>
            <a:pPr algn="ctr"/>
            <a:r>
              <a:rPr lang="la-Latn" sz="400"/>
              <a:t>          &lt;RGB Red="164" Green="179" Blue="191"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5, 40% lighter&lt;/Name&gt;</a:t>
            </a:r>
          </a:p>
          <a:p>
            <a:pPr algn="ctr"/>
            <a:r>
              <a:rPr lang="la-Latn" sz="400"/>
              <a:t>          &lt;RGB Red="119" Green="142" Blue="159"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5, 25% darker&lt;/Name&gt;</a:t>
            </a:r>
          </a:p>
          <a:p>
            <a:pPr algn="ctr"/>
            <a:r>
              <a:rPr lang="la-Latn" sz="400"/>
              <a:t>          &lt;RGB Red="38" Green="47" Blue="54"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5, 50% darker&lt;/Name&gt;</a:t>
            </a:r>
          </a:p>
          <a:p>
            <a:pPr algn="ctr"/>
            <a:r>
              <a:rPr lang="la-Latn" sz="400"/>
              <a:t>          &lt;RGB Red="25" Green="31" Blue="36"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&lt;/CustomColors&gt;</a:t>
            </a:r>
          </a:p>
          <a:p>
            <a:pPr algn="ctr"/>
            <a:r>
              <a:rPr lang="la-Latn" sz="400"/>
              <a:t>    &lt;/VctCustomColorSeries&gt;</a:t>
            </a:r>
          </a:p>
          <a:p>
            <a:pPr algn="ctr"/>
            <a:r>
              <a:rPr lang="la-Latn" sz="400"/>
              <a:t>    &lt;VctCustomColorSeries show="true"&gt;</a:t>
            </a:r>
          </a:p>
          <a:p>
            <a:pPr algn="ctr"/>
            <a:r>
              <a:rPr lang="la-Latn" sz="400"/>
              <a:t>      &lt;Name&gt;Akzent 6&lt;/Name&gt;</a:t>
            </a:r>
          </a:p>
          <a:p>
            <a:pPr algn="ctr"/>
            <a:r>
              <a:rPr lang="la-Latn" sz="400"/>
              <a:t>      &lt;CustomColors&gt;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&lt;Name&gt;Akzent 6&lt;/Name&gt;</a:t>
            </a:r>
          </a:p>
          <a:p>
            <a:pPr algn="ctr"/>
            <a:r>
              <a:rPr lang="la-Latn" sz="400"/>
              <a:t>          &lt;RGB Red="240" Green="218" Blue="52" /&gt;</a:t>
            </a:r>
          </a:p>
          <a:p>
            <a:pPr algn="ctr"/>
            <a:r>
              <a:rPr lang="la-Latn" sz="400"/>
              <a:t>          &lt;ThemeColorIndex&gt;msoThemeColorAccent6&lt;/ThemeColorIndex&gt;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&lt;Name&gt;Akzent 6, 80% heller&lt;/Name&gt;</a:t>
            </a:r>
          </a:p>
          <a:p>
            <a:pPr algn="ctr"/>
            <a:r>
              <a:rPr lang="la-Latn" sz="400"/>
              <a:t>          &lt;RGB Red="252" Green="248" Blue="214"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&lt;Name&gt;Akzent 6, 60% heller&lt;/Name&gt;</a:t>
            </a:r>
          </a:p>
          <a:p>
            <a:pPr algn="ctr"/>
            <a:r>
              <a:rPr lang="la-Latn" sz="400"/>
              <a:t>          &lt;RGB Red="249" Green="240" Blue="174"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&lt;Name&gt;Akzent 6, 40% heller&lt;/Name&gt;</a:t>
            </a:r>
          </a:p>
          <a:p>
            <a:pPr algn="ctr"/>
            <a:r>
              <a:rPr lang="la-Latn" sz="400"/>
              <a:t>          &lt;RGB Red="246" Green="233" Blue="133"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&lt;Name&gt;Akzent 6, 25% dunkler&lt;/Name&gt;</a:t>
            </a:r>
          </a:p>
          <a:p>
            <a:pPr algn="ctr"/>
            <a:r>
              <a:rPr lang="la-Latn" sz="400"/>
              <a:t>          &lt;RGB Red="204" Green="182" Blue="15"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&lt;Name&gt;Akzent 6, 50% dunkler&lt;/Name&gt;</a:t>
            </a:r>
          </a:p>
          <a:p>
            <a:pPr algn="ctr"/>
            <a:r>
              <a:rPr lang="la-Latn" sz="400"/>
              <a:t>          &lt;RGB Red="136" Green="121" Blue="10"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&lt;/CustomColors&gt;</a:t>
            </a:r>
          </a:p>
          <a:p>
            <a:pPr algn="ctr"/>
            <a:r>
              <a:rPr lang="la-Latn" sz="400"/>
              <a:t>    &lt;/VctCustomColorSeries&gt;</a:t>
            </a:r>
          </a:p>
          <a:p>
            <a:pPr algn="ctr"/>
            <a:r>
              <a:rPr lang="la-Latn" sz="400"/>
              <a:t>  &lt;/VctColors&gt;</a:t>
            </a:r>
          </a:p>
          <a:p>
            <a:pPr algn="ctr"/>
            <a:r>
              <a:rPr lang="la-Latn" sz="400"/>
              <a:t>  &lt;Horizontal&gt;false&lt;/Horizontal&gt;</a:t>
            </a:r>
          </a:p>
          <a:p>
            <a:pPr algn="ctr"/>
            <a:r>
              <a:rPr lang="la-Latn" sz="400"/>
              <a:t>  &lt;Definite&gt;true&lt;/Definite&gt;</a:t>
            </a:r>
          </a:p>
          <a:p>
            <a:pPr algn="ctr"/>
            <a:r>
              <a:rPr lang="la-Latn" sz="400"/>
              <a:t>  &lt;ThemeColors&gt;</a:t>
            </a:r>
          </a:p>
          <a:p>
            <a:pPr algn="ctr"/>
            <a:r>
              <a:rPr lang="la-Latn" sz="400"/>
              <a:t>    &lt;VctThemeColor Red="255" Green="255" Blue="255" Index="msoThemeLight1" /&gt;</a:t>
            </a:r>
          </a:p>
          <a:p>
            <a:pPr algn="ctr"/>
            <a:r>
              <a:rPr lang="la-Latn" sz="400"/>
              <a:t>    &lt;VctThemeColor Red="51" Green="63" Blue="72" Index="msoThemeDark1" /&gt;</a:t>
            </a:r>
          </a:p>
          <a:p>
            <a:pPr algn="ctr"/>
            <a:r>
              <a:rPr lang="la-Latn" sz="400"/>
              <a:t>    &lt;VctThemeColor Red="143" Green="106" Blue="42" Index="msoThemeLight2" /&gt;</a:t>
            </a:r>
          </a:p>
          <a:p>
            <a:pPr algn="ctr"/>
            <a:r>
              <a:rPr lang="la-Latn" sz="400"/>
              <a:t>    &lt;VctThemeColor Red="197" Green="0" Blue="62" Index="msoThemeDark2" /&gt;</a:t>
            </a:r>
          </a:p>
          <a:p>
            <a:pPr algn="ctr"/>
            <a:r>
              <a:rPr lang="la-Latn" sz="400"/>
              <a:t>    &lt;VctThemeColor Red="255" Green="152" Blue="0" Index="msoThemeAccent1" /&gt;</a:t>
            </a:r>
          </a:p>
          <a:p>
            <a:pPr algn="ctr"/>
            <a:r>
              <a:rPr lang="la-Latn" sz="400"/>
              <a:t>    &lt;VctThemeColor Red="76" Green="140" Blue="43" Index="msoThemeAccent2" /&gt;</a:t>
            </a:r>
          </a:p>
          <a:p>
            <a:pPr algn="ctr"/>
            <a:r>
              <a:rPr lang="la-Latn" sz="400"/>
              <a:t>    &lt;VctThemeColor Red="162" Green="170" Blue="173" Index="msoThemeAccent3" /&gt;</a:t>
            </a:r>
          </a:p>
          <a:p>
            <a:pPr algn="ctr"/>
            <a:r>
              <a:rPr lang="la-Latn" sz="400"/>
              <a:t>    &lt;VctThemeColor Red="78" Green="118" Blue="156" Index="msoThemeAccent4" /&gt;</a:t>
            </a:r>
          </a:p>
          <a:p>
            <a:pPr algn="ctr"/>
            <a:r>
              <a:rPr lang="la-Latn" sz="400"/>
              <a:t>    &lt;VctThemeColor Red="51" Green="63" Blue="72" Index="msoThemeAccent5" /&gt;</a:t>
            </a:r>
          </a:p>
          <a:p>
            <a:pPr algn="ctr"/>
            <a:r>
              <a:rPr lang="la-Latn" sz="400"/>
              <a:t>    &lt;VctThemeColor Red="240" Green="218" Blue="52" Index="msoThemeAccent6" /&gt;</a:t>
            </a:r>
          </a:p>
          <a:p>
            <a:pPr algn="ctr"/>
            <a:r>
              <a:rPr lang="la-Latn" sz="400"/>
              <a:t>    &lt;VctThemeColor Red="146" Green="208" Blue="80" Index="msoThemeHyperlink" /&gt;</a:t>
            </a:r>
          </a:p>
          <a:p>
            <a:pPr algn="ctr"/>
            <a:r>
              <a:rPr lang="la-Latn" sz="400"/>
              <a:t>    &lt;VctThemeColor Red="146" Green="208" Blue="80" Index="msoThemeFollowedHyperlink" /&gt;</a:t>
            </a:r>
          </a:p>
          <a:p>
            <a:pPr algn="ctr"/>
            <a:r>
              <a:rPr lang="la-Latn" sz="400"/>
              <a:t>  &lt;/ThemeColors&gt;</a:t>
            </a:r>
          </a:p>
          <a:p>
            <a:pPr algn="ctr"/>
            <a:r>
              <a:rPr lang="la-Latn" sz="400"/>
              <a:t>&lt;/CorporateColors&gt;</a:t>
            </a:r>
          </a:p>
        </p:txBody>
      </p:sp>
      <p:sp>
        <p:nvSpPr>
          <p:cNvPr id="3" name="VctContentArea_ID_3" hidden="1">
            <a:extLst>
              <a:ext uri="{FF2B5EF4-FFF2-40B4-BE49-F238E27FC236}">
                <a16:creationId xmlns:a16="http://schemas.microsoft.com/office/drawing/2014/main" id="{6D59CD14-5FCE-4A3D-81EC-8404F2A7A721}"/>
              </a:ext>
            </a:extLst>
          </p:cNvPr>
          <p:cNvSpPr/>
          <p:nvPr userDrawn="1">
            <p:custDataLst>
              <p:tags r:id="rId19"/>
            </p:custDataLst>
          </p:nvPr>
        </p:nvSpPr>
        <p:spPr bwMode="gray">
          <a:xfrm>
            <a:off x="279499" y="1278503"/>
            <a:ext cx="11628023" cy="5140712"/>
          </a:xfrm>
          <a:prstGeom prst="rect">
            <a:avLst/>
          </a:prstGeom>
          <a:noFill/>
          <a:ln w="508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C864"/>
                </a:solidFill>
              </a14:hiddenFill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 err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4407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4" r:id="rId1"/>
    <p:sldLayoutId id="2147483835" r:id="rId2"/>
    <p:sldLayoutId id="2147483836" r:id="rId3"/>
    <p:sldLayoutId id="2147483837" r:id="rId4"/>
    <p:sldLayoutId id="2147483838" r:id="rId5"/>
    <p:sldLayoutId id="2147483839" r:id="rId6"/>
    <p:sldLayoutId id="2147483840" r:id="rId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1800" kern="1200">
          <a:solidFill>
            <a:srgbClr val="333F48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lnSpc>
          <a:spcPct val="110000"/>
        </a:lnSpc>
        <a:spcBef>
          <a:spcPts val="0"/>
        </a:spcBef>
        <a:buClr>
          <a:schemeClr val="tx2"/>
        </a:buClr>
        <a:buFont typeface="Wingdings" panose="05000000000000000000" pitchFamily="2" charset="2"/>
        <a:buNone/>
        <a:defRPr sz="1400" kern="1200">
          <a:solidFill>
            <a:srgbClr val="333F48"/>
          </a:solidFill>
          <a:latin typeface="+mn-lt"/>
          <a:ea typeface="+mn-ea"/>
          <a:cs typeface="+mn-cs"/>
        </a:defRPr>
      </a:lvl1pPr>
      <a:lvl2pPr marL="179388" indent="-179388" algn="l" defTabSz="457200" rtl="0" eaLnBrk="1" latinLnBrk="0" hangingPunct="1">
        <a:spcBef>
          <a:spcPct val="20000"/>
        </a:spcBef>
        <a:buClr>
          <a:schemeClr val="tx2"/>
        </a:buClr>
        <a:buFont typeface="Wingdings" panose="05000000000000000000" pitchFamily="2" charset="2"/>
        <a:buChar char="§"/>
        <a:defRPr sz="1400" kern="1200">
          <a:solidFill>
            <a:srgbClr val="333F48"/>
          </a:solidFill>
          <a:latin typeface="+mn-lt"/>
          <a:ea typeface="+mn-ea"/>
          <a:cs typeface="+mn-cs"/>
        </a:defRPr>
      </a:lvl2pPr>
      <a:lvl3pPr marL="358775" indent="-179388" algn="l" defTabSz="457200" rtl="0" eaLnBrk="1" latinLnBrk="0" hangingPunct="1">
        <a:spcBef>
          <a:spcPct val="20000"/>
        </a:spcBef>
        <a:buClr>
          <a:schemeClr val="tx2"/>
        </a:buClr>
        <a:buFont typeface="Roboto" panose="02000000000000000000" pitchFamily="2" charset="0"/>
        <a:buChar char="–"/>
        <a:defRPr sz="1400" kern="1200">
          <a:solidFill>
            <a:srgbClr val="333F48"/>
          </a:solidFill>
          <a:latin typeface="+mn-lt"/>
          <a:ea typeface="+mn-ea"/>
          <a:cs typeface="+mn-cs"/>
        </a:defRPr>
      </a:lvl3pPr>
      <a:lvl4pPr marL="538163" indent="-179388" algn="l" defTabSz="457200" rtl="0" eaLnBrk="1" latinLnBrk="0" hangingPunct="1">
        <a:spcBef>
          <a:spcPct val="20000"/>
        </a:spcBef>
        <a:buClr>
          <a:schemeClr val="tx2"/>
        </a:buClr>
        <a:buFont typeface="Arial" panose="020B0604020202020204" pitchFamily="34" charset="0"/>
        <a:buChar char="•"/>
        <a:defRPr sz="1200" kern="1200">
          <a:solidFill>
            <a:srgbClr val="333F48"/>
          </a:solidFill>
          <a:latin typeface="+mn-lt"/>
          <a:ea typeface="+mn-ea"/>
          <a:cs typeface="+mn-cs"/>
        </a:defRPr>
      </a:lvl4pPr>
      <a:lvl5pPr marL="717550" indent="-179388" algn="l" defTabSz="457200" rtl="0" eaLnBrk="1" latinLnBrk="0" hangingPunct="1">
        <a:spcBef>
          <a:spcPct val="20000"/>
        </a:spcBef>
        <a:buClr>
          <a:schemeClr val="tx2"/>
        </a:buClr>
        <a:buFont typeface="Arial" panose="020B0604020202020204" pitchFamily="34" charset="0"/>
        <a:buChar char="•"/>
        <a:defRPr sz="1200" kern="1200">
          <a:solidFill>
            <a:srgbClr val="333F48"/>
          </a:solidFill>
          <a:latin typeface="+mn-lt"/>
          <a:ea typeface="+mn-ea"/>
          <a:cs typeface="+mn-cs"/>
        </a:defRPr>
      </a:lvl5pPr>
      <a:lvl6pPr marL="896938" indent="-179388" algn="l" defTabSz="457200" rtl="0" eaLnBrk="1" latinLnBrk="0" hangingPunct="1">
        <a:spcBef>
          <a:spcPct val="20000"/>
        </a:spcBef>
        <a:buClr>
          <a:schemeClr val="tx2"/>
        </a:buClr>
        <a:buFont typeface="Arial" panose="020B0604020202020204" pitchFamily="34" charset="0"/>
        <a:buChar char="•"/>
        <a:defRPr sz="1200" kern="1200">
          <a:solidFill>
            <a:srgbClr val="333F48"/>
          </a:solidFill>
          <a:latin typeface="+mn-lt"/>
          <a:ea typeface="+mn-ea"/>
          <a:cs typeface="+mn-cs"/>
        </a:defRPr>
      </a:lvl6pPr>
      <a:lvl7pPr marL="1076325" indent="-179388" algn="l" defTabSz="457200" rtl="0" eaLnBrk="1" latinLnBrk="0" hangingPunct="1">
        <a:spcBef>
          <a:spcPct val="20000"/>
        </a:spcBef>
        <a:buClr>
          <a:schemeClr val="tx2"/>
        </a:buClr>
        <a:buFont typeface="Arial" panose="020B0604020202020204" pitchFamily="34" charset="0"/>
        <a:buChar char="•"/>
        <a:defRPr sz="1200" kern="1200">
          <a:solidFill>
            <a:srgbClr val="333F48"/>
          </a:solidFill>
          <a:latin typeface="+mn-lt"/>
          <a:ea typeface="+mn-ea"/>
          <a:cs typeface="+mn-cs"/>
        </a:defRPr>
      </a:lvl7pPr>
      <a:lvl8pPr marL="1255713" indent="-179388" algn="l" defTabSz="457200" rtl="0" eaLnBrk="1" latinLnBrk="0" hangingPunct="1">
        <a:spcBef>
          <a:spcPct val="20000"/>
        </a:spcBef>
        <a:buClr>
          <a:schemeClr val="tx2"/>
        </a:buClr>
        <a:buFont typeface="Arial" panose="020B0604020202020204" pitchFamily="34" charset="0"/>
        <a:buChar char="•"/>
        <a:defRPr sz="1200" kern="1200">
          <a:solidFill>
            <a:srgbClr val="333F48"/>
          </a:solidFill>
          <a:latin typeface="+mn-lt"/>
          <a:ea typeface="+mn-ea"/>
          <a:cs typeface="+mn-cs"/>
        </a:defRPr>
      </a:lvl8pPr>
      <a:lvl9pPr marL="1435100" indent="-179388" algn="l" defTabSz="457200" rtl="0" eaLnBrk="1" latinLnBrk="0" hangingPunct="1">
        <a:spcBef>
          <a:spcPct val="20000"/>
        </a:spcBef>
        <a:buClr>
          <a:schemeClr val="tx2"/>
        </a:buClr>
        <a:buFont typeface="Arial" panose="020B0604020202020204" pitchFamily="34" charset="0"/>
        <a:buChar char="•"/>
        <a:defRPr sz="1200" kern="1200">
          <a:solidFill>
            <a:srgbClr val="333F48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36">
          <p15:clr>
            <a:srgbClr val="F26B43"/>
          </p15:clr>
        </p15:guide>
        <p15:guide id="2" pos="5624">
          <p15:clr>
            <a:srgbClr val="F26B43"/>
          </p15:clr>
        </p15:guide>
        <p15:guide id="6" orient="horz" pos="799">
          <p15:clr>
            <a:srgbClr val="F26B43"/>
          </p15:clr>
        </p15:guide>
        <p15:guide id="7" orient="horz" pos="4042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>
            <a:extLst>
              <a:ext uri="{FF2B5EF4-FFF2-40B4-BE49-F238E27FC236}">
                <a16:creationId xmlns:a16="http://schemas.microsoft.com/office/drawing/2014/main" id="{2DB7380E-1E27-4647-AD97-272EC10B2BC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231057632"/>
              </p:ext>
            </p:extLst>
          </p:nvPr>
        </p:nvGraphicFramePr>
        <p:xfrm>
          <a:off x="2118" y="1588"/>
          <a:ext cx="211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0" name="think-cell Folie" r:id="rId18" imgW="347" imgH="348" progId="TCLayout.ActiveDocument.1">
                  <p:embed/>
                </p:oleObj>
              </mc:Choice>
              <mc:Fallback>
                <p:oleObj name="think-cell Folie" r:id="rId18" imgW="347" imgH="348" progId="TCLayout.ActiveDocument.1">
                  <p:embed/>
                  <p:pic>
                    <p:nvPicPr>
                      <p:cNvPr id="5" name="Objekt 4" hidden="1">
                        <a:extLst>
                          <a:ext uri="{FF2B5EF4-FFF2-40B4-BE49-F238E27FC236}">
                            <a16:creationId xmlns:a16="http://schemas.microsoft.com/office/drawing/2014/main" id="{2DB7380E-1E27-4647-AD97-272EC10B2BC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2118" y="1588"/>
                        <a:ext cx="211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hteck 3" hidden="1">
            <a:extLst>
              <a:ext uri="{FF2B5EF4-FFF2-40B4-BE49-F238E27FC236}">
                <a16:creationId xmlns:a16="http://schemas.microsoft.com/office/drawing/2014/main" id="{920C9F66-3077-4E1E-96DB-83879F4BF51B}"/>
              </a:ext>
            </a:extLst>
          </p:cNvPr>
          <p:cNvSpPr/>
          <p:nvPr userDrawn="1">
            <p:custDataLst>
              <p:tags r:id="rId9"/>
            </p:custDataLst>
          </p:nvPr>
        </p:nvSpPr>
        <p:spPr>
          <a:xfrm>
            <a:off x="0" y="0"/>
            <a:ext cx="211667" cy="158750"/>
          </a:xfrm>
          <a:prstGeom prst="rect">
            <a:avLst/>
          </a:prstGeom>
          <a:solidFill>
            <a:srgbClr val="FFFF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la-Latn" sz="1800" b="0" i="0" baseline="0">
              <a:solidFill>
                <a:schemeClr val="tx1"/>
              </a:solidFill>
              <a:latin typeface="Roboto" panose="02000000000000000000" pitchFamily="2" charset="0"/>
              <a:sym typeface="Roboto" panose="02000000000000000000" pitchFamily="2" charset="0"/>
            </a:endParaRPr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295995" y="287454"/>
            <a:ext cx="8669189" cy="553998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/>
          <a:p>
            <a:r>
              <a:rPr lang="de-DE"/>
              <a:t>This </a:t>
            </a:r>
            <a:r>
              <a:rPr lang="de-DE" err="1"/>
              <a:t>is</a:t>
            </a:r>
            <a:r>
              <a:rPr lang="de-DE"/>
              <a:t> </a:t>
            </a:r>
            <a:r>
              <a:rPr lang="de-DE" err="1"/>
              <a:t>the</a:t>
            </a:r>
            <a:r>
              <a:rPr lang="de-DE"/>
              <a:t> Slide Message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282885" y="886346"/>
            <a:ext cx="11621248" cy="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 userDrawn="1"/>
        </p:nvSpPr>
        <p:spPr>
          <a:xfrm>
            <a:off x="0" y="6652260"/>
            <a:ext cx="12192000" cy="205740"/>
          </a:xfrm>
          <a:prstGeom prst="rect">
            <a:avLst/>
          </a:prstGeom>
          <a:solidFill>
            <a:srgbClr val="333F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88AB122-D951-4BFD-8AEC-A9E3ECAC05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2885" y="1278504"/>
            <a:ext cx="11621248" cy="513817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1" name="VctRoadmap_ID_11" hidden="1">
            <a:extLst>
              <a:ext uri="{FF2B5EF4-FFF2-40B4-BE49-F238E27FC236}">
                <a16:creationId xmlns:a16="http://schemas.microsoft.com/office/drawing/2014/main" id="{B7746F20-33EB-4D0F-A216-BC2FE7EA6EF3}"/>
              </a:ext>
            </a:extLst>
          </p:cNvPr>
          <p:cNvSpPr txBox="1"/>
          <p:nvPr userDrawn="1">
            <p:custDataLst>
              <p:tags r:id="rId10"/>
            </p:custDataLst>
          </p:nvPr>
        </p:nvSpPr>
        <p:spPr bwMode="gray">
          <a:xfrm>
            <a:off x="3926212" y="6675120"/>
            <a:ext cx="4334595" cy="153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/>
          <a:p>
            <a:pPr marL="0" lvl="0" indent="0" algn="ctr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la-Latn" sz="1000" b="0" i="0">
                <a:solidFill>
                  <a:srgbClr val="FFFFFF"/>
                </a:solidFill>
                <a:latin typeface="+mn-lt"/>
              </a:rPr>
              <a:t>_Auto</a:t>
            </a:r>
          </a:p>
        </p:txBody>
      </p:sp>
      <p:sp>
        <p:nvSpPr>
          <p:cNvPr id="12" name="VctFootnote_ID_12" hidden="1">
            <a:extLst>
              <a:ext uri="{FF2B5EF4-FFF2-40B4-BE49-F238E27FC236}">
                <a16:creationId xmlns:a16="http://schemas.microsoft.com/office/drawing/2014/main" id="{6B7AA2FC-29C8-4E83-B03D-17F48CBF35D6}"/>
              </a:ext>
            </a:extLst>
          </p:cNvPr>
          <p:cNvSpPr txBox="1"/>
          <p:nvPr userDrawn="1">
            <p:custDataLst>
              <p:tags r:id="rId11"/>
            </p:custDataLst>
          </p:nvPr>
        </p:nvSpPr>
        <p:spPr bwMode="gray">
          <a:xfrm>
            <a:off x="295995" y="6676608"/>
            <a:ext cx="8669189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defPPr>
              <a:defRPr lang="de-DE"/>
            </a:defPPr>
            <a:lvl1pPr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00" b="0" i="0">
                <a:solidFill>
                  <a:srgbClr val="FFFFFF"/>
                </a:solidFill>
              </a:defRPr>
            </a:lvl1pPr>
          </a:lstStyle>
          <a:p>
            <a:pPr lvl="0" algn="l"/>
            <a:r>
              <a:rPr lang="la-Latn" sz="1000"/>
              <a:t>Quelle: </a:t>
            </a:r>
          </a:p>
        </p:txBody>
      </p:sp>
      <p:sp>
        <p:nvSpPr>
          <p:cNvPr id="13" name="VctStamp_ID_13" hidden="1">
            <a:extLst>
              <a:ext uri="{FF2B5EF4-FFF2-40B4-BE49-F238E27FC236}">
                <a16:creationId xmlns:a16="http://schemas.microsoft.com/office/drawing/2014/main" id="{88528FDB-6A87-4E5D-B008-E5B784AFA5D6}"/>
              </a:ext>
            </a:extLst>
          </p:cNvPr>
          <p:cNvSpPr/>
          <p:nvPr userDrawn="1">
            <p:custDataLst>
              <p:tags r:id="rId12"/>
            </p:custDataLst>
          </p:nvPr>
        </p:nvSpPr>
        <p:spPr bwMode="gray">
          <a:xfrm>
            <a:off x="11035306" y="1040755"/>
            <a:ext cx="868828" cy="266740"/>
          </a:xfrm>
          <a:prstGeom prst="leftRightArrow">
            <a:avLst>
              <a:gd name="adj1" fmla="val 100000"/>
              <a:gd name="adj2" fmla="val 0"/>
            </a:avLst>
          </a:prstGeom>
          <a:noFill/>
          <a:ln w="9525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/>
                </a:solidFill>
                <a:prstDash val="solid"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25400" rIns="0" bIns="25400" rtlCol="0" anchor="t" anchorCtr="0">
            <a:spAutoFit/>
          </a:bodyPr>
          <a:lstStyle/>
          <a:p>
            <a:pPr marL="0" lvl="0" indent="0" algn="r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la-Latn" sz="1400" b="1" i="0">
                <a:solidFill>
                  <a:srgbClr val="8F6A2A"/>
                </a:solidFill>
                <a:latin typeface="+mn-lt"/>
              </a:rPr>
              <a:t>EXAMPLE</a:t>
            </a:r>
          </a:p>
        </p:txBody>
      </p:sp>
      <p:cxnSp>
        <p:nvCxnSpPr>
          <p:cNvPr id="14" name="VctTopStpCtr_ID_14" hidden="1">
            <a:extLst>
              <a:ext uri="{FF2B5EF4-FFF2-40B4-BE49-F238E27FC236}">
                <a16:creationId xmlns:a16="http://schemas.microsoft.com/office/drawing/2014/main" id="{5E31B43A-EF5D-4A39-A989-4FA5368609BB}"/>
              </a:ext>
            </a:extLst>
          </p:cNvPr>
          <p:cNvCxnSpPr>
            <a:cxnSpLocks/>
            <a:stCxn id="13" idx="2"/>
            <a:endCxn id="13" idx="0"/>
          </p:cNvCxnSpPr>
          <p:nvPr userDrawn="1">
            <p:custDataLst>
              <p:tags r:id="rId13"/>
            </p:custDataLst>
          </p:nvPr>
        </p:nvCxnSpPr>
        <p:spPr bwMode="auto">
          <a:xfrm>
            <a:off x="11035306" y="1040755"/>
            <a:ext cx="868828" cy="0"/>
          </a:xfrm>
          <a:prstGeom prst="straightConnector1">
            <a:avLst/>
          </a:prstGeom>
          <a:ln w="1079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VctBtmStpCtr_ID_16" hidden="1">
            <a:extLst>
              <a:ext uri="{FF2B5EF4-FFF2-40B4-BE49-F238E27FC236}">
                <a16:creationId xmlns:a16="http://schemas.microsoft.com/office/drawing/2014/main" id="{2E531EAD-CBAC-4C08-BD61-73B64D9C0E24}"/>
              </a:ext>
            </a:extLst>
          </p:cNvPr>
          <p:cNvCxnSpPr>
            <a:cxnSpLocks/>
            <a:stCxn id="13" idx="4"/>
            <a:endCxn id="13" idx="6"/>
          </p:cNvCxnSpPr>
          <p:nvPr userDrawn="1">
            <p:custDataLst>
              <p:tags r:id="rId14"/>
            </p:custDataLst>
          </p:nvPr>
        </p:nvCxnSpPr>
        <p:spPr bwMode="auto">
          <a:xfrm>
            <a:off x="11035306" y="1307495"/>
            <a:ext cx="868828" cy="0"/>
          </a:xfrm>
          <a:prstGeom prst="straightConnector1">
            <a:avLst/>
          </a:prstGeom>
          <a:ln w="1079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VctSubjectTitle_ID_17" hidden="1">
            <a:extLst>
              <a:ext uri="{FF2B5EF4-FFF2-40B4-BE49-F238E27FC236}">
                <a16:creationId xmlns:a16="http://schemas.microsoft.com/office/drawing/2014/main" id="{3D23F971-C8F7-4ED8-97C1-4DC3CE7B5C0B}"/>
              </a:ext>
            </a:extLst>
          </p:cNvPr>
          <p:cNvSpPr txBox="1"/>
          <p:nvPr userDrawn="1">
            <p:custDataLst>
              <p:tags r:id="rId15"/>
            </p:custDataLst>
          </p:nvPr>
        </p:nvSpPr>
        <p:spPr bwMode="gray">
          <a:xfrm>
            <a:off x="295995" y="922974"/>
            <a:ext cx="6501892" cy="222625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10000"/>
              </a:lnSpc>
              <a:spcBef>
                <a:spcPts val="0"/>
              </a:spcBef>
              <a:buClr>
                <a:schemeClr val="tx2"/>
              </a:buClr>
              <a:buFont typeface="Wingdings" panose="05000000000000000000" pitchFamily="2" charset="2"/>
              <a:buNone/>
              <a:defRPr lang="en-GB" sz="1400" dirty="0">
                <a:latin typeface="+mj-lt"/>
                <a:ea typeface="+mj-ea"/>
                <a:cs typeface="+mj-cs"/>
              </a:defRPr>
            </a:lvl1pPr>
            <a:lvl2pPr marL="179388" indent="-179388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2pPr>
            <a:lvl3pPr marL="358775" indent="-179388">
              <a:spcBef>
                <a:spcPct val="20000"/>
              </a:spcBef>
              <a:buClr>
                <a:schemeClr val="tx2"/>
              </a:buClr>
              <a:buFont typeface="Roboto" panose="02000000000000000000" pitchFamily="2" charset="0"/>
              <a:buChar char="–"/>
              <a:defRPr sz="1400">
                <a:solidFill>
                  <a:schemeClr val="bg1"/>
                </a:solidFill>
              </a:defRPr>
            </a:lvl3pPr>
            <a:lvl4pPr marL="538163" indent="-179388">
              <a:spcBef>
                <a:spcPct val="20000"/>
              </a:spcBef>
              <a:buClr>
                <a:schemeClr val="tx2"/>
              </a:buClr>
              <a:buFont typeface="Roboto" panose="02000000000000000000" pitchFamily="2" charset="0"/>
              <a:buChar char="–"/>
              <a:defRPr sz="1400">
                <a:solidFill>
                  <a:schemeClr val="bg1"/>
                </a:solidFill>
              </a:defRPr>
            </a:lvl4pPr>
            <a:lvl5pPr marL="717550" indent="-179388">
              <a:spcBef>
                <a:spcPct val="20000"/>
              </a:spcBef>
              <a:buClr>
                <a:schemeClr val="tx2"/>
              </a:buClr>
              <a:buFont typeface="Roboto" panose="02000000000000000000" pitchFamily="2" charset="0"/>
              <a:buChar char="–"/>
              <a:defRPr sz="1400">
                <a:solidFill>
                  <a:schemeClr val="bg1"/>
                </a:solidFill>
              </a:defRPr>
            </a:lvl5pPr>
            <a:lvl6pPr marL="896938" indent="-179388">
              <a:spcBef>
                <a:spcPct val="20000"/>
              </a:spcBef>
              <a:buClr>
                <a:schemeClr val="tx2"/>
              </a:buClr>
              <a:buFont typeface="Roboto" panose="02000000000000000000" pitchFamily="2" charset="0"/>
              <a:buChar char="–"/>
              <a:defRPr sz="1400">
                <a:solidFill>
                  <a:schemeClr val="bg1"/>
                </a:solidFill>
              </a:defRPr>
            </a:lvl6pPr>
            <a:lvl7pPr marL="1076325" indent="-179388">
              <a:spcBef>
                <a:spcPct val="20000"/>
              </a:spcBef>
              <a:buClr>
                <a:schemeClr val="tx2"/>
              </a:buClr>
              <a:buFont typeface="Roboto" panose="02000000000000000000" pitchFamily="2" charset="0"/>
              <a:buChar char="–"/>
              <a:defRPr sz="1400">
                <a:solidFill>
                  <a:schemeClr val="bg1"/>
                </a:solidFill>
              </a:defRPr>
            </a:lvl7pPr>
            <a:lvl8pPr marL="1255713" indent="-179388">
              <a:spcBef>
                <a:spcPct val="20000"/>
              </a:spcBef>
              <a:buClr>
                <a:schemeClr val="tx2"/>
              </a:buClr>
              <a:buFont typeface="Roboto" panose="02000000000000000000" pitchFamily="2" charset="0"/>
              <a:buChar char="–"/>
              <a:defRPr sz="1400">
                <a:solidFill>
                  <a:schemeClr val="bg1"/>
                </a:solidFill>
              </a:defRPr>
            </a:lvl8pPr>
            <a:lvl9pPr marL="1435100" indent="-179388">
              <a:spcBef>
                <a:spcPct val="20000"/>
              </a:spcBef>
              <a:buClr>
                <a:schemeClr val="tx2"/>
              </a:buClr>
              <a:buFont typeface="Roboto" panose="02000000000000000000" pitchFamily="2" charset="0"/>
              <a:buChar char="–"/>
              <a:defRPr sz="1400">
                <a:solidFill>
                  <a:schemeClr val="bg1"/>
                </a:solidFill>
              </a:defRPr>
            </a:lvl9pPr>
          </a:lstStyle>
          <a:p>
            <a:r>
              <a:rPr lang="la-Latn" sz="1400">
                <a:solidFill>
                  <a:srgbClr val="8F6A2A"/>
                </a:solidFill>
                <a:latin typeface="+mj-lt"/>
              </a:rPr>
              <a:t>Opt. Chart Title</a:t>
            </a:r>
          </a:p>
        </p:txBody>
      </p:sp>
      <p:sp>
        <p:nvSpPr>
          <p:cNvPr id="18" name="VCT_Marker_ID_18" hidden="1">
            <a:extLst>
              <a:ext uri="{FF2B5EF4-FFF2-40B4-BE49-F238E27FC236}">
                <a16:creationId xmlns:a16="http://schemas.microsoft.com/office/drawing/2014/main" id="{B1646676-D84A-4E67-B938-08BCA28CABC5}"/>
              </a:ext>
            </a:extLst>
          </p:cNvPr>
          <p:cNvSpPr/>
          <p:nvPr userDrawn="1">
            <p:custDataLst>
              <p:tags r:id="rId16"/>
            </p:custDataLst>
          </p:nvPr>
        </p:nvSpPr>
        <p:spPr>
          <a:xfrm>
            <a:off x="1693334" y="127000"/>
            <a:ext cx="169333" cy="127000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6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/>
                </a:solidFill>
                <a:prstDash val="solid"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la-Latn" sz="400"/>
              <a:t>&lt;?xml version="1.0" encoding="utf-16"?&gt;</a:t>
            </a:r>
          </a:p>
          <a:p>
            <a:pPr algn="ctr"/>
            <a:r>
              <a:rPr lang="la-Latn" sz="400"/>
              <a:t>&lt;CorporateColors xmlns:xsi="http://www.w3.org/2001/XMLSchema-instance" xmlns:xsd="http://www.w3.org/2001/XMLSchema"&gt;</a:t>
            </a:r>
          </a:p>
          <a:p>
            <a:pPr algn="ctr"/>
            <a:r>
              <a:rPr lang="la-Latn" sz="400"/>
              <a:t>  &lt;VctColors&gt;</a:t>
            </a:r>
          </a:p>
          <a:p>
            <a:pPr algn="ctr"/>
            <a:r>
              <a:rPr lang="la-Latn" sz="400"/>
              <a:t>    &lt;VctCustomColorSeries show="true"&gt;</a:t>
            </a:r>
          </a:p>
          <a:p>
            <a:pPr algn="ctr"/>
            <a:r>
              <a:rPr lang="la-Latn" sz="400"/>
              <a:t>      &lt;Name&gt;Background 1&lt;/Name&gt;</a:t>
            </a:r>
          </a:p>
          <a:p>
            <a:pPr algn="ctr"/>
            <a:r>
              <a:rPr lang="la-Latn" sz="400"/>
              <a:t>      &lt;CustomColors&gt;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&lt;Name&gt;Background 1&lt;/Name&gt;</a:t>
            </a:r>
          </a:p>
          <a:p>
            <a:pPr algn="ctr"/>
            <a:r>
              <a:rPr lang="la-Latn" sz="400"/>
              <a:t>          &lt;RGB Red="255" Green="255" Blue="255" /&gt;</a:t>
            </a:r>
          </a:p>
          <a:p>
            <a:pPr algn="ctr"/>
            <a:r>
              <a:rPr lang="la-Latn" sz="400"/>
              <a:t>          &lt;ThemeColorIndex&gt;msoThemeColorLight1&lt;/ThemeColorIndex&gt;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&lt;Name&gt;Background 1, 5% darker&lt;/Name&gt;</a:t>
            </a:r>
          </a:p>
          <a:p>
            <a:pPr algn="ctr"/>
            <a:r>
              <a:rPr lang="la-Latn" sz="400"/>
              <a:t>          &lt;RGB Red="242" Green="242" Blue="242"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&lt;Name&gt;Background 1, 15% darker&lt;/Name&gt;</a:t>
            </a:r>
          </a:p>
          <a:p>
            <a:pPr algn="ctr"/>
            <a:r>
              <a:rPr lang="la-Latn" sz="400"/>
              <a:t>          &lt;RGB Red="217" Green="217" Blue="217"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&lt;Name&gt;Background 1, 25% darker&lt;/Name&gt;</a:t>
            </a:r>
          </a:p>
          <a:p>
            <a:pPr algn="ctr"/>
            <a:r>
              <a:rPr lang="la-Latn" sz="400"/>
              <a:t>          &lt;RGB Red="191" Green="191" Blue="191"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&lt;Name&gt;Background 1, 35% darker&lt;/Name&gt;</a:t>
            </a:r>
          </a:p>
          <a:p>
            <a:pPr algn="ctr"/>
            <a:r>
              <a:rPr lang="la-Latn" sz="400"/>
              <a:t>          &lt;RGB Red="166" Green="166" Blue="166"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&lt;Name&gt;Background 1, 50% darker&lt;/Name&gt;</a:t>
            </a:r>
          </a:p>
          <a:p>
            <a:pPr algn="ctr"/>
            <a:r>
              <a:rPr lang="la-Latn" sz="400"/>
              <a:t>          &lt;RGB Red="127" Green="127" Blue="127"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&lt;/CustomColors&gt;</a:t>
            </a:r>
          </a:p>
          <a:p>
            <a:pPr algn="ctr"/>
            <a:r>
              <a:rPr lang="la-Latn" sz="400"/>
              <a:t>    &lt;/VctCustomColorSeries&gt;</a:t>
            </a:r>
          </a:p>
          <a:p>
            <a:pPr algn="ctr"/>
            <a:r>
              <a:rPr lang="la-Latn" sz="400"/>
              <a:t>    &lt;VctCustomColorSeries show="true"&gt;</a:t>
            </a:r>
          </a:p>
          <a:p>
            <a:pPr algn="ctr"/>
            <a:r>
              <a:rPr lang="la-Latn" sz="400"/>
              <a:t>      &lt;Name&gt;Text 1&lt;/Name&gt;</a:t>
            </a:r>
          </a:p>
          <a:p>
            <a:pPr algn="ctr"/>
            <a:r>
              <a:rPr lang="la-Latn" sz="400"/>
              <a:t>      &lt;CustomColors&gt;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&lt;Name&gt;Text 1&lt;/Name&gt;</a:t>
            </a:r>
          </a:p>
          <a:p>
            <a:pPr algn="ctr"/>
            <a:r>
              <a:rPr lang="la-Latn" sz="400"/>
              <a:t>          &lt;RGB Red="51" Green="63" Blue="72" /&gt;</a:t>
            </a:r>
          </a:p>
          <a:p>
            <a:pPr algn="ctr"/>
            <a:r>
              <a:rPr lang="la-Latn" sz="400"/>
              <a:t>          &lt;ThemeColorIndex&gt;msoThemeColorDark1&lt;/ThemeColorIndex&gt;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&lt;Name&gt;Text 1, 80% lighter&lt;/Name&gt;</a:t>
            </a:r>
          </a:p>
          <a:p>
            <a:pPr algn="ctr"/>
            <a:r>
              <a:rPr lang="la-Latn" sz="400"/>
              <a:t>          &lt;RGB Red="210" Green="217" Blue="223"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&lt;Name&gt;Text 1, 60% lighter&lt;/Name&gt;</a:t>
            </a:r>
          </a:p>
          <a:p>
            <a:pPr algn="ctr"/>
            <a:r>
              <a:rPr lang="la-Latn" sz="400"/>
              <a:t>          &lt;RGB Red="164" Green="179" Blue="191"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&lt;Name&gt;Text 1, 40% lighter&lt;/Name&gt;</a:t>
            </a:r>
          </a:p>
          <a:p>
            <a:pPr algn="ctr"/>
            <a:r>
              <a:rPr lang="la-Latn" sz="400"/>
              <a:t>          &lt;RGB Red="119" Green="142" Blue="159"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&lt;Name&gt;Text 1, 25% darker&lt;/Name&gt;</a:t>
            </a:r>
          </a:p>
          <a:p>
            <a:pPr algn="ctr"/>
            <a:r>
              <a:rPr lang="la-Latn" sz="400"/>
              <a:t>          &lt;RGB Red="38" Green="47" Blue="54"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&lt;Name&gt;Text 1, 50% darker&lt;/Name&gt;</a:t>
            </a:r>
          </a:p>
          <a:p>
            <a:pPr algn="ctr"/>
            <a:r>
              <a:rPr lang="la-Latn" sz="400"/>
              <a:t>          &lt;RGB Red="25" Green="31" Blue="36"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&lt;/CustomColors&gt;</a:t>
            </a:r>
          </a:p>
          <a:p>
            <a:pPr algn="ctr"/>
            <a:r>
              <a:rPr lang="la-Latn" sz="400"/>
              <a:t>    &lt;/VctCustomColorSeries&gt;</a:t>
            </a:r>
          </a:p>
          <a:p>
            <a:pPr algn="ctr"/>
            <a:r>
              <a:rPr lang="la-Latn" sz="400"/>
              <a:t>    &lt;VctCustomColorSeries show="true"&gt;</a:t>
            </a:r>
          </a:p>
          <a:p>
            <a:pPr algn="ctr"/>
            <a:r>
              <a:rPr lang="la-Latn" sz="400"/>
              <a:t>      &lt;Name&gt;Background 2&lt;/Name&gt;</a:t>
            </a:r>
          </a:p>
          <a:p>
            <a:pPr algn="ctr"/>
            <a:r>
              <a:rPr lang="la-Latn" sz="400"/>
              <a:t>      &lt;CustomColors&gt;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&lt;Name&gt;Background 2&lt;/Name&gt;</a:t>
            </a:r>
          </a:p>
          <a:p>
            <a:pPr algn="ctr"/>
            <a:r>
              <a:rPr lang="la-Latn" sz="400"/>
              <a:t>          &lt;RGB Red="143" Green="106" Blue="42" /&gt;</a:t>
            </a:r>
          </a:p>
          <a:p>
            <a:pPr algn="ctr"/>
            <a:r>
              <a:rPr lang="la-Latn" sz="400"/>
              <a:t>          &lt;ThemeColorIndex&gt;msoThemeColorLight2&lt;/ThemeColorIndex&gt;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&lt;Name&gt;Background 2, 80% lighter&lt;/Name&gt;</a:t>
            </a:r>
          </a:p>
          <a:p>
            <a:pPr algn="ctr"/>
            <a:r>
              <a:rPr lang="la-Latn" sz="400"/>
              <a:t>          &lt;RGB Red="240" Green="227" Blue="205"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&lt;Name&gt;Background 2, 60% lighter&lt;/Name&gt;</a:t>
            </a:r>
          </a:p>
          <a:p>
            <a:pPr algn="ctr"/>
            <a:r>
              <a:rPr lang="la-Latn" sz="400"/>
              <a:t>          &lt;RGB Red="225" Green="199" Blue="155"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&lt;Name&gt;Background 2, 40% lighter&lt;/Name&gt;</a:t>
            </a:r>
          </a:p>
          <a:p>
            <a:pPr algn="ctr"/>
            <a:r>
              <a:rPr lang="la-Latn" sz="400"/>
              <a:t>          &lt;RGB Red="211" Green="172" Blue="104"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&lt;Name&gt;Background 2, 25% darker&lt;/Name&gt;</a:t>
            </a:r>
          </a:p>
          <a:p>
            <a:pPr algn="ctr"/>
            <a:r>
              <a:rPr lang="la-Latn" sz="400"/>
              <a:t>          &lt;RGB Red="107" Green="80" Blue="31"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&lt;Name&gt;Background 2, 50% darker&lt;/Name&gt;</a:t>
            </a:r>
          </a:p>
          <a:p>
            <a:pPr algn="ctr"/>
            <a:r>
              <a:rPr lang="la-Latn" sz="400"/>
              <a:t>          &lt;RGB Red="71" Green="53" Blue="21"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&lt;/CustomColors&gt;</a:t>
            </a:r>
          </a:p>
          <a:p>
            <a:pPr algn="ctr"/>
            <a:r>
              <a:rPr lang="la-Latn" sz="400"/>
              <a:t>    &lt;/VctCustomColorSeries&gt;</a:t>
            </a:r>
          </a:p>
          <a:p>
            <a:pPr algn="ctr"/>
            <a:r>
              <a:rPr lang="la-Latn" sz="400"/>
              <a:t>    &lt;VctCustomColorSeries show="true"&gt;</a:t>
            </a:r>
          </a:p>
          <a:p>
            <a:pPr algn="ctr"/>
            <a:r>
              <a:rPr lang="la-Latn" sz="400"/>
              <a:t>      &lt;Name&gt;Text 2&lt;/Name&gt;</a:t>
            </a:r>
          </a:p>
          <a:p>
            <a:pPr algn="ctr"/>
            <a:r>
              <a:rPr lang="la-Latn" sz="400"/>
              <a:t>      &lt;CustomColors&gt;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&lt;Name&gt;Text 2&lt;/Name&gt;</a:t>
            </a:r>
          </a:p>
          <a:p>
            <a:pPr algn="ctr"/>
            <a:r>
              <a:rPr lang="la-Latn" sz="400"/>
              <a:t>          &lt;RGB Red="197" Green="0" Blue="62" /&gt;</a:t>
            </a:r>
          </a:p>
          <a:p>
            <a:pPr algn="ctr"/>
            <a:r>
              <a:rPr lang="la-Latn" sz="400"/>
              <a:t>          &lt;ThemeColorIndex&gt;msoThemeColorDark2&lt;/ThemeColorIndex&gt;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&lt;Name&gt;Text 2, 80% lighter&lt;/Name&gt;</a:t>
            </a:r>
          </a:p>
          <a:p>
            <a:pPr algn="ctr"/>
            <a:r>
              <a:rPr lang="la-Latn" sz="400"/>
              <a:t>          &lt;RGB Red="255" Green="192" Blue="212"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&lt;Name&gt;Text 2, 60% lighter&lt;/Name&gt;</a:t>
            </a:r>
          </a:p>
          <a:p>
            <a:pPr algn="ctr"/>
            <a:r>
              <a:rPr lang="la-Latn" sz="400"/>
              <a:t>          &lt;RGB Red="255" Green="130" Blue="169"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&lt;Name&gt;Text 2, 40% lighter&lt;/Name&gt;</a:t>
            </a:r>
          </a:p>
          <a:p>
            <a:pPr algn="ctr"/>
            <a:r>
              <a:rPr lang="la-Latn" sz="400"/>
              <a:t>          &lt;RGB Red="255" Green="67" Blue="126"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&lt;Name&gt;Text 2, 25% darker&lt;/Name&gt;</a:t>
            </a:r>
          </a:p>
          <a:p>
            <a:pPr algn="ctr"/>
            <a:r>
              <a:rPr lang="la-Latn" sz="400"/>
              <a:t>          &lt;RGB Red="148" Green="0" Blue="46"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&lt;Name&gt;Text 2, 50% darker&lt;/Name&gt;</a:t>
            </a:r>
          </a:p>
          <a:p>
            <a:pPr algn="ctr"/>
            <a:r>
              <a:rPr lang="la-Latn" sz="400"/>
              <a:t>          &lt;RGB Red="98" Green="0" Blue="31"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&lt;/CustomColors&gt;</a:t>
            </a:r>
          </a:p>
          <a:p>
            <a:pPr algn="ctr"/>
            <a:r>
              <a:rPr lang="la-Latn" sz="400"/>
              <a:t>    &lt;/VctCustomColorSeries&gt;</a:t>
            </a:r>
          </a:p>
          <a:p>
            <a:pPr algn="ctr"/>
            <a:r>
              <a:rPr lang="la-Latn" sz="400"/>
              <a:t>    &lt;VctCustomColorSeries show="true"&gt;</a:t>
            </a:r>
          </a:p>
          <a:p>
            <a:pPr algn="ctr"/>
            <a:r>
              <a:rPr lang="la-Latn" sz="400"/>
              <a:t>      &lt;Name&gt;Accent 1&lt;/Name&gt;</a:t>
            </a:r>
          </a:p>
          <a:p>
            <a:pPr algn="ctr"/>
            <a:r>
              <a:rPr lang="la-Latn" sz="400"/>
              <a:t>      &lt;CustomColors&gt;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1&lt;/Name&gt;</a:t>
            </a:r>
          </a:p>
          <a:p>
            <a:pPr algn="ctr"/>
            <a:r>
              <a:rPr lang="la-Latn" sz="400"/>
              <a:t>          &lt;RGB Red="255" Green="152" Blue="0" /&gt;</a:t>
            </a:r>
          </a:p>
          <a:p>
            <a:pPr algn="ctr"/>
            <a:r>
              <a:rPr lang="la-Latn" sz="400"/>
              <a:t>          &lt;ThemeColorIndex&gt;msoThemeColorAccent1&lt;/ThemeColorIndex&gt;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1, 80% lighter&lt;/Name&gt;</a:t>
            </a:r>
          </a:p>
          <a:p>
            <a:pPr algn="ctr"/>
            <a:r>
              <a:rPr lang="la-Latn" sz="400"/>
              <a:t>          &lt;RGB Red="255" Green="234" Blue="204"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1, 60% lighter&lt;/Name&gt;</a:t>
            </a:r>
          </a:p>
          <a:p>
            <a:pPr algn="ctr"/>
            <a:r>
              <a:rPr lang="la-Latn" sz="400"/>
              <a:t>          &lt;RGB Red="255" Green="214" Blue="153"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1, 40% lighter&lt;/Name&gt;</a:t>
            </a:r>
          </a:p>
          <a:p>
            <a:pPr algn="ctr"/>
            <a:r>
              <a:rPr lang="la-Latn" sz="400"/>
              <a:t>          &lt;RGB Red="255" Green="193" Blue="102"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1, 25% darker&lt;/Name&gt;</a:t>
            </a:r>
          </a:p>
          <a:p>
            <a:pPr algn="ctr"/>
            <a:r>
              <a:rPr lang="la-Latn" sz="400"/>
              <a:t>          &lt;RGB Red="191" Green="114" Blue="0"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1, 50% darker&lt;/Name&gt;</a:t>
            </a:r>
          </a:p>
          <a:p>
            <a:pPr algn="ctr"/>
            <a:r>
              <a:rPr lang="la-Latn" sz="400"/>
              <a:t>          &lt;RGB Red="127" Green="76" Blue="0"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&lt;/CustomColors&gt;</a:t>
            </a:r>
          </a:p>
          <a:p>
            <a:pPr algn="ctr"/>
            <a:r>
              <a:rPr lang="la-Latn" sz="400"/>
              <a:t>    &lt;/VctCustomColorSeries&gt;</a:t>
            </a:r>
          </a:p>
          <a:p>
            <a:pPr algn="ctr"/>
            <a:r>
              <a:rPr lang="la-Latn" sz="400"/>
              <a:t>    &lt;VctCustomColorSeries show="true"&gt;</a:t>
            </a:r>
          </a:p>
          <a:p>
            <a:pPr algn="ctr"/>
            <a:r>
              <a:rPr lang="la-Latn" sz="400"/>
              <a:t>      &lt;Name&gt;Accent 2&lt;/Name&gt;</a:t>
            </a:r>
          </a:p>
          <a:p>
            <a:pPr algn="ctr"/>
            <a:r>
              <a:rPr lang="la-Latn" sz="400"/>
              <a:t>      &lt;CustomColors&gt;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2&lt;/Name&gt;</a:t>
            </a:r>
          </a:p>
          <a:p>
            <a:pPr algn="ctr"/>
            <a:r>
              <a:rPr lang="la-Latn" sz="400"/>
              <a:t>          &lt;RGB Red="76" Green="140" Blue="43" /&gt;</a:t>
            </a:r>
          </a:p>
          <a:p>
            <a:pPr algn="ctr"/>
            <a:r>
              <a:rPr lang="la-Latn" sz="400"/>
              <a:t>          &lt;ThemeColorIndex&gt;msoThemeColorAccent2&lt;/ThemeColorIndex&gt;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2, 80% lighter&lt;/Name&gt;</a:t>
            </a:r>
          </a:p>
          <a:p>
            <a:pPr algn="ctr"/>
            <a:r>
              <a:rPr lang="la-Latn" sz="400"/>
              <a:t>          &lt;RGB Red="217" Green="240" Blue="205"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2, 60% lighter&lt;/Name&gt;</a:t>
            </a:r>
          </a:p>
          <a:p>
            <a:pPr algn="ctr"/>
            <a:r>
              <a:rPr lang="la-Latn" sz="400"/>
              <a:t>          &lt;RGB Red="179" Green="224" Blue="155"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2, 40% lighter&lt;/Name&gt;</a:t>
            </a:r>
          </a:p>
          <a:p>
            <a:pPr algn="ctr"/>
            <a:r>
              <a:rPr lang="la-Latn" sz="400"/>
              <a:t>          &lt;RGB Red="140" Green="209" Blue="105"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2, 25% darker&lt;/Name&gt;</a:t>
            </a:r>
          </a:p>
          <a:p>
            <a:pPr algn="ctr"/>
            <a:r>
              <a:rPr lang="la-Latn" sz="400"/>
              <a:t>          &lt;RGB Red="57" Green="105" Blue="32"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2, 50% darker&lt;/Name&gt;</a:t>
            </a:r>
          </a:p>
          <a:p>
            <a:pPr algn="ctr"/>
            <a:r>
              <a:rPr lang="la-Latn" sz="400"/>
              <a:t>          &lt;RGB Red="38" Green="70" Blue="22"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&lt;/CustomColors&gt;</a:t>
            </a:r>
          </a:p>
          <a:p>
            <a:pPr algn="ctr"/>
            <a:r>
              <a:rPr lang="la-Latn" sz="400"/>
              <a:t>    &lt;/VctCustomColorSeries&gt;</a:t>
            </a:r>
          </a:p>
          <a:p>
            <a:pPr algn="ctr"/>
            <a:r>
              <a:rPr lang="la-Latn" sz="400"/>
              <a:t>    &lt;VctCustomColorSeries show="true"&gt;</a:t>
            </a:r>
          </a:p>
          <a:p>
            <a:pPr algn="ctr"/>
            <a:r>
              <a:rPr lang="la-Latn" sz="400"/>
              <a:t>      &lt;Name&gt;Accent 3&lt;/Name&gt;</a:t>
            </a:r>
          </a:p>
          <a:p>
            <a:pPr algn="ctr"/>
            <a:r>
              <a:rPr lang="la-Latn" sz="400"/>
              <a:t>      &lt;CustomColors&gt;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3&lt;/Name&gt;</a:t>
            </a:r>
          </a:p>
          <a:p>
            <a:pPr algn="ctr"/>
            <a:r>
              <a:rPr lang="la-Latn" sz="400"/>
              <a:t>          &lt;RGB Red="162" Green="170" Blue="173" /&gt;</a:t>
            </a:r>
          </a:p>
          <a:p>
            <a:pPr algn="ctr"/>
            <a:r>
              <a:rPr lang="la-Latn" sz="400"/>
              <a:t>          &lt;ThemeColorIndex&gt;msoThemeColorAccent3&lt;/ThemeColorIndex&gt;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3, 80% lighter&lt;/Name&gt;</a:t>
            </a:r>
          </a:p>
          <a:p>
            <a:pPr algn="ctr"/>
            <a:r>
              <a:rPr lang="la-Latn" sz="400"/>
              <a:t>          &lt;RGB Red="236" Green="238" Blue="239"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3, 60% lighter&lt;/Name&gt;</a:t>
            </a:r>
          </a:p>
          <a:p>
            <a:pPr algn="ctr"/>
            <a:r>
              <a:rPr lang="la-Latn" sz="400"/>
              <a:t>          &lt;RGB Red="218" Green="221" Blue="222"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3, 40% lighter&lt;/Name&gt;</a:t>
            </a:r>
          </a:p>
          <a:p>
            <a:pPr algn="ctr"/>
            <a:r>
              <a:rPr lang="la-Latn" sz="400"/>
              <a:t>          &lt;RGB Red="199" Green="204" Blue="206"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3, 25% darker&lt;/Name&gt;</a:t>
            </a:r>
          </a:p>
          <a:p>
            <a:pPr algn="ctr"/>
            <a:r>
              <a:rPr lang="la-Latn" sz="400"/>
              <a:t>          &lt;RGB Red="118" Green="129" Blue="134"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3, 50% darker&lt;/Name&gt;</a:t>
            </a:r>
          </a:p>
          <a:p>
            <a:pPr algn="ctr"/>
            <a:r>
              <a:rPr lang="la-Latn" sz="400"/>
              <a:t>          &lt;RGB Red="78" Green="86" Blue="89"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&lt;/CustomColors&gt;</a:t>
            </a:r>
          </a:p>
          <a:p>
            <a:pPr algn="ctr"/>
            <a:r>
              <a:rPr lang="la-Latn" sz="400"/>
              <a:t>    &lt;/VctCustomColorSeries&gt;</a:t>
            </a:r>
          </a:p>
          <a:p>
            <a:pPr algn="ctr"/>
            <a:r>
              <a:rPr lang="la-Latn" sz="400"/>
              <a:t>    &lt;VctCustomColorSeries show="true"&gt;</a:t>
            </a:r>
          </a:p>
          <a:p>
            <a:pPr algn="ctr"/>
            <a:r>
              <a:rPr lang="la-Latn" sz="400"/>
              <a:t>      &lt;Name&gt;Accent 4&lt;/Name&gt;</a:t>
            </a:r>
          </a:p>
          <a:p>
            <a:pPr algn="ctr"/>
            <a:r>
              <a:rPr lang="la-Latn" sz="400"/>
              <a:t>      &lt;CustomColors&gt;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4&lt;/Name&gt;</a:t>
            </a:r>
          </a:p>
          <a:p>
            <a:pPr algn="ctr"/>
            <a:r>
              <a:rPr lang="la-Latn" sz="400"/>
              <a:t>          &lt;RGB Red="78" Green="118" Blue="156" /&gt;</a:t>
            </a:r>
          </a:p>
          <a:p>
            <a:pPr algn="ctr"/>
            <a:r>
              <a:rPr lang="la-Latn" sz="400"/>
              <a:t>          &lt;ThemeColorIndex&gt;msoThemeColorAccent4&lt;/ThemeColorIndex&gt;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4, 80% lighter&lt;/Name&gt;</a:t>
            </a:r>
          </a:p>
          <a:p>
            <a:pPr algn="ctr"/>
            <a:r>
              <a:rPr lang="la-Latn" sz="400"/>
              <a:t>          &lt;RGB Red="218" Green="228" Blue="237"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4, 60% lighter&lt;/Name&gt;</a:t>
            </a:r>
          </a:p>
          <a:p>
            <a:pPr algn="ctr"/>
            <a:r>
              <a:rPr lang="la-Latn" sz="400"/>
              <a:t>          &lt;RGB Red="181" Green="200" Blue="218"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4, 40% lighter&lt;/Name&gt;</a:t>
            </a:r>
          </a:p>
          <a:p>
            <a:pPr algn="ctr"/>
            <a:r>
              <a:rPr lang="la-Latn" sz="400"/>
              <a:t>          &lt;RGB Red="145" Green="173" Blue="200"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4, 25% darker&lt;/Name&gt;</a:t>
            </a:r>
          </a:p>
          <a:p>
            <a:pPr algn="ctr"/>
            <a:r>
              <a:rPr lang="la-Latn" sz="400"/>
              <a:t>          &lt;RGB Red="59" Green="89" Blue="117"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4, 50% darker&lt;/Name&gt;</a:t>
            </a:r>
          </a:p>
          <a:p>
            <a:pPr algn="ctr"/>
            <a:r>
              <a:rPr lang="la-Latn" sz="400"/>
              <a:t>          &lt;RGB Red="39" Green="59" Blue="78"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&lt;/CustomColors&gt;</a:t>
            </a:r>
          </a:p>
          <a:p>
            <a:pPr algn="ctr"/>
            <a:r>
              <a:rPr lang="la-Latn" sz="400"/>
              <a:t>    &lt;/VctCustomColorSeries&gt;</a:t>
            </a:r>
          </a:p>
          <a:p>
            <a:pPr algn="ctr"/>
            <a:r>
              <a:rPr lang="la-Latn" sz="400"/>
              <a:t>    &lt;VctCustomColorSeries show="true"&gt;</a:t>
            </a:r>
          </a:p>
          <a:p>
            <a:pPr algn="ctr"/>
            <a:r>
              <a:rPr lang="la-Latn" sz="400"/>
              <a:t>      &lt;Name&gt;Accent 5&lt;/Name&gt;</a:t>
            </a:r>
          </a:p>
          <a:p>
            <a:pPr algn="ctr"/>
            <a:r>
              <a:rPr lang="la-Latn" sz="400"/>
              <a:t>      &lt;CustomColors&gt;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5&lt;/Name&gt;</a:t>
            </a:r>
          </a:p>
          <a:p>
            <a:pPr algn="ctr"/>
            <a:r>
              <a:rPr lang="la-Latn" sz="400"/>
              <a:t>          &lt;RGB Red="51" Green="63" Blue="72" /&gt;</a:t>
            </a:r>
          </a:p>
          <a:p>
            <a:pPr algn="ctr"/>
            <a:r>
              <a:rPr lang="la-Latn" sz="400"/>
              <a:t>          &lt;ThemeColorIndex&gt;msoThemeColorAccent5&lt;/ThemeColorIndex&gt;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5, 80% lighter&lt;/Name&gt;</a:t>
            </a:r>
          </a:p>
          <a:p>
            <a:pPr algn="ctr"/>
            <a:r>
              <a:rPr lang="la-Latn" sz="400"/>
              <a:t>          &lt;RGB Red="210" Green="217" Blue="223"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5, 60% lighter&lt;/Name&gt;</a:t>
            </a:r>
          </a:p>
          <a:p>
            <a:pPr algn="ctr"/>
            <a:r>
              <a:rPr lang="la-Latn" sz="400"/>
              <a:t>          &lt;RGB Red="164" Green="179" Blue="191"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5, 40% lighter&lt;/Name&gt;</a:t>
            </a:r>
          </a:p>
          <a:p>
            <a:pPr algn="ctr"/>
            <a:r>
              <a:rPr lang="la-Latn" sz="400"/>
              <a:t>          &lt;RGB Red="119" Green="142" Blue="159"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5, 25% darker&lt;/Name&gt;</a:t>
            </a:r>
          </a:p>
          <a:p>
            <a:pPr algn="ctr"/>
            <a:r>
              <a:rPr lang="la-Latn" sz="400"/>
              <a:t>          &lt;RGB Red="38" Green="47" Blue="54"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5, 50% darker&lt;/Name&gt;</a:t>
            </a:r>
          </a:p>
          <a:p>
            <a:pPr algn="ctr"/>
            <a:r>
              <a:rPr lang="la-Latn" sz="400"/>
              <a:t>          &lt;RGB Red="25" Green="31" Blue="36"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&lt;/CustomColors&gt;</a:t>
            </a:r>
          </a:p>
          <a:p>
            <a:pPr algn="ctr"/>
            <a:r>
              <a:rPr lang="la-Latn" sz="400"/>
              <a:t>    &lt;/VctCustomColorSeries&gt;</a:t>
            </a:r>
          </a:p>
          <a:p>
            <a:pPr algn="ctr"/>
            <a:r>
              <a:rPr lang="la-Latn" sz="400"/>
              <a:t>    &lt;VctCustomColorSeries show="true"&gt;</a:t>
            </a:r>
          </a:p>
          <a:p>
            <a:pPr algn="ctr"/>
            <a:r>
              <a:rPr lang="la-Latn" sz="400"/>
              <a:t>      &lt;Name&gt;Akzent 6&lt;/Name&gt;</a:t>
            </a:r>
          </a:p>
          <a:p>
            <a:pPr algn="ctr"/>
            <a:r>
              <a:rPr lang="la-Latn" sz="400"/>
              <a:t>      &lt;CustomColors&gt;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&lt;Name&gt;Akzent 6&lt;/Name&gt;</a:t>
            </a:r>
          </a:p>
          <a:p>
            <a:pPr algn="ctr"/>
            <a:r>
              <a:rPr lang="la-Latn" sz="400"/>
              <a:t>          &lt;RGB Red="240" Green="218" Blue="52" /&gt;</a:t>
            </a:r>
          </a:p>
          <a:p>
            <a:pPr algn="ctr"/>
            <a:r>
              <a:rPr lang="la-Latn" sz="400"/>
              <a:t>          &lt;ThemeColorIndex&gt;msoThemeColorAccent6&lt;/ThemeColorIndex&gt;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&lt;Name&gt;Akzent 6, 80% heller&lt;/Name&gt;</a:t>
            </a:r>
          </a:p>
          <a:p>
            <a:pPr algn="ctr"/>
            <a:r>
              <a:rPr lang="la-Latn" sz="400"/>
              <a:t>          &lt;RGB Red="252" Green="248" Blue="214"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&lt;Name&gt;Akzent 6, 60% heller&lt;/Name&gt;</a:t>
            </a:r>
          </a:p>
          <a:p>
            <a:pPr algn="ctr"/>
            <a:r>
              <a:rPr lang="la-Latn" sz="400"/>
              <a:t>          &lt;RGB Red="249" Green="240" Blue="174"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&lt;Name&gt;Akzent 6, 40% heller&lt;/Name&gt;</a:t>
            </a:r>
          </a:p>
          <a:p>
            <a:pPr algn="ctr"/>
            <a:r>
              <a:rPr lang="la-Latn" sz="400"/>
              <a:t>          &lt;RGB Red="246" Green="233" Blue="133"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&lt;Name&gt;Akzent 6, 25% dunkler&lt;/Name&gt;</a:t>
            </a:r>
          </a:p>
          <a:p>
            <a:pPr algn="ctr"/>
            <a:r>
              <a:rPr lang="la-Latn" sz="400"/>
              <a:t>          &lt;RGB Red="204" Green="182" Blue="15"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&lt;Name&gt;Akzent 6, 50% dunkler&lt;/Name&gt;</a:t>
            </a:r>
          </a:p>
          <a:p>
            <a:pPr algn="ctr"/>
            <a:r>
              <a:rPr lang="la-Latn" sz="400"/>
              <a:t>          &lt;RGB Red="136" Green="121" Blue="10"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&lt;/CustomColors&gt;</a:t>
            </a:r>
          </a:p>
          <a:p>
            <a:pPr algn="ctr"/>
            <a:r>
              <a:rPr lang="la-Latn" sz="400"/>
              <a:t>    &lt;/VctCustomColorSeries&gt;</a:t>
            </a:r>
          </a:p>
          <a:p>
            <a:pPr algn="ctr"/>
            <a:r>
              <a:rPr lang="la-Latn" sz="400"/>
              <a:t>  &lt;/VctColors&gt;</a:t>
            </a:r>
          </a:p>
          <a:p>
            <a:pPr algn="ctr"/>
            <a:r>
              <a:rPr lang="la-Latn" sz="400"/>
              <a:t>  &lt;Horizontal&gt;false&lt;/Horizontal&gt;</a:t>
            </a:r>
          </a:p>
          <a:p>
            <a:pPr algn="ctr"/>
            <a:r>
              <a:rPr lang="la-Latn" sz="400"/>
              <a:t>  &lt;Definite&gt;true&lt;/Definite&gt;</a:t>
            </a:r>
          </a:p>
          <a:p>
            <a:pPr algn="ctr"/>
            <a:r>
              <a:rPr lang="la-Latn" sz="400"/>
              <a:t>  &lt;ThemeColors&gt;</a:t>
            </a:r>
          </a:p>
          <a:p>
            <a:pPr algn="ctr"/>
            <a:r>
              <a:rPr lang="la-Latn" sz="400"/>
              <a:t>    &lt;VctThemeColor Red="255" Green="255" Blue="255" Index="msoThemeLight1" /&gt;</a:t>
            </a:r>
          </a:p>
          <a:p>
            <a:pPr algn="ctr"/>
            <a:r>
              <a:rPr lang="la-Latn" sz="400"/>
              <a:t>    &lt;VctThemeColor Red="51" Green="63" Blue="72" Index="msoThemeDark1" /&gt;</a:t>
            </a:r>
          </a:p>
          <a:p>
            <a:pPr algn="ctr"/>
            <a:r>
              <a:rPr lang="la-Latn" sz="400"/>
              <a:t>    &lt;VctThemeColor Red="143" Green="106" Blue="42" Index="msoThemeLight2" /&gt;</a:t>
            </a:r>
          </a:p>
          <a:p>
            <a:pPr algn="ctr"/>
            <a:r>
              <a:rPr lang="la-Latn" sz="400"/>
              <a:t>    &lt;VctThemeColor Red="197" Green="0" Blue="62" Index="msoThemeDark2" /&gt;</a:t>
            </a:r>
          </a:p>
          <a:p>
            <a:pPr algn="ctr"/>
            <a:r>
              <a:rPr lang="la-Latn" sz="400"/>
              <a:t>    &lt;VctThemeColor Red="255" Green="152" Blue="0" Index="msoThemeAccent1" /&gt;</a:t>
            </a:r>
          </a:p>
          <a:p>
            <a:pPr algn="ctr"/>
            <a:r>
              <a:rPr lang="la-Latn" sz="400"/>
              <a:t>    &lt;VctThemeColor Red="76" Green="140" Blue="43" Index="msoThemeAccent2" /&gt;</a:t>
            </a:r>
          </a:p>
          <a:p>
            <a:pPr algn="ctr"/>
            <a:r>
              <a:rPr lang="la-Latn" sz="400"/>
              <a:t>    &lt;VctThemeColor Red="162" Green="170" Blue="173" Index="msoThemeAccent3" /&gt;</a:t>
            </a:r>
          </a:p>
          <a:p>
            <a:pPr algn="ctr"/>
            <a:r>
              <a:rPr lang="la-Latn" sz="400"/>
              <a:t>    &lt;VctThemeColor Red="78" Green="118" Blue="156" Index="msoThemeAccent4" /&gt;</a:t>
            </a:r>
          </a:p>
          <a:p>
            <a:pPr algn="ctr"/>
            <a:r>
              <a:rPr lang="la-Latn" sz="400"/>
              <a:t>    &lt;VctThemeColor Red="51" Green="63" Blue="72" Index="msoThemeAccent5" /&gt;</a:t>
            </a:r>
          </a:p>
          <a:p>
            <a:pPr algn="ctr"/>
            <a:r>
              <a:rPr lang="la-Latn" sz="400"/>
              <a:t>    &lt;VctThemeColor Red="240" Green="218" Blue="52" Index="msoThemeAccent6" /&gt;</a:t>
            </a:r>
          </a:p>
          <a:p>
            <a:pPr algn="ctr"/>
            <a:r>
              <a:rPr lang="la-Latn" sz="400"/>
              <a:t>    &lt;VctThemeColor Red="146" Green="208" Blue="80" Index="msoThemeHyperlink" /&gt;</a:t>
            </a:r>
          </a:p>
          <a:p>
            <a:pPr algn="ctr"/>
            <a:r>
              <a:rPr lang="la-Latn" sz="400"/>
              <a:t>    &lt;VctThemeColor Red="146" Green="208" Blue="80" Index="msoThemeFollowedHyperlink" /&gt;</a:t>
            </a:r>
          </a:p>
          <a:p>
            <a:pPr algn="ctr"/>
            <a:r>
              <a:rPr lang="la-Latn" sz="400"/>
              <a:t>  &lt;/ThemeColors&gt;</a:t>
            </a:r>
          </a:p>
          <a:p>
            <a:pPr algn="ctr"/>
            <a:r>
              <a:rPr lang="la-Latn" sz="400"/>
              <a:t>&lt;/CorporateColors&gt;</a:t>
            </a:r>
          </a:p>
        </p:txBody>
      </p:sp>
      <p:sp>
        <p:nvSpPr>
          <p:cNvPr id="3" name="VctContentArea_ID_3" hidden="1">
            <a:extLst>
              <a:ext uri="{FF2B5EF4-FFF2-40B4-BE49-F238E27FC236}">
                <a16:creationId xmlns:a16="http://schemas.microsoft.com/office/drawing/2014/main" id="{6D59CD14-5FCE-4A3D-81EC-8404F2A7A721}"/>
              </a:ext>
            </a:extLst>
          </p:cNvPr>
          <p:cNvSpPr/>
          <p:nvPr userDrawn="1">
            <p:custDataLst>
              <p:tags r:id="rId17"/>
            </p:custDataLst>
          </p:nvPr>
        </p:nvSpPr>
        <p:spPr bwMode="gray">
          <a:xfrm>
            <a:off x="279499" y="1278503"/>
            <a:ext cx="11628023" cy="5140712"/>
          </a:xfrm>
          <a:prstGeom prst="rect">
            <a:avLst/>
          </a:prstGeom>
          <a:noFill/>
          <a:ln w="508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C864"/>
                </a:solidFill>
              </a14:hiddenFill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a-Latn" sz="1800">
              <a:solidFill>
                <a:schemeClr val="tx1"/>
              </a:solidFill>
            </a:endParaRPr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0B5A7199-F43F-4142-9D64-38A1382AED7B}"/>
              </a:ext>
            </a:extLst>
          </p:cNvPr>
          <p:cNvSpPr/>
          <p:nvPr userDrawn="1"/>
        </p:nvSpPr>
        <p:spPr>
          <a:xfrm>
            <a:off x="10464133" y="6675120"/>
            <a:ext cx="1440000" cy="153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/>
          <a:p>
            <a:pPr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91451468-E043-40AE-9551-F685369E2A32}" type="slidenum">
              <a:rPr lang="de-DE" sz="1000" b="0" i="0" smtClean="0">
                <a:solidFill>
                  <a:srgbClr val="FFFFFF"/>
                </a:solidFill>
              </a:rPr>
              <a:pPr lvl="0" indent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t>‹Nr.›</a:t>
            </a:fld>
            <a:endParaRPr lang="de-DE" sz="1000" b="0" i="0">
              <a:solidFill>
                <a:srgbClr val="FFFFFF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C49EC45-AE16-E1B1-7C8B-90F8F5DBA9F9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2475" y="193317"/>
            <a:ext cx="1912619" cy="502245"/>
          </a:xfrm>
          <a:prstGeom prst="rect">
            <a:avLst/>
          </a:prstGeom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FF278E64-5FF7-ECB4-A36D-31283E22C925}"/>
              </a:ext>
            </a:extLst>
          </p:cNvPr>
          <p:cNvSpPr/>
          <p:nvPr userDrawn="1"/>
        </p:nvSpPr>
        <p:spPr>
          <a:xfrm>
            <a:off x="9838099" y="158750"/>
            <a:ext cx="2126995" cy="64425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 err="1">
              <a:solidFill>
                <a:schemeClr val="tx1"/>
              </a:solidFill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CC79B5EA-1CED-FD60-92AC-DE0451F9692D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5365" y="175519"/>
            <a:ext cx="1310640" cy="6419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0419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8" r:id="rId1"/>
    <p:sldLayoutId id="2147483849" r:id="rId2"/>
    <p:sldLayoutId id="2147483850" r:id="rId3"/>
    <p:sldLayoutId id="2147483851" r:id="rId4"/>
    <p:sldLayoutId id="2147483852" r:id="rId5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1800" kern="1200">
          <a:solidFill>
            <a:srgbClr val="333F48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lnSpc>
          <a:spcPct val="110000"/>
        </a:lnSpc>
        <a:spcBef>
          <a:spcPts val="0"/>
        </a:spcBef>
        <a:buClr>
          <a:schemeClr val="tx2"/>
        </a:buClr>
        <a:buFont typeface="Wingdings" panose="05000000000000000000" pitchFamily="2" charset="2"/>
        <a:buNone/>
        <a:defRPr sz="1400" kern="1200">
          <a:solidFill>
            <a:srgbClr val="333F48"/>
          </a:solidFill>
          <a:latin typeface="+mn-lt"/>
          <a:ea typeface="+mn-ea"/>
          <a:cs typeface="+mn-cs"/>
        </a:defRPr>
      </a:lvl1pPr>
      <a:lvl2pPr marL="179388" indent="-179388" algn="l" defTabSz="457200" rtl="0" eaLnBrk="1" latinLnBrk="0" hangingPunct="1">
        <a:spcBef>
          <a:spcPct val="20000"/>
        </a:spcBef>
        <a:buClr>
          <a:schemeClr val="tx2"/>
        </a:buClr>
        <a:buFont typeface="Wingdings" panose="05000000000000000000" pitchFamily="2" charset="2"/>
        <a:buChar char="§"/>
        <a:defRPr sz="1400" kern="1200">
          <a:solidFill>
            <a:srgbClr val="333F48"/>
          </a:solidFill>
          <a:latin typeface="+mn-lt"/>
          <a:ea typeface="+mn-ea"/>
          <a:cs typeface="+mn-cs"/>
        </a:defRPr>
      </a:lvl2pPr>
      <a:lvl3pPr marL="358775" indent="-179388" algn="l" defTabSz="457200" rtl="0" eaLnBrk="1" latinLnBrk="0" hangingPunct="1">
        <a:spcBef>
          <a:spcPct val="20000"/>
        </a:spcBef>
        <a:buClr>
          <a:schemeClr val="tx2"/>
        </a:buClr>
        <a:buFont typeface="Roboto" panose="02000000000000000000" pitchFamily="2" charset="0"/>
        <a:buChar char="–"/>
        <a:defRPr sz="1400" kern="1200">
          <a:solidFill>
            <a:srgbClr val="333F48"/>
          </a:solidFill>
          <a:latin typeface="+mn-lt"/>
          <a:ea typeface="+mn-ea"/>
          <a:cs typeface="+mn-cs"/>
        </a:defRPr>
      </a:lvl3pPr>
      <a:lvl4pPr marL="538163" indent="-179388" algn="l" defTabSz="457200" rtl="0" eaLnBrk="1" latinLnBrk="0" hangingPunct="1">
        <a:spcBef>
          <a:spcPct val="20000"/>
        </a:spcBef>
        <a:buClr>
          <a:schemeClr val="tx2"/>
        </a:buClr>
        <a:buFont typeface="Arial" panose="020B0604020202020204" pitchFamily="34" charset="0"/>
        <a:buChar char="•"/>
        <a:defRPr sz="1200" kern="1200">
          <a:solidFill>
            <a:srgbClr val="333F48"/>
          </a:solidFill>
          <a:latin typeface="+mn-lt"/>
          <a:ea typeface="+mn-ea"/>
          <a:cs typeface="+mn-cs"/>
        </a:defRPr>
      </a:lvl4pPr>
      <a:lvl5pPr marL="717550" indent="-179388" algn="l" defTabSz="457200" rtl="0" eaLnBrk="1" latinLnBrk="0" hangingPunct="1">
        <a:spcBef>
          <a:spcPct val="20000"/>
        </a:spcBef>
        <a:buClr>
          <a:schemeClr val="tx2"/>
        </a:buClr>
        <a:buFont typeface="Arial" panose="020B0604020202020204" pitchFamily="34" charset="0"/>
        <a:buChar char="•"/>
        <a:defRPr sz="1200" kern="1200">
          <a:solidFill>
            <a:srgbClr val="333F48"/>
          </a:solidFill>
          <a:latin typeface="+mn-lt"/>
          <a:ea typeface="+mn-ea"/>
          <a:cs typeface="+mn-cs"/>
        </a:defRPr>
      </a:lvl5pPr>
      <a:lvl6pPr marL="896938" indent="-179388" algn="l" defTabSz="457200" rtl="0" eaLnBrk="1" latinLnBrk="0" hangingPunct="1">
        <a:spcBef>
          <a:spcPct val="20000"/>
        </a:spcBef>
        <a:buClr>
          <a:schemeClr val="tx2"/>
        </a:buClr>
        <a:buFont typeface="Arial" panose="020B0604020202020204" pitchFamily="34" charset="0"/>
        <a:buChar char="•"/>
        <a:defRPr sz="1200" kern="1200">
          <a:solidFill>
            <a:srgbClr val="333F48"/>
          </a:solidFill>
          <a:latin typeface="+mn-lt"/>
          <a:ea typeface="+mn-ea"/>
          <a:cs typeface="+mn-cs"/>
        </a:defRPr>
      </a:lvl6pPr>
      <a:lvl7pPr marL="1076325" indent="-179388" algn="l" defTabSz="457200" rtl="0" eaLnBrk="1" latinLnBrk="0" hangingPunct="1">
        <a:spcBef>
          <a:spcPct val="20000"/>
        </a:spcBef>
        <a:buClr>
          <a:schemeClr val="tx2"/>
        </a:buClr>
        <a:buFont typeface="Arial" panose="020B0604020202020204" pitchFamily="34" charset="0"/>
        <a:buChar char="•"/>
        <a:defRPr sz="1200" kern="1200">
          <a:solidFill>
            <a:srgbClr val="333F48"/>
          </a:solidFill>
          <a:latin typeface="+mn-lt"/>
          <a:ea typeface="+mn-ea"/>
          <a:cs typeface="+mn-cs"/>
        </a:defRPr>
      </a:lvl7pPr>
      <a:lvl8pPr marL="1255713" indent="-179388" algn="l" defTabSz="457200" rtl="0" eaLnBrk="1" latinLnBrk="0" hangingPunct="1">
        <a:spcBef>
          <a:spcPct val="20000"/>
        </a:spcBef>
        <a:buClr>
          <a:schemeClr val="tx2"/>
        </a:buClr>
        <a:buFont typeface="Arial" panose="020B0604020202020204" pitchFamily="34" charset="0"/>
        <a:buChar char="•"/>
        <a:defRPr sz="1200" kern="1200">
          <a:solidFill>
            <a:srgbClr val="333F48"/>
          </a:solidFill>
          <a:latin typeface="+mn-lt"/>
          <a:ea typeface="+mn-ea"/>
          <a:cs typeface="+mn-cs"/>
        </a:defRPr>
      </a:lvl8pPr>
      <a:lvl9pPr marL="1435100" indent="-179388" algn="l" defTabSz="457200" rtl="0" eaLnBrk="1" latinLnBrk="0" hangingPunct="1">
        <a:spcBef>
          <a:spcPct val="20000"/>
        </a:spcBef>
        <a:buClr>
          <a:schemeClr val="tx2"/>
        </a:buClr>
        <a:buFont typeface="Arial" panose="020B0604020202020204" pitchFamily="34" charset="0"/>
        <a:buChar char="•"/>
        <a:defRPr sz="1200" kern="1200">
          <a:solidFill>
            <a:srgbClr val="333F48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36">
          <p15:clr>
            <a:srgbClr val="F26B43"/>
          </p15:clr>
        </p15:guide>
        <p15:guide id="2" pos="5624">
          <p15:clr>
            <a:srgbClr val="F26B43"/>
          </p15:clr>
        </p15:guide>
        <p15:guide id="6" orient="horz" pos="799">
          <p15:clr>
            <a:srgbClr val="F26B43"/>
          </p15:clr>
        </p15:guide>
        <p15:guide id="7" orient="horz" pos="404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mailto:jan.luettgen@mrh-trowe.com" TargetMode="Externa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4" t="4104" r="-54" b="18976"/>
          <a:stretch/>
        </p:blipFill>
        <p:spPr>
          <a:xfrm>
            <a:off x="-5226" y="1476000"/>
            <a:ext cx="12206226" cy="5400000"/>
          </a:xfrm>
          <a:prstGeom prst="rect">
            <a:avLst/>
          </a:prstGeom>
        </p:spPr>
      </p:pic>
      <p:sp>
        <p:nvSpPr>
          <p:cNvPr id="10" name="Rechteck 9"/>
          <p:cNvSpPr/>
          <p:nvPr/>
        </p:nvSpPr>
        <p:spPr>
          <a:xfrm>
            <a:off x="2981325" y="2943726"/>
            <a:ext cx="4349917" cy="2357365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2" name="Rectangle 6"/>
          <p:cNvSpPr txBox="1">
            <a:spLocks noChangeArrowheads="1"/>
          </p:cNvSpPr>
          <p:nvPr/>
        </p:nvSpPr>
        <p:spPr bwMode="auto">
          <a:xfrm>
            <a:off x="2976882" y="3046206"/>
            <a:ext cx="4349918" cy="1710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223" tIns="52111" rIns="104223" bIns="52111" anchor="ctr"/>
          <a:lstStyle>
            <a:lvl1pPr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lvl="0"/>
            <a:endParaRPr lang="de-DE" sz="1800" dirty="0">
              <a:latin typeface="Verdana" panose="020B060403050404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lvl="0" algn="ctr"/>
            <a:r>
              <a:rPr lang="de-DE" sz="1800" dirty="0"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D&amp;O</a:t>
            </a:r>
            <a:r>
              <a:rPr lang="de-DE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Vertriebsschulung </a:t>
            </a:r>
          </a:p>
          <a:p>
            <a:pPr lvl="0" algn="ctr"/>
            <a:r>
              <a:rPr lang="de-DE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afm / MRH </a:t>
            </a:r>
            <a:r>
              <a:rPr lang="de-DE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Trowe</a:t>
            </a:r>
            <a:endParaRPr lang="de-DE" sz="1800" dirty="0">
              <a:effectLst/>
              <a:latin typeface="Verdana" panose="020B060403050404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lvl="0" algn="ctr"/>
            <a:r>
              <a:rPr lang="de-DE" sz="1800" dirty="0"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Referenten:</a:t>
            </a:r>
            <a:r>
              <a:rPr lang="de-DE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Jan Schostek, </a:t>
            </a:r>
          </a:p>
          <a:p>
            <a:pPr lvl="0" algn="ctr"/>
            <a:r>
              <a:rPr lang="de-DE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Marcel Schulte, Ulrich Kiesl</a:t>
            </a:r>
            <a:endParaRPr lang="de-DE" sz="1800" dirty="0">
              <a:effectLst/>
              <a:latin typeface="Aptos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374145" y="6355415"/>
            <a:ext cx="285526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altLang="de-DE" sz="1600" dirty="0">
                <a:solidFill>
                  <a:srgbClr val="FFFFFF"/>
                </a:solidFill>
              </a:rPr>
              <a:t>Hamburg, den 28. März 2025</a:t>
            </a:r>
            <a:endParaRPr lang="de-DE" sz="1600" dirty="0">
              <a:solidFill>
                <a:srgbClr val="FFFFFF"/>
              </a:solidFill>
            </a:endParaRPr>
          </a:p>
        </p:txBody>
      </p:sp>
      <p:pic>
        <p:nvPicPr>
          <p:cNvPr id="9" name="Bildplatzhalter 8">
            <a:extLst>
              <a:ext uri="{FF2B5EF4-FFF2-40B4-BE49-F238E27FC236}">
                <a16:creationId xmlns:a16="http://schemas.microsoft.com/office/drawing/2014/main" id="{9243BDB7-9B21-4AA1-8D5F-9987BAF80C7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08" t="-2" r="-352" b="-103730"/>
          <a:stretch/>
        </p:blipFill>
        <p:spPr>
          <a:xfrm>
            <a:off x="724105" y="250776"/>
            <a:ext cx="2252775" cy="2148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156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E7ACFE1E-0A75-44F9-AE17-2E089E6CD2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10</a:t>
            </a:fld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02413B7-0FF4-4E9D-A5B8-34D80A7E399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b="1" dirty="0"/>
              <a:t>Wer ist wogegen versichert?</a:t>
            </a:r>
          </a:p>
          <a:p>
            <a:endParaRPr lang="de-DE" dirty="0"/>
          </a:p>
          <a:p>
            <a:pPr marL="342900" indent="-342900">
              <a:buFontTx/>
              <a:buChar char="-"/>
            </a:pPr>
            <a:r>
              <a:rPr lang="de-DE" b="1" dirty="0"/>
              <a:t>Primär:</a:t>
            </a:r>
            <a:r>
              <a:rPr lang="de-DE" dirty="0"/>
              <a:t> Manager/Entscheidungsträger gegen Inanspruchnahmen aus Pflichtverletzungen im Rahmen ihrer jeweiligen Funktion (Haftung: persönlich, gesamtschuldnerisch und unbegrenzt mit pri­va­tem Vermögen)</a:t>
            </a:r>
          </a:p>
          <a:p>
            <a:pPr marL="342900" indent="-342900">
              <a:buFontTx/>
              <a:buChar char="-"/>
            </a:pPr>
            <a:r>
              <a:rPr lang="de-DE" b="1" dirty="0"/>
              <a:t>Sekundär: </a:t>
            </a:r>
            <a:r>
              <a:rPr lang="de-DE" dirty="0"/>
              <a:t>Die durch den Manager geschädigte Gesellschaft selbst (Bilanzschutzfunktion)</a:t>
            </a:r>
          </a:p>
          <a:p>
            <a:pPr marL="342900" indent="-342900">
              <a:buFontTx/>
              <a:buChar char="-"/>
            </a:pPr>
            <a:endParaRPr lang="de-DE" dirty="0"/>
          </a:p>
          <a:p>
            <a:r>
              <a:rPr lang="de-DE" dirty="0"/>
              <a:t>Inanspruchnahme zu 80 % im Innenverhältnis, 20 % im Außenverhältnis</a:t>
            </a:r>
          </a:p>
          <a:p>
            <a:endParaRPr lang="de-DE" dirty="0"/>
          </a:p>
          <a:p>
            <a:r>
              <a:rPr lang="de-DE" b="1" dirty="0">
                <a:solidFill>
                  <a:srgbClr val="FF0000"/>
                </a:solidFill>
              </a:rPr>
              <a:t>Wichtig:</a:t>
            </a:r>
            <a:endParaRPr lang="de-DE" dirty="0"/>
          </a:p>
          <a:p>
            <a:r>
              <a:rPr lang="de-DE" dirty="0"/>
              <a:t>Keine Haftung dagegen im Bereich des unternehmerischen Entscheidungsrisikos (Business </a:t>
            </a:r>
            <a:r>
              <a:rPr lang="de-DE" dirty="0" err="1"/>
              <a:t>Judgement</a:t>
            </a:r>
            <a:r>
              <a:rPr lang="de-DE" dirty="0"/>
              <a:t> Rule).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1B7254EC-35E0-4BA6-B318-5C79FA6B7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Grundlagen</a:t>
            </a:r>
          </a:p>
        </p:txBody>
      </p:sp>
    </p:spTree>
    <p:extLst>
      <p:ext uri="{BB962C8B-B14F-4D97-AF65-F5344CB8AC3E}">
        <p14:creationId xmlns:p14="http://schemas.microsoft.com/office/powerpoint/2010/main" val="22266897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E7ACFE1E-0A75-44F9-AE17-2E089E6CD2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11</a:t>
            </a:fld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02413B7-0FF4-4E9D-A5B8-34D80A7E399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/>
              <a:t>Insgesamt 6 VR mit MRH </a:t>
            </a:r>
            <a:r>
              <a:rPr lang="de-DE" dirty="0" err="1"/>
              <a:t>Trowe</a:t>
            </a:r>
            <a:r>
              <a:rPr lang="de-DE" dirty="0"/>
              <a:t> </a:t>
            </a:r>
          </a:p>
          <a:p>
            <a:r>
              <a:rPr lang="de-DE" dirty="0"/>
              <a:t>Pro Client Wording</a:t>
            </a:r>
          </a:p>
          <a:p>
            <a:endParaRPr lang="de-DE" dirty="0"/>
          </a:p>
          <a:p>
            <a:r>
              <a:rPr lang="de-DE" dirty="0"/>
              <a:t>(im Hintergrund gibt es noch weitere VR mit dem</a:t>
            </a:r>
          </a:p>
          <a:p>
            <a:r>
              <a:rPr lang="de-DE" dirty="0"/>
              <a:t>Pro Client Wording, dann aber mit teilweise </a:t>
            </a:r>
          </a:p>
          <a:p>
            <a:r>
              <a:rPr lang="de-DE" dirty="0"/>
              <a:t>hohen Mindestprämien: 5.000 – 15.000 EUR)</a:t>
            </a:r>
          </a:p>
          <a:p>
            <a:endParaRPr lang="de-DE" dirty="0"/>
          </a:p>
          <a:p>
            <a:r>
              <a:rPr lang="de-DE" dirty="0"/>
              <a:t>Zusätzlich Hiscox als weiterer Start-up VR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1B7254EC-35E0-4BA6-B318-5C79FA6B7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afm Empfehlungen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C27CBC82-A673-4ECD-9256-A3730EFB1C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558974"/>
            <a:ext cx="5179661" cy="5038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9598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E7ACFE1E-0A75-44F9-AE17-2E089E6CD2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12</a:t>
            </a:fld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02413B7-0FF4-4E9D-A5B8-34D80A7E399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b="1" u="sng" dirty="0"/>
              <a:t>Unternehmen:</a:t>
            </a:r>
          </a:p>
          <a:p>
            <a:endParaRPr lang="de-DE" dirty="0"/>
          </a:p>
          <a:p>
            <a:pPr marL="342900" indent="-342900">
              <a:buFontTx/>
              <a:buChar char="-"/>
            </a:pPr>
            <a:r>
              <a:rPr lang="de-DE" b="1" dirty="0"/>
              <a:t>Spezial-Straf-Rechtsschutz: </a:t>
            </a:r>
            <a:r>
              <a:rPr lang="de-DE" dirty="0"/>
              <a:t>nur Ausschnittsdeckung in D&amp;O enthalten</a:t>
            </a:r>
          </a:p>
          <a:p>
            <a:pPr marL="342900" indent="-342900">
              <a:buFontTx/>
              <a:buChar char="-"/>
            </a:pPr>
            <a:r>
              <a:rPr lang="de-DE" b="1" dirty="0"/>
              <a:t>Vermögensschaden-Rechtschutz: </a:t>
            </a:r>
            <a:r>
              <a:rPr lang="de-DE" dirty="0"/>
              <a:t>Interessant wenn D&amp;O nicht möglich oder VSU der D&amp;O nicht ausreichend</a:t>
            </a:r>
          </a:p>
          <a:p>
            <a:pPr marL="342900" indent="-342900">
              <a:buFontTx/>
              <a:buChar char="-"/>
            </a:pPr>
            <a:r>
              <a:rPr lang="de-DE" b="1" dirty="0"/>
              <a:t>D&amp;O-Deckungsklage-Rechtsschutz</a:t>
            </a:r>
            <a:endParaRPr lang="de-DE" dirty="0"/>
          </a:p>
          <a:p>
            <a:endParaRPr lang="de-DE" dirty="0"/>
          </a:p>
          <a:p>
            <a:r>
              <a:rPr lang="de-DE" b="1" u="sng" dirty="0"/>
              <a:t>Persönlich:</a:t>
            </a:r>
          </a:p>
          <a:p>
            <a:endParaRPr lang="de-DE" dirty="0"/>
          </a:p>
          <a:p>
            <a:pPr marL="342900" indent="-342900">
              <a:buFontTx/>
              <a:buChar char="-"/>
            </a:pPr>
            <a:r>
              <a:rPr lang="de-DE" b="1" dirty="0"/>
              <a:t>Manager-Rechtsschutz</a:t>
            </a:r>
            <a:r>
              <a:rPr lang="de-DE" dirty="0"/>
              <a:t> (Spezial-Straf-RS + Vermögensschaden-RS + Anstellungsvertrags-RS)</a:t>
            </a:r>
          </a:p>
          <a:p>
            <a:pPr marL="342900" indent="-342900">
              <a:buFontTx/>
              <a:buChar char="-"/>
            </a:pPr>
            <a:r>
              <a:rPr lang="de-DE" b="1" dirty="0"/>
              <a:t>D&amp;O-Deckungsklage-Rechtsschutz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1B7254EC-35E0-4BA6-B318-5C79FA6B7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ergänzende Produkte</a:t>
            </a:r>
          </a:p>
        </p:txBody>
      </p:sp>
    </p:spTree>
    <p:extLst>
      <p:ext uri="{BB962C8B-B14F-4D97-AF65-F5344CB8AC3E}">
        <p14:creationId xmlns:p14="http://schemas.microsoft.com/office/powerpoint/2010/main" val="3321838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E7ACFE1E-0A75-44F9-AE17-2E089E6CD2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13</a:t>
            </a:fld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02413B7-0FF4-4E9D-A5B8-34D80A7E399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b="1" dirty="0"/>
              <a:t>Neugeschäft: </a:t>
            </a:r>
          </a:p>
          <a:p>
            <a:pPr marL="342900" indent="-342900">
              <a:buFontTx/>
              <a:buChar char="-"/>
            </a:pPr>
            <a:r>
              <a:rPr lang="de-DE" dirty="0"/>
              <a:t>Startup mit negativem Eigenkapital</a:t>
            </a:r>
          </a:p>
          <a:p>
            <a:pPr marL="342900" indent="-342900">
              <a:buFontTx/>
              <a:buChar char="-"/>
            </a:pPr>
            <a:r>
              <a:rPr lang="de-DE" dirty="0"/>
              <a:t>VR inkludiert eine Insolvenzklausel/ kürzt Nachmeldefrist</a:t>
            </a:r>
          </a:p>
          <a:p>
            <a:pPr marL="342900" indent="-342900">
              <a:buFontTx/>
              <a:buChar char="-"/>
            </a:pPr>
            <a:r>
              <a:rPr lang="de-DE" dirty="0"/>
              <a:t>Kunde möchte grundlegende Daten zur Angebotserstellung nicht rausgeben</a:t>
            </a:r>
          </a:p>
          <a:p>
            <a:pPr marL="342900" indent="-342900">
              <a:buFontTx/>
              <a:buChar char="-"/>
            </a:pPr>
            <a:r>
              <a:rPr lang="de-DE" dirty="0" err="1"/>
              <a:t>Worst</a:t>
            </a:r>
            <a:r>
              <a:rPr lang="de-DE" dirty="0"/>
              <a:t> Case: Unternehmens-D&amp;O nicht möglich (alle VR sagen ab)</a:t>
            </a:r>
          </a:p>
          <a:p>
            <a:pPr marL="342900" indent="-342900">
              <a:buFontTx/>
              <a:buChar char="-"/>
            </a:pPr>
            <a:endParaRPr lang="de-DE" dirty="0"/>
          </a:p>
          <a:p>
            <a:r>
              <a:rPr lang="de-DE" b="1" dirty="0"/>
              <a:t>Bestandsgeschäft:</a:t>
            </a:r>
          </a:p>
          <a:p>
            <a:pPr marL="342900" indent="-342900">
              <a:buFontTx/>
              <a:buChar char="-"/>
            </a:pPr>
            <a:r>
              <a:rPr lang="de-DE" dirty="0"/>
              <a:t>Kontinuität beibehalten (neuer oder alter VR möchte neuen ausgefüllten Fragbogen)</a:t>
            </a:r>
          </a:p>
          <a:p>
            <a:pPr marL="342900" indent="-342900">
              <a:buFontTx/>
              <a:buChar char="-"/>
            </a:pPr>
            <a:r>
              <a:rPr lang="de-DE" dirty="0"/>
              <a:t>Kunde hat Insolvenzklausel hinterlegt</a:t>
            </a:r>
          </a:p>
          <a:p>
            <a:pPr marL="342900" indent="-342900">
              <a:buFontTx/>
              <a:buChar char="-"/>
            </a:pPr>
            <a:r>
              <a:rPr lang="de-DE" dirty="0"/>
              <a:t>Gute Schadenquote: Kunde möchte Rabatt</a:t>
            </a:r>
          </a:p>
          <a:p>
            <a:pPr marL="342900" indent="-342900">
              <a:buFontTx/>
              <a:buChar char="-"/>
            </a:pPr>
            <a:r>
              <a:rPr lang="de-DE" dirty="0"/>
              <a:t>Schlechte Schadenquote: VR möchte sanieren, ggfls. kündigen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1B7254EC-35E0-4BA6-B318-5C79FA6B7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Stolpersteine im Neu-/Bestandsgeschäft</a:t>
            </a:r>
          </a:p>
        </p:txBody>
      </p:sp>
    </p:spTree>
    <p:extLst>
      <p:ext uri="{BB962C8B-B14F-4D97-AF65-F5344CB8AC3E}">
        <p14:creationId xmlns:p14="http://schemas.microsoft.com/office/powerpoint/2010/main" val="37764653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E7ACFE1E-0A75-44F9-AE17-2E089E6CD2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14</a:t>
            </a:fld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02413B7-0FF4-4E9D-A5B8-34D80A7E399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/>
              <a:t>Wann kann ich Jan anfragen?</a:t>
            </a:r>
          </a:p>
          <a:p>
            <a:endParaRPr lang="de-DE" dirty="0"/>
          </a:p>
          <a:p>
            <a:pPr marL="342900" indent="-342900">
              <a:buFontTx/>
              <a:buChar char="-"/>
            </a:pPr>
            <a:r>
              <a:rPr lang="de-DE" dirty="0"/>
              <a:t>schwierige Risken (z. B. sehr große Unternehmen aber auch </a:t>
            </a:r>
            <a:r>
              <a:rPr lang="de-DE" dirty="0" err="1"/>
              <a:t>KMU´s</a:t>
            </a:r>
            <a:r>
              <a:rPr lang="de-DE" dirty="0"/>
              <a:t>, Unternehmen mit USA/Kanada-Bezug)</a:t>
            </a:r>
          </a:p>
          <a:p>
            <a:pPr marL="342900" indent="-342900">
              <a:buFontTx/>
              <a:buChar char="-"/>
            </a:pPr>
            <a:endParaRPr lang="de-DE" dirty="0"/>
          </a:p>
          <a:p>
            <a:pPr marL="342900" indent="-342900">
              <a:buFontTx/>
              <a:buChar char="-"/>
            </a:pPr>
            <a:r>
              <a:rPr lang="de-DE" dirty="0"/>
              <a:t>D&amp;O kann nicht platziert werden, da alle VR absagen</a:t>
            </a:r>
          </a:p>
          <a:p>
            <a:pPr marL="342900" indent="-342900">
              <a:buFontTx/>
              <a:buChar char="-"/>
            </a:pPr>
            <a:endParaRPr lang="de-DE" dirty="0"/>
          </a:p>
          <a:p>
            <a:pPr marL="342900" indent="-342900">
              <a:buFontTx/>
              <a:buChar char="-"/>
            </a:pPr>
            <a:r>
              <a:rPr lang="de-DE" dirty="0"/>
              <a:t>Fachfragen oder </a:t>
            </a:r>
            <a:r>
              <a:rPr lang="de-DE"/>
              <a:t>allgemeine Hilfestellungen</a:t>
            </a:r>
            <a:endParaRPr lang="de-DE" dirty="0"/>
          </a:p>
          <a:p>
            <a:pPr marL="342900" indent="-342900">
              <a:buFontTx/>
              <a:buChar char="-"/>
            </a:pPr>
            <a:endParaRPr lang="de-DE" dirty="0"/>
          </a:p>
          <a:p>
            <a:pPr marL="342900" indent="-342900">
              <a:buFontTx/>
              <a:buChar char="-"/>
            </a:pPr>
            <a:endParaRPr lang="de-DE" dirty="0"/>
          </a:p>
          <a:p>
            <a:pPr marL="342900" indent="-342900">
              <a:buFontTx/>
              <a:buChar char="-"/>
            </a:pPr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1B7254EC-35E0-4BA6-B318-5C79FA6B7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Unterstützung durch Jan</a:t>
            </a:r>
          </a:p>
        </p:txBody>
      </p:sp>
    </p:spTree>
    <p:extLst>
      <p:ext uri="{BB962C8B-B14F-4D97-AF65-F5344CB8AC3E}">
        <p14:creationId xmlns:p14="http://schemas.microsoft.com/office/powerpoint/2010/main" val="41322477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05DD344F-3952-404F-9651-AFF77F384E1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8228" y="227397"/>
            <a:ext cx="1046998" cy="443112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C20787B7-14F5-418F-B5B4-9F3F198A6284}"/>
              </a:ext>
            </a:extLst>
          </p:cNvPr>
          <p:cNvSpPr txBox="1"/>
          <p:nvPr/>
        </p:nvSpPr>
        <p:spPr>
          <a:xfrm>
            <a:off x="3168317" y="818146"/>
            <a:ext cx="61922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>
                <a:latin typeface="Arial" panose="020B0604020202020204" pitchFamily="34" charset="0"/>
                <a:cs typeface="Arial" panose="020B0604020202020204" pitchFamily="34" charset="0"/>
              </a:rPr>
              <a:t>Zusammen noch besser!</a:t>
            </a:r>
          </a:p>
        </p:txBody>
      </p:sp>
    </p:spTree>
    <p:extLst>
      <p:ext uri="{BB962C8B-B14F-4D97-AF65-F5344CB8AC3E}">
        <p14:creationId xmlns:p14="http://schemas.microsoft.com/office/powerpoint/2010/main" val="35690151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E7ACFE1E-0A75-44F9-AE17-2E089E6CD2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</a:t>
            </a:fld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7E2F626-4ABA-47D9-919B-221903FCD167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457200" indent="-457200">
              <a:buAutoNum type="arabicPeriod"/>
            </a:pPr>
            <a:r>
              <a:rPr lang="de-DE" dirty="0"/>
              <a:t>Vorstellung Jan Schostek</a:t>
            </a:r>
          </a:p>
          <a:p>
            <a:pPr marL="457200" indent="-457200">
              <a:buAutoNum type="arabicPeriod"/>
            </a:pPr>
            <a:r>
              <a:rPr lang="de-DE" dirty="0"/>
              <a:t>Aktuelle Marktentwicklung</a:t>
            </a:r>
          </a:p>
          <a:p>
            <a:pPr marL="457200" indent="-457200">
              <a:buAutoNum type="arabicPeriod"/>
            </a:pPr>
            <a:r>
              <a:rPr lang="de-DE" dirty="0"/>
              <a:t>Grundlagen</a:t>
            </a:r>
          </a:p>
          <a:p>
            <a:pPr marL="457200" indent="-457200">
              <a:buAutoNum type="arabicPeriod"/>
            </a:pPr>
            <a:r>
              <a:rPr lang="de-DE" dirty="0"/>
              <a:t>afm Empfehlungen</a:t>
            </a:r>
          </a:p>
          <a:p>
            <a:pPr marL="457200" indent="-457200">
              <a:buAutoNum type="arabicPeriod"/>
            </a:pPr>
            <a:r>
              <a:rPr lang="de-DE" dirty="0"/>
              <a:t>Ergänzende Produkte</a:t>
            </a:r>
          </a:p>
          <a:p>
            <a:pPr marL="457200" indent="-457200">
              <a:buAutoNum type="arabicPeriod"/>
            </a:pPr>
            <a:r>
              <a:rPr lang="de-DE" dirty="0"/>
              <a:t>Stolpersteine im Neu-/Bestandsgeschäft</a:t>
            </a:r>
          </a:p>
          <a:p>
            <a:pPr marL="457200" indent="-457200">
              <a:buAutoNum type="arabicPeriod"/>
            </a:pPr>
            <a:r>
              <a:rPr lang="de-DE" dirty="0"/>
              <a:t>Unterstützung durch Jan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1B7254EC-35E0-4BA6-B318-5C79FA6B7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29697978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E7ACFE1E-0A75-44F9-AE17-2E089E6CD2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3</a:t>
            </a:fld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1B7254EC-35E0-4BA6-B318-5C79FA6B7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unser D&amp;O-spezialist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99977BAB-599D-4CFE-9EA0-C2D546A4902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81263" y="1772226"/>
            <a:ext cx="6898021" cy="740189"/>
          </a:xfrm>
        </p:spPr>
        <p:txBody>
          <a:bodyPr/>
          <a:lstStyle/>
          <a:p>
            <a:r>
              <a:rPr lang="de-DE" dirty="0">
                <a:solidFill>
                  <a:srgbClr val="1D2D4B"/>
                </a:solidFill>
              </a:rPr>
              <a:t>Jan Schostek</a:t>
            </a:r>
          </a:p>
          <a:p>
            <a:r>
              <a:rPr lang="de-DE" dirty="0">
                <a:solidFill>
                  <a:srgbClr val="1D2D4B"/>
                </a:solidFill>
              </a:rPr>
              <a:t>Risk Analyst D&amp;O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68600D4C-1CA1-435D-8041-BFB8DFF98192}"/>
              </a:ext>
            </a:extLst>
          </p:cNvPr>
          <p:cNvSpPr>
            <a:spLocks noGrp="1"/>
          </p:cNvSpPr>
          <p:nvPr>
            <p:ph type="body" sz="half" idx="16"/>
          </p:nvPr>
        </p:nvSpPr>
        <p:spPr>
          <a:xfrm>
            <a:off x="481263" y="2595824"/>
            <a:ext cx="11342317" cy="4001825"/>
          </a:xfrm>
        </p:spPr>
        <p:txBody>
          <a:bodyPr/>
          <a:lstStyle/>
          <a:p>
            <a:pPr marR="0" lvl="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lang="de-DE" dirty="0">
              <a:solidFill>
                <a:srgbClr val="002060"/>
              </a:solidFill>
              <a:highlight>
                <a:srgbClr val="FFFF00"/>
              </a:highlight>
            </a:endParaRPr>
          </a:p>
          <a:p>
            <a:pPr marL="171450" marR="0" lvl="0" indent="-17145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sz="1600" dirty="0">
                <a:solidFill>
                  <a:srgbClr val="002060"/>
                </a:solidFill>
              </a:rPr>
              <a:t>Kaufmann für Versicherungen und Finanzen</a:t>
            </a:r>
          </a:p>
          <a:p>
            <a:pPr marL="171450" marR="0" lvl="0" indent="-17145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sz="1600" dirty="0">
                <a:solidFill>
                  <a:srgbClr val="002060"/>
                </a:solidFill>
              </a:rPr>
              <a:t>Versicherungsfachwirt für Versicherungen und Finanzen</a:t>
            </a:r>
          </a:p>
          <a:p>
            <a:pPr marL="171450" marR="0" lvl="0" indent="-17145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sz="1600" dirty="0">
                <a:solidFill>
                  <a:srgbClr val="002060"/>
                </a:solidFill>
              </a:rPr>
              <a:t>Koordination der Versicherungsabteilung bei Albis Leasing AG</a:t>
            </a:r>
          </a:p>
          <a:p>
            <a:pPr marL="171450" marR="0" lvl="0" indent="-17145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sz="1600" dirty="0">
                <a:solidFill>
                  <a:srgbClr val="002060"/>
                </a:solidFill>
              </a:rPr>
              <a:t>Consultant bei Hendricks</a:t>
            </a:r>
          </a:p>
          <a:p>
            <a:pPr marL="171450" marR="0" lvl="0" indent="-17145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sz="1600" dirty="0">
                <a:solidFill>
                  <a:srgbClr val="002060"/>
                </a:solidFill>
              </a:rPr>
              <a:t>Risk Analyst seit 2024 bei MRH Trowe</a:t>
            </a:r>
            <a:endParaRPr lang="de-DE" sz="1600" dirty="0"/>
          </a:p>
          <a:p>
            <a:pPr marR="0" lvl="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lang="de-DE" sz="1600" dirty="0"/>
          </a:p>
          <a:p>
            <a:pPr marR="0" lvl="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1D2D4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Kontakt:</a:t>
            </a:r>
          </a:p>
          <a:p>
            <a:pPr marR="0" lvl="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de-DE" sz="1600" dirty="0">
                <a:solidFill>
                  <a:srgbClr val="000000"/>
                </a:solidFill>
                <a:latin typeface="Arial"/>
                <a:cs typeface="+mn-cs"/>
                <a:hlinkClick r:id="rId2"/>
              </a:rPr>
              <a:t>jan.schostek@mrh-trowe.com</a:t>
            </a:r>
            <a:endParaRPr kumimoji="0" lang="de-DE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831759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E7ACFE1E-0A75-44F9-AE17-2E089E6CD2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4</a:t>
            </a:fld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02413B7-0FF4-4E9D-A5B8-34D80A7E399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1B7254EC-35E0-4BA6-B318-5C79FA6B7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Aktuelle Marktentwicklung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B5A9F41F-6C28-4C68-B425-9508F2A939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9018" y="2333712"/>
            <a:ext cx="8810625" cy="3314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4846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E7ACFE1E-0A75-44F9-AE17-2E089E6CD2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5</a:t>
            </a:fld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02413B7-0FF4-4E9D-A5B8-34D80A7E399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1B7254EC-35E0-4BA6-B318-5C79FA6B7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Aktuelle Marktentwicklung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10D07AEE-AA27-4C45-BE5B-B21891A28F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220" y="1695766"/>
            <a:ext cx="9778375" cy="5075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771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E7ACFE1E-0A75-44F9-AE17-2E089E6CD2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6</a:t>
            </a:fld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02413B7-0FF4-4E9D-A5B8-34D80A7E399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sz="2400" dirty="0"/>
              <a:t>Erfahrungen und Einschätzung MRH Trowe</a:t>
            </a:r>
          </a:p>
          <a:p>
            <a:endParaRPr lang="de-DE" dirty="0"/>
          </a:p>
          <a:p>
            <a:r>
              <a:rPr lang="de-DE" dirty="0"/>
              <a:t>Zunehmend weicherer Markt (sinkende Prämien, weniger Informationsbedarf)</a:t>
            </a:r>
          </a:p>
          <a:p>
            <a:r>
              <a:rPr lang="de-DE" dirty="0"/>
              <a:t>Harter Konkurrenzkampf unter den Versicherern</a:t>
            </a:r>
          </a:p>
          <a:p>
            <a:r>
              <a:rPr lang="de-DE" dirty="0"/>
              <a:t>Höhere Schadenquoten z. B. Insolvenzen</a:t>
            </a:r>
          </a:p>
          <a:p>
            <a:r>
              <a:rPr lang="de-DE" dirty="0"/>
              <a:t>Verschärfte Haftungssituation </a:t>
            </a:r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Es wird aktuell von einer Blase gesprochen…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1B7254EC-35E0-4BA6-B318-5C79FA6B7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Aktuelle Marktentwicklung</a:t>
            </a:r>
          </a:p>
        </p:txBody>
      </p:sp>
    </p:spTree>
    <p:extLst>
      <p:ext uri="{BB962C8B-B14F-4D97-AF65-F5344CB8AC3E}">
        <p14:creationId xmlns:p14="http://schemas.microsoft.com/office/powerpoint/2010/main" val="11922318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E7ACFE1E-0A75-44F9-AE17-2E089E6CD2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7</a:t>
            </a:fld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02413B7-0FF4-4E9D-A5B8-34D80A7E399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b="1" dirty="0"/>
              <a:t>Was ist eine D&amp;O-Versicherung?</a:t>
            </a:r>
          </a:p>
          <a:p>
            <a:endParaRPr lang="de-DE" dirty="0"/>
          </a:p>
          <a:p>
            <a:r>
              <a:rPr lang="de-DE" dirty="0"/>
              <a:t>- „</a:t>
            </a:r>
            <a:r>
              <a:rPr lang="de-DE" dirty="0" err="1"/>
              <a:t>Directors</a:t>
            </a:r>
            <a:r>
              <a:rPr lang="de-DE" dirty="0"/>
              <a:t>‘ and </a:t>
            </a:r>
            <a:r>
              <a:rPr lang="de-DE" dirty="0" err="1"/>
              <a:t>Officers</a:t>
            </a:r>
            <a:r>
              <a:rPr lang="de-DE" dirty="0"/>
              <a:t>‘“ - Vermögensschadenhaftpflichtversicherung für Manager/ Entscheidungsträger</a:t>
            </a:r>
          </a:p>
          <a:p>
            <a:endParaRPr lang="de-DE" dirty="0"/>
          </a:p>
          <a:p>
            <a:r>
              <a:rPr lang="de-DE" b="1" dirty="0"/>
              <a:t>Welche Form von D&amp;O-Versicherungen gibt es?</a:t>
            </a:r>
          </a:p>
          <a:p>
            <a:endParaRPr lang="de-DE" dirty="0"/>
          </a:p>
          <a:p>
            <a:pPr marL="342900" indent="-342900">
              <a:buFontTx/>
              <a:buChar char="-"/>
            </a:pPr>
            <a:r>
              <a:rPr lang="de-DE" dirty="0"/>
              <a:t>Unternehmens-D&amp;O</a:t>
            </a:r>
          </a:p>
          <a:p>
            <a:pPr marL="342900" indent="-342900">
              <a:buFontTx/>
              <a:buChar char="-"/>
            </a:pPr>
            <a:r>
              <a:rPr lang="de-DE" dirty="0"/>
              <a:t>Persönliche D&amp;O</a:t>
            </a:r>
          </a:p>
          <a:p>
            <a:pPr marL="342900" indent="-342900">
              <a:buFontTx/>
              <a:buChar char="-"/>
            </a:pPr>
            <a:r>
              <a:rPr lang="de-DE" dirty="0"/>
              <a:t>D&amp;O-Selbstbehaltsversicherung (nach dem AktG §93 für Vorstände)</a:t>
            </a:r>
          </a:p>
          <a:p>
            <a:pPr marL="342900" indent="-342900">
              <a:buFontTx/>
              <a:buChar char="-"/>
            </a:pPr>
            <a:r>
              <a:rPr lang="de-DE" dirty="0"/>
              <a:t>ggfls. Aufsichtsratsdeckung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1B7254EC-35E0-4BA6-B318-5C79FA6B7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Grundlagen</a:t>
            </a:r>
          </a:p>
        </p:txBody>
      </p:sp>
    </p:spTree>
    <p:extLst>
      <p:ext uri="{BB962C8B-B14F-4D97-AF65-F5344CB8AC3E}">
        <p14:creationId xmlns:p14="http://schemas.microsoft.com/office/powerpoint/2010/main" val="18569214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E7ACFE1E-0A75-44F9-AE17-2E089E6CD2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8</a:t>
            </a:fld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02413B7-0FF4-4E9D-A5B8-34D80A7E399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b="1" dirty="0"/>
              <a:t>Für welche Kunden kommt eine Unternehmens-D&amp;O in Betracht?</a:t>
            </a:r>
          </a:p>
          <a:p>
            <a:endParaRPr lang="de-DE" dirty="0"/>
          </a:p>
          <a:p>
            <a:pPr marL="342900" indent="-342900">
              <a:buFontTx/>
              <a:buChar char="-"/>
            </a:pPr>
            <a:r>
              <a:rPr lang="de-DE" dirty="0"/>
              <a:t>grundsätzlich Kapitalgesellschaften</a:t>
            </a:r>
          </a:p>
          <a:p>
            <a:pPr marL="342900" indent="-342900">
              <a:buFontTx/>
              <a:buChar char="-"/>
            </a:pPr>
            <a:endParaRPr lang="de-DE" dirty="0"/>
          </a:p>
          <a:p>
            <a:pPr marL="342900" indent="-342900">
              <a:buFontTx/>
              <a:buChar char="-"/>
            </a:pPr>
            <a:r>
              <a:rPr lang="de-DE" dirty="0"/>
              <a:t>ggfls. Personengesellschaften, wie z. B. Kommanditgesellschaften</a:t>
            </a:r>
          </a:p>
          <a:p>
            <a:pPr marL="342900" indent="-342900">
              <a:buFontTx/>
              <a:buChar char="-"/>
            </a:pPr>
            <a:endParaRPr lang="de-DE" dirty="0"/>
          </a:p>
          <a:p>
            <a:pPr marL="342900" indent="-342900">
              <a:buFontTx/>
              <a:buChar char="-"/>
            </a:pPr>
            <a:r>
              <a:rPr lang="de-DE" dirty="0"/>
              <a:t>weitere Rechtsformen, wie z. B. Vereine oder Stiftungen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1B7254EC-35E0-4BA6-B318-5C79FA6B7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Grundlagen</a:t>
            </a:r>
          </a:p>
        </p:txBody>
      </p:sp>
    </p:spTree>
    <p:extLst>
      <p:ext uri="{BB962C8B-B14F-4D97-AF65-F5344CB8AC3E}">
        <p14:creationId xmlns:p14="http://schemas.microsoft.com/office/powerpoint/2010/main" val="25742169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E7ACFE1E-0A75-44F9-AE17-2E089E6CD2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9</a:t>
            </a:fld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02413B7-0FF4-4E9D-A5B8-34D80A7E399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b="1" dirty="0"/>
              <a:t>Welche Personengruppen sollen/können versichert werden?</a:t>
            </a:r>
          </a:p>
          <a:p>
            <a:endParaRPr lang="de-DE" dirty="0"/>
          </a:p>
          <a:p>
            <a:pPr marL="342900" indent="-342900">
              <a:buFontTx/>
              <a:buChar char="-"/>
            </a:pPr>
            <a:r>
              <a:rPr lang="de-DE" dirty="0"/>
              <a:t>grundsätzlich Organe, wie Geschäftsführer, Vorstände, Aufsichtsräte</a:t>
            </a:r>
          </a:p>
          <a:p>
            <a:endParaRPr lang="de-DE" dirty="0"/>
          </a:p>
          <a:p>
            <a:pPr marL="342900" indent="-342900">
              <a:buFontTx/>
              <a:buChar char="-"/>
            </a:pPr>
            <a:r>
              <a:rPr lang="de-DE" dirty="0"/>
              <a:t>(Leitende Angestellte, wie z. B. Prokuristen, Generalbevollmächtigte)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1B7254EC-35E0-4BA6-B318-5C79FA6B7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Grundlagen</a:t>
            </a:r>
          </a:p>
        </p:txBody>
      </p:sp>
    </p:spTree>
    <p:extLst>
      <p:ext uri="{BB962C8B-B14F-4D97-AF65-F5344CB8AC3E}">
        <p14:creationId xmlns:p14="http://schemas.microsoft.com/office/powerpoint/2010/main" val="127712487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VctContentArea"/>
  <p:tag name="DATE" val="04/28/2020 13:32:1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PICTURE" val="Bild"/>
  <p:tag name="VCTPICLAST" val="C:\Users\steercom\AppData\Roaming\steercom\VCT\data\Pictures\Titel\Picture2.jpg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PICTURE" val="Kundenlogo"/>
  <p:tag name="VCTPICALIGN" val="n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HsFxjhJj_yeb.1ylxGJww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VctRoadmap"/>
  <p:tag name="DATE" val="04/26/2020 18:23:1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VctFootnote"/>
  <p:tag name="DATE" val="04/26/2020 18:23:14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VctStamp"/>
  <p:tag name="DATE" val="04/26/2020 18:23:15"/>
  <p:tag name="VCT_CONNID" val="1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VctTopStpCtr"/>
  <p:tag name="DATE" val="04/26/2020 18:23:15"/>
  <p:tag name="VCT_BEGINID" val="13"/>
  <p:tag name="VCT_ENDID" val="1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HsFxjhJj_yeb.1ylxGJww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VctBtmStpCtr"/>
  <p:tag name="DATE" val="04/26/2020 18:23:15"/>
  <p:tag name="VCT_BEGINID" val="13"/>
  <p:tag name="VCT_ENDID" val="1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  <p:tag name="STYLE" val="VctSubjectTitle"/>
  <p:tag name="DATE" val="04/26/2020 18:28:5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VCT_Marker"/>
  <p:tag name="DATE" val="04/27/2020 14:57:04"/>
  <p:tag name="VCTMASTER" val="Office-Design"/>
  <p:tag name="COLORSCHEMENAME" val="MRHT_Master_colors.xml"/>
  <p:tag name="VCT-COCKPIT-PROP" val="&lt;Title Slide;$Title;$Subtitle;{Titel\:*.jpg:*.png}Bild;Location;@Date;{:$:Kundenlogos\:*.jpg:*.png:*.emf}Kundenlogo;&gt;;&lt;Document;$Filename;$Language;$NumberOfFirstSlide;&gt;;&lt;Kontakt;Name;Jobtitel;Telefon;Mobil;Email;{$:Portraits\*.jpg}Portrait;&gt;"/>
  <p:tag name="VCT-COCKPIT-META" val="&lt;Properties;Author;Company;@Creation date;Last author;&gt;"/>
  <p:tag name="VCT_TEMPL_ID" val="MHR Trowe Vorlage"/>
  <p:tag name="VCT_TEMPL_VERSION" val="2020-04-24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VctContentArea"/>
  <p:tag name="DATE" val="04/28/2020 13:32:1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PICTURE" val="Bild"/>
  <p:tag name="VCTPICLAST" val="C:\Users\steercom\AppData\Roaming\steercom\VCT\data\Pictures\Titel\Picture2.jpg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EXT" val="{Location:$%,}{Date: dd. MMMM yyyy}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PICTURE" val="Kundenlogo"/>
  <p:tag name="VCTPICALIGN" val="n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1"/>
  <p:tag name="STYLE" val="NativeTextbox"/>
  <p:tag name="DATE" val="04/27/2020 17:14:14"/>
  <p:tag name="VCT_NATIVEBODY" val="16.0"/>
  <p:tag name="STEXT" val="{Name}&#10;{Jobtitel}{n}&#10;Tel.{t}{Telefon}&#10;Mob.{t}{Mobil}&#10;Email{t}{Email}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PICTURE" val="Portrait"/>
  <p:tag name="VCTCREATESHAPEHANDLED" val="0"/>
  <p:tag name="VCTPICLAST" val="C:\Users\steercom\AppData\Roaming\steercom\VCT\data\Pictures\Portraits\Beispiel.jpg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VctRoadmap"/>
  <p:tag name="DATE" val="04/26/2020 18:23:1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HsFxjhJj_yeb.1ylxGJww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VctRoadmap"/>
  <p:tag name="DATE" val="04/26/2020 18:23:13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VctFootnote"/>
  <p:tag name="DATE" val="04/26/2020 18:23:14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VctStamp"/>
  <p:tag name="DATE" val="04/26/2020 18:23:15"/>
  <p:tag name="VCT_CONNID" val="13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VctTopStpCtr"/>
  <p:tag name="DATE" val="04/26/2020 18:23:15"/>
  <p:tag name="VCT_BEGINID" val="13"/>
  <p:tag name="VCT_ENDID" val="13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VctBtmStpCtr"/>
  <p:tag name="DATE" val="04/26/2020 18:23:15"/>
  <p:tag name="VCT_BEGINID" val="13"/>
  <p:tag name="VCT_ENDID" val="13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  <p:tag name="STYLE" val="VctSubjectTitle"/>
  <p:tag name="DATE" val="04/26/2020 18:28:59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VCT_Marker"/>
  <p:tag name="DATE" val="04/27/2020 14:57:04"/>
  <p:tag name="VCTMASTER" val="Office-Design"/>
  <p:tag name="COLORSCHEMENAME" val="MRHT_Master_colors.xml"/>
  <p:tag name="VCT-COCKPIT-PROP" val="&lt;Title Slide;$Title;$Subtitle;{Titel\:*.jpg:*.png}Bild;Location;@Date;{:$:Kundenlogos\:*.jpg:*.png:*.emf}Kundenlogo;&gt;;&lt;Document;$Filename;$Language;$NumberOfFirstSlide;&gt;;&lt;Kontakt;Name;Jobtitel;Telefon;Mobil;Email;{$:Portraits\*.jpg}Portrait;&gt;"/>
  <p:tag name="VCT-COCKPIT-META" val="&lt;Properties;Author;Company;@Creation date;Last author;&gt;"/>
  <p:tag name="VCT_TEMPL_ID" val="MHR Trowe Vorlage"/>
  <p:tag name="VCT_TEMPL_VERSION" val="2020-04-24"/>
  <p:tag name="VCT-TEMPLATE" val="MRHT_Master_VCT.potx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VctContentArea"/>
  <p:tag name="DATE" val="04/28/2020 13:32:1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VctFootnote"/>
  <p:tag name="DATE" val="04/26/2020 18:23:1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PICTURE" val="Bild"/>
  <p:tag name="VCTPICLAST" val="C:\Users\steercom\AppData\Roaming\steercom\VCT\data\Pictures\Titel\Picture2.jpg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PICTURE" val="Kundenlogo"/>
  <p:tag name="VCTPICALIGN" val="n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VctStamp"/>
  <p:tag name="DATE" val="04/26/2020 18:23:15"/>
  <p:tag name="VCT_CONNID" val="1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VctTopStpCtr"/>
  <p:tag name="DATE" val="04/26/2020 18:23:15"/>
  <p:tag name="VCT_BEGINID" val="13"/>
  <p:tag name="VCT_ENDID" val="1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VctBtmStpCtr"/>
  <p:tag name="DATE" val="04/26/2020 18:23:15"/>
  <p:tag name="VCT_BEGINID" val="13"/>
  <p:tag name="VCT_ENDID" val="1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  <p:tag name="STYLE" val="VctSubjectTitle"/>
  <p:tag name="DATE" val="04/26/2020 18:28:59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VCT_Marker"/>
  <p:tag name="DATE" val="04/27/2020 14:57:04"/>
  <p:tag name="VCTMASTER" val="Office-Design"/>
  <p:tag name="COLORSCHEMENAME" val="MRHT_Master_colors.xml"/>
  <p:tag name="VCT-COCKPIT-PROP" val="&lt;Title Slide;$Title;$Subtitle;{Titel\:*.jpg:*.png}Bild;Location;@Date;{:$:Kundenlogos\:*.jpg:*.png:*.emf}Kundenlogo;&gt;;&lt;Document;$Filename;$Language;$NumberOfFirstSlide;&gt;;&lt;Kontakt;Name;Jobtitel;Telefon;Mobil;Email;{$:Portraits\*.jpg}Portrait;&gt;"/>
  <p:tag name="VCT-COCKPIT-META" val="&lt;Properties;Author;Company;@Creation date;Last author;&gt;"/>
  <p:tag name="VCT_TEMPL_ID" val="MHR Trowe Vorlage"/>
  <p:tag name="VCT_TEMPL_VERSION" val="2020-04-24"/>
  <p:tag name="VCT-TEMPLATE" val="MRHT_Master_VCT.potx"/>
</p:tagLst>
</file>

<file path=ppt/theme/theme1.xml><?xml version="1.0" encoding="utf-8"?>
<a:theme xmlns:a="http://schemas.openxmlformats.org/drawingml/2006/main" name="Design_afm">
  <a:themeElements>
    <a:clrScheme name="afm-Farbwelt">
      <a:dk1>
        <a:srgbClr val="000000"/>
      </a:dk1>
      <a:lt1>
        <a:sysClr val="window" lastClr="FFFFFF"/>
      </a:lt1>
      <a:dk2>
        <a:srgbClr val="1D2D4B"/>
      </a:dk2>
      <a:lt2>
        <a:srgbClr val="D6D6D6"/>
      </a:lt2>
      <a:accent1>
        <a:srgbClr val="137C9B"/>
      </a:accent1>
      <a:accent2>
        <a:srgbClr val="5F99AF"/>
      </a:accent2>
      <a:accent3>
        <a:srgbClr val="5C87AA"/>
      </a:accent3>
      <a:accent4>
        <a:srgbClr val="AAA295"/>
      </a:accent4>
      <a:accent5>
        <a:srgbClr val="777777"/>
      </a:accent5>
      <a:accent6>
        <a:srgbClr val="C60000"/>
      </a:accent6>
      <a:hlink>
        <a:srgbClr val="137C9B"/>
      </a:hlink>
      <a:folHlink>
        <a:srgbClr val="5F99AF"/>
      </a:folHlink>
    </a:clrScheme>
    <a:fontScheme name="Standard_af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1" id="{E938EC84-8C49-4573-9A81-6CF8FBD39457}" vid="{7F47FEB2-A553-4A68-8DC8-2A2258395FF4}"/>
    </a:ext>
  </a:extLst>
</a:theme>
</file>

<file path=ppt/theme/theme2.xml><?xml version="1.0" encoding="utf-8"?>
<a:theme xmlns:a="http://schemas.openxmlformats.org/drawingml/2006/main" name="2_Office-Design">
  <a:themeElements>
    <a:clrScheme name="Custom 22">
      <a:dk1>
        <a:srgbClr val="333F48"/>
      </a:dk1>
      <a:lt1>
        <a:srgbClr val="FFFFFF"/>
      </a:lt1>
      <a:dk2>
        <a:srgbClr val="C5003E"/>
      </a:dk2>
      <a:lt2>
        <a:srgbClr val="8F6A2A"/>
      </a:lt2>
      <a:accent1>
        <a:srgbClr val="FF9800"/>
      </a:accent1>
      <a:accent2>
        <a:srgbClr val="4C8C2B"/>
      </a:accent2>
      <a:accent3>
        <a:srgbClr val="A2AAAD"/>
      </a:accent3>
      <a:accent4>
        <a:srgbClr val="4E769C"/>
      </a:accent4>
      <a:accent5>
        <a:srgbClr val="333F48"/>
      </a:accent5>
      <a:accent6>
        <a:srgbClr val="F0DA34"/>
      </a:accent6>
      <a:hlink>
        <a:srgbClr val="92D050"/>
      </a:hlink>
      <a:folHlink>
        <a:srgbClr val="92D050"/>
      </a:folHlink>
    </a:clrScheme>
    <a:fontScheme name="Custom 3">
      <a:majorFont>
        <a:latin typeface="Roboto"/>
        <a:ea typeface="Bodoni SvtyTwo ITC TT-Book"/>
        <a:cs typeface="Bodoni SvtyTwo ITC TT-Book"/>
      </a:majorFont>
      <a:minorFont>
        <a:latin typeface="Roboto"/>
        <a:ea typeface="Bodoni SvtyTwo ITC TT-Book"/>
        <a:cs typeface="Bodoni SvtyTwo ITC TT-Book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>
          <a:solidFill>
            <a:schemeClr val="tx2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MRHT_Master_VCT" id="{C54F58AA-21E7-4C00-8106-D74D2181A6BE}" vid="{0CF9E36F-1602-4795-A0E6-B4F127C58FD3}"/>
    </a:ext>
  </a:extLst>
</a:theme>
</file>

<file path=ppt/theme/theme3.xml><?xml version="1.0" encoding="utf-8"?>
<a:theme xmlns:a="http://schemas.openxmlformats.org/drawingml/2006/main" name="8_Office-Design">
  <a:themeElements>
    <a:clrScheme name="Custom 22">
      <a:dk1>
        <a:srgbClr val="333F48"/>
      </a:dk1>
      <a:lt1>
        <a:srgbClr val="FFFFFF"/>
      </a:lt1>
      <a:dk2>
        <a:srgbClr val="C5003E"/>
      </a:dk2>
      <a:lt2>
        <a:srgbClr val="8F6A2A"/>
      </a:lt2>
      <a:accent1>
        <a:srgbClr val="FF9800"/>
      </a:accent1>
      <a:accent2>
        <a:srgbClr val="4C8C2B"/>
      </a:accent2>
      <a:accent3>
        <a:srgbClr val="A2AAAD"/>
      </a:accent3>
      <a:accent4>
        <a:srgbClr val="4E769C"/>
      </a:accent4>
      <a:accent5>
        <a:srgbClr val="333F48"/>
      </a:accent5>
      <a:accent6>
        <a:srgbClr val="F0DA34"/>
      </a:accent6>
      <a:hlink>
        <a:srgbClr val="92D050"/>
      </a:hlink>
      <a:folHlink>
        <a:srgbClr val="92D050"/>
      </a:folHlink>
    </a:clrScheme>
    <a:fontScheme name="Custom 3">
      <a:majorFont>
        <a:latin typeface="Roboto"/>
        <a:ea typeface="Bodoni SvtyTwo ITC TT-Book"/>
        <a:cs typeface="Bodoni SvtyTwo ITC TT-Book"/>
      </a:majorFont>
      <a:minorFont>
        <a:latin typeface="Roboto"/>
        <a:ea typeface="Bodoni SvtyTwo ITC TT-Book"/>
        <a:cs typeface="Bodoni SvtyTwo ITC TT-Book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>
          <a:solidFill>
            <a:schemeClr val="tx2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MRHT_Master_VCT" id="{C54F58AA-21E7-4C00-8106-D74D2181A6BE}" vid="{0CF9E36F-1602-4795-A0E6-B4F127C58FD3}"/>
    </a:ext>
  </a:extLst>
</a:theme>
</file>

<file path=ppt/theme/theme4.xml><?xml version="1.0" encoding="utf-8"?>
<a:theme xmlns:a="http://schemas.openxmlformats.org/drawingml/2006/main" name="9_Office-Design">
  <a:themeElements>
    <a:clrScheme name="Custom 22">
      <a:dk1>
        <a:srgbClr val="333F48"/>
      </a:dk1>
      <a:lt1>
        <a:srgbClr val="FFFFFF"/>
      </a:lt1>
      <a:dk2>
        <a:srgbClr val="C5003E"/>
      </a:dk2>
      <a:lt2>
        <a:srgbClr val="8F6A2A"/>
      </a:lt2>
      <a:accent1>
        <a:srgbClr val="FF9800"/>
      </a:accent1>
      <a:accent2>
        <a:srgbClr val="4C8C2B"/>
      </a:accent2>
      <a:accent3>
        <a:srgbClr val="A2AAAD"/>
      </a:accent3>
      <a:accent4>
        <a:srgbClr val="4E769C"/>
      </a:accent4>
      <a:accent5>
        <a:srgbClr val="333F48"/>
      </a:accent5>
      <a:accent6>
        <a:srgbClr val="F0DA34"/>
      </a:accent6>
      <a:hlink>
        <a:srgbClr val="92D050"/>
      </a:hlink>
      <a:folHlink>
        <a:srgbClr val="92D050"/>
      </a:folHlink>
    </a:clrScheme>
    <a:fontScheme name="Custom 3">
      <a:majorFont>
        <a:latin typeface="Roboto"/>
        <a:ea typeface="Bodoni SvtyTwo ITC TT-Book"/>
        <a:cs typeface="Bodoni SvtyTwo ITC TT-Book"/>
      </a:majorFont>
      <a:minorFont>
        <a:latin typeface="Roboto"/>
        <a:ea typeface="Bodoni SvtyTwo ITC TT-Book"/>
        <a:cs typeface="Bodoni SvtyTwo ITC TT-Book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>
          <a:solidFill>
            <a:schemeClr val="tx2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MRHT_Master_VCT" id="{C54F58AA-21E7-4C00-8106-D74D2181A6BE}" vid="{0CF9E36F-1602-4795-A0E6-B4F127C58FD3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554</Words>
  <Application>Microsoft Office PowerPoint</Application>
  <PresentationFormat>Breitbild</PresentationFormat>
  <Paragraphs>129</Paragraphs>
  <Slides>15</Slides>
  <Notes>1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9</vt:i4>
      </vt:variant>
      <vt:variant>
        <vt:lpstr>Design</vt:lpstr>
      </vt:variant>
      <vt:variant>
        <vt:i4>4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15</vt:i4>
      </vt:variant>
    </vt:vector>
  </HeadingPairs>
  <TitlesOfParts>
    <vt:vector size="29" baseType="lpstr">
      <vt:lpstr>Aptos</vt:lpstr>
      <vt:lpstr>Arial</vt:lpstr>
      <vt:lpstr>Calibri</vt:lpstr>
      <vt:lpstr>Roboto</vt:lpstr>
      <vt:lpstr>Roboto Black</vt:lpstr>
      <vt:lpstr>Roboto-Bold</vt:lpstr>
      <vt:lpstr>Symbol</vt:lpstr>
      <vt:lpstr>Verdana</vt:lpstr>
      <vt:lpstr>Wingdings</vt:lpstr>
      <vt:lpstr>Design_afm</vt:lpstr>
      <vt:lpstr>2_Office-Design</vt:lpstr>
      <vt:lpstr>8_Office-Design</vt:lpstr>
      <vt:lpstr>9_Office-Design</vt:lpstr>
      <vt:lpstr>think-cell Folie</vt:lpstr>
      <vt:lpstr>PowerPoint-Präsentation</vt:lpstr>
      <vt:lpstr>Agenda</vt:lpstr>
      <vt:lpstr>unser D&amp;O-spezialist</vt:lpstr>
      <vt:lpstr>Aktuelle Marktentwicklung</vt:lpstr>
      <vt:lpstr>Aktuelle Marktentwicklung</vt:lpstr>
      <vt:lpstr>Aktuelle Marktentwicklung</vt:lpstr>
      <vt:lpstr>Grundlagen</vt:lpstr>
      <vt:lpstr>Grundlagen</vt:lpstr>
      <vt:lpstr>Grundlagen</vt:lpstr>
      <vt:lpstr>Grundlagen</vt:lpstr>
      <vt:lpstr>afm Empfehlungen</vt:lpstr>
      <vt:lpstr>ergänzende Produkte</vt:lpstr>
      <vt:lpstr>Stolpersteine im Neu-/Bestandsgeschäft</vt:lpstr>
      <vt:lpstr>Unterstützung durch Jan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Kiesl, Ulrich H.</dc:creator>
  <cp:lastModifiedBy>Schulte, Marcel</cp:lastModifiedBy>
  <cp:revision>208</cp:revision>
  <cp:lastPrinted>2025-03-27T09:03:29Z</cp:lastPrinted>
  <dcterms:created xsi:type="dcterms:W3CDTF">2024-12-16T08:16:49Z</dcterms:created>
  <dcterms:modified xsi:type="dcterms:W3CDTF">2025-03-27T09:04:53Z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NewReviewCycle">
    <vt:lpwstr/>
  </property>
</Properties>
</file>