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2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3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theme/theme4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theme/theme5.xml" ContentType="application/vnd.openxmlformats-officedocument.theme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theme/theme6.xml" ContentType="application/vnd.openxmlformats-officedocument.theme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theme/theme7.xml" ContentType="application/vnd.openxmlformats-officedocument.theme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theme/theme8.xml" ContentType="application/vnd.openxmlformats-officedocument.theme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theme/theme9.xml" ContentType="application/vnd.openxmlformats-officedocument.theme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theme/theme10.xml" ContentType="application/vnd.openxmlformats-officedocument.theme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theme/theme11.xml" ContentType="application/vnd.openxmlformats-officedocument.theme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theme/theme12.xml" ContentType="application/vnd.openxmlformats-officedocument.theme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theme/theme13.xml" ContentType="application/vnd.openxmlformats-officedocument.theme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theme/theme14.xml" ContentType="application/vnd.openxmlformats-officedocument.theme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  <p:sldMasterId id="2147483814" r:id="rId3"/>
    <p:sldMasterId id="2147483898" r:id="rId4"/>
    <p:sldMasterId id="2147483982" r:id="rId5"/>
    <p:sldMasterId id="2147484066" r:id="rId6"/>
    <p:sldMasterId id="2147484150" r:id="rId7"/>
    <p:sldMasterId id="2147484234" r:id="rId8"/>
    <p:sldMasterId id="2147484318" r:id="rId9"/>
    <p:sldMasterId id="2147484402" r:id="rId10"/>
    <p:sldMasterId id="2147484486" r:id="rId11"/>
    <p:sldMasterId id="2147484570" r:id="rId12"/>
    <p:sldMasterId id="2147484654" r:id="rId13"/>
    <p:sldMasterId id="2147484738" r:id="rId14"/>
    <p:sldMasterId id="2147484822" r:id="rId15"/>
  </p:sldMasterIdLst>
  <p:notesMasterIdLst>
    <p:notesMasterId r:id="rId71"/>
  </p:notesMasterIdLst>
  <p:sldIdLst>
    <p:sldId id="271" r:id="rId16"/>
    <p:sldId id="269" r:id="rId17"/>
    <p:sldId id="317" r:id="rId18"/>
    <p:sldId id="316" r:id="rId19"/>
    <p:sldId id="342" r:id="rId20"/>
    <p:sldId id="263" r:id="rId21"/>
    <p:sldId id="322" r:id="rId22"/>
    <p:sldId id="335" r:id="rId23"/>
    <p:sldId id="328" r:id="rId24"/>
    <p:sldId id="329" r:id="rId25"/>
    <p:sldId id="330" r:id="rId26"/>
    <p:sldId id="318" r:id="rId27"/>
    <p:sldId id="343" r:id="rId28"/>
    <p:sldId id="323" r:id="rId29"/>
    <p:sldId id="324" r:id="rId30"/>
    <p:sldId id="325" r:id="rId31"/>
    <p:sldId id="340" r:id="rId32"/>
    <p:sldId id="331" r:id="rId33"/>
    <p:sldId id="315" r:id="rId34"/>
    <p:sldId id="339" r:id="rId35"/>
    <p:sldId id="319" r:id="rId36"/>
    <p:sldId id="320" r:id="rId37"/>
    <p:sldId id="321" r:id="rId38"/>
    <p:sldId id="345" r:id="rId39"/>
    <p:sldId id="266" r:id="rId40"/>
    <p:sldId id="344" r:id="rId41"/>
    <p:sldId id="336" r:id="rId42"/>
    <p:sldId id="265" r:id="rId43"/>
    <p:sldId id="341" r:id="rId44"/>
    <p:sldId id="268" r:id="rId45"/>
    <p:sldId id="334" r:id="rId46"/>
    <p:sldId id="267" r:id="rId47"/>
    <p:sldId id="337" r:id="rId48"/>
    <p:sldId id="270" r:id="rId49"/>
    <p:sldId id="272" r:id="rId50"/>
    <p:sldId id="283" r:id="rId51"/>
    <p:sldId id="284" r:id="rId52"/>
    <p:sldId id="292" r:id="rId53"/>
    <p:sldId id="294" r:id="rId54"/>
    <p:sldId id="312" r:id="rId55"/>
    <p:sldId id="293" r:id="rId56"/>
    <p:sldId id="313" r:id="rId57"/>
    <p:sldId id="285" r:id="rId58"/>
    <p:sldId id="286" r:id="rId59"/>
    <p:sldId id="287" r:id="rId60"/>
    <p:sldId id="288" r:id="rId61"/>
    <p:sldId id="289" r:id="rId62"/>
    <p:sldId id="290" r:id="rId63"/>
    <p:sldId id="326" r:id="rId64"/>
    <p:sldId id="291" r:id="rId65"/>
    <p:sldId id="295" r:id="rId66"/>
    <p:sldId id="296" r:id="rId67"/>
    <p:sldId id="273" r:id="rId68"/>
    <p:sldId id="333" r:id="rId69"/>
    <p:sldId id="280" r:id="rId7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61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/>
              <a:t>Entwicklung bAV-Neugeschäft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solidFill>
                <a:schemeClr val="accent1">
                  <a:alpha val="20000"/>
                </a:schemeClr>
              </a:solidFill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Tabelle1!$A$4:$A$20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xVal>
          <c:yVal>
            <c:numRef>
              <c:f>Tabelle1!$B$4:$B$20</c:f>
              <c:numCache>
                <c:formatCode>#,##0</c:formatCode>
                <c:ptCount val="17"/>
                <c:pt idx="0">
                  <c:v>35491671</c:v>
                </c:pt>
                <c:pt idx="1">
                  <c:v>31736439</c:v>
                </c:pt>
                <c:pt idx="2">
                  <c:v>50669146</c:v>
                </c:pt>
                <c:pt idx="3">
                  <c:v>53418937</c:v>
                </c:pt>
                <c:pt idx="4">
                  <c:v>39970734</c:v>
                </c:pt>
                <c:pt idx="5">
                  <c:v>47571072</c:v>
                </c:pt>
                <c:pt idx="6">
                  <c:v>33269954</c:v>
                </c:pt>
                <c:pt idx="7">
                  <c:v>45959368</c:v>
                </c:pt>
                <c:pt idx="8">
                  <c:v>45568379</c:v>
                </c:pt>
                <c:pt idx="9">
                  <c:v>58577338</c:v>
                </c:pt>
                <c:pt idx="10">
                  <c:v>66796248</c:v>
                </c:pt>
                <c:pt idx="11">
                  <c:v>68971170</c:v>
                </c:pt>
                <c:pt idx="12">
                  <c:v>59496913</c:v>
                </c:pt>
                <c:pt idx="13">
                  <c:v>65896410</c:v>
                </c:pt>
                <c:pt idx="14">
                  <c:v>65366245</c:v>
                </c:pt>
                <c:pt idx="15">
                  <c:v>74138974</c:v>
                </c:pt>
                <c:pt idx="16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5A3-489E-AD99-FECD9B244D2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25071448"/>
        <c:axId val="442933016"/>
      </c:scatterChart>
      <c:valAx>
        <c:axId val="325071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200"/>
                  <a:t>Geschäftsjahr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2933016"/>
        <c:crosses val="autoZero"/>
        <c:crossBetween val="midCat"/>
      </c:valAx>
      <c:valAx>
        <c:axId val="442933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200"/>
                  <a:t>Bewertungssumme</a:t>
                </a:r>
              </a:p>
              <a:p>
                <a:pPr>
                  <a:defRPr sz="1200"/>
                </a:pPr>
                <a:endParaRPr lang="de-DE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25071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600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F3868-F044-4D9A-8A52-CAAE015BAE28}" type="datetimeFigureOut">
              <a:rPr lang="de-DE" smtClean="0"/>
              <a:t>12.02.2025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36CE7-AD26-4A5D-87B1-F8BDCA9E25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61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319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26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41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58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79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81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85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88A3BC-0A6F-44FF-82E3-2261CE02991F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50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8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emf"/></Relationships>
</file>

<file path=ppt/slideLayouts/_rels/slideLayout10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10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2.emf"/></Relationships>
</file>

<file path=ppt/slideLayouts/_rels/slideLayout10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4.emf"/></Relationships>
</file>

<file path=ppt/slideLayouts/_rels/slideLayout10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6.emf"/></Relationships>
</file>

<file path=ppt/slideLayouts/_rels/slideLayout10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8.emf"/></Relationships>
</file>

<file path=ppt/slideLayouts/_rels/slideLayout10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10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3.xml"/></Relationships>
</file>

<file path=ppt/slideLayouts/_rels/slideLayout10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3.xml"/></Relationships>
</file>

<file path=ppt/slideLayouts/_rels/slideLayout10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3.xml"/></Relationships>
</file>

<file path=ppt/slideLayouts/_rels/slideLayout10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0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3.xml"/></Relationships>
</file>

<file path=ppt/slideLayouts/_rels/slideLayout10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3.xml"/></Relationships>
</file>

<file path=ppt/slideLayouts/_rels/slideLayout10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png"/></Relationships>
</file>

<file path=ppt/slideLayouts/_rels/slideLayout10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/Relationships>
</file>

<file path=ppt/slideLayouts/_rels/slideLayout10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4.png"/></Relationships>
</file>

<file path=ppt/slideLayouts/_rels/slideLayout10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3.xml"/></Relationships>
</file>

<file path=ppt/slideLayouts/_rels/slideLayout10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3.xml"/></Relationships>
</file>

<file path=ppt/slideLayouts/_rels/slideLayout10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3.xml"/></Relationships>
</file>

<file path=ppt/slideLayouts/_rels/slideLayout10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3.xml"/></Relationships>
</file>

<file path=ppt/slideLayouts/_rels/slideLayout10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/Relationships>
</file>

<file path=ppt/slideLayouts/_rels/slideLayout10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/Relationships>
</file>

<file path=ppt/slideLayouts/_rels/slideLayout10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3.xml"/></Relationships>
</file>

<file path=ppt/slideLayouts/_rels/slideLayout10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/Relationships>
</file>

<file path=ppt/slideLayouts/_rels/slideLayout10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/Relationships>
</file>

<file path=ppt/slideLayouts/_rels/slideLayout10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3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emf"/></Relationships>
</file>

<file path=ppt/slideLayouts/_rels/slideLayout10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9.emf"/></Relationships>
</file>

<file path=ppt/slideLayouts/_rels/slideLayout10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2.emf"/></Relationships>
</file>

<file path=ppt/slideLayouts/_rels/slideLayout10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4.emf"/></Relationships>
</file>

<file path=ppt/slideLayouts/_rels/slideLayout10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6.emf"/></Relationships>
</file>

<file path=ppt/slideLayouts/_rels/slideLayout10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8.emf"/></Relationships>
</file>

<file path=ppt/slideLayouts/_rels/slideLayout10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4.xml"/></Relationships>
</file>

<file path=ppt/slideLayouts/_rels/slideLayout10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4.xml"/></Relationships>
</file>

<file path=ppt/slideLayouts/_rels/slideLayout10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4.xml"/></Relationships>
</file>

<file path=ppt/slideLayouts/_rels/slideLayout10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0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4.xml"/></Relationships>
</file>

<file path=ppt/slideLayouts/_rels/slideLayout10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4.xml"/></Relationships>
</file>

<file path=ppt/slideLayouts/_rels/slideLayout1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1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4.xml"/></Relationships>
</file>

<file path=ppt/slideLayouts/_rels/slideLayout1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4.xml"/></Relationships>
</file>

<file path=ppt/slideLayouts/_rels/slideLayout1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4.xml"/></Relationships>
</file>

<file path=ppt/slideLayouts/_rels/slideLayout1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23.png"/></Relationships>
</file>

<file path=ppt/slideLayouts/_rels/slideLayout1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4.xml"/></Relationships>
</file>

<file path=ppt/slideLayouts/_rels/slideLayout1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24.png"/></Relationships>
</file>

<file path=ppt/slideLayouts/_rels/slideLayout1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4.xml"/></Relationships>
</file>

<file path=ppt/slideLayouts/_rels/slideLayout1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4.xml"/></Relationships>
</file>

<file path=ppt/slideLayouts/_rels/slideLayout1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4.xml"/></Relationships>
</file>

<file path=ppt/slideLayouts/_rels/slideLayout1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4.xml"/></Relationships>
</file>

<file path=ppt/slideLayouts/_rels/slideLayout1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4.xml"/></Relationships>
</file>

<file path=ppt/slideLayouts/_rels/slideLayout1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4.xml"/></Relationships>
</file>

<file path=ppt/slideLayouts/_rels/slideLayout1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4.xml"/></Relationships>
</file>

<file path=ppt/slideLayouts/_rels/slideLayout1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4.xml"/></Relationships>
</file>

<file path=ppt/slideLayouts/_rels/slideLayout1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emf"/></Relationships>
</file>

<file path=ppt/slideLayouts/_rels/slideLayout1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9.emf"/></Relationships>
</file>

<file path=ppt/slideLayouts/_rels/slideLayout1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2.emf"/></Relationships>
</file>

<file path=ppt/slideLayouts/_rels/slideLayout1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4.emf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6.emf"/></Relationships>
</file>

<file path=ppt/slideLayouts/_rels/slideLayout1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8.emf"/></Relationships>
</file>

<file path=ppt/slideLayouts/_rels/slideLayout1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5.xml"/></Relationships>
</file>

<file path=ppt/slideLayouts/_rels/slideLayout1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5.xml"/></Relationships>
</file>

<file path=ppt/slideLayouts/_rels/slideLayout1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5.xml"/></Relationships>
</file>

<file path=ppt/slideLayouts/_rels/slideLayout1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png"/></Relationships>
</file>

<file path=ppt/slideLayouts/_rels/slideLayout1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5.xml"/></Relationships>
</file>

<file path=ppt/slideLayouts/_rels/slideLayout1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5.xml"/></Relationships>
</file>

<file path=ppt/slideLayouts/_rels/slideLayout1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5.xml"/></Relationships>
</file>

<file path=ppt/slideLayouts/_rels/slideLayout1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5.xml"/></Relationships>
</file>

<file path=ppt/slideLayouts/_rels/slideLayout1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5.xml"/></Relationships>
</file>

<file path=ppt/slideLayouts/_rels/slideLayout1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5.xml"/></Relationships>
</file>

<file path=ppt/slideLayouts/_rels/slideLayout1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23.png"/></Relationships>
</file>

<file path=ppt/slideLayouts/_rels/slideLayout1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5.xml"/></Relationships>
</file>

<file path=ppt/slideLayouts/_rels/slideLayout1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_rels/slideLayout1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5.xml"/></Relationships>
</file>

<file path=ppt/slideLayouts/_rels/slideLayout1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5.xml"/></Relationships>
</file>

<file path=ppt/slideLayouts/_rels/slideLayout1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5.xml"/></Relationships>
</file>

<file path=ppt/slideLayouts/_rels/slideLayout1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5.xml"/></Relationships>
</file>

<file path=ppt/slideLayouts/_rels/slideLayout1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5.xml"/></Relationships>
</file>

<file path=ppt/slideLayouts/_rels/slideLayout1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5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5.xml"/></Relationships>
</file>

<file path=ppt/slideLayouts/_rels/slideLayout1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/Relationships>
</file>

<file path=ppt/slideLayouts/_rels/slideLayout1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5.xml"/></Relationships>
</file>

<file path=ppt/slideLayouts/_rels/slideLayout1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emf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emf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emf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emf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3.png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emf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emf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emf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emf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6.emf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8.emf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png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4.png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emf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emf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emf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emf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6.emf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8.emf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3.png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4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5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/Relationships>
</file>

<file path=ppt/slideLayouts/_rels/slideLayout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/Relationships>
</file>

<file path=ppt/slideLayouts/_rels/slideLayout3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3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4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emf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emf"/></Relationships>
</file>

<file path=ppt/slideLayouts/_rels/slideLayout4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emf"/></Relationships>
</file>

<file path=ppt/slideLayouts/_rels/slideLayout4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4.emf"/></Relationships>
</file>

<file path=ppt/slideLayouts/_rels/slideLayout4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6.emf"/></Relationships>
</file>

<file path=ppt/slideLayouts/_rels/slideLayout4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8.emf"/></Relationships>
</file>

<file path=ppt/slideLayouts/_rels/slideLayout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4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4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4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3.png"/></Relationships>
</file>

<file path=ppt/slideLayouts/_rels/slideLayout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4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4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6.xml"/></Relationships>
</file>

<file path=ppt/slideLayouts/_rels/slideLayout4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6.xml"/></Relationships>
</file>

<file path=ppt/slideLayouts/_rels/slideLayout4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6.xml"/></Relationships>
</file>

<file path=ppt/slideLayouts/_rels/slideLayout4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4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4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4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4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4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4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4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4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5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5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emf"/></Relationships>
</file>

<file path=ppt/slideLayouts/_rels/slideLayout5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emf"/></Relationships>
</file>

<file path=ppt/slideLayouts/_rels/slideLayout5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2.emf"/></Relationships>
</file>

<file path=ppt/slideLayouts/_rels/slideLayout5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4.emf"/></Relationships>
</file>

<file path=ppt/slideLayouts/_rels/slideLayout5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emf"/></Relationships>
</file>

<file path=ppt/slideLayouts/_rels/slideLayout5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5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5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5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5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5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5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5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5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7.xml"/></Relationships>
</file>

<file path=ppt/slideLayouts/_rels/slideLayout5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3.png"/></Relationships>
</file>

<file path=ppt/slideLayouts/_rels/slideLayout5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5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4.png"/></Relationships>
</file>

<file path=ppt/slideLayouts/_rels/slideLayout5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/Relationships>
</file>

<file path=ppt/slideLayouts/_rels/slideLayout5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5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5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5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5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5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5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5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5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5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7.xml"/></Relationships>
</file>

<file path=ppt/slideLayouts/_rels/slideLayout5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emf"/></Relationships>
</file>

<file path=ppt/slideLayouts/_rels/slideLayout5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5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emf"/></Relationships>
</file>

<file path=ppt/slideLayouts/_rels/slideLayout5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4.emf"/></Relationships>
</file>

<file path=ppt/slideLayouts/_rels/slideLayout5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6.emf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8.emf"/></Relationships>
</file>

<file path=ppt/slideLayouts/_rels/slideLayout5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5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5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/Relationships>
</file>

<file path=ppt/slideLayouts/_rels/slideLayout5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6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6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6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6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6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8.xml"/></Relationships>
</file>

<file path=ppt/slideLayouts/_rels/slideLayout6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3.png"/></Relationships>
</file>

<file path=ppt/slideLayouts/_rels/slideLayout6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8.xml"/></Relationships>
</file>

<file path=ppt/slideLayouts/_rels/slideLayout6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4.png"/></Relationships>
</file>

<file path=ppt/slideLayouts/_rels/slideLayout6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/Relationships>
</file>

<file path=ppt/slideLayouts/_rels/slideLayout6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8.xml"/></Relationships>
</file>

<file path=ppt/slideLayouts/_rels/slideLayout6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8.xml"/></Relationships>
</file>

<file path=ppt/slideLayouts/_rels/slideLayout6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8.xml"/></Relationships>
</file>

<file path=ppt/slideLayouts/_rels/slideLayout6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8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6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6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6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8.xml"/></Relationships>
</file>

<file path=ppt/slideLayouts/_rels/slideLayout6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emf"/></Relationships>
</file>

<file path=ppt/slideLayouts/_rels/slideLayout6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9.emf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emf"/></Relationships>
</file>

<file path=ppt/slideLayouts/_rels/slideLayout6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4.emf"/></Relationships>
</file>

<file path=ppt/slideLayouts/_rels/slideLayout6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6.emf"/></Relationships>
</file>

<file path=ppt/slideLayouts/_rels/slideLayout6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8.emf"/></Relationships>
</file>

<file path=ppt/slideLayouts/_rels/slideLayout6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9.xml"/></Relationships>
</file>

<file path=ppt/slideLayouts/_rels/slideLayout6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/Relationships>
</file>

<file path=ppt/slideLayouts/_rels/slideLayout6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/Relationships>
</file>

<file path=ppt/slideLayouts/_rels/slideLayout6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/Relationships>
</file>

<file path=ppt/slideLayouts/_rels/slideLayout6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/Relationships>
</file>

<file path=ppt/slideLayouts/_rels/slideLayout6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9.xml"/></Relationships>
</file>

<file path=ppt/slideLayouts/_rels/slideLayout6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7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4.png"/></Relationships>
</file>

<file path=ppt/slideLayouts/_rels/slideLayout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9.xml"/></Relationships>
</file>

<file path=ppt/slideLayouts/_rels/slideLayout7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9.xml"/></Relationships>
</file>

<file path=ppt/slideLayouts/_rels/slideLayout7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9.xml"/></Relationships>
</file>

<file path=ppt/slideLayouts/_rels/slideLayout7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9.xml"/></Relationships>
</file>

<file path=ppt/slideLayouts/_rels/slideLayout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9.xml"/></Relationships>
</file>

<file path=ppt/slideLayouts/_rels/slideLayout7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7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7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7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7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7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9.xml"/></Relationships>
</file>

<file path=ppt/slideLayouts/_rels/slideLayout7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emf"/></Relationships>
</file>

<file path=ppt/slideLayouts/_rels/slideLayout7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9.emf"/></Relationships>
</file>

<file path=ppt/slideLayouts/_rels/slideLayout7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emf"/></Relationships>
</file>

<file path=ppt/slideLayouts/_rels/slideLayout7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4.emf"/></Relationships>
</file>

<file path=ppt/slideLayouts/_rels/slideLayout7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6.emf"/></Relationships>
</file>

<file path=ppt/slideLayouts/_rels/slideLayout7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8.emf"/></Relationships>
</file>

<file path=ppt/slideLayouts/_rels/slideLayout7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0.xml"/></Relationships>
</file>

<file path=ppt/slideLayouts/_rels/slideLayout7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7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7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0.xml"/></Relationships>
</file>

<file path=ppt/slideLayouts/_rels/slideLayout7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7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7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7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7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0.xml"/></Relationships>
</file>

<file path=ppt/slideLayouts/_rels/slideLayout7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png"/></Relationships>
</file>

<file path=ppt/slideLayouts/_rels/slideLayout7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/Relationships>
</file>

<file path=ppt/slideLayouts/_rels/slideLayout7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4.png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0.xml"/></Relationships>
</file>

<file path=ppt/slideLayouts/_rels/slideLayout7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/Relationships>
</file>

<file path=ppt/slideLayouts/_rels/slideLayout7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0.xml"/></Relationships>
</file>

<file path=ppt/slideLayouts/_rels/slideLayout7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7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0.xml"/></Relationships>
</file>

<file path=ppt/slideLayouts/_rels/slideLayout8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/Relationships>
</file>

<file path=ppt/slideLayouts/_rels/slideLayout8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/Relationships>
</file>

<file path=ppt/slideLayouts/_rels/slideLayout8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8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/Relationships>
</file>

<file path=ppt/slideLayouts/_rels/slideLayout8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/Relationships>
</file>

<file path=ppt/slideLayouts/_rels/slideLayout8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0.xml"/></Relationships>
</file>

<file path=ppt/slideLayouts/_rels/slideLayout8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emf"/></Relationships>
</file>

<file path=ppt/slideLayouts/_rels/slideLayout8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9.emf"/></Relationships>
</file>

<file path=ppt/slideLayouts/_rels/slideLayout8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2.emf"/></Relationships>
</file>

<file path=ppt/slideLayouts/_rels/slideLayout8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4.emf"/></Relationships>
</file>

<file path=ppt/slideLayouts/_rels/slideLayout8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6.emf"/></Relationships>
</file>

<file path=ppt/slideLayouts/_rels/slideLayout8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8.emf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1.xml"/></Relationships>
</file>

<file path=ppt/slideLayouts/_rels/slideLayout8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8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8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1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8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8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8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8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1.xml"/></Relationships>
</file>

<file path=ppt/slideLayouts/_rels/slideLayout8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png"/></Relationships>
</file>

<file path=ppt/slideLayouts/_rels/slideLayout8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8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4.png"/></Relationships>
</file>

<file path=ppt/slideLayouts/_rels/slideLayout8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1.xml"/></Relationships>
</file>

<file path=ppt/slideLayouts/_rels/slideLayout8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8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1.xml"/></Relationships>
</file>

<file path=ppt/slideLayouts/_rels/slideLayout8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1.xml"/></Relationships>
</file>

<file path=ppt/slideLayouts/_rels/slideLayout8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emf"/></Relationships>
</file>

<file path=ppt/slideLayouts/_rels/slideLayout8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1.xml"/></Relationships>
</file>

<file path=ppt/slideLayouts/_rels/slideLayout8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1.xml"/></Relationships>
</file>

<file path=ppt/slideLayouts/_rels/slideLayout8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1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1.xml"/></Relationships>
</file>

<file path=ppt/slideLayouts/_rels/slideLayout8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emf"/></Relationships>
</file>

<file path=ppt/slideLayouts/_rels/slideLayout8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1.xml"/></Relationships>
</file>

<file path=ppt/slideLayouts/_rels/slideLayout8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8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1.xml"/></Relationships>
</file>

<file path=ppt/slideLayouts/_rels/slideLayout8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1.xml"/></Relationships>
</file>

<file path=ppt/slideLayouts/_rels/slideLayout8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emf"/></Relationships>
</file>

<file path=ppt/slideLayouts/_rels/slideLayout9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emf"/></Relationships>
</file>

<file path=ppt/slideLayouts/_rels/slideLayout9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emf"/></Relationships>
</file>

<file path=ppt/slideLayouts/_rels/slideLayout9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9.emf"/></Relationships>
</file>

<file path=ppt/slideLayouts/_rels/slideLayout9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2.emf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emf"/></Relationships>
</file>

<file path=ppt/slideLayouts/_rels/slideLayout9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4.emf"/></Relationships>
</file>

<file path=ppt/slideLayouts/_rels/slideLayout9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6.emf"/></Relationships>
</file>

<file path=ppt/slideLayouts/_rels/slideLayout9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8.emf"/></Relationships>
</file>

<file path=ppt/slideLayouts/_rels/slideLayout9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/Relationships>
</file>

<file path=ppt/slideLayouts/_rels/slideLayout9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2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9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/Relationships>
</file>

<file path=ppt/slideLayouts/_rels/slideLayout9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9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9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9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9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9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2.xml"/></Relationships>
</file>

<file path=ppt/slideLayouts/_rels/slideLayout9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23.png"/></Relationships>
</file>

<file path=ppt/slideLayouts/_rels/slideLayout9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24.png"/></Relationships>
</file>

<file path=ppt/slideLayouts/_rels/slideLayout9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2.xml"/></Relationships>
</file>

<file path=ppt/slideLayouts/_rels/slideLayout9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2.xml"/></Relationships>
</file>

<file path=ppt/slideLayouts/_rels/slideLayout9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2.xml"/></Relationships>
</file>

<file path=ppt/slideLayouts/_rels/slideLayout9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2.xml"/></Relationships>
</file>

<file path=ppt/slideLayouts/_rels/slideLayout9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2.xml"/></Relationships>
</file>

<file path=ppt/slideLayouts/_rels/slideLayout9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2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2.xml"/></Relationships>
</file>

<file path=ppt/slideLayouts/_rels/slideLayout9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2.xml"/></Relationships>
</file>

<file path=ppt/slideLayouts/_rels/slideLayout9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2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2.xml"/></Relationships>
</file>

<file path=ppt/slideLayouts/_rels/slideLayout9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2.xml"/></Relationships>
</file>

<file path=ppt/slideLayouts/_rels/slideLayout9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_rels/slideLayout9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_rels/slideLayout9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9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_rels/slideLayout9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04330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38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13944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23329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818179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3925870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623764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8790352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4496597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49374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98632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88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6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82689"/>
      </p:ext>
    </p:extLst>
  </p:cSld>
  <p:clrMapOvr>
    <a:masterClrMapping/>
  </p:clrMapOvr>
  <p:hf hdr="0"/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78624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47282"/>
      </p:ext>
    </p:extLst>
  </p:cSld>
  <p:clrMapOvr>
    <a:masterClrMapping/>
  </p:clrMapOvr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7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23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65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63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85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38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17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36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30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369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13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85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5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919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73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7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70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35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35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6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91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46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3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99877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65305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4527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90317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77894"/>
      </p:ext>
    </p:extLst>
  </p:cSld>
  <p:clrMapOvr>
    <a:masterClrMapping/>
  </p:clrMapOvr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909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49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73358"/>
      </p:ext>
    </p:extLst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5526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9079"/>
      </p:ext>
    </p:extLst>
  </p:cSld>
  <p:clrMapOvr>
    <a:masterClrMapping/>
  </p:clrMapOvr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52500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66291"/>
      </p:ext>
    </p:extLst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77393"/>
      </p:ext>
    </p:extLst>
  </p:cSld>
  <p:clrMapOvr>
    <a:masterClrMapping/>
  </p:clrMapOvr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19401"/>
      </p:ext>
    </p:extLst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68327"/>
      </p:ext>
    </p:extLst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53636"/>
      </p:ext>
    </p:extLst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9630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35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55390"/>
      </p:ext>
    </p:extLst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131200732"/>
      </p:ext>
    </p:extLst>
  </p:cSld>
  <p:clrMapOvr>
    <a:masterClrMapping/>
  </p:clrMapOvr>
  <p:hf hdr="0"/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83814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05613"/>
      </p:ext>
    </p:extLst>
  </p:cSld>
  <p:clrMapOvr>
    <a:masterClrMapping/>
  </p:clrMapOvr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57451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00719"/>
      </p:ext>
    </p:extLst>
  </p:cSld>
  <p:clrMapOvr>
    <a:masterClrMapping/>
  </p:clrMapOvr>
  <p:hf hdr="0"/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13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72506"/>
      </p:ext>
    </p:extLst>
  </p:cSld>
  <p:clrMapOvr>
    <a:masterClrMapping/>
  </p:clrMapOvr>
  <p:hf hdr="0"/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84108"/>
      </p:ext>
    </p:extLst>
  </p:cSld>
  <p:clrMapOvr>
    <a:masterClrMapping/>
  </p:clrMapOvr>
  <p:hf hdr="0"/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5912"/>
      </p:ext>
    </p:extLst>
  </p:cSld>
  <p:clrMapOvr>
    <a:masterClrMapping/>
  </p:clrMapOvr>
  <p:hf hdr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40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32003"/>
      </p:ext>
    </p:extLst>
  </p:cSld>
  <p:clrMapOvr>
    <a:masterClrMapping/>
  </p:clrMapOvr>
  <p:hf hdr="0"/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62179"/>
      </p:ext>
    </p:extLst>
  </p:cSld>
  <p:clrMapOvr>
    <a:masterClrMapping/>
  </p:clrMapOvr>
  <p:hf hdr="0"/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45649"/>
      </p:ext>
    </p:extLst>
  </p:cSld>
  <p:clrMapOvr>
    <a:masterClrMapping/>
  </p:clrMapOvr>
  <p:hf hdr="0"/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43422"/>
      </p:ext>
    </p:extLst>
  </p:cSld>
  <p:clrMapOvr>
    <a:masterClrMapping/>
  </p:clrMapOvr>
  <p:hf hdr="0"/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47538"/>
      </p:ext>
    </p:extLst>
  </p:cSld>
  <p:clrMapOvr>
    <a:masterClrMapping/>
  </p:clrMapOvr>
  <p:hf hdr="0"/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23376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831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62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525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595865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742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383513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71830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28384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47724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30694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2922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3607489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41305994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854288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49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23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3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49868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045831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757541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151860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460484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62281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652629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047169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3649896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40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75528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968332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94001"/>
      </p:ext>
    </p:extLst>
  </p:cSld>
  <p:clrMapOvr>
    <a:masterClrMapping/>
  </p:clrMapOvr>
  <p:hf hdr="0"/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70324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0503"/>
      </p:ext>
    </p:extLst>
  </p:cSld>
  <p:clrMapOvr>
    <a:masterClrMapping/>
  </p:clrMapOvr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7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0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00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98720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90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8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73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93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43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88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1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88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37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18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08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17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78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02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49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63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36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8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1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64176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37623"/>
      </p:ext>
    </p:extLst>
  </p:cSld>
  <p:clrMapOvr>
    <a:masterClrMapping/>
  </p:clrMapOvr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541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7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21041"/>
      </p:ext>
    </p:extLst>
  </p:cSld>
  <p:clrMapOvr>
    <a:masterClrMapping/>
  </p:clrMapOvr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88125"/>
      </p:ext>
    </p:extLst>
  </p:cSld>
  <p:clrMapOvr>
    <a:masterClrMapping/>
  </p:clrMapOvr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211216"/>
      </p:ext>
    </p:extLst>
  </p:cSld>
  <p:clrMapOvr>
    <a:masterClrMapping/>
  </p:clrMapOvr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82409"/>
      </p:ext>
    </p:extLst>
  </p:cSld>
  <p:clrMapOvr>
    <a:masterClrMapping/>
  </p:clrMapOvr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07207"/>
      </p:ext>
    </p:extLst>
  </p:cSld>
  <p:clrMapOvr>
    <a:masterClrMapping/>
  </p:clrMapOvr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43372"/>
      </p:ext>
    </p:extLst>
  </p:cSld>
  <p:clrMapOvr>
    <a:masterClrMapping/>
  </p:clrMapOvr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89104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90953"/>
      </p:ext>
    </p:extLst>
  </p:cSld>
  <p:clrMapOvr>
    <a:masterClrMapping/>
  </p:clrMapOvr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9322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375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92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93068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3443"/>
      </p:ext>
    </p:extLst>
  </p:cSld>
  <p:clrMapOvr>
    <a:masterClrMapping/>
  </p:clrMapOvr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25486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29099"/>
      </p:ext>
    </p:extLst>
  </p:cSld>
  <p:clrMapOvr>
    <a:masterClrMapping/>
  </p:clrMapOvr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754044659"/>
      </p:ext>
    </p:extLst>
  </p:cSld>
  <p:clrMapOvr>
    <a:masterClrMapping/>
  </p:clrMapOvr>
  <p:hf hdr="0"/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2605"/>
      </p:ext>
    </p:extLst>
  </p:cSld>
  <p:clrMapOvr>
    <a:masterClrMapping/>
  </p:clrMapOvr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12029"/>
      </p:ext>
    </p:extLst>
  </p:cSld>
  <p:clrMapOvr>
    <a:masterClrMapping/>
  </p:clrMapOvr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1592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8363"/>
      </p:ext>
    </p:extLst>
  </p:cSld>
  <p:clrMapOvr>
    <a:masterClrMapping/>
  </p:clrMapOvr>
  <p:hf hdr="0"/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36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43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43238"/>
      </p:ext>
    </p:extLst>
  </p:cSld>
  <p:clrMapOvr>
    <a:masterClrMapping/>
  </p:clrMapOvr>
  <p:hf hdr="0"/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73862"/>
      </p:ext>
    </p:extLst>
  </p:cSld>
  <p:clrMapOvr>
    <a:masterClrMapping/>
  </p:clrMapOvr>
  <p:hf hdr="0"/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75349"/>
      </p:ext>
    </p:extLst>
  </p:cSld>
  <p:clrMapOvr>
    <a:masterClrMapping/>
  </p:clrMapOvr>
  <p:hf hdr="0"/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01965"/>
      </p:ext>
    </p:extLst>
  </p:cSld>
  <p:clrMapOvr>
    <a:masterClrMapping/>
  </p:clrMapOvr>
  <p:hf hdr="0"/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67883"/>
      </p:ext>
    </p:extLst>
  </p:cSld>
  <p:clrMapOvr>
    <a:masterClrMapping/>
  </p:clrMapOvr>
  <p:hf hdr="0"/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35300"/>
      </p:ext>
    </p:extLst>
  </p:cSld>
  <p:clrMapOvr>
    <a:masterClrMapping/>
  </p:clrMapOvr>
  <p:hf hdr="0"/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06375"/>
      </p:ext>
    </p:extLst>
  </p:cSld>
  <p:clrMapOvr>
    <a:masterClrMapping/>
  </p:clrMapOvr>
  <p:hf hdr="0"/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70347"/>
      </p:ext>
    </p:extLst>
  </p:cSld>
  <p:clrMapOvr>
    <a:masterClrMapping/>
  </p:clrMapOvr>
  <p:hf hdr="0"/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42580"/>
      </p:ext>
    </p:extLst>
  </p:cSld>
  <p:clrMapOvr>
    <a:masterClrMapping/>
  </p:clrMapOvr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31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10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57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10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155163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43158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164897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19433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175489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54909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442486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398882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96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437047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141772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63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870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0968948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095487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568963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904711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6018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47036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16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183014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870024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988571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423328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75774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24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87696"/>
      </p:ext>
    </p:extLst>
  </p:cSld>
  <p:clrMapOvr>
    <a:masterClrMapping/>
  </p:clrMapOvr>
  <p:hf hdr="0"/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48692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99813"/>
      </p:ext>
    </p:extLst>
  </p:cSld>
  <p:clrMapOvr>
    <a:masterClrMapping/>
  </p:clrMapOvr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6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259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0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90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56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686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96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34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14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37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85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11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60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29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54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34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1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39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16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77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813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5706492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0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49585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18508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08813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97116"/>
      </p:ext>
    </p:extLst>
  </p:cSld>
  <p:clrMapOvr>
    <a:masterClrMapping/>
  </p:clrMapOvr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8007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16490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69027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90618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36007"/>
      </p:ext>
    </p:extLst>
  </p:cSld>
  <p:clrMapOvr>
    <a:masterClrMapping/>
  </p:clrMapOvr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8729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20991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16513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48873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86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61466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07206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68860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27371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083920260"/>
      </p:ext>
    </p:extLst>
  </p:cSld>
  <p:clrMapOvr>
    <a:masterClrMapping/>
  </p:clrMapOvr>
  <p:hf hdr="0"/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72346"/>
      </p:ext>
    </p:extLst>
  </p:cSld>
  <p:clrMapOvr>
    <a:masterClrMapping/>
  </p:clrMapOvr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1334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617"/>
      </p:ext>
    </p:extLst>
  </p:cSld>
  <p:clrMapOvr>
    <a:masterClrMapping/>
  </p:clrMapOvr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09795"/>
      </p:ext>
    </p:extLst>
  </p:cSld>
  <p:clrMapOvr>
    <a:masterClrMapping/>
  </p:clrMapOvr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95492"/>
      </p:ext>
    </p:extLst>
  </p:cSld>
  <p:clrMapOvr>
    <a:masterClrMapping/>
  </p:clrMapOvr>
  <p:hf hdr="0"/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93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93700"/>
      </p:ext>
    </p:extLst>
  </p:cSld>
  <p:clrMapOvr>
    <a:masterClrMapping/>
  </p:clrMapOvr>
  <p:hf hdr="0"/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64944"/>
      </p:ext>
    </p:extLst>
  </p:cSld>
  <p:clrMapOvr>
    <a:masterClrMapping/>
  </p:clrMapOvr>
  <p:hf hdr="0"/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41103"/>
      </p:ext>
    </p:extLst>
  </p:cSld>
  <p:clrMapOvr>
    <a:masterClrMapping/>
  </p:clrMapOvr>
  <p:hf hdr="0"/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92687"/>
      </p:ext>
    </p:extLst>
  </p:cSld>
  <p:clrMapOvr>
    <a:masterClrMapping/>
  </p:clrMapOvr>
  <p:hf hdr="0"/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8154"/>
      </p:ext>
    </p:extLst>
  </p:cSld>
  <p:clrMapOvr>
    <a:masterClrMapping/>
  </p:clrMapOvr>
  <p:hf hdr="0"/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54145"/>
      </p:ext>
    </p:extLst>
  </p:cSld>
  <p:clrMapOvr>
    <a:masterClrMapping/>
  </p:clrMapOvr>
  <p:hf hdr="0"/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8750"/>
      </p:ext>
    </p:extLst>
  </p:cSld>
  <p:clrMapOvr>
    <a:masterClrMapping/>
  </p:clrMapOvr>
  <p:hf hdr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30429"/>
      </p:ext>
    </p:extLst>
  </p:cSld>
  <p:clrMapOvr>
    <a:masterClrMapping/>
  </p:clrMapOvr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14235"/>
      </p:ext>
    </p:extLst>
  </p:cSld>
  <p:clrMapOvr>
    <a:masterClrMapping/>
  </p:clrMapOvr>
  <p:hf hdr="0"/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590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2385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59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512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413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966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76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4206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2366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2666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7702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292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9607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347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518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0036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75393262"/>
      </p:ext>
    </p:extLst>
  </p:cSld>
  <p:clrMapOvr>
    <a:masterClrMapping/>
  </p:clrMapOvr>
  <p:hf hdr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99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047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687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3843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80524"/>
      </p:ext>
    </p:extLst>
  </p:cSld>
  <p:clrMapOvr>
    <a:masterClrMapping/>
  </p:clrMapOvr>
  <p:hf hdr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56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75464"/>
      </p:ext>
    </p:extLst>
  </p:cSld>
  <p:clrMapOvr>
    <a:masterClrMapping/>
  </p:clrMapOvr>
  <p:hf hdr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91285"/>
      </p:ext>
    </p:extLst>
  </p:cSld>
  <p:clrMapOvr>
    <a:masterClrMapping/>
  </p:clrMapOvr>
  <p:hf hdr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77620"/>
      </p:ext>
    </p:extLst>
  </p:cSld>
  <p:clrMapOvr>
    <a:masterClrMapping/>
  </p:clrMapOvr>
  <p:hf hdr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0020"/>
      </p:ext>
    </p:extLst>
  </p:cSld>
  <p:clrMapOvr>
    <a:masterClrMapping/>
  </p:clrMapOvr>
  <p:hf hdr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22896"/>
      </p:ext>
    </p:extLst>
  </p:cSld>
  <p:clrMapOvr>
    <a:masterClrMapping/>
  </p:clrMapOvr>
  <p:hf hdr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56918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8510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10856"/>
      </p:ext>
    </p:extLst>
  </p:cSld>
  <p:clrMapOvr>
    <a:masterClrMapping/>
  </p:clrMapOvr>
  <p:hf hdr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57487"/>
      </p:ext>
    </p:extLst>
  </p:cSld>
  <p:clrMapOvr>
    <a:masterClrMapping/>
  </p:clrMapOvr>
  <p:hf hdr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5525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98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468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767745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613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894157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23260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27053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27276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74167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4096642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40684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527063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4195453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74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872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457565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742705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2863282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53900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66007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68002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257052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402610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0511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334563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189899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2766522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41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4978072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19362"/>
      </p:ext>
    </p:extLst>
  </p:cSld>
  <p:clrMapOvr>
    <a:masterClrMapping/>
  </p:clrMapOvr>
  <p:hf hdr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87929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3197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80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96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87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4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38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300098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445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08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3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27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80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37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60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38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07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18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71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854104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88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54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25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4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0597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981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910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6665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9854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67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312002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8058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5480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4543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013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1758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0349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8737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4267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3930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36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37330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9612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204578604"/>
      </p:ext>
    </p:extLst>
  </p:cSld>
  <p:clrMapOvr>
    <a:masterClrMapping/>
  </p:clrMapOvr>
  <p:hf hdr="0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0804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0699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9003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20754"/>
      </p:ext>
    </p:extLst>
  </p:cSld>
  <p:clrMapOvr>
    <a:masterClrMapping/>
  </p:clrMapOvr>
  <p:hf hdr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38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95578"/>
      </p:ext>
    </p:extLst>
  </p:cSld>
  <p:clrMapOvr>
    <a:masterClrMapping/>
  </p:clrMapOvr>
  <p:hf hdr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59396"/>
      </p:ext>
    </p:extLst>
  </p:cSld>
  <p:clrMapOvr>
    <a:masterClrMapping/>
  </p:clrMapOvr>
  <p:hf hdr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7393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1156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49326"/>
      </p:ext>
    </p:extLst>
  </p:cSld>
  <p:clrMapOvr>
    <a:masterClrMapping/>
  </p:clrMapOvr>
  <p:hf hdr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60219"/>
      </p:ext>
    </p:extLst>
  </p:cSld>
  <p:clrMapOvr>
    <a:masterClrMapping/>
  </p:clrMapOvr>
  <p:hf hdr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14359"/>
      </p:ext>
    </p:extLst>
  </p:cSld>
  <p:clrMapOvr>
    <a:masterClrMapping/>
  </p:clrMapOvr>
  <p:hf hdr="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778041"/>
      </p:ext>
    </p:extLst>
  </p:cSld>
  <p:clrMapOvr>
    <a:masterClrMapping/>
  </p:clrMapOvr>
  <p:hf hdr="0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17806"/>
      </p:ext>
    </p:extLst>
  </p:cSld>
  <p:clrMapOvr>
    <a:masterClrMapping/>
  </p:clrMapOvr>
  <p:hf hdr="0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0108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81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268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23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4139058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8633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292208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66094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75369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20640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82280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1958647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45266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4158457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654703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43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4861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31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8000659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302550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575061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8535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82127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755343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6074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96783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3730170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4749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363496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46555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78827"/>
      </p:ext>
    </p:extLst>
  </p:cSld>
  <p:clrMapOvr>
    <a:masterClrMapping/>
  </p:clrMapOvr>
  <p:hf hdr="0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49682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8123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0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574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36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01825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26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93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29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44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69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0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67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95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23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7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1449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4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41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33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68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09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93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2885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1084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8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3829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96718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5792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38013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9204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33035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6217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4557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2973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7877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8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7231928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9843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15462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97648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2875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4606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226345389"/>
      </p:ext>
    </p:extLst>
  </p:cSld>
  <p:clrMapOvr>
    <a:masterClrMapping/>
  </p:clrMapOvr>
  <p:hf hdr="0"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0369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8610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19832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27118"/>
      </p:ext>
    </p:extLst>
  </p:cSld>
  <p:clrMapOvr>
    <a:masterClrMapping/>
  </p:clrMapOvr>
  <p:hf hdr="0"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6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72380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10440"/>
      </p:ext>
    </p:extLst>
  </p:cSld>
  <p:clrMapOvr>
    <a:masterClrMapping/>
  </p:clrMapOvr>
  <p:hf hdr="0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72911"/>
      </p:ext>
    </p:extLst>
  </p:cSld>
  <p:clrMapOvr>
    <a:masterClrMapping/>
  </p:clrMapOvr>
  <p:hf hdr="0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65358"/>
      </p:ext>
    </p:extLst>
  </p:cSld>
  <p:clrMapOvr>
    <a:masterClrMapping/>
  </p:clrMapOvr>
  <p:hf hdr="0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99237"/>
      </p:ext>
    </p:extLst>
  </p:cSld>
  <p:clrMapOvr>
    <a:masterClrMapping/>
  </p:clrMapOvr>
  <p:hf hdr="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63880"/>
      </p:ext>
    </p:extLst>
  </p:cSld>
  <p:clrMapOvr>
    <a:masterClrMapping/>
  </p:clrMapOvr>
  <p:hf hdr="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00652"/>
      </p:ext>
    </p:extLst>
  </p:cSld>
  <p:clrMapOvr>
    <a:masterClrMapping/>
  </p:clrMapOvr>
  <p:hf hdr="0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29325"/>
      </p:ext>
    </p:extLst>
  </p:cSld>
  <p:clrMapOvr>
    <a:masterClrMapping/>
  </p:clrMapOvr>
  <p:hf hdr="0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52106"/>
      </p:ext>
    </p:extLst>
  </p:cSld>
  <p:clrMapOvr>
    <a:masterClrMapping/>
  </p:clrMapOvr>
  <p:hf hdr="0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1832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13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3876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892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948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997874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72879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010577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92258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401904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720735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1286115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1099837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4798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484785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981024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3884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530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005961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5493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63919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343949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755735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8500757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4741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251858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041030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012189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158298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83872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63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05570"/>
      </p:ext>
    </p:extLst>
  </p:cSld>
  <p:clrMapOvr>
    <a:masterClrMapping/>
  </p:clrMapOvr>
  <p:hf hdr="0"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21401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29268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7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7704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31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92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32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11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88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60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88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9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9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51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2476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76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61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7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04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54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295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56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98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70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6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09015378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59790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34220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4780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35483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20649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64375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7061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94614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0509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03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446727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03694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54371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32103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36256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353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14604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06548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21400377"/>
      </p:ext>
    </p:extLst>
  </p:cSld>
  <p:clrMapOvr>
    <a:masterClrMapping/>
  </p:clrMapOvr>
  <p:hf hdr="0"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41603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554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44723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3257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7365"/>
      </p:ext>
    </p:extLst>
  </p:cSld>
  <p:clrMapOvr>
    <a:masterClrMapping/>
  </p:clrMapOvr>
  <p:hf hdr="0"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4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04284"/>
      </p:ext>
    </p:extLst>
  </p:cSld>
  <p:clrMapOvr>
    <a:masterClrMapping/>
  </p:clrMapOvr>
  <p:hf hdr="0"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97942"/>
      </p:ext>
    </p:extLst>
  </p:cSld>
  <p:clrMapOvr>
    <a:masterClrMapping/>
  </p:clrMapOvr>
  <p:hf hdr="0"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54628"/>
      </p:ext>
    </p:extLst>
  </p:cSld>
  <p:clrMapOvr>
    <a:masterClrMapping/>
  </p:clrMapOvr>
  <p:hf hdr="0"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81633"/>
      </p:ext>
    </p:extLst>
  </p:cSld>
  <p:clrMapOvr>
    <a:masterClrMapping/>
  </p:clrMapOvr>
  <p:hf hdr="0"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76483"/>
      </p:ext>
    </p:extLst>
  </p:cSld>
  <p:clrMapOvr>
    <a:masterClrMapping/>
  </p:clrMapOvr>
  <p:hf hdr="0"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98044"/>
      </p:ext>
    </p:extLst>
  </p:cSld>
  <p:clrMapOvr>
    <a:masterClrMapping/>
  </p:clrMapOvr>
  <p:hf hdr="0"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4222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14690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586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07095"/>
      </p:ext>
    </p:extLst>
  </p:cSld>
  <p:clrMapOvr>
    <a:masterClrMapping/>
  </p:clrMapOvr>
  <p:hf hdr="0"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0755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95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186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91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054204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897925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11437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773876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236117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38375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77400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18743765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524626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3022043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203478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6453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51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05569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951687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959792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3825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561403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038595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33727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628286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56980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268135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359209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40660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81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61276"/>
      </p:ext>
    </p:extLst>
  </p:cSld>
  <p:clrMapOvr>
    <a:masterClrMapping/>
  </p:clrMapOvr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6525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62981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7081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4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1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12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8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72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86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45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1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43927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83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43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11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45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13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5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84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7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96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93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038125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0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878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1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97400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3132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21268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34677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82050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90641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936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572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5631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83464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9756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76130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669566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04202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972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85150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15391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775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468874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34581460"/>
      </p:ext>
    </p:extLst>
  </p:cSld>
  <p:clrMapOvr>
    <a:masterClrMapping/>
  </p:clrMapOvr>
  <p:hf hdr="0"/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95921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26618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28405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20344"/>
      </p:ext>
    </p:extLst>
  </p:cSld>
  <p:clrMapOvr>
    <a:masterClrMapping/>
  </p:clrMapOvr>
  <p:hf hdr="0"/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23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72908"/>
      </p:ext>
    </p:extLst>
  </p:cSld>
  <p:clrMapOvr>
    <a:masterClrMapping/>
  </p:clrMapOvr>
  <p:hf hdr="0"/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64664"/>
      </p:ext>
    </p:extLst>
  </p:cSld>
  <p:clrMapOvr>
    <a:masterClrMapping/>
  </p:clrMapOvr>
  <p:hf hdr="0"/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50730"/>
      </p:ext>
    </p:extLst>
  </p:cSld>
  <p:clrMapOvr>
    <a:masterClrMapping/>
  </p:clrMapOvr>
  <p:hf hdr="0"/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82544"/>
      </p:ext>
    </p:extLst>
  </p:cSld>
  <p:clrMapOvr>
    <a:masterClrMapping/>
  </p:clrMapOvr>
  <p:hf hd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667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47119"/>
      </p:ext>
    </p:extLst>
  </p:cSld>
  <p:clrMapOvr>
    <a:masterClrMapping/>
  </p:clrMapOvr>
  <p:hf hdr="0"/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30338"/>
      </p:ext>
    </p:extLst>
  </p:cSld>
  <p:clrMapOvr>
    <a:masterClrMapping/>
  </p:clrMapOvr>
  <p:hf hdr="0"/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15845"/>
      </p:ext>
    </p:extLst>
  </p:cSld>
  <p:clrMapOvr>
    <a:masterClrMapping/>
  </p:clrMapOvr>
  <p:hf hdr="0"/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28629"/>
      </p:ext>
    </p:extLst>
  </p:cSld>
  <p:clrMapOvr>
    <a:masterClrMapping/>
  </p:clrMapOvr>
  <p:hf hdr="0"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11914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62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39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50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68841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4507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30431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70363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168237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437716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609927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983985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459379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118163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456577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81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18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000598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16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233186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996621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506740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697898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42326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50472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50845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621951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607586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549689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175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37368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0289"/>
      </p:ext>
    </p:extLst>
  </p:cSld>
  <p:clrMapOvr>
    <a:masterClrMapping/>
  </p:clrMapOvr>
  <p:hf hdr="0"/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63108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33791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4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18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38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13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83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301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42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63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1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45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93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37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27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2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5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3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682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13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71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542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8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24978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83125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19797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468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392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06279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14921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72343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84738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2844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69563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14682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07409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3955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08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54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86824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7890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9061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4625662"/>
      </p:ext>
    </p:extLst>
  </p:cSld>
  <p:clrMapOvr>
    <a:masterClrMapping/>
  </p:clrMapOvr>
  <p:hf hdr="0"/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32376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66480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28945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67053"/>
      </p:ext>
    </p:extLst>
  </p:cSld>
  <p:clrMapOvr>
    <a:masterClrMapping/>
  </p:clrMapOvr>
  <p:hf hdr="0"/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87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53607"/>
      </p:ext>
    </p:extLst>
  </p:cSld>
  <p:clrMapOvr>
    <a:masterClrMapping/>
  </p:clrMapOvr>
  <p:hf hd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38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46515"/>
      </p:ext>
    </p:extLst>
  </p:cSld>
  <p:clrMapOvr>
    <a:masterClrMapping/>
  </p:clrMapOvr>
  <p:hf hdr="0"/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53946"/>
      </p:ext>
    </p:extLst>
  </p:cSld>
  <p:clrMapOvr>
    <a:masterClrMapping/>
  </p:clrMapOvr>
  <p:hf hdr="0"/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73302"/>
      </p:ext>
    </p:extLst>
  </p:cSld>
  <p:clrMapOvr>
    <a:masterClrMapping/>
  </p:clrMapOvr>
  <p:hf hdr="0"/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28552"/>
      </p:ext>
    </p:extLst>
  </p:cSld>
  <p:clrMapOvr>
    <a:masterClrMapping/>
  </p:clrMapOvr>
  <p:hf hdr="0"/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47466"/>
      </p:ext>
    </p:extLst>
  </p:cSld>
  <p:clrMapOvr>
    <a:masterClrMapping/>
  </p:clrMapOvr>
  <p:hf hdr="0"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5153"/>
      </p:ext>
    </p:extLst>
  </p:cSld>
  <p:clrMapOvr>
    <a:masterClrMapping/>
  </p:clrMapOvr>
  <p:hf hdr="0"/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39313"/>
      </p:ext>
    </p:extLst>
  </p:cSld>
  <p:clrMapOvr>
    <a:masterClrMapping/>
  </p:clrMapOvr>
  <p:hf hdr="0"/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3800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03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5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17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991632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366361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97105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63846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224509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90268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63720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3911250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5031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42888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4123412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6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95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45154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806375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55984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199765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32080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809803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761378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506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938933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916404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1935905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88349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98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12066"/>
      </p:ext>
    </p:extLst>
  </p:cSld>
  <p:clrMapOvr>
    <a:masterClrMapping/>
  </p:clrMapOvr>
  <p:hf hdr="0"/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2814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36422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6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6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8467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5907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28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22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218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5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81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33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91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61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157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05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6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84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849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31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748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1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993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36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84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426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9492348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10909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79437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52926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5394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2550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01684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11259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79305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34671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7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130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91894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35061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75422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07905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10419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68380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88639250"/>
      </p:ext>
    </p:extLst>
  </p:cSld>
  <p:clrMapOvr>
    <a:masterClrMapping/>
  </p:clrMapOvr>
  <p:hf hdr="0"/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5260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29327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260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597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83006"/>
      </p:ext>
    </p:extLst>
  </p:cSld>
  <p:clrMapOvr>
    <a:masterClrMapping/>
  </p:clrMapOvr>
  <p:hf hdr="0"/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59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50028"/>
      </p:ext>
    </p:extLst>
  </p:cSld>
  <p:clrMapOvr>
    <a:masterClrMapping/>
  </p:clrMapOvr>
  <p:hf hdr="0"/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92633"/>
      </p:ext>
    </p:extLst>
  </p:cSld>
  <p:clrMapOvr>
    <a:masterClrMapping/>
  </p:clrMapOvr>
  <p:hf hdr="0"/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90494"/>
      </p:ext>
    </p:extLst>
  </p:cSld>
  <p:clrMapOvr>
    <a:masterClrMapping/>
  </p:clrMapOvr>
  <p:hf hdr="0"/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05787"/>
      </p:ext>
    </p:extLst>
  </p:cSld>
  <p:clrMapOvr>
    <a:masterClrMapping/>
  </p:clrMapOvr>
  <p:hf hdr="0"/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54543"/>
      </p:ext>
    </p:extLst>
  </p:cSld>
  <p:clrMapOvr>
    <a:masterClrMapping/>
  </p:clrMapOvr>
  <p:hf hdr="0"/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09092"/>
      </p:ext>
    </p:extLst>
  </p:cSld>
  <p:clrMapOvr>
    <a:masterClrMapping/>
  </p:clrMapOvr>
  <p:hf hdr="0"/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51349"/>
      </p:ext>
    </p:extLst>
  </p:cSld>
  <p:clrMapOvr>
    <a:masterClrMapping/>
  </p:clrMapOvr>
  <p:hf hdr="0"/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54343"/>
      </p:ext>
    </p:extLst>
  </p:cSld>
  <p:clrMapOvr>
    <a:masterClrMapping/>
  </p:clrMapOvr>
  <p:hf hd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08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93813"/>
      </p:ext>
    </p:extLst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81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63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01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1784583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681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18342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656499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30812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635704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10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138148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3850609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953608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220368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467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507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87680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10309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506710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868515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3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3864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73439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648120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090354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954243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75373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87759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51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62129"/>
      </p:ext>
    </p:extLst>
  </p:cSld>
  <p:clrMapOvr>
    <a:masterClrMapping/>
  </p:clrMapOvr>
  <p:hf hdr="0"/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09900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0180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14043"/>
      </p:ext>
    </p:extLst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5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80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53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88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02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61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07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82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4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7331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98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7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22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37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027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93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39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1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70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27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235716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283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48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56238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65428"/>
      </p:ext>
    </p:extLst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12318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67210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06765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22314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3156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134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9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27138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80665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79571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12592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1538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76445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22069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24872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64551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14076130"/>
      </p:ext>
    </p:extLst>
  </p:cSld>
  <p:clrMapOvr>
    <a:masterClrMapping/>
  </p:clrMapOvr>
  <p:hf hdr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81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64527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6564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07531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16144"/>
      </p:ext>
    </p:extLst>
  </p:cSld>
  <p:clrMapOvr>
    <a:masterClrMapping/>
  </p:clrMapOvr>
  <p:hf hdr="0"/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89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94372"/>
      </p:ext>
    </p:extLst>
  </p:cSld>
  <p:clrMapOvr>
    <a:masterClrMapping/>
  </p:clrMapOvr>
  <p:hf hdr="0"/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57499"/>
      </p:ext>
    </p:extLst>
  </p:cSld>
  <p:clrMapOvr>
    <a:masterClrMapping/>
  </p:clrMapOvr>
  <p:hf hdr="0"/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48285"/>
      </p:ext>
    </p:extLst>
  </p:cSld>
  <p:clrMapOvr>
    <a:masterClrMapping/>
  </p:clrMapOvr>
  <p:hf hdr="0"/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42646"/>
      </p:ext>
    </p:extLst>
  </p:cSld>
  <p:clrMapOvr>
    <a:masterClrMapping/>
  </p:clrMapOvr>
  <p:hf hdr="0"/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3880"/>
      </p:ext>
    </p:extLst>
  </p:cSld>
  <p:clrMapOvr>
    <a:masterClrMapping/>
  </p:clrMapOvr>
  <p:hf hdr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415787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98764"/>
      </p:ext>
    </p:extLst>
  </p:cSld>
  <p:clrMapOvr>
    <a:masterClrMapping/>
  </p:clrMapOvr>
  <p:hf hdr="0"/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88742"/>
      </p:ext>
    </p:extLst>
  </p:cSld>
  <p:clrMapOvr>
    <a:masterClrMapping/>
  </p:clrMapOvr>
  <p:hf hdr="0"/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13613"/>
      </p:ext>
    </p:extLst>
  </p:cSld>
  <p:clrMapOvr>
    <a:masterClrMapping/>
  </p:clrMapOvr>
  <p:hf hdr="0"/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80937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5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9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63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1364317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73848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99213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47779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345861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63976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71382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19554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390963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2300414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93006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3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358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490934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56371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24946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392227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796581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579598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535757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05714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264358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56017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0887924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405611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924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39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89797"/>
      </p:ext>
    </p:extLst>
  </p:cSld>
  <p:clrMapOvr>
    <a:masterClrMapping/>
  </p:clrMapOvr>
  <p:hf hdr="0"/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07716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53042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3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5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03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3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86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42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081432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00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79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10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413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18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2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88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323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5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51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724114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67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40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20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49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5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5821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91303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26418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11805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982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642569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43962"/>
      </p:ext>
    </p:extLst>
  </p:cSld>
  <p:clrMapOvr>
    <a:masterClrMapping/>
  </p:clrMapOvr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40889"/>
      </p:ext>
    </p:extLst>
  </p:cSld>
  <p:clrMapOvr>
    <a:masterClrMapping/>
  </p:clrMapOvr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0777"/>
      </p:ext>
    </p:extLst>
  </p:cSld>
  <p:clrMapOvr>
    <a:masterClrMapping/>
  </p:clrMapOvr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85075"/>
      </p:ext>
    </p:extLst>
  </p:cSld>
  <p:clrMapOvr>
    <a:masterClrMapping/>
  </p:clrMapOvr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44368"/>
      </p:ext>
    </p:extLst>
  </p:cSld>
  <p:clrMapOvr>
    <a:masterClrMapping/>
  </p:clrMapOvr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58004"/>
      </p:ext>
    </p:extLst>
  </p:cSld>
  <p:clrMapOvr>
    <a:masterClrMapping/>
  </p:clrMapOvr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50984"/>
      </p:ext>
    </p:extLst>
  </p:cSld>
  <p:clrMapOvr>
    <a:masterClrMapping/>
  </p:clrMapOvr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01404"/>
      </p:ext>
    </p:extLst>
  </p:cSld>
  <p:clrMapOvr>
    <a:masterClrMapping/>
  </p:clrMapOvr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92724"/>
      </p:ext>
    </p:extLst>
  </p:cSld>
  <p:clrMapOvr>
    <a:masterClrMapping/>
  </p:clrMapOvr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2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7618948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1981827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622"/>
      </p:ext>
    </p:extLst>
  </p:cSld>
  <p:clrMapOvr>
    <a:masterClrMapping/>
  </p:clrMapOvr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68383"/>
      </p:ext>
    </p:extLst>
  </p:cSld>
  <p:clrMapOvr>
    <a:masterClrMapping/>
  </p:clrMapOvr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682427057"/>
      </p:ext>
    </p:extLst>
  </p:cSld>
  <p:clrMapOvr>
    <a:masterClrMapping/>
  </p:clrMapOvr>
  <p:hf hdr="0"/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56256"/>
      </p:ext>
    </p:extLst>
  </p:cSld>
  <p:clrMapOvr>
    <a:masterClrMapping/>
  </p:clrMapOvr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09628"/>
      </p:ext>
    </p:extLst>
  </p:cSld>
  <p:clrMapOvr>
    <a:masterClrMapping/>
  </p:clrMapOvr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90397"/>
      </p:ext>
    </p:extLst>
  </p:cSld>
  <p:clrMapOvr>
    <a:masterClrMapping/>
  </p:clrMapOvr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64321"/>
      </p:ext>
    </p:extLst>
  </p:cSld>
  <p:clrMapOvr>
    <a:masterClrMapping/>
  </p:clrMapOvr>
  <p:hf hdr="0"/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8245"/>
      </p:ext>
    </p:extLst>
  </p:cSld>
  <p:clrMapOvr>
    <a:masterClrMapping/>
  </p:clrMapOvr>
  <p:hf hdr="0"/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89517"/>
      </p:ext>
    </p:extLst>
  </p:cSld>
  <p:clrMapOvr>
    <a:masterClrMapping/>
  </p:clrMapOvr>
  <p:hf hd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2227597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41788"/>
      </p:ext>
    </p:extLst>
  </p:cSld>
  <p:clrMapOvr>
    <a:masterClrMapping/>
  </p:clrMapOvr>
  <p:hf hdr="0"/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28424"/>
      </p:ext>
    </p:extLst>
  </p:cSld>
  <p:clrMapOvr>
    <a:masterClrMapping/>
  </p:clrMapOvr>
  <p:hf hdr="0"/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8447"/>
      </p:ext>
    </p:extLst>
  </p:cSld>
  <p:clrMapOvr>
    <a:masterClrMapping/>
  </p:clrMapOvr>
  <p:hf hdr="0"/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97345"/>
      </p:ext>
    </p:extLst>
  </p:cSld>
  <p:clrMapOvr>
    <a:masterClrMapping/>
  </p:clrMapOvr>
  <p:hf hdr="0"/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45573"/>
      </p:ext>
    </p:extLst>
  </p:cSld>
  <p:clrMapOvr>
    <a:masterClrMapping/>
  </p:clrMapOvr>
  <p:hf hdr="0"/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6833"/>
      </p:ext>
    </p:extLst>
  </p:cSld>
  <p:clrMapOvr>
    <a:masterClrMapping/>
  </p:clrMapOvr>
  <p:hf hdr="0"/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38562"/>
      </p:ext>
    </p:extLst>
  </p:cSld>
  <p:clrMapOvr>
    <a:masterClrMapping/>
  </p:clrMapOvr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51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10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91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49354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887490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235437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078354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5022513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7976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01323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042754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501548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220375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6978918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8067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190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83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8918738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755039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344761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947357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355145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891537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5272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1238715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572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3389498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684861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327714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90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14181"/>
      </p:ext>
    </p:extLst>
  </p:cSld>
  <p:clrMapOvr>
    <a:masterClrMapping/>
  </p:clrMapOvr>
  <p:hf hdr="0"/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883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48681"/>
      </p:ext>
    </p:extLst>
  </p:cSld>
  <p:clrMapOvr>
    <a:masterClrMapping/>
  </p:clrMapOvr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7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148040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92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4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18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9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43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21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47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88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74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02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524186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559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41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69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47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43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6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45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1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17411"/>
      </p:ext>
    </p:extLst>
  </p:cSld>
  <p:clrMapOvr>
    <a:masterClrMapping/>
  </p:clrMapOvr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112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638086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09856"/>
      </p:ext>
    </p:extLst>
  </p:cSld>
  <p:clrMapOvr>
    <a:masterClrMapping/>
  </p:clrMapOvr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48797"/>
      </p:ext>
    </p:extLst>
  </p:cSld>
  <p:clrMapOvr>
    <a:masterClrMapping/>
  </p:clrMapOvr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96442"/>
      </p:ext>
    </p:extLst>
  </p:cSld>
  <p:clrMapOvr>
    <a:masterClrMapping/>
  </p:clrMapOvr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48145"/>
      </p:ext>
    </p:extLst>
  </p:cSld>
  <p:clrMapOvr>
    <a:masterClrMapping/>
  </p:clrMapOvr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9558"/>
      </p:ext>
    </p:extLst>
  </p:cSld>
  <p:clrMapOvr>
    <a:masterClrMapping/>
  </p:clrMapOvr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63245"/>
      </p:ext>
    </p:extLst>
  </p:cSld>
  <p:clrMapOvr>
    <a:masterClrMapping/>
  </p:clrMapOvr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35073"/>
      </p:ext>
    </p:extLst>
  </p:cSld>
  <p:clrMapOvr>
    <a:masterClrMapping/>
  </p:clrMapOvr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75440"/>
      </p:ext>
    </p:extLst>
  </p:cSld>
  <p:clrMapOvr>
    <a:masterClrMapping/>
  </p:clrMapOvr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70786"/>
      </p:ext>
    </p:extLst>
  </p:cSld>
  <p:clrMapOvr>
    <a:masterClrMapping/>
  </p:clrMapOvr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344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636342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00494"/>
      </p:ext>
    </p:extLst>
  </p:cSld>
  <p:clrMapOvr>
    <a:masterClrMapping/>
  </p:clrMapOvr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8265"/>
      </p:ext>
    </p:extLst>
  </p:cSld>
  <p:clrMapOvr>
    <a:masterClrMapping/>
  </p:clrMapOvr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44606"/>
      </p:ext>
    </p:extLst>
  </p:cSld>
  <p:clrMapOvr>
    <a:masterClrMapping/>
  </p:clrMapOvr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68091"/>
      </p:ext>
    </p:extLst>
  </p:cSld>
  <p:clrMapOvr>
    <a:masterClrMapping/>
  </p:clrMapOvr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40772"/>
      </p:ext>
    </p:extLst>
  </p:cSld>
  <p:clrMapOvr>
    <a:masterClrMapping/>
  </p:clrMapOvr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089379936"/>
      </p:ext>
    </p:extLst>
  </p:cSld>
  <p:clrMapOvr>
    <a:masterClrMapping/>
  </p:clrMapOvr>
  <p:hf hdr="0"/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73240"/>
      </p:ext>
    </p:extLst>
  </p:cSld>
  <p:clrMapOvr>
    <a:masterClrMapping/>
  </p:clrMapOvr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03178"/>
      </p:ext>
    </p:extLst>
  </p:cSld>
  <p:clrMapOvr>
    <a:masterClrMapping/>
  </p:clrMapOvr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570"/>
      </p:ext>
    </p:extLst>
  </p:cSld>
  <p:clrMapOvr>
    <a:masterClrMapping/>
  </p:clrMapOvr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11551"/>
      </p:ext>
    </p:extLst>
  </p:cSld>
  <p:clrMapOvr>
    <a:masterClrMapping/>
  </p:clrMapOvr>
  <p:hf hdr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377339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65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23840"/>
      </p:ext>
    </p:extLst>
  </p:cSld>
  <p:clrMapOvr>
    <a:masterClrMapping/>
  </p:clrMapOvr>
  <p:hf hdr="0"/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29583"/>
      </p:ext>
    </p:extLst>
  </p:cSld>
  <p:clrMapOvr>
    <a:masterClrMapping/>
  </p:clrMapOvr>
  <p:hf hdr="0"/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52151"/>
      </p:ext>
    </p:extLst>
  </p:cSld>
  <p:clrMapOvr>
    <a:masterClrMapping/>
  </p:clrMapOvr>
  <p:hf hdr="0"/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03713"/>
      </p:ext>
    </p:extLst>
  </p:cSld>
  <p:clrMapOvr>
    <a:masterClrMapping/>
  </p:clrMapOvr>
  <p:hf hdr="0"/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30600"/>
      </p:ext>
    </p:extLst>
  </p:cSld>
  <p:clrMapOvr>
    <a:masterClrMapping/>
  </p:clrMapOvr>
  <p:hf hdr="0"/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8300"/>
      </p:ext>
    </p:extLst>
  </p:cSld>
  <p:clrMapOvr>
    <a:masterClrMapping/>
  </p:clrMapOvr>
  <p:hf hdr="0"/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09244"/>
      </p:ext>
    </p:extLst>
  </p:cSld>
  <p:clrMapOvr>
    <a:masterClrMapping/>
  </p:clrMapOvr>
  <p:hf hdr="0"/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1163"/>
      </p:ext>
    </p:extLst>
  </p:cSld>
  <p:clrMapOvr>
    <a:masterClrMapping/>
  </p:clrMapOvr>
  <p:hf hdr="0"/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8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829456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35750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00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70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845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04260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507139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545162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350088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2787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600872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6090926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421240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091432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3098460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685302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75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20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186433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292297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604043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5ED947CD-3344-414C-AC0D-75655E5421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8B096103-D919-1F49-9E09-7E2B83CB0C6A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1D9893-91B3-FB22-2771-781F5169E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CCF4F4A-7238-AA6E-9854-5AAE80D420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921707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CEB37942-8D81-504D-80E8-1919A5FE268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A5620BD0-2722-E649-8D1E-9EAC25A2160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732CD7-EF4D-E21E-BBF6-E71AF368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E260637-9495-5220-4CB7-A6EBCAAC9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165827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45648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401734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7706311A-7701-9F45-8A92-11D95A68F3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7B3E37DD-6BC9-5648-B36D-DB8C2948674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D6EBBB-9603-70EB-28B9-E1B89199E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96658CD-C5C4-7F3C-69A6-E9AE447BD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841631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407759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227409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496850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73170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45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24424"/>
      </p:ext>
    </p:extLst>
  </p:cSld>
  <p:clrMapOvr>
    <a:masterClrMapping/>
  </p:clrMapOvr>
  <p:hf hdr="0"/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74300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481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3918462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 mit Smile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8282"/>
            <a:ext cx="2036068" cy="39014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6EAF6568-5E4C-466C-A510-05CD6886BFA6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777A55A-971D-8463-12A5-233E7294E9A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1D7FECA-9B75-E4B0-08D7-F20493C7F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8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3" grpId="0"/>
    </p:bldLst>
  </p:timing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 mit Smiley Animation">
    <p:bg>
      <p:bgPr>
        <a:solidFill>
          <a:srgbClr val="146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6DA16FC-F30B-4007-84EB-44E2DE9B1058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57CE3BD-F48E-453F-8C26-A64833274781}"/>
              </a:ext>
            </a:extLst>
          </p:cNvPr>
          <p:cNvSpPr/>
          <p:nvPr userDrawn="1"/>
        </p:nvSpPr>
        <p:spPr>
          <a:xfrm>
            <a:off x="0" y="5363675"/>
            <a:ext cx="12192000" cy="149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F15FE0D-786D-4C8E-9C7D-8B73DF457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64FC2809-8624-42F8-AEE1-82A3B525A2D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844208B-CEF8-4EA9-8461-2CC169A3A51A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FF9C68E-1948-4FCE-94D7-A72E9B433FB3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7DAADDD-C684-0213-BE25-9473BD532E65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5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7" grpId="0" animBg="1"/>
      <p:bldP spid="8" grpId="0" animBg="1"/>
      <p:bldP spid="10" grpId="0"/>
    </p:bld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CBEBA1C-2190-ADE1-7D1F-4CB7FEE43B57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21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C36BD72-C634-F938-A733-D295ED7015B9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0CB28BA8-791C-922E-0451-80E2113B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96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409993C-83E6-89FB-EA24-7433940016B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CDDAC77-48C9-2574-F6E7-28D360868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13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BE1D92A0-D10D-2CFC-4EA6-44E84B8638A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B4F65A93-E8B7-07F3-3848-7A98E26D1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21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547BA381-76C3-D61B-393E-34ECC915BEE2}"/>
              </a:ext>
            </a:extLst>
          </p:cNvPr>
          <p:cNvSpPr txBox="1"/>
          <p:nvPr userDrawn="1"/>
        </p:nvSpPr>
        <p:spPr>
          <a:xfrm>
            <a:off x="3791744" y="6515943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ADF781D-7257-DA92-F617-2810BA702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04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2110691"/>
            <a:ext cx="3752849" cy="42234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FD8CB1BC-968F-0EB3-FB73-441A79328B2E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32B244D-745F-3D2D-CD26-96B2F9D5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44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4748633"/>
            <a:ext cx="10320338" cy="15939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C8E7EAF8-1665-A2BE-6358-F582D5FD858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91DD5D05-CF91-E4E4-2DA8-2540E694A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67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3C49360-504D-6C32-2A7A-43CA19EFD60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3B09D5-91CD-BF3D-8827-8E2E2B0FE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9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6874355-0822-7D4D-88A8-17BDF9871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78306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B492F2C-D622-199C-C2F5-F552A6121D8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BF31C0F-2F47-6C34-619C-689DC61B0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69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9A630472-FB16-0007-2849-7BDB5CB7A708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685EC051-B697-95ED-01A4-FA362711E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38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FC884732-D3D3-2F58-84AF-CE09DBFB272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6C62D667-DB8E-30AC-C4F1-D1CD59020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45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0B8DE81-86A1-927C-3BA1-440434270136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D4E4C85-CD68-D3BB-F33B-82BC1CB10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89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A63586B-40A2-F252-A123-9BA1A00FD5ED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A27D11B1-9606-84A1-7147-5C9949589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4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0D93C77-01E0-46D3-2A41-CFA619584FE3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61554604-8EA4-5338-5643-EA46D0042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308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7C2738DE-5372-E9FB-447F-7BDED7D46F81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bav.volkswohl-bund.de</a:t>
            </a:r>
            <a:endParaRPr lang="de-DE" sz="1000" b="1" dirty="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73792E6B-C2F2-DAF4-06D8-F2E4B3470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3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Hä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12" y="-16046"/>
            <a:ext cx="12217611" cy="421798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F35DCE5F-D288-F14E-9B6C-FE5E97CE3D3E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C136A73A-AF82-5F4C-8F0C-B90C3C98DD1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A703247-33F6-6124-DBC3-DF1C6CB0D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xmlns="" id="{AEC6C205-D988-C831-5659-A76FCC8E36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07564340-2EC1-B84E-179A-3F45C3096CAC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C603D818-560C-B69A-1477-B8837FC67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22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0D74FE19-CEE5-724D-BDCC-25F9B502FE2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7688AF5A-9FB7-CC4A-B7C1-FA83F52F5F1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222571-2E18-051B-967A-F72F752E2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2AB9282-FAB1-D861-31D5-4F630B94F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D54C6BD-350C-E4FF-4E6F-6D0EDD02FA82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A88EBE2-B35D-86FF-698D-F380B0932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42169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220BE1A-AF4C-EC71-E195-C11B72D2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5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400" y="259200"/>
            <a:ext cx="1336087" cy="46800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A5AFE6A1-EC29-894D-93F9-702B2EF932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A8D793FE-B123-D942-8E8F-7BC9F60B03E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F4C4BA4-C276-0AB1-3AF3-2E0BEE648DCA}"/>
              </a:ext>
            </a:extLst>
          </p:cNvPr>
          <p:cNvSpPr txBox="1"/>
          <p:nvPr userDrawn="1"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44C2E0D-59E6-5F39-C622-8A1E77DC40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5856" y="259200"/>
            <a:ext cx="1711385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96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380081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D8523667-33D8-4141-B170-A2A9197C80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4972738"/>
            <a:ext cx="1204002" cy="1284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EE78FF-AEE3-5FFE-0BF2-3D358674C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8448" y="260648"/>
            <a:ext cx="1696126" cy="5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5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7199 L 0.4349 -0.7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-3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82096" cy="250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xmlns="" id="{8228D5AF-C4D7-413A-AE09-E150A1B146A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67" y="-6441"/>
            <a:ext cx="12173934" cy="42471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99"/>
            </a:lvl1pPr>
            <a:lvl2pPr marL="456789" indent="0">
              <a:buNone/>
              <a:defRPr sz="2797"/>
            </a:lvl2pPr>
            <a:lvl3pPr marL="913577" indent="0">
              <a:buNone/>
              <a:defRPr sz="2398"/>
            </a:lvl3pPr>
            <a:lvl4pPr marL="1370366" indent="0">
              <a:buNone/>
              <a:defRPr sz="1998"/>
            </a:lvl4pPr>
            <a:lvl5pPr marL="1827154" indent="0">
              <a:buNone/>
              <a:defRPr sz="1998"/>
            </a:lvl5pPr>
            <a:lvl6pPr marL="2283943" indent="0">
              <a:buNone/>
              <a:defRPr sz="1998"/>
            </a:lvl6pPr>
            <a:lvl7pPr marL="2740731" indent="0">
              <a:buNone/>
              <a:defRPr sz="1998"/>
            </a:lvl7pPr>
            <a:lvl8pPr marL="3197520" indent="0">
              <a:buNone/>
              <a:defRPr sz="1998"/>
            </a:lvl8pPr>
            <a:lvl9pPr marL="3654308" indent="0">
              <a:buNone/>
              <a:defRPr sz="1998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51600"/>
            <a:ext cx="12182096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8C0D83F-BF84-42F9-9BB3-58FDC8F12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808" y="296880"/>
            <a:ext cx="1817101" cy="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64303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B00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887434" y="4419600"/>
            <a:ext cx="10743563" cy="6617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3996" b="1" dirty="0">
                <a:solidFill>
                  <a:srgbClr val="FFFFFF"/>
                </a:solidFill>
              </a:rPr>
              <a:t>Alles einfach. Alles online. Alles PROKUNDO.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xmlns="" id="{AE5AA0AB-7224-4D3C-8423-86FC9F9192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999081B-3ECB-81F2-338E-2A58C375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36361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7FCEE6A1-ACF8-4F8A-993F-7A89EE22709A}"/>
              </a:ext>
            </a:extLst>
          </p:cNvPr>
          <p:cNvSpPr txBox="1"/>
          <p:nvPr userDrawn="1"/>
        </p:nvSpPr>
        <p:spPr>
          <a:xfrm>
            <a:off x="909971" y="4226401"/>
            <a:ext cx="8675292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396" b="1" dirty="0">
                <a:solidFill>
                  <a:srgbClr val="FFFFFF"/>
                </a:solidFill>
              </a:rPr>
              <a:t>Einfach versichern.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262579" cy="45719"/>
          </a:xfrm>
          <a:prstGeom prst="rect">
            <a:avLst/>
          </a:prstGeom>
          <a:solidFill>
            <a:srgbClr val="D3004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64852350-ED0A-411F-9388-33FCD785730E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80897" cy="64800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EA5901"/>
              </a:solidFill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7D7D83EA-8BD9-478F-87FE-37AD7084F10D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xmlns="" id="{E652F6F7-D54F-435D-B317-5B395A3DC2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rgbClr val="B0063E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3CE59B5E-45B4-1ED0-EE13-AA7B83318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69616" y="409745"/>
            <a:ext cx="2500415" cy="4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33199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71B4490-D3B6-41EC-AC99-154B99F7CC7A}"/>
              </a:ext>
            </a:extLst>
          </p:cNvPr>
          <p:cNvSpPr/>
          <p:nvPr userDrawn="1"/>
        </p:nvSpPr>
        <p:spPr>
          <a:xfrm>
            <a:off x="0" y="-42833"/>
            <a:ext cx="12192000" cy="5274000"/>
          </a:xfrm>
          <a:prstGeom prst="rect">
            <a:avLst/>
          </a:prstGeom>
          <a:solidFill>
            <a:srgbClr val="B0063E"/>
          </a:solidFill>
          <a:ln>
            <a:solidFill>
              <a:srgbClr val="A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A2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89FF9802-45BC-4FA4-8687-AF4F9EF758BA}"/>
              </a:ext>
            </a:extLst>
          </p:cNvPr>
          <p:cNvSpPr>
            <a:spLocks/>
          </p:cNvSpPr>
          <p:nvPr userDrawn="1"/>
        </p:nvSpPr>
        <p:spPr>
          <a:xfrm>
            <a:off x="0" y="5299201"/>
            <a:ext cx="12192000" cy="45719"/>
          </a:xfrm>
          <a:prstGeom prst="rect">
            <a:avLst/>
          </a:prstGeom>
          <a:solidFill>
            <a:srgbClr val="B006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866C466-E9BE-4A39-B576-7962C94C9053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9A9460EE-34F0-45C1-BABE-7266561B0B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971" y="4343400"/>
            <a:ext cx="5871204" cy="914400"/>
          </a:xfrm>
        </p:spPr>
        <p:txBody>
          <a:bodyPr/>
          <a:lstStyle>
            <a:lvl1pPr marL="0" indent="0">
              <a:buNone/>
              <a:defRPr sz="4396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CADD9CB3-5FD3-E2B3-9117-3FA085EEA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67072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-1" y="0"/>
            <a:ext cx="12192002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342591" indent="-342591" algn="l">
              <a:buClr>
                <a:srgbClr val="545856"/>
              </a:buClr>
              <a:buFont typeface="Fira Sans" panose="020B0503050000020004" pitchFamily="34" charset="0"/>
              <a:buChar char="»"/>
              <a:defRPr sz="2198">
                <a:solidFill>
                  <a:srgbClr val="545856"/>
                </a:solidFill>
              </a:defRPr>
            </a:lvl1pPr>
            <a:lvl2pPr marL="799380" indent="-342591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998">
                <a:solidFill>
                  <a:srgbClr val="545856"/>
                </a:solidFill>
              </a:defRPr>
            </a:lvl2pPr>
            <a:lvl3pPr marL="1199070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798">
                <a:solidFill>
                  <a:srgbClr val="545856"/>
                </a:solidFill>
              </a:defRPr>
            </a:lvl3pPr>
            <a:lvl4pPr marL="1655858" indent="-285493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545856"/>
              </a:buClr>
              <a:buFont typeface="Fira Sans" panose="020B0503050000020004" pitchFamily="34" charset="0"/>
              <a:buChar char="»"/>
              <a:defRPr sz="1599">
                <a:solidFill>
                  <a:srgbClr val="545856"/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9F997D9-8DAD-4EC1-A304-0CEC7B7BB2A5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4579A3C-2537-2F57-E1EE-3C05DA9D9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9660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2994305-AA63-22FD-4B0F-9FC7AA40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76387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046132FD-3E08-49C4-992D-A1248097B5EC}"/>
              </a:ext>
            </a:extLst>
          </p:cNvPr>
          <p:cNvSpPr/>
          <p:nvPr userDrawn="1"/>
        </p:nvSpPr>
        <p:spPr>
          <a:xfrm>
            <a:off x="0" y="0"/>
            <a:ext cx="4682932" cy="68580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BDACFB6-1D31-48E4-AA95-55F06CBE6B8E}"/>
              </a:ext>
            </a:extLst>
          </p:cNvPr>
          <p:cNvSpPr txBox="1"/>
          <p:nvPr userDrawn="1"/>
        </p:nvSpPr>
        <p:spPr>
          <a:xfrm rot="16200000">
            <a:off x="1316874" y="3244662"/>
            <a:ext cx="6858000" cy="368676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txBody>
          <a:bodyPr wrap="square" rtlCol="0" anchor="ctr" anchorCtr="0">
            <a:spAutoFit/>
          </a:bodyPr>
          <a:lstStyle/>
          <a:p>
            <a:endParaRPr lang="de-DE" sz="1798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F45D53D-43DF-4EC3-9542-A245F44E3D87}"/>
              </a:ext>
            </a:extLst>
          </p:cNvPr>
          <p:cNvSpPr/>
          <p:nvPr userDrawn="1"/>
        </p:nvSpPr>
        <p:spPr>
          <a:xfrm rot="16200000">
            <a:off x="1266520" y="3416412"/>
            <a:ext cx="6858000" cy="25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2E55538-2C25-431B-B9ED-F21DF707F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534" y="1058400"/>
            <a:ext cx="3726204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A24366E2-D811-4C80-8164-D332BA596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48" y="1587501"/>
            <a:ext cx="3725641" cy="4741863"/>
          </a:xfrm>
        </p:spPr>
        <p:txBody>
          <a:bodyPr lIns="0" tIns="0" rIns="0" bIns="0"/>
          <a:lstStyle>
            <a:lvl1pPr marL="0" indent="0">
              <a:buNone/>
              <a:defRPr sz="2398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45DBA31-94C0-4060-9FF3-5136BE5C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676" y="1051200"/>
            <a:ext cx="5621676" cy="5277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797">
                <a:solidFill>
                  <a:srgbClr val="545856"/>
                </a:solidFill>
                <a:latin typeface="Fira Sans" panose="020B05030500000200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05E22888-F3B2-4B1B-A5F7-F5243C4F5B22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FFFFFF"/>
                </a:solidFill>
              </a:rPr>
              <a:pPr algn="ctr"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BE72E3E6-59E6-48A7-A52A-FC814D58A785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E81B8182-A21E-3F52-2632-D8A1A88D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4522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04148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562414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85C926-2249-DB9C-1757-0D91E13E76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95558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237959" y="21096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30996615-3267-49DB-8B3A-74D0FD6A897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931015" y="2100411"/>
            <a:ext cx="5849368" cy="4222750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752FADFF-E147-D9AC-FDB4-34E96EC5F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363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>
            <a:extLst>
              <a:ext uri="{FF2B5EF4-FFF2-40B4-BE49-F238E27FC236}">
                <a16:creationId xmlns:a16="http://schemas.microsoft.com/office/drawing/2014/main" xmlns="" id="{E9D63D7C-64EA-4545-8B90-FAC106E71548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xmlns="" id="{5AB2FEFD-8A10-8E49-9EC7-9AC3984D48A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B5F15A0-2383-0949-8CCA-9712DFD10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bg2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FBD45EDA-47BE-E7F9-4612-4907AEB4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11556" y="228600"/>
            <a:ext cx="2133600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496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48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61867" y="2106000"/>
            <a:ext cx="4005393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B0063E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xmlns="" id="{C11C7962-754F-4C32-93FC-7807FFB65FF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62293" y="2106614"/>
            <a:ext cx="5862057" cy="4225925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593F63CB-3556-251B-CD78-435637286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6752"/>
      </p:ext>
    </p:extLst>
  </p:cSld>
  <p:clrMapOvr>
    <a:masterClrMapping/>
  </p:clrMapOvr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E6E4F9F9-2EA8-4015-84A5-7EA989666AE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8"/>
            <a:ext cx="2812882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1021CEE9-E690-4B3C-BDFC-1E6DE4D863E3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09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34075849-487B-489A-B4A8-F629F13926C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0715" y="2109600"/>
            <a:ext cx="2794653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7F9A9192-95C4-44A3-846D-FA56C21C94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3567" y="4538521"/>
            <a:ext cx="10311801" cy="1793879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198">
                <a:solidFill>
                  <a:srgbClr val="545856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55316E5-4FDE-DB08-5D80-3187D812B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72666"/>
      </p:ext>
    </p:extLst>
  </p:cSld>
  <p:clrMapOvr>
    <a:masterClrMapping/>
  </p:clrMapOvr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71675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75803DD-15B5-4BA1-9A1E-8173A0B3872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2600" y="2109789"/>
            <a:ext cx="10266928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0188BAFE-2AF1-3800-B4BA-701C2D9FC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43625"/>
      </p:ext>
    </p:extLst>
  </p:cSld>
  <p:clrMapOvr>
    <a:masterClrMapping/>
  </p:clrMapOvr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1999" cy="8408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A8C76A83-85C1-4B6B-AB5F-C0CFFAEB915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956990" y="2124724"/>
            <a:ext cx="10268116" cy="4275138"/>
          </a:xfrm>
        </p:spPr>
        <p:txBody>
          <a:bodyPr>
            <a:normAutofit/>
          </a:bodyPr>
          <a:lstStyle>
            <a:lvl1pPr marL="0" indent="0">
              <a:buNone/>
              <a:defRPr sz="1998">
                <a:solidFill>
                  <a:srgbClr val="B0063E"/>
                </a:solidFill>
              </a:defRPr>
            </a:lvl1pPr>
          </a:lstStyle>
          <a:p>
            <a:r>
              <a:rPr lang="de-DE" dirty="0"/>
              <a:t>Tabelle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2957537F-1CC7-377A-6152-F3D5172627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48377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92000" cy="63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xmlns="" id="{B70615C6-F32E-43AB-BBD9-A9A06D6A3EC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56990" y="2082662"/>
            <a:ext cx="10268116" cy="4249738"/>
          </a:xfrm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Diagramm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8161D8AF-7706-08BF-66BF-6DC43FB1C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6209"/>
      </p:ext>
    </p:extLst>
  </p:cSld>
  <p:clrMapOvr>
    <a:masterClrMapping/>
  </p:clrMapOvr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A78B8C58-0526-40A8-89DF-420B295F13D8}"/>
              </a:ext>
            </a:extLst>
          </p:cNvPr>
          <p:cNvSpPr/>
          <p:nvPr userDrawn="1"/>
        </p:nvSpPr>
        <p:spPr>
          <a:xfrm>
            <a:off x="0" y="4352400"/>
            <a:ext cx="12192000" cy="2505600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-9903" y="4239492"/>
            <a:ext cx="12210179" cy="80509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AAC6FDE9-5AEB-4899-BD56-D067FFFA00BF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FFFFFF"/>
                </a:solidFill>
              </a:rPr>
              <a:t>Seite</a:t>
            </a:r>
            <a:r>
              <a:rPr lang="de-DE" sz="1099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FFFFFF"/>
                </a:solidFill>
              </a:rPr>
              <a:pPr algn="ctr"/>
              <a:t>‹Nr.›</a:t>
            </a:fld>
            <a:endParaRPr lang="de-DE" sz="1099" dirty="0">
              <a:solidFill>
                <a:srgbClr val="FFFFFF"/>
              </a:solidFill>
            </a:endParaRPr>
          </a:p>
        </p:txBody>
      </p:sp>
      <p:sp>
        <p:nvSpPr>
          <p:cNvPr id="24" name="Datumsplatzhalter 3">
            <a:extLst>
              <a:ext uri="{FF2B5EF4-FFF2-40B4-BE49-F238E27FC236}">
                <a16:creationId xmlns:a16="http://schemas.microsoft.com/office/drawing/2014/main" xmlns="" id="{C3F04F31-B95E-4A80-814C-17493C14D79F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FFFFFF"/>
                </a:solidFill>
              </a:rPr>
              <a:pPr/>
              <a:t>12.02.2025</a:t>
            </a:fld>
            <a:endParaRPr lang="de-DE" sz="999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43D34920-9242-F90A-D5E7-B59893CFD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9202" y="-43913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00833"/>
      </p:ext>
    </p:extLst>
  </p:cSld>
  <p:clrMapOvr>
    <a:masterClrMapping/>
  </p:clrMapOvr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44B106D-935D-411A-87A9-9CC1060E1DDE}"/>
              </a:ext>
            </a:extLst>
          </p:cNvPr>
          <p:cNvSpPr/>
          <p:nvPr userDrawn="1"/>
        </p:nvSpPr>
        <p:spPr>
          <a:xfrm>
            <a:off x="0" y="4247156"/>
            <a:ext cx="12192000" cy="69244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solidFill>
                <a:srgbClr val="D20049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743F941-891E-40D2-BB1F-65BBCBEFDE0D}"/>
              </a:ext>
            </a:extLst>
          </p:cNvPr>
          <p:cNvSpPr/>
          <p:nvPr userDrawn="1"/>
        </p:nvSpPr>
        <p:spPr>
          <a:xfrm>
            <a:off x="-6568" y="4320843"/>
            <a:ext cx="12180897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 dirty="0">
              <a:noFill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xmlns="" id="{99348002-9FE9-4889-AF29-2EA3C3C0A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600" y="4743451"/>
            <a:ext cx="10310940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97" b="1" i="0">
                <a:solidFill>
                  <a:srgbClr val="B0063E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xmlns="" id="{C6E19781-26EF-451F-B58C-0490A0180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978" y="5284560"/>
            <a:ext cx="10308561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797" b="0" i="0" cap="none" spc="0">
                <a:ln>
                  <a:noFill/>
                </a:ln>
                <a:solidFill>
                  <a:srgbClr val="B0063E"/>
                </a:solidFill>
                <a:effectLst/>
                <a:latin typeface="Fira Sans" panose="020B0503050000020004" pitchFamily="34" charset="0"/>
              </a:defRPr>
            </a:lvl1pPr>
            <a:lvl2pPr marL="456789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3577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0366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5548" indent="-228394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FA880A77-6EA0-4066-BED2-8CB952F9C1D0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B0063E"/>
                </a:solidFill>
              </a:rPr>
              <a:t>Seite</a:t>
            </a:r>
            <a:r>
              <a:rPr lang="de-DE" sz="1099" dirty="0">
                <a:solidFill>
                  <a:srgbClr val="B0063E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B0063E"/>
                </a:solidFill>
              </a:rPr>
              <a:pPr algn="ctr"/>
              <a:t>‹Nr.›</a:t>
            </a:fld>
            <a:endParaRPr lang="de-DE" sz="1099" dirty="0">
              <a:solidFill>
                <a:srgbClr val="B0063E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83381AE2-A1A8-471A-ABC8-995FA38E3BC6}"/>
              </a:ext>
            </a:extLst>
          </p:cNvPr>
          <p:cNvSpPr txBox="1">
            <a:spLocks/>
          </p:cNvSpPr>
          <p:nvPr userDrawn="1"/>
        </p:nvSpPr>
        <p:spPr>
          <a:xfrm>
            <a:off x="909971" y="6350400"/>
            <a:ext cx="1726426" cy="475200"/>
          </a:xfrm>
          <a:prstGeom prst="rect">
            <a:avLst/>
          </a:prstGeom>
        </p:spPr>
        <p:txBody>
          <a:bodyPr vert="horz" lIns="89918" tIns="46757" rIns="89918" bIns="46757" rtlCol="0" anchor="t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399" smtClean="0">
                <a:solidFill>
                  <a:srgbClr val="D20049"/>
                </a:solidFill>
              </a:rPr>
              <a:pPr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2D3C4D3-FDCF-F55D-9A8A-806E220FC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0336" y="-27384"/>
            <a:ext cx="3067478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03662"/>
      </p:ext>
    </p:extLst>
  </p:cSld>
  <p:clrMapOvr>
    <a:masterClrMapping/>
  </p:clrMapOvr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A45E918-6B80-4CCE-9D23-178290069B04}"/>
              </a:ext>
            </a:extLst>
          </p:cNvPr>
          <p:cNvSpPr/>
          <p:nvPr userDrawn="1"/>
        </p:nvSpPr>
        <p:spPr>
          <a:xfrm>
            <a:off x="0" y="-8728"/>
            <a:ext cx="12192000" cy="6866728"/>
          </a:xfrm>
          <a:prstGeom prst="rect">
            <a:avLst/>
          </a:prstGeom>
          <a:solidFill>
            <a:srgbClr val="B0063E"/>
          </a:solidFill>
          <a:ln>
            <a:solidFill>
              <a:srgbClr val="B006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7" dirty="0">
              <a:solidFill>
                <a:srgbClr val="FFFFFF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6B49D6E-4266-4960-946E-FCF258178FB9}"/>
              </a:ext>
            </a:extLst>
          </p:cNvPr>
          <p:cNvSpPr txBox="1"/>
          <p:nvPr userDrawn="1"/>
        </p:nvSpPr>
        <p:spPr>
          <a:xfrm>
            <a:off x="2880312" y="2504182"/>
            <a:ext cx="5785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197" b="1" dirty="0">
                <a:solidFill>
                  <a:srgbClr val="FFFFFF"/>
                </a:solidFill>
              </a:rPr>
              <a:t>Alles einfach. Alles online. </a:t>
            </a:r>
          </a:p>
          <a:p>
            <a:r>
              <a:rPr lang="de-DE" sz="3197" b="1" dirty="0">
                <a:solidFill>
                  <a:srgbClr val="FFFFFF"/>
                </a:solidFill>
              </a:rPr>
              <a:t>Alles PROKUNDO.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49CBB07C-0F2B-486F-832F-FD606D6A61FD}"/>
              </a:ext>
            </a:extLst>
          </p:cNvPr>
          <p:cNvSpPr/>
          <p:nvPr userDrawn="1"/>
        </p:nvSpPr>
        <p:spPr>
          <a:xfrm>
            <a:off x="2746254" y="2405725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xmlns="" id="{4733D3E3-3FAF-4A94-9600-1B657D857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300" y="3810001"/>
            <a:ext cx="4392924" cy="862013"/>
          </a:xfrm>
        </p:spPr>
        <p:txBody>
          <a:bodyPr lIns="0" tIns="0" rIns="0" bIns="0"/>
          <a:lstStyle>
            <a:lvl1pPr marL="0" indent="0">
              <a:buNone/>
              <a:defRPr sz="279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E109981F-41FD-4D82-8BE2-5CEED075024A}"/>
              </a:ext>
            </a:extLst>
          </p:cNvPr>
          <p:cNvSpPr/>
          <p:nvPr userDrawn="1"/>
        </p:nvSpPr>
        <p:spPr>
          <a:xfrm>
            <a:off x="4416743" y="3603359"/>
            <a:ext cx="3685687" cy="45719"/>
          </a:xfrm>
          <a:prstGeom prst="rect">
            <a:avLst/>
          </a:prstGeom>
          <a:solidFill>
            <a:srgbClr val="878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1B9C1A4-94BD-BC56-71FE-FFF4E9DFA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69616" y="408953"/>
            <a:ext cx="2500415" cy="4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53370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334226659"/>
      </p:ext>
    </p:extLst>
  </p:cSld>
  <p:clrMapOvr>
    <a:masterClrMapping/>
  </p:clrMapOvr>
  <p:hf hdr="0"/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10800" y="4226400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7294A7E-BA06-44E5-95D4-B63C360D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91F4C4D8-BFFD-9284-C81E-A9D30EC01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52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342900" indent="-342900" algn="l">
              <a:buClr>
                <a:srgbClr val="EA5901"/>
              </a:buClr>
              <a:buFont typeface="Fira Sans" panose="020B0503050000020004" pitchFamily="34" charset="0"/>
              <a:buChar char="»"/>
              <a:defRPr sz="2200">
                <a:solidFill>
                  <a:srgbClr val="55544F"/>
                </a:solidFill>
              </a:defRPr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2000">
                <a:solidFill>
                  <a:srgbClr val="55544F"/>
                </a:solidFill>
              </a:defRPr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800">
                <a:solidFill>
                  <a:srgbClr val="55544F"/>
                </a:solidFill>
              </a:defRPr>
            </a:lvl3pPr>
            <a:lvl4pPr marL="16573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Char char="»"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/>
              <a:t>Agenda/</a:t>
            </a:r>
            <a:r>
              <a:rPr lang="en-US" dirty="0" err="1"/>
              <a:t>Inhaltsangabe</a:t>
            </a:r>
            <a:r>
              <a:rPr lang="en-US" dirty="0"/>
              <a:t>/</a:t>
            </a:r>
            <a:r>
              <a:rPr lang="en-US" dirty="0" err="1"/>
              <a:t>Aufzählung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6786F9F8-389F-4DEB-99B2-6765F145BE0D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58689E59-5601-4EB9-9E20-84F13A3AD647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A324AE5E-1078-F583-5C68-0304D4A2D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2601"/>
      </p:ext>
    </p:extLst>
  </p:cSld>
  <p:clrMapOvr>
    <a:masterClrMapping/>
  </p:clrMapOvr>
  <p:hf hdr="0"/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EA590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A5901"/>
                </a:solidFill>
              </a:rPr>
              <a:t>Titel der Präsentation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B624969-3774-49E0-A3FE-16E4142C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46D274A-BFF6-8962-8120-4E0145BB7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1856" y="2078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05677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F2B41A65-B66C-429A-81D3-2DEE0DE0CEC9}"/>
              </a:ext>
            </a:extLst>
          </p:cNvPr>
          <p:cNvSpPr>
            <a:spLocks/>
          </p:cNvSpPr>
          <p:nvPr userDrawn="1"/>
        </p:nvSpPr>
        <p:spPr>
          <a:xfrm>
            <a:off x="0" y="5299200"/>
            <a:ext cx="12192000" cy="64800"/>
          </a:xfrm>
          <a:prstGeom prst="rect">
            <a:avLst/>
          </a:prstGeom>
          <a:solidFill>
            <a:srgbClr val="ED6D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932400" y="4215292"/>
            <a:ext cx="9381600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de-DE" sz="4400" b="1" dirty="0">
                <a:solidFill>
                  <a:srgbClr val="ED6D00"/>
                </a:solidFill>
              </a:rPr>
              <a:t>Titel der Präsentation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392A1DE0-66BD-4FE0-B93E-6B5B4E4A4323}"/>
              </a:ext>
            </a:extLst>
          </p:cNvPr>
          <p:cNvSpPr/>
          <p:nvPr userDrawn="1"/>
        </p:nvSpPr>
        <p:spPr>
          <a:xfrm>
            <a:off x="0" y="0"/>
            <a:ext cx="12192000" cy="5274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>
              <a:solidFill>
                <a:srgbClr val="FFFFFF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2186BCD6-90D0-4199-B405-3BBCF58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800" y="6349998"/>
            <a:ext cx="1728192" cy="47625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fld id="{36E868E0-08C5-7E42-8943-E1B2C4EF504C}" type="datetime1">
              <a:rPr lang="de-DE" smtClean="0"/>
              <a:pPr/>
              <a:t>12.02.2025</a:t>
            </a:fld>
            <a:endParaRPr lang="de-DE" dirty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xmlns="" id="{38CDBFAD-67A9-4937-99B4-F7EE572611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4343400"/>
            <a:ext cx="5876556" cy="914400"/>
          </a:xfr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2" name="Bild 6">
            <a:extLst>
              <a:ext uri="{FF2B5EF4-FFF2-40B4-BE49-F238E27FC236}">
                <a16:creationId xmlns:a16="http://schemas.microsoft.com/office/drawing/2014/main" xmlns="" id="{53D4C786-ACBB-75B1-ED22-A2F1FECCF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54729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20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2109600"/>
            <a:ext cx="103212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1EE7758-5AD8-4FD0-95CA-ABF06AB5EB8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56CD9724-4FBC-464A-AD1F-2E7AEB3DCBEC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07367B12-7AE1-02C4-9611-2A4152B65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59105"/>
      </p:ext>
    </p:extLst>
  </p:cSld>
  <p:clrMapOvr>
    <a:masterClrMapping/>
  </p:clrMapOvr>
  <p:hf hdr="0"/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1812315-C960-C12B-F33F-2AE563575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5704" y="-27384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95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A06CD60-D38B-2F13-265A-4BA8B44E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9386"/>
      </p:ext>
    </p:extLst>
  </p:cSld>
  <p:clrMapOvr>
    <a:masterClrMapping/>
  </p:clrMapOvr>
  <p:hf hdr="0"/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16800" y="2109600"/>
            <a:ext cx="3754800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A085B9A-FC43-4DFF-BD06-FE9069811EAA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31354672-A0EF-436B-9FB5-4EBCEE7BB9BD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xmlns="" id="{62B067E6-A322-41EA-908F-6AA415AB405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0400" y="2072464"/>
            <a:ext cx="5555639" cy="4222799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5199B71F-0D80-99AA-8EDD-0DC222F4C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76319"/>
      </p:ext>
    </p:extLst>
  </p:cSld>
  <p:clrMapOvr>
    <a:masterClrMapping/>
  </p:clrMapOvr>
  <p:hf hdr="0"/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400" y="4748400"/>
            <a:ext cx="10321200" cy="1594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rgbClr val="EA5901"/>
              </a:buClr>
              <a:buFont typeface="Fira Sans" panose="020B0503050000020004" pitchFamily="34" charset="0"/>
              <a:buNone/>
              <a:defRPr sz="2200">
                <a:solidFill>
                  <a:srgbClr val="55544F"/>
                </a:solidFill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2000">
                <a:solidFill>
                  <a:srgbClr val="55544F"/>
                </a:solidFill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800">
                <a:solidFill>
                  <a:srgbClr val="55544F"/>
                </a:solidFill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EA5901"/>
              </a:buClr>
              <a:buFont typeface="Fira Sans" panose="020B0503050000020004" pitchFamily="34" charset="0"/>
              <a:buNone/>
              <a:defRPr sz="1600">
                <a:solidFill>
                  <a:srgbClr val="55544F"/>
                </a:solidFill>
              </a:defRPr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Mastertextformat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347B9A70-9146-4AC9-9B5D-67A1089E8C1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2109788"/>
            <a:ext cx="2815446" cy="21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DD6A58FE-5B72-4A7F-857D-B9F26F3C4BB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2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 2 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78A85AC0-B783-46C2-9FFD-CCCA8DB327D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8400" y="2109600"/>
            <a:ext cx="2797200" cy="20959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Bild3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FB2DB4DC-A0EC-4B74-B0E8-F421748703C4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E17096D9-78E1-449B-90D6-0DB1FAC57A4B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xmlns="" id="{4E239A30-F79A-66AF-70EA-51796916F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00930"/>
      </p:ext>
    </p:extLst>
  </p:cSld>
  <p:clrMapOvr>
    <a:masterClrMapping/>
  </p:clrMapOvr>
  <p:hf hdr="0"/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12E2E6E9-FB2A-4DA2-A5FF-7C8436E4D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4112" y="2265146"/>
            <a:ext cx="10327737" cy="368640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DD4B75CF-EF00-1784-4638-537CBDBB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59259"/>
      </p:ext>
    </p:extLst>
  </p:cSld>
  <p:clrMapOvr>
    <a:masterClrMapping/>
  </p:clrMapOvr>
  <p:hf hdr="0"/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abellenplatzhalter 2">
            <a:extLst>
              <a:ext uri="{FF2B5EF4-FFF2-40B4-BE49-F238E27FC236}">
                <a16:creationId xmlns:a16="http://schemas.microsoft.com/office/drawing/2014/main" xmlns="" id="{55CE061A-0556-47B5-A743-9B5C7075E0C7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>
            <a:lvl1pPr>
              <a:defRPr sz="1600">
                <a:solidFill>
                  <a:srgbClr val="545856"/>
                </a:solidFill>
              </a:defRPr>
            </a:lvl1pPr>
          </a:lstStyle>
          <a:p>
            <a:r>
              <a:rPr lang="de-DE" dirty="0"/>
              <a:t>Tabelle 1</a:t>
            </a:r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666D796C-2CE0-2D3E-6BE8-A4E63DEBA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23592"/>
      </p:ext>
    </p:extLst>
  </p:cSld>
  <p:clrMapOvr>
    <a:masterClrMapping/>
  </p:clrMapOvr>
  <p:hf hdr="0"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42D7BB4-0638-44B6-9755-0E7F06466E38}"/>
              </a:ext>
            </a:extLst>
          </p:cNvPr>
          <p:cNvSpPr/>
          <p:nvPr userDrawn="1"/>
        </p:nvSpPr>
        <p:spPr>
          <a:xfrm>
            <a:off x="0" y="0"/>
            <a:ext cx="12193200" cy="15804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400" y="525600"/>
            <a:ext cx="7506000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B583EBF8-8925-4F1D-8596-85FDEE33B734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D1BDCBF2-67F6-47D1-88F0-6EA21D843E49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84643C8A-C77B-44E4-94F3-FA496FFD4D7E}"/>
              </a:ext>
            </a:extLst>
          </p:cNvPr>
          <p:cNvSpPr/>
          <p:nvPr userDrawn="1"/>
        </p:nvSpPr>
        <p:spPr>
          <a:xfrm>
            <a:off x="0" y="16128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7ED9729E-1D88-48EF-9535-1A3662005C86}"/>
              </a:ext>
            </a:extLst>
          </p:cNvPr>
          <p:cNvSpPr/>
          <p:nvPr userDrawn="1"/>
        </p:nvSpPr>
        <p:spPr>
          <a:xfrm>
            <a:off x="0" y="1587600"/>
            <a:ext cx="121932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xmlns="" id="{178D34E4-747B-4337-B0F6-29844AFEE5C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31863" y="2205038"/>
            <a:ext cx="10277873" cy="3816350"/>
          </a:xfrm>
        </p:spPr>
        <p:txBody>
          <a:bodyPr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12EA93F-DF27-047A-B00A-8856595C1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9907"/>
      </p:ext>
    </p:extLst>
  </p:cSld>
  <p:clrMapOvr>
    <a:masterClrMapping/>
  </p:clrMapOvr>
  <p:hf hdr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EBF6DADE-4E64-4A21-B126-DA7EEB00AD15}"/>
              </a:ext>
            </a:extLst>
          </p:cNvPr>
          <p:cNvSpPr/>
          <p:nvPr userDrawn="1"/>
        </p:nvSpPr>
        <p:spPr>
          <a:xfrm>
            <a:off x="-7200" y="0"/>
            <a:ext cx="46872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400" y="1058400"/>
            <a:ext cx="3729600" cy="529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800" y="1051200"/>
            <a:ext cx="5626800" cy="5277600"/>
          </a:xfrm>
        </p:spPr>
        <p:txBody>
          <a:bodyPr lIns="0" tIns="0" rIns="0" bIns="0"/>
          <a:lstStyle>
            <a:lvl1pPr>
              <a:defRPr>
                <a:solidFill>
                  <a:srgbClr val="54585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3BBA0E46-5E9B-4E34-8AF9-B3966EF5715F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FBBF0416-9BD0-418C-9A80-FF9632DDF2E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FF447B02-EF03-455B-8D99-C4C976E84B76}"/>
              </a:ext>
            </a:extLst>
          </p:cNvPr>
          <p:cNvSpPr txBox="1"/>
          <p:nvPr userDrawn="1"/>
        </p:nvSpPr>
        <p:spPr>
          <a:xfrm rot="16200000">
            <a:off x="1321200" y="3396600"/>
            <a:ext cx="6858000" cy="64800"/>
          </a:xfrm>
          <a:prstGeom prst="rect">
            <a:avLst/>
          </a:prstGeom>
          <a:solidFill>
            <a:srgbClr val="EA5901"/>
          </a:solidFill>
        </p:spPr>
        <p:txBody>
          <a:bodyPr wrap="square" rtlCol="0" anchor="ctr" anchorCtr="0">
            <a:spAutoFit/>
          </a:bodyPr>
          <a:lstStyle/>
          <a:p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79183350-7248-489F-8595-8AAA3A01A13B}"/>
              </a:ext>
            </a:extLst>
          </p:cNvPr>
          <p:cNvSpPr/>
          <p:nvPr userDrawn="1"/>
        </p:nvSpPr>
        <p:spPr>
          <a:xfrm rot="16200000">
            <a:off x="1270800" y="3416400"/>
            <a:ext cx="6858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F076DFA8-A229-47FD-9EA2-9D7EBB970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913" y="1587500"/>
            <a:ext cx="3729037" cy="47418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33256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99">
          <p15:clr>
            <a:srgbClr val="FBAE40"/>
          </p15:clr>
        </p15:guide>
      </p15:sldGuideLst>
    </p:ext>
  </p:extLst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1"/>
            <a:ext cx="12192000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EA5901"/>
                </a:solidFill>
              </a:rPr>
              <a:pPr algn="ctr"/>
              <a:t>12.02.2025</a:t>
            </a:fld>
            <a:endParaRPr lang="de-DE" sz="1000" dirty="0">
              <a:solidFill>
                <a:srgbClr val="EA590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EA5901"/>
                </a:solidFill>
              </a:rPr>
              <a:t>Seite</a:t>
            </a:r>
            <a:r>
              <a:rPr lang="de-DE" sz="1100" dirty="0">
                <a:solidFill>
                  <a:srgbClr val="EA5901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EA5901"/>
                </a:solidFill>
              </a:rPr>
              <a:pPr algn="ctr"/>
              <a:t>‹Nr.›</a:t>
            </a:fld>
            <a:endParaRPr lang="de-DE" sz="1100" dirty="0">
              <a:solidFill>
                <a:srgbClr val="EA590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rgbClr val="EA590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rgbClr val="EA590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CD96264-1210-7F44-4E56-949351063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6208" y="1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07247"/>
      </p:ext>
    </p:extLst>
  </p:cSld>
  <p:clrMapOvr>
    <a:masterClrMapping/>
  </p:clrMapOvr>
  <p:hf hdr="0"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CA6AFD3-0008-4073-A5DB-32C250E0ABE9}"/>
              </a:ext>
            </a:extLst>
          </p:cNvPr>
          <p:cNvSpPr/>
          <p:nvPr userDrawn="1"/>
        </p:nvSpPr>
        <p:spPr>
          <a:xfrm>
            <a:off x="0" y="4352400"/>
            <a:ext cx="12193200" cy="25056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xmlns="" id="{A0FC6CC6-8436-4FDD-9FA9-2B0B3BA3CEF3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-6574" y="3100"/>
            <a:ext cx="12198573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>
                <a:solidFill>
                  <a:srgbClr val="54585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2D6895C6-0FC8-4C87-8731-05E5347B200B}"/>
              </a:ext>
            </a:extLst>
          </p:cNvPr>
          <p:cNvSpPr/>
          <p:nvPr userDrawn="1"/>
        </p:nvSpPr>
        <p:spPr>
          <a:xfrm>
            <a:off x="-6574" y="432084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C6BA3517-638B-4B04-BF15-700B4B030530}"/>
              </a:ext>
            </a:extLst>
          </p:cNvPr>
          <p:cNvSpPr txBox="1">
            <a:spLocks/>
          </p:cNvSpPr>
          <p:nvPr userDrawn="1"/>
        </p:nvSpPr>
        <p:spPr>
          <a:xfrm>
            <a:off x="307404" y="6480175"/>
            <a:ext cx="62604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 algn="ctr"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B00D023C-DFBD-467B-85BD-2BE29C046CF8}"/>
              </a:ext>
            </a:extLst>
          </p:cNvPr>
          <p:cNvSpPr txBox="1"/>
          <p:nvPr userDrawn="1"/>
        </p:nvSpPr>
        <p:spPr>
          <a:xfrm>
            <a:off x="11209736" y="6516342"/>
            <a:ext cx="674860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000" dirty="0">
                <a:solidFill>
                  <a:srgbClr val="FFFFFF"/>
                </a:solidFill>
              </a:rPr>
              <a:t>Seite</a:t>
            </a:r>
            <a:r>
              <a:rPr lang="de-DE" sz="1100" dirty="0">
                <a:solidFill>
                  <a:srgbClr val="FFFFFF"/>
                </a:solidFill>
              </a:rPr>
              <a:t> </a:t>
            </a:r>
            <a:fld id="{02B170E5-9CCD-4FB6-A79E-09EF48BA59B2}" type="slidenum">
              <a:rPr lang="de-DE" sz="1100" smtClean="0">
                <a:solidFill>
                  <a:srgbClr val="FFFFFF"/>
                </a:solidFill>
              </a:rPr>
              <a:pPr algn="ctr"/>
              <a:t>‹Nr.›</a:t>
            </a:fld>
            <a:endParaRPr lang="de-DE" sz="1100" dirty="0">
              <a:solidFill>
                <a:srgbClr val="FFFFFF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6ACAACF1-80F1-4AFE-9736-55D794E0855C}"/>
              </a:ext>
            </a:extLst>
          </p:cNvPr>
          <p:cNvSpPr/>
          <p:nvPr userDrawn="1"/>
        </p:nvSpPr>
        <p:spPr>
          <a:xfrm>
            <a:off x="0" y="4251600"/>
            <a:ext cx="12193200" cy="648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xmlns="" id="{E94A4F06-BA81-456E-BE26-C76479107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xmlns="" id="{EF35203B-BD17-4B24-A767-08672CD5B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28FA8D4C-C04D-EDFB-23E5-13CCA020A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647" y="-4442"/>
            <a:ext cx="2095792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12399"/>
      </p:ext>
    </p:extLst>
  </p:cSld>
  <p:clrMapOvr>
    <a:masterClrMapping/>
  </p:clrMapOvr>
  <p:hf hdr="0"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B4214826-18E2-4017-B2DA-397455C301E6}"/>
              </a:ext>
            </a:extLst>
          </p:cNvPr>
          <p:cNvSpPr/>
          <p:nvPr userDrawn="1"/>
        </p:nvSpPr>
        <p:spPr>
          <a:xfrm>
            <a:off x="0" y="2952"/>
            <a:ext cx="12192000" cy="6858000"/>
          </a:xfrm>
          <a:prstGeom prst="rect">
            <a:avLst/>
          </a:prstGeom>
          <a:solidFill>
            <a:srgbClr val="EA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03CFDD5A-3860-429A-9F0B-236B0D8B5EBC}"/>
              </a:ext>
            </a:extLst>
          </p:cNvPr>
          <p:cNvSpPr txBox="1"/>
          <p:nvPr userDrawn="1"/>
        </p:nvSpPr>
        <p:spPr>
          <a:xfrm>
            <a:off x="4511824" y="3067362"/>
            <a:ext cx="8683200" cy="7232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Wir versichern einfach.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4CE7385-F655-4C22-9181-ABD2B34084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028" y="3933056"/>
            <a:ext cx="3744912" cy="86201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 des Referenten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71F9131A-DE8B-4865-AD49-7FC6B7F33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536" y="2234765"/>
            <a:ext cx="2388468" cy="2388468"/>
          </a:xfrm>
          <a:prstGeom prst="rect">
            <a:avLst/>
          </a:prstGeom>
        </p:spPr>
      </p:pic>
      <p:pic>
        <p:nvPicPr>
          <p:cNvPr id="3" name="Bild 6">
            <a:extLst>
              <a:ext uri="{FF2B5EF4-FFF2-40B4-BE49-F238E27FC236}">
                <a16:creationId xmlns:a16="http://schemas.microsoft.com/office/drawing/2014/main" xmlns="" id="{5CFD843E-80CA-D0AA-22F5-C0E7CF6E3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3" b="15343"/>
          <a:stretch/>
        </p:blipFill>
        <p:spPr>
          <a:xfrm>
            <a:off x="10056440" y="188640"/>
            <a:ext cx="19442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49040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25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</a:rPr>
              <a:t>FÜR DAS, WAS KOMMT.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xmlns="" id="{877881B5-4C53-7E4E-A265-332030D01C3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78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1691C8F9-747C-B94D-A484-930080DC8EC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67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xmlns="" id="{ABD92050-0B74-CF46-9CB7-68E5D4BFC2E1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1AE3A3-523D-5DAF-A439-9F5B80BB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187680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31952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Agenda/Inhaltsangabe/Aufzählung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2DC9C2F9-203C-724D-BB90-6C388066A834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19B5F018-938B-9E4F-B7F0-31CEC3329C2D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98041"/>
            <a:ext cx="10320338" cy="48360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Fira Sans Regular" panose="020B0503050000020004" pitchFamily="34" charset="0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06289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6125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DAA72F49-318F-FE45-AF17-32818A41575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FCE64148-1002-5841-BF26-5E79A7E6A1A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8D3CA52E-682C-CD49-B51E-B87520FB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1459875"/>
            <a:ext cx="10320338" cy="4874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 defTabSz="36000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280100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2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xmlns="" id="{A3B801C6-2647-804C-A304-A8CE5B877F7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xmlns="" id="{BF7AF7E6-4F00-F34D-B3FE-6FC1CBB2CFB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EF701683-4DF7-8848-9DE1-BB49DD513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49336"/>
            <a:ext cx="5627688" cy="5278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210726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1A44A1D4-3A1B-4617-BBE5-FD3E8BF9CF14}"/>
              </a:ext>
            </a:extLst>
          </p:cNvPr>
          <p:cNvSpPr/>
          <p:nvPr userDrawn="1"/>
        </p:nvSpPr>
        <p:spPr>
          <a:xfrm>
            <a:off x="0" y="0"/>
            <a:ext cx="12228594" cy="15804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DB2766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33F66585-1A49-490F-8E67-0967AC370D3A}"/>
              </a:ext>
            </a:extLst>
          </p:cNvPr>
          <p:cNvSpPr/>
          <p:nvPr userDrawn="1"/>
        </p:nvSpPr>
        <p:spPr>
          <a:xfrm>
            <a:off x="0" y="1612800"/>
            <a:ext cx="12182096" cy="64800"/>
          </a:xfrm>
          <a:prstGeom prst="rect">
            <a:avLst/>
          </a:prstGeom>
          <a:solidFill>
            <a:srgbClr val="DB2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884C1C-178F-4B9C-9182-805DE6F756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551" y="525600"/>
            <a:ext cx="7499165" cy="10548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398" b="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 dirty="0" err="1"/>
              <a:t>Überschrift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60A849F-A0EC-49B4-8C43-B036C40A594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31551" y="2109600"/>
            <a:ext cx="10311801" cy="4222800"/>
          </a:xfrm>
        </p:spPr>
        <p:txBody>
          <a:bodyPr lIns="0" tIns="0" rIns="0" bIns="0">
            <a:normAutofit/>
          </a:bodyPr>
          <a:lstStyle>
            <a:lvl1pPr marL="0" indent="0" algn="l">
              <a:buClr>
                <a:schemeClr val="tx1"/>
              </a:buClr>
              <a:buFont typeface="Fira Sans" panose="020B0503050000020004" pitchFamily="34" charset="0"/>
              <a:buNone/>
              <a:defRPr sz="2198">
                <a:solidFill>
                  <a:srgbClr val="8E9A9F"/>
                </a:solidFill>
              </a:defRPr>
            </a:lvl1pPr>
            <a:lvl2pPr marL="456789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998">
                <a:solidFill>
                  <a:schemeClr val="accent2">
                    <a:lumMod val="75000"/>
                  </a:schemeClr>
                </a:solidFill>
              </a:defRPr>
            </a:lvl2pPr>
            <a:lvl3pPr marL="913577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798">
                <a:solidFill>
                  <a:schemeClr val="accent2">
                    <a:lumMod val="75000"/>
                  </a:schemeClr>
                </a:solidFill>
              </a:defRPr>
            </a:lvl3pPr>
            <a:lvl4pPr marL="1370366" indent="0" algn="l">
              <a:lnSpc>
                <a:spcPct val="100000"/>
              </a:lnSpc>
              <a:spcBef>
                <a:spcPts val="999"/>
              </a:spcBef>
              <a:spcAft>
                <a:spcPts val="799"/>
              </a:spcAft>
              <a:buClr>
                <a:schemeClr val="tx1"/>
              </a:buClr>
              <a:buFont typeface="Fira Sans" panose="020B0503050000020004" pitchFamily="34" charset="0"/>
              <a:buNone/>
              <a:defRPr sz="1599">
                <a:solidFill>
                  <a:schemeClr val="accent2">
                    <a:lumMod val="75000"/>
                  </a:schemeClr>
                </a:solidFill>
              </a:defRPr>
            </a:lvl4pPr>
            <a:lvl5pPr marL="1827154" indent="0" algn="ctr">
              <a:buNone/>
              <a:defRPr sz="1599"/>
            </a:lvl5pPr>
            <a:lvl6pPr marL="2283943" indent="0" algn="ctr">
              <a:buNone/>
              <a:defRPr sz="1599"/>
            </a:lvl6pPr>
            <a:lvl7pPr marL="2740731" indent="0" algn="ctr">
              <a:buNone/>
              <a:defRPr sz="1599"/>
            </a:lvl7pPr>
            <a:lvl8pPr marL="3197520" indent="0" algn="ctr">
              <a:buNone/>
              <a:defRPr sz="1599"/>
            </a:lvl8pPr>
            <a:lvl9pPr marL="3654308" indent="0" algn="ctr">
              <a:buNone/>
              <a:defRPr sz="1599"/>
            </a:lvl9pPr>
          </a:lstStyle>
          <a:p>
            <a:r>
              <a:rPr lang="en-US" dirty="0" err="1"/>
              <a:t>Beispieltext</a:t>
            </a:r>
            <a:endParaRPr lang="en-US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xmlns="" id="{2C1D8BA8-B4DE-495F-AF27-79A8663551D7}"/>
              </a:ext>
            </a:extLst>
          </p:cNvPr>
          <p:cNvSpPr txBox="1">
            <a:spLocks/>
          </p:cNvSpPr>
          <p:nvPr userDrawn="1"/>
        </p:nvSpPr>
        <p:spPr>
          <a:xfrm>
            <a:off x="307124" y="6480175"/>
            <a:ext cx="625476" cy="2416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C7E254F-1390-4641-B3DF-020F9B6FE0E0}" type="datetimeFigureOut">
              <a:rPr lang="de-DE" sz="999" smtClean="0">
                <a:solidFill>
                  <a:srgbClr val="D20049"/>
                </a:solidFill>
              </a:rPr>
              <a:pPr algn="ctr"/>
              <a:t>12.02.2025</a:t>
            </a:fld>
            <a:endParaRPr lang="de-DE" sz="999" dirty="0">
              <a:solidFill>
                <a:srgbClr val="D2004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360B9F7E-99AE-4FDD-BB5E-827C239B6C94}"/>
              </a:ext>
            </a:extLst>
          </p:cNvPr>
          <p:cNvSpPr txBox="1"/>
          <p:nvPr userDrawn="1"/>
        </p:nvSpPr>
        <p:spPr>
          <a:xfrm>
            <a:off x="11199528" y="6516343"/>
            <a:ext cx="674245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999" dirty="0">
                <a:solidFill>
                  <a:srgbClr val="D20049"/>
                </a:solidFill>
              </a:rPr>
              <a:t>Seite</a:t>
            </a:r>
            <a:r>
              <a:rPr lang="de-DE" sz="1099" dirty="0">
                <a:solidFill>
                  <a:srgbClr val="D20049"/>
                </a:solidFill>
              </a:rPr>
              <a:t> </a:t>
            </a:r>
            <a:fld id="{02B170E5-9CCD-4FB6-A79E-09EF48BA59B2}" type="slidenum">
              <a:rPr lang="de-DE" sz="1099" smtClean="0">
                <a:solidFill>
                  <a:srgbClr val="D20049"/>
                </a:solidFill>
              </a:rPr>
              <a:pPr algn="ctr"/>
              <a:t>‹Nr.›</a:t>
            </a:fld>
            <a:endParaRPr lang="de-DE" sz="1099" dirty="0">
              <a:solidFill>
                <a:srgbClr val="D20049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1AE292A9-D8DD-47DD-B088-F76B842E6F2B}"/>
              </a:ext>
            </a:extLst>
          </p:cNvPr>
          <p:cNvSpPr/>
          <p:nvPr userDrawn="1"/>
        </p:nvSpPr>
        <p:spPr>
          <a:xfrm>
            <a:off x="0" y="1587600"/>
            <a:ext cx="12182096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98">
              <a:solidFill>
                <a:srgbClr val="FFFFFF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D65EE1F-333F-4234-BF94-2547219D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35877" r="31483" b="35387"/>
          <a:stretch/>
        </p:blipFill>
        <p:spPr>
          <a:xfrm>
            <a:off x="9902530" y="228601"/>
            <a:ext cx="2131657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84733"/>
      </p:ext>
    </p:extLst>
  </p:cSld>
  <p:clrMapOvr>
    <a:masterClrMapping/>
  </p:clrMapOvr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65968"/>
            <a:ext cx="5629274" cy="4961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 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93D025DC-AAE0-A94C-89A3-3C53E47D2D4F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8F683A1-9403-E743-97F0-30C05090E7BB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3749F616-EB64-D948-B380-E2804DBBD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7076" y="1372318"/>
            <a:ext cx="3752849" cy="49618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138345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33450" y="1392808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705699" y="1412776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39150" y="1412776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de-DE" dirty="0"/>
              <a:t>Bild 3</a:t>
            </a: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xmlns="" id="{A217FA98-9D99-F646-8B88-66249AB9E65A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xmlns="" id="{51896413-885F-B24C-8EC6-FABF47E9B2D4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xmlns="" id="{0B4CF8B0-FB5A-2B4B-AA4C-97AF26779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3759067"/>
            <a:ext cx="10320338" cy="2583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083625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xmlns="" id="{5A4EEF7C-7A97-A549-B01A-74FFF041313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xmlns="" id="{D4135C08-E23A-C345-BFEB-CDC8B1947837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 lIns="0"/>
          <a:lstStyle>
            <a:lvl1pPr>
              <a:defRPr sz="1600"/>
            </a:lvl1pPr>
          </a:lstStyle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3091458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CABFAFCE-D5A6-2E46-9749-FDC075EED8C7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68F6267C-7112-AD43-9E7C-0DA19A2C3879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 noChangeAspect="1"/>
          </p:cNvSpPr>
          <p:nvPr>
            <p:ph type="tbl" sz="quarter" idx="10" hasCustomPrompt="1"/>
          </p:nvPr>
        </p:nvSpPr>
        <p:spPr>
          <a:xfrm>
            <a:off x="933450" y="1391168"/>
            <a:ext cx="10320338" cy="4936607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948667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xmlns="" id="{5077C6C0-95FD-C243-A758-D6DA5244980D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xmlns="" id="{2C4A6935-D68E-FC48-BEAE-1DB49A571F23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40656089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i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xmlns="" id="{140EFA4A-11D4-DC46-87CC-12BA6217803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xmlns="" id="{32D72185-10CF-2340-80D6-8BEA33A572B1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Diagrammplatzhalter 2">
            <a:extLst>
              <a:ext uri="{FF2B5EF4-FFF2-40B4-BE49-F238E27FC236}">
                <a16:creationId xmlns:a16="http://schemas.microsoft.com/office/drawing/2014/main" xmlns="" id="{93A7DB7F-C52C-6B9C-5BD8-67141A279CCD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1310418"/>
            <a:ext cx="10320338" cy="5017358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1773233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1610888"/>
            <a:ext cx="10320338" cy="41866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Video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E7E520FD-2D6B-F548-BFD4-9EBD0FAFC24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D9DF1852-9D5B-AD47-83C3-7BDDC315808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88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080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124744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396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1443751"/>
            <a:ext cx="10320338" cy="489037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de-DE" dirty="0"/>
              <a:t>Smart Art 1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xmlns="" id="{7170305D-2AC4-1C48-843D-50050748A515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5ADF210-E66D-7A46-B69E-4789F0D1D4DE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9636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xmlns="" id="{FD54520C-536B-BC4A-A56F-C8A4EA7D408C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/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xmlns="" id="{2EE44C67-E861-4447-85F1-CCD0289E79B2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E3A500-7969-B11F-D767-39EC85E270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7ED0A3C-D5F2-1884-F0CA-C72F52C12D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645059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0" y="4352236"/>
            <a:ext cx="12192000" cy="250576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xmlns="" id="{262CFE03-1452-034C-AF2A-866C12334335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469058" cy="530225"/>
          </a:xfrm>
          <a:prstGeom prst="rect">
            <a:avLst/>
          </a:prstGeom>
        </p:spPr>
        <p:txBody>
          <a:bodyPr vert="horz" lIns="91440" tIns="46800" rIns="0" bIns="4572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</a:rPr>
              <a:pPr/>
              <a:t>12.02.2025</a:t>
            </a:fld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xmlns="" id="{30BA3C3D-9A47-8B47-8281-7D8BDCC6FCBC}"/>
              </a:ext>
            </a:extLst>
          </p:cNvPr>
          <p:cNvSpPr txBox="1">
            <a:spLocks/>
          </p:cNvSpPr>
          <p:nvPr userDrawn="1"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FFFFFF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‹Nr.›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5D9F4-718E-2B21-59C6-C1B35FDB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118C83C-97DA-EC63-B9CD-B0F4093D01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076165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46.xml"/><Relationship Id="rId18" Type="http://schemas.openxmlformats.org/officeDocument/2006/relationships/slideLayout" Target="../slideLayouts/slideLayout751.xml"/><Relationship Id="rId26" Type="http://schemas.openxmlformats.org/officeDocument/2006/relationships/slideLayout" Target="../slideLayouts/slideLayout759.xml"/><Relationship Id="rId39" Type="http://schemas.openxmlformats.org/officeDocument/2006/relationships/slideLayout" Target="../slideLayouts/slideLayout772.xml"/><Relationship Id="rId21" Type="http://schemas.openxmlformats.org/officeDocument/2006/relationships/slideLayout" Target="../slideLayouts/slideLayout754.xml"/><Relationship Id="rId34" Type="http://schemas.openxmlformats.org/officeDocument/2006/relationships/slideLayout" Target="../slideLayouts/slideLayout767.xml"/><Relationship Id="rId42" Type="http://schemas.openxmlformats.org/officeDocument/2006/relationships/slideLayout" Target="../slideLayouts/slideLayout775.xml"/><Relationship Id="rId47" Type="http://schemas.openxmlformats.org/officeDocument/2006/relationships/slideLayout" Target="../slideLayouts/slideLayout780.xml"/><Relationship Id="rId50" Type="http://schemas.openxmlformats.org/officeDocument/2006/relationships/slideLayout" Target="../slideLayouts/slideLayout783.xml"/><Relationship Id="rId55" Type="http://schemas.openxmlformats.org/officeDocument/2006/relationships/slideLayout" Target="../slideLayouts/slideLayout788.xml"/><Relationship Id="rId63" Type="http://schemas.openxmlformats.org/officeDocument/2006/relationships/slideLayout" Target="../slideLayouts/slideLayout796.xml"/><Relationship Id="rId68" Type="http://schemas.openxmlformats.org/officeDocument/2006/relationships/slideLayout" Target="../slideLayouts/slideLayout801.xml"/><Relationship Id="rId76" Type="http://schemas.openxmlformats.org/officeDocument/2006/relationships/slideLayout" Target="../slideLayouts/slideLayout809.xml"/><Relationship Id="rId84" Type="http://schemas.openxmlformats.org/officeDocument/2006/relationships/theme" Target="../theme/theme10.xml"/><Relationship Id="rId7" Type="http://schemas.openxmlformats.org/officeDocument/2006/relationships/slideLayout" Target="../slideLayouts/slideLayout740.xml"/><Relationship Id="rId71" Type="http://schemas.openxmlformats.org/officeDocument/2006/relationships/slideLayout" Target="../slideLayouts/slideLayout804.xml"/><Relationship Id="rId2" Type="http://schemas.openxmlformats.org/officeDocument/2006/relationships/slideLayout" Target="../slideLayouts/slideLayout735.xml"/><Relationship Id="rId16" Type="http://schemas.openxmlformats.org/officeDocument/2006/relationships/slideLayout" Target="../slideLayouts/slideLayout749.xml"/><Relationship Id="rId29" Type="http://schemas.openxmlformats.org/officeDocument/2006/relationships/slideLayout" Target="../slideLayouts/slideLayout762.xml"/><Relationship Id="rId11" Type="http://schemas.openxmlformats.org/officeDocument/2006/relationships/slideLayout" Target="../slideLayouts/slideLayout744.xml"/><Relationship Id="rId24" Type="http://schemas.openxmlformats.org/officeDocument/2006/relationships/slideLayout" Target="../slideLayouts/slideLayout757.xml"/><Relationship Id="rId32" Type="http://schemas.openxmlformats.org/officeDocument/2006/relationships/slideLayout" Target="../slideLayouts/slideLayout765.xml"/><Relationship Id="rId37" Type="http://schemas.openxmlformats.org/officeDocument/2006/relationships/slideLayout" Target="../slideLayouts/slideLayout770.xml"/><Relationship Id="rId40" Type="http://schemas.openxmlformats.org/officeDocument/2006/relationships/slideLayout" Target="../slideLayouts/slideLayout773.xml"/><Relationship Id="rId45" Type="http://schemas.openxmlformats.org/officeDocument/2006/relationships/slideLayout" Target="../slideLayouts/slideLayout778.xml"/><Relationship Id="rId53" Type="http://schemas.openxmlformats.org/officeDocument/2006/relationships/slideLayout" Target="../slideLayouts/slideLayout786.xml"/><Relationship Id="rId58" Type="http://schemas.openxmlformats.org/officeDocument/2006/relationships/slideLayout" Target="../slideLayouts/slideLayout791.xml"/><Relationship Id="rId66" Type="http://schemas.openxmlformats.org/officeDocument/2006/relationships/slideLayout" Target="../slideLayouts/slideLayout799.xml"/><Relationship Id="rId74" Type="http://schemas.openxmlformats.org/officeDocument/2006/relationships/slideLayout" Target="../slideLayouts/slideLayout807.xml"/><Relationship Id="rId79" Type="http://schemas.openxmlformats.org/officeDocument/2006/relationships/slideLayout" Target="../slideLayouts/slideLayout812.xml"/><Relationship Id="rId5" Type="http://schemas.openxmlformats.org/officeDocument/2006/relationships/slideLayout" Target="../slideLayouts/slideLayout738.xml"/><Relationship Id="rId61" Type="http://schemas.openxmlformats.org/officeDocument/2006/relationships/slideLayout" Target="../slideLayouts/slideLayout794.xml"/><Relationship Id="rId82" Type="http://schemas.openxmlformats.org/officeDocument/2006/relationships/slideLayout" Target="../slideLayouts/slideLayout815.xml"/><Relationship Id="rId10" Type="http://schemas.openxmlformats.org/officeDocument/2006/relationships/slideLayout" Target="../slideLayouts/slideLayout743.xml"/><Relationship Id="rId19" Type="http://schemas.openxmlformats.org/officeDocument/2006/relationships/slideLayout" Target="../slideLayouts/slideLayout752.xml"/><Relationship Id="rId31" Type="http://schemas.openxmlformats.org/officeDocument/2006/relationships/slideLayout" Target="../slideLayouts/slideLayout764.xml"/><Relationship Id="rId44" Type="http://schemas.openxmlformats.org/officeDocument/2006/relationships/slideLayout" Target="../slideLayouts/slideLayout777.xml"/><Relationship Id="rId52" Type="http://schemas.openxmlformats.org/officeDocument/2006/relationships/slideLayout" Target="../slideLayouts/slideLayout785.xml"/><Relationship Id="rId60" Type="http://schemas.openxmlformats.org/officeDocument/2006/relationships/slideLayout" Target="../slideLayouts/slideLayout793.xml"/><Relationship Id="rId65" Type="http://schemas.openxmlformats.org/officeDocument/2006/relationships/slideLayout" Target="../slideLayouts/slideLayout798.xml"/><Relationship Id="rId73" Type="http://schemas.openxmlformats.org/officeDocument/2006/relationships/slideLayout" Target="../slideLayouts/slideLayout806.xml"/><Relationship Id="rId78" Type="http://schemas.openxmlformats.org/officeDocument/2006/relationships/slideLayout" Target="../slideLayouts/slideLayout811.xml"/><Relationship Id="rId81" Type="http://schemas.openxmlformats.org/officeDocument/2006/relationships/slideLayout" Target="../slideLayouts/slideLayout814.xml"/><Relationship Id="rId4" Type="http://schemas.openxmlformats.org/officeDocument/2006/relationships/slideLayout" Target="../slideLayouts/slideLayout737.xml"/><Relationship Id="rId9" Type="http://schemas.openxmlformats.org/officeDocument/2006/relationships/slideLayout" Target="../slideLayouts/slideLayout742.xml"/><Relationship Id="rId14" Type="http://schemas.openxmlformats.org/officeDocument/2006/relationships/slideLayout" Target="../slideLayouts/slideLayout747.xml"/><Relationship Id="rId22" Type="http://schemas.openxmlformats.org/officeDocument/2006/relationships/slideLayout" Target="../slideLayouts/slideLayout755.xml"/><Relationship Id="rId27" Type="http://schemas.openxmlformats.org/officeDocument/2006/relationships/slideLayout" Target="../slideLayouts/slideLayout760.xml"/><Relationship Id="rId30" Type="http://schemas.openxmlformats.org/officeDocument/2006/relationships/slideLayout" Target="../slideLayouts/slideLayout763.xml"/><Relationship Id="rId35" Type="http://schemas.openxmlformats.org/officeDocument/2006/relationships/slideLayout" Target="../slideLayouts/slideLayout768.xml"/><Relationship Id="rId43" Type="http://schemas.openxmlformats.org/officeDocument/2006/relationships/slideLayout" Target="../slideLayouts/slideLayout776.xml"/><Relationship Id="rId48" Type="http://schemas.openxmlformats.org/officeDocument/2006/relationships/slideLayout" Target="../slideLayouts/slideLayout781.xml"/><Relationship Id="rId56" Type="http://schemas.openxmlformats.org/officeDocument/2006/relationships/slideLayout" Target="../slideLayouts/slideLayout789.xml"/><Relationship Id="rId64" Type="http://schemas.openxmlformats.org/officeDocument/2006/relationships/slideLayout" Target="../slideLayouts/slideLayout797.xml"/><Relationship Id="rId69" Type="http://schemas.openxmlformats.org/officeDocument/2006/relationships/slideLayout" Target="../slideLayouts/slideLayout802.xml"/><Relationship Id="rId77" Type="http://schemas.openxmlformats.org/officeDocument/2006/relationships/slideLayout" Target="../slideLayouts/slideLayout810.xml"/><Relationship Id="rId8" Type="http://schemas.openxmlformats.org/officeDocument/2006/relationships/slideLayout" Target="../slideLayouts/slideLayout741.xml"/><Relationship Id="rId51" Type="http://schemas.openxmlformats.org/officeDocument/2006/relationships/slideLayout" Target="../slideLayouts/slideLayout784.xml"/><Relationship Id="rId72" Type="http://schemas.openxmlformats.org/officeDocument/2006/relationships/slideLayout" Target="../slideLayouts/slideLayout805.xml"/><Relationship Id="rId80" Type="http://schemas.openxmlformats.org/officeDocument/2006/relationships/slideLayout" Target="../slideLayouts/slideLayout813.xml"/><Relationship Id="rId3" Type="http://schemas.openxmlformats.org/officeDocument/2006/relationships/slideLayout" Target="../slideLayouts/slideLayout736.xml"/><Relationship Id="rId12" Type="http://schemas.openxmlformats.org/officeDocument/2006/relationships/slideLayout" Target="../slideLayouts/slideLayout745.xml"/><Relationship Id="rId17" Type="http://schemas.openxmlformats.org/officeDocument/2006/relationships/slideLayout" Target="../slideLayouts/slideLayout750.xml"/><Relationship Id="rId25" Type="http://schemas.openxmlformats.org/officeDocument/2006/relationships/slideLayout" Target="../slideLayouts/slideLayout758.xml"/><Relationship Id="rId33" Type="http://schemas.openxmlformats.org/officeDocument/2006/relationships/slideLayout" Target="../slideLayouts/slideLayout766.xml"/><Relationship Id="rId38" Type="http://schemas.openxmlformats.org/officeDocument/2006/relationships/slideLayout" Target="../slideLayouts/slideLayout771.xml"/><Relationship Id="rId46" Type="http://schemas.openxmlformats.org/officeDocument/2006/relationships/slideLayout" Target="../slideLayouts/slideLayout779.xml"/><Relationship Id="rId59" Type="http://schemas.openxmlformats.org/officeDocument/2006/relationships/slideLayout" Target="../slideLayouts/slideLayout792.xml"/><Relationship Id="rId67" Type="http://schemas.openxmlformats.org/officeDocument/2006/relationships/slideLayout" Target="../slideLayouts/slideLayout800.xml"/><Relationship Id="rId20" Type="http://schemas.openxmlformats.org/officeDocument/2006/relationships/slideLayout" Target="../slideLayouts/slideLayout753.xml"/><Relationship Id="rId41" Type="http://schemas.openxmlformats.org/officeDocument/2006/relationships/slideLayout" Target="../slideLayouts/slideLayout774.xml"/><Relationship Id="rId54" Type="http://schemas.openxmlformats.org/officeDocument/2006/relationships/slideLayout" Target="../slideLayouts/slideLayout787.xml"/><Relationship Id="rId62" Type="http://schemas.openxmlformats.org/officeDocument/2006/relationships/slideLayout" Target="../slideLayouts/slideLayout795.xml"/><Relationship Id="rId70" Type="http://schemas.openxmlformats.org/officeDocument/2006/relationships/slideLayout" Target="../slideLayouts/slideLayout803.xml"/><Relationship Id="rId75" Type="http://schemas.openxmlformats.org/officeDocument/2006/relationships/slideLayout" Target="../slideLayouts/slideLayout808.xml"/><Relationship Id="rId83" Type="http://schemas.openxmlformats.org/officeDocument/2006/relationships/slideLayout" Target="../slideLayouts/slideLayout816.xml"/><Relationship Id="rId1" Type="http://schemas.openxmlformats.org/officeDocument/2006/relationships/slideLayout" Target="../slideLayouts/slideLayout734.xml"/><Relationship Id="rId6" Type="http://schemas.openxmlformats.org/officeDocument/2006/relationships/slideLayout" Target="../slideLayouts/slideLayout739.xml"/><Relationship Id="rId15" Type="http://schemas.openxmlformats.org/officeDocument/2006/relationships/slideLayout" Target="../slideLayouts/slideLayout748.xml"/><Relationship Id="rId23" Type="http://schemas.openxmlformats.org/officeDocument/2006/relationships/slideLayout" Target="../slideLayouts/slideLayout756.xml"/><Relationship Id="rId28" Type="http://schemas.openxmlformats.org/officeDocument/2006/relationships/slideLayout" Target="../slideLayouts/slideLayout761.xml"/><Relationship Id="rId36" Type="http://schemas.openxmlformats.org/officeDocument/2006/relationships/slideLayout" Target="../slideLayouts/slideLayout769.xml"/><Relationship Id="rId49" Type="http://schemas.openxmlformats.org/officeDocument/2006/relationships/slideLayout" Target="../slideLayouts/slideLayout782.xml"/><Relationship Id="rId57" Type="http://schemas.openxmlformats.org/officeDocument/2006/relationships/slideLayout" Target="../slideLayouts/slideLayout790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9.xml"/><Relationship Id="rId18" Type="http://schemas.openxmlformats.org/officeDocument/2006/relationships/slideLayout" Target="../slideLayouts/slideLayout834.xml"/><Relationship Id="rId26" Type="http://schemas.openxmlformats.org/officeDocument/2006/relationships/slideLayout" Target="../slideLayouts/slideLayout842.xml"/><Relationship Id="rId39" Type="http://schemas.openxmlformats.org/officeDocument/2006/relationships/slideLayout" Target="../slideLayouts/slideLayout855.xml"/><Relationship Id="rId21" Type="http://schemas.openxmlformats.org/officeDocument/2006/relationships/slideLayout" Target="../slideLayouts/slideLayout837.xml"/><Relationship Id="rId34" Type="http://schemas.openxmlformats.org/officeDocument/2006/relationships/slideLayout" Target="../slideLayouts/slideLayout850.xml"/><Relationship Id="rId42" Type="http://schemas.openxmlformats.org/officeDocument/2006/relationships/slideLayout" Target="../slideLayouts/slideLayout858.xml"/><Relationship Id="rId47" Type="http://schemas.openxmlformats.org/officeDocument/2006/relationships/slideLayout" Target="../slideLayouts/slideLayout863.xml"/><Relationship Id="rId50" Type="http://schemas.openxmlformats.org/officeDocument/2006/relationships/slideLayout" Target="../slideLayouts/slideLayout866.xml"/><Relationship Id="rId55" Type="http://schemas.openxmlformats.org/officeDocument/2006/relationships/slideLayout" Target="../slideLayouts/slideLayout871.xml"/><Relationship Id="rId63" Type="http://schemas.openxmlformats.org/officeDocument/2006/relationships/slideLayout" Target="../slideLayouts/slideLayout879.xml"/><Relationship Id="rId68" Type="http://schemas.openxmlformats.org/officeDocument/2006/relationships/slideLayout" Target="../slideLayouts/slideLayout884.xml"/><Relationship Id="rId76" Type="http://schemas.openxmlformats.org/officeDocument/2006/relationships/slideLayout" Target="../slideLayouts/slideLayout892.xml"/><Relationship Id="rId84" Type="http://schemas.openxmlformats.org/officeDocument/2006/relationships/theme" Target="../theme/theme11.xml"/><Relationship Id="rId7" Type="http://schemas.openxmlformats.org/officeDocument/2006/relationships/slideLayout" Target="../slideLayouts/slideLayout823.xml"/><Relationship Id="rId71" Type="http://schemas.openxmlformats.org/officeDocument/2006/relationships/slideLayout" Target="../slideLayouts/slideLayout887.xml"/><Relationship Id="rId2" Type="http://schemas.openxmlformats.org/officeDocument/2006/relationships/slideLayout" Target="../slideLayouts/slideLayout818.xml"/><Relationship Id="rId16" Type="http://schemas.openxmlformats.org/officeDocument/2006/relationships/slideLayout" Target="../slideLayouts/slideLayout832.xml"/><Relationship Id="rId29" Type="http://schemas.openxmlformats.org/officeDocument/2006/relationships/slideLayout" Target="../slideLayouts/slideLayout845.xml"/><Relationship Id="rId11" Type="http://schemas.openxmlformats.org/officeDocument/2006/relationships/slideLayout" Target="../slideLayouts/slideLayout827.xml"/><Relationship Id="rId24" Type="http://schemas.openxmlformats.org/officeDocument/2006/relationships/slideLayout" Target="../slideLayouts/slideLayout840.xml"/><Relationship Id="rId32" Type="http://schemas.openxmlformats.org/officeDocument/2006/relationships/slideLayout" Target="../slideLayouts/slideLayout848.xml"/><Relationship Id="rId37" Type="http://schemas.openxmlformats.org/officeDocument/2006/relationships/slideLayout" Target="../slideLayouts/slideLayout853.xml"/><Relationship Id="rId40" Type="http://schemas.openxmlformats.org/officeDocument/2006/relationships/slideLayout" Target="../slideLayouts/slideLayout856.xml"/><Relationship Id="rId45" Type="http://schemas.openxmlformats.org/officeDocument/2006/relationships/slideLayout" Target="../slideLayouts/slideLayout861.xml"/><Relationship Id="rId53" Type="http://schemas.openxmlformats.org/officeDocument/2006/relationships/slideLayout" Target="../slideLayouts/slideLayout869.xml"/><Relationship Id="rId58" Type="http://schemas.openxmlformats.org/officeDocument/2006/relationships/slideLayout" Target="../slideLayouts/slideLayout874.xml"/><Relationship Id="rId66" Type="http://schemas.openxmlformats.org/officeDocument/2006/relationships/slideLayout" Target="../slideLayouts/slideLayout882.xml"/><Relationship Id="rId74" Type="http://schemas.openxmlformats.org/officeDocument/2006/relationships/slideLayout" Target="../slideLayouts/slideLayout890.xml"/><Relationship Id="rId79" Type="http://schemas.openxmlformats.org/officeDocument/2006/relationships/slideLayout" Target="../slideLayouts/slideLayout895.xml"/><Relationship Id="rId5" Type="http://schemas.openxmlformats.org/officeDocument/2006/relationships/slideLayout" Target="../slideLayouts/slideLayout821.xml"/><Relationship Id="rId61" Type="http://schemas.openxmlformats.org/officeDocument/2006/relationships/slideLayout" Target="../slideLayouts/slideLayout877.xml"/><Relationship Id="rId82" Type="http://schemas.openxmlformats.org/officeDocument/2006/relationships/slideLayout" Target="../slideLayouts/slideLayout898.xml"/><Relationship Id="rId10" Type="http://schemas.openxmlformats.org/officeDocument/2006/relationships/slideLayout" Target="../slideLayouts/slideLayout826.xml"/><Relationship Id="rId19" Type="http://schemas.openxmlformats.org/officeDocument/2006/relationships/slideLayout" Target="../slideLayouts/slideLayout835.xml"/><Relationship Id="rId31" Type="http://schemas.openxmlformats.org/officeDocument/2006/relationships/slideLayout" Target="../slideLayouts/slideLayout847.xml"/><Relationship Id="rId44" Type="http://schemas.openxmlformats.org/officeDocument/2006/relationships/slideLayout" Target="../slideLayouts/slideLayout860.xml"/><Relationship Id="rId52" Type="http://schemas.openxmlformats.org/officeDocument/2006/relationships/slideLayout" Target="../slideLayouts/slideLayout868.xml"/><Relationship Id="rId60" Type="http://schemas.openxmlformats.org/officeDocument/2006/relationships/slideLayout" Target="../slideLayouts/slideLayout876.xml"/><Relationship Id="rId65" Type="http://schemas.openxmlformats.org/officeDocument/2006/relationships/slideLayout" Target="../slideLayouts/slideLayout881.xml"/><Relationship Id="rId73" Type="http://schemas.openxmlformats.org/officeDocument/2006/relationships/slideLayout" Target="../slideLayouts/slideLayout889.xml"/><Relationship Id="rId78" Type="http://schemas.openxmlformats.org/officeDocument/2006/relationships/slideLayout" Target="../slideLayouts/slideLayout894.xml"/><Relationship Id="rId81" Type="http://schemas.openxmlformats.org/officeDocument/2006/relationships/slideLayout" Target="../slideLayouts/slideLayout897.xml"/><Relationship Id="rId4" Type="http://schemas.openxmlformats.org/officeDocument/2006/relationships/slideLayout" Target="../slideLayouts/slideLayout820.xml"/><Relationship Id="rId9" Type="http://schemas.openxmlformats.org/officeDocument/2006/relationships/slideLayout" Target="../slideLayouts/slideLayout825.xml"/><Relationship Id="rId14" Type="http://schemas.openxmlformats.org/officeDocument/2006/relationships/slideLayout" Target="../slideLayouts/slideLayout830.xml"/><Relationship Id="rId22" Type="http://schemas.openxmlformats.org/officeDocument/2006/relationships/slideLayout" Target="../slideLayouts/slideLayout838.xml"/><Relationship Id="rId27" Type="http://schemas.openxmlformats.org/officeDocument/2006/relationships/slideLayout" Target="../slideLayouts/slideLayout843.xml"/><Relationship Id="rId30" Type="http://schemas.openxmlformats.org/officeDocument/2006/relationships/slideLayout" Target="../slideLayouts/slideLayout846.xml"/><Relationship Id="rId35" Type="http://schemas.openxmlformats.org/officeDocument/2006/relationships/slideLayout" Target="../slideLayouts/slideLayout851.xml"/><Relationship Id="rId43" Type="http://schemas.openxmlformats.org/officeDocument/2006/relationships/slideLayout" Target="../slideLayouts/slideLayout859.xml"/><Relationship Id="rId48" Type="http://schemas.openxmlformats.org/officeDocument/2006/relationships/slideLayout" Target="../slideLayouts/slideLayout864.xml"/><Relationship Id="rId56" Type="http://schemas.openxmlformats.org/officeDocument/2006/relationships/slideLayout" Target="../slideLayouts/slideLayout872.xml"/><Relationship Id="rId64" Type="http://schemas.openxmlformats.org/officeDocument/2006/relationships/slideLayout" Target="../slideLayouts/slideLayout880.xml"/><Relationship Id="rId69" Type="http://schemas.openxmlformats.org/officeDocument/2006/relationships/slideLayout" Target="../slideLayouts/slideLayout885.xml"/><Relationship Id="rId77" Type="http://schemas.openxmlformats.org/officeDocument/2006/relationships/slideLayout" Target="../slideLayouts/slideLayout893.xml"/><Relationship Id="rId8" Type="http://schemas.openxmlformats.org/officeDocument/2006/relationships/slideLayout" Target="../slideLayouts/slideLayout824.xml"/><Relationship Id="rId51" Type="http://schemas.openxmlformats.org/officeDocument/2006/relationships/slideLayout" Target="../slideLayouts/slideLayout867.xml"/><Relationship Id="rId72" Type="http://schemas.openxmlformats.org/officeDocument/2006/relationships/slideLayout" Target="../slideLayouts/slideLayout888.xml"/><Relationship Id="rId80" Type="http://schemas.openxmlformats.org/officeDocument/2006/relationships/slideLayout" Target="../slideLayouts/slideLayout896.xml"/><Relationship Id="rId3" Type="http://schemas.openxmlformats.org/officeDocument/2006/relationships/slideLayout" Target="../slideLayouts/slideLayout819.xml"/><Relationship Id="rId12" Type="http://schemas.openxmlformats.org/officeDocument/2006/relationships/slideLayout" Target="../slideLayouts/slideLayout828.xml"/><Relationship Id="rId17" Type="http://schemas.openxmlformats.org/officeDocument/2006/relationships/slideLayout" Target="../slideLayouts/slideLayout833.xml"/><Relationship Id="rId25" Type="http://schemas.openxmlformats.org/officeDocument/2006/relationships/slideLayout" Target="../slideLayouts/slideLayout841.xml"/><Relationship Id="rId33" Type="http://schemas.openxmlformats.org/officeDocument/2006/relationships/slideLayout" Target="../slideLayouts/slideLayout849.xml"/><Relationship Id="rId38" Type="http://schemas.openxmlformats.org/officeDocument/2006/relationships/slideLayout" Target="../slideLayouts/slideLayout854.xml"/><Relationship Id="rId46" Type="http://schemas.openxmlformats.org/officeDocument/2006/relationships/slideLayout" Target="../slideLayouts/slideLayout862.xml"/><Relationship Id="rId59" Type="http://schemas.openxmlformats.org/officeDocument/2006/relationships/slideLayout" Target="../slideLayouts/slideLayout875.xml"/><Relationship Id="rId67" Type="http://schemas.openxmlformats.org/officeDocument/2006/relationships/slideLayout" Target="../slideLayouts/slideLayout883.xml"/><Relationship Id="rId20" Type="http://schemas.openxmlformats.org/officeDocument/2006/relationships/slideLayout" Target="../slideLayouts/slideLayout836.xml"/><Relationship Id="rId41" Type="http://schemas.openxmlformats.org/officeDocument/2006/relationships/slideLayout" Target="../slideLayouts/slideLayout857.xml"/><Relationship Id="rId54" Type="http://schemas.openxmlformats.org/officeDocument/2006/relationships/slideLayout" Target="../slideLayouts/slideLayout870.xml"/><Relationship Id="rId62" Type="http://schemas.openxmlformats.org/officeDocument/2006/relationships/slideLayout" Target="../slideLayouts/slideLayout878.xml"/><Relationship Id="rId70" Type="http://schemas.openxmlformats.org/officeDocument/2006/relationships/slideLayout" Target="../slideLayouts/slideLayout886.xml"/><Relationship Id="rId75" Type="http://schemas.openxmlformats.org/officeDocument/2006/relationships/slideLayout" Target="../slideLayouts/slideLayout891.xml"/><Relationship Id="rId83" Type="http://schemas.openxmlformats.org/officeDocument/2006/relationships/slideLayout" Target="../slideLayouts/slideLayout899.xml"/><Relationship Id="rId1" Type="http://schemas.openxmlformats.org/officeDocument/2006/relationships/slideLayout" Target="../slideLayouts/slideLayout817.xml"/><Relationship Id="rId6" Type="http://schemas.openxmlformats.org/officeDocument/2006/relationships/slideLayout" Target="../slideLayouts/slideLayout822.xml"/><Relationship Id="rId15" Type="http://schemas.openxmlformats.org/officeDocument/2006/relationships/slideLayout" Target="../slideLayouts/slideLayout831.xml"/><Relationship Id="rId23" Type="http://schemas.openxmlformats.org/officeDocument/2006/relationships/slideLayout" Target="../slideLayouts/slideLayout839.xml"/><Relationship Id="rId28" Type="http://schemas.openxmlformats.org/officeDocument/2006/relationships/slideLayout" Target="../slideLayouts/slideLayout844.xml"/><Relationship Id="rId36" Type="http://schemas.openxmlformats.org/officeDocument/2006/relationships/slideLayout" Target="../slideLayouts/slideLayout852.xml"/><Relationship Id="rId49" Type="http://schemas.openxmlformats.org/officeDocument/2006/relationships/slideLayout" Target="../slideLayouts/slideLayout865.xml"/><Relationship Id="rId57" Type="http://schemas.openxmlformats.org/officeDocument/2006/relationships/slideLayout" Target="../slideLayouts/slideLayout873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12.xml"/><Relationship Id="rId18" Type="http://schemas.openxmlformats.org/officeDocument/2006/relationships/slideLayout" Target="../slideLayouts/slideLayout917.xml"/><Relationship Id="rId26" Type="http://schemas.openxmlformats.org/officeDocument/2006/relationships/slideLayout" Target="../slideLayouts/slideLayout925.xml"/><Relationship Id="rId39" Type="http://schemas.openxmlformats.org/officeDocument/2006/relationships/slideLayout" Target="../slideLayouts/slideLayout938.xml"/><Relationship Id="rId21" Type="http://schemas.openxmlformats.org/officeDocument/2006/relationships/slideLayout" Target="../slideLayouts/slideLayout920.xml"/><Relationship Id="rId34" Type="http://schemas.openxmlformats.org/officeDocument/2006/relationships/slideLayout" Target="../slideLayouts/slideLayout933.xml"/><Relationship Id="rId42" Type="http://schemas.openxmlformats.org/officeDocument/2006/relationships/slideLayout" Target="../slideLayouts/slideLayout941.xml"/><Relationship Id="rId47" Type="http://schemas.openxmlformats.org/officeDocument/2006/relationships/slideLayout" Target="../slideLayouts/slideLayout946.xml"/><Relationship Id="rId50" Type="http://schemas.openxmlformats.org/officeDocument/2006/relationships/slideLayout" Target="../slideLayouts/slideLayout949.xml"/><Relationship Id="rId55" Type="http://schemas.openxmlformats.org/officeDocument/2006/relationships/slideLayout" Target="../slideLayouts/slideLayout954.xml"/><Relationship Id="rId63" Type="http://schemas.openxmlformats.org/officeDocument/2006/relationships/slideLayout" Target="../slideLayouts/slideLayout962.xml"/><Relationship Id="rId68" Type="http://schemas.openxmlformats.org/officeDocument/2006/relationships/slideLayout" Target="../slideLayouts/slideLayout967.xml"/><Relationship Id="rId76" Type="http://schemas.openxmlformats.org/officeDocument/2006/relationships/slideLayout" Target="../slideLayouts/slideLayout975.xml"/><Relationship Id="rId84" Type="http://schemas.openxmlformats.org/officeDocument/2006/relationships/theme" Target="../theme/theme12.xml"/><Relationship Id="rId7" Type="http://schemas.openxmlformats.org/officeDocument/2006/relationships/slideLayout" Target="../slideLayouts/slideLayout906.xml"/><Relationship Id="rId71" Type="http://schemas.openxmlformats.org/officeDocument/2006/relationships/slideLayout" Target="../slideLayouts/slideLayout970.xml"/><Relationship Id="rId2" Type="http://schemas.openxmlformats.org/officeDocument/2006/relationships/slideLayout" Target="../slideLayouts/slideLayout901.xml"/><Relationship Id="rId16" Type="http://schemas.openxmlformats.org/officeDocument/2006/relationships/slideLayout" Target="../slideLayouts/slideLayout915.xml"/><Relationship Id="rId29" Type="http://schemas.openxmlformats.org/officeDocument/2006/relationships/slideLayout" Target="../slideLayouts/slideLayout928.xml"/><Relationship Id="rId11" Type="http://schemas.openxmlformats.org/officeDocument/2006/relationships/slideLayout" Target="../slideLayouts/slideLayout910.xml"/><Relationship Id="rId24" Type="http://schemas.openxmlformats.org/officeDocument/2006/relationships/slideLayout" Target="../slideLayouts/slideLayout923.xml"/><Relationship Id="rId32" Type="http://schemas.openxmlformats.org/officeDocument/2006/relationships/slideLayout" Target="../slideLayouts/slideLayout931.xml"/><Relationship Id="rId37" Type="http://schemas.openxmlformats.org/officeDocument/2006/relationships/slideLayout" Target="../slideLayouts/slideLayout936.xml"/><Relationship Id="rId40" Type="http://schemas.openxmlformats.org/officeDocument/2006/relationships/slideLayout" Target="../slideLayouts/slideLayout939.xml"/><Relationship Id="rId45" Type="http://schemas.openxmlformats.org/officeDocument/2006/relationships/slideLayout" Target="../slideLayouts/slideLayout944.xml"/><Relationship Id="rId53" Type="http://schemas.openxmlformats.org/officeDocument/2006/relationships/slideLayout" Target="../slideLayouts/slideLayout952.xml"/><Relationship Id="rId58" Type="http://schemas.openxmlformats.org/officeDocument/2006/relationships/slideLayout" Target="../slideLayouts/slideLayout957.xml"/><Relationship Id="rId66" Type="http://schemas.openxmlformats.org/officeDocument/2006/relationships/slideLayout" Target="../slideLayouts/slideLayout965.xml"/><Relationship Id="rId74" Type="http://schemas.openxmlformats.org/officeDocument/2006/relationships/slideLayout" Target="../slideLayouts/slideLayout973.xml"/><Relationship Id="rId79" Type="http://schemas.openxmlformats.org/officeDocument/2006/relationships/slideLayout" Target="../slideLayouts/slideLayout978.xml"/><Relationship Id="rId5" Type="http://schemas.openxmlformats.org/officeDocument/2006/relationships/slideLayout" Target="../slideLayouts/slideLayout904.xml"/><Relationship Id="rId61" Type="http://schemas.openxmlformats.org/officeDocument/2006/relationships/slideLayout" Target="../slideLayouts/slideLayout960.xml"/><Relationship Id="rId82" Type="http://schemas.openxmlformats.org/officeDocument/2006/relationships/slideLayout" Target="../slideLayouts/slideLayout981.xml"/><Relationship Id="rId10" Type="http://schemas.openxmlformats.org/officeDocument/2006/relationships/slideLayout" Target="../slideLayouts/slideLayout909.xml"/><Relationship Id="rId19" Type="http://schemas.openxmlformats.org/officeDocument/2006/relationships/slideLayout" Target="../slideLayouts/slideLayout918.xml"/><Relationship Id="rId31" Type="http://schemas.openxmlformats.org/officeDocument/2006/relationships/slideLayout" Target="../slideLayouts/slideLayout930.xml"/><Relationship Id="rId44" Type="http://schemas.openxmlformats.org/officeDocument/2006/relationships/slideLayout" Target="../slideLayouts/slideLayout943.xml"/><Relationship Id="rId52" Type="http://schemas.openxmlformats.org/officeDocument/2006/relationships/slideLayout" Target="../slideLayouts/slideLayout951.xml"/><Relationship Id="rId60" Type="http://schemas.openxmlformats.org/officeDocument/2006/relationships/slideLayout" Target="../slideLayouts/slideLayout959.xml"/><Relationship Id="rId65" Type="http://schemas.openxmlformats.org/officeDocument/2006/relationships/slideLayout" Target="../slideLayouts/slideLayout964.xml"/><Relationship Id="rId73" Type="http://schemas.openxmlformats.org/officeDocument/2006/relationships/slideLayout" Target="../slideLayouts/slideLayout972.xml"/><Relationship Id="rId78" Type="http://schemas.openxmlformats.org/officeDocument/2006/relationships/slideLayout" Target="../slideLayouts/slideLayout977.xml"/><Relationship Id="rId81" Type="http://schemas.openxmlformats.org/officeDocument/2006/relationships/slideLayout" Target="../slideLayouts/slideLayout980.xml"/><Relationship Id="rId4" Type="http://schemas.openxmlformats.org/officeDocument/2006/relationships/slideLayout" Target="../slideLayouts/slideLayout903.xml"/><Relationship Id="rId9" Type="http://schemas.openxmlformats.org/officeDocument/2006/relationships/slideLayout" Target="../slideLayouts/slideLayout908.xml"/><Relationship Id="rId14" Type="http://schemas.openxmlformats.org/officeDocument/2006/relationships/slideLayout" Target="../slideLayouts/slideLayout913.xml"/><Relationship Id="rId22" Type="http://schemas.openxmlformats.org/officeDocument/2006/relationships/slideLayout" Target="../slideLayouts/slideLayout921.xml"/><Relationship Id="rId27" Type="http://schemas.openxmlformats.org/officeDocument/2006/relationships/slideLayout" Target="../slideLayouts/slideLayout926.xml"/><Relationship Id="rId30" Type="http://schemas.openxmlformats.org/officeDocument/2006/relationships/slideLayout" Target="../slideLayouts/slideLayout929.xml"/><Relationship Id="rId35" Type="http://schemas.openxmlformats.org/officeDocument/2006/relationships/slideLayout" Target="../slideLayouts/slideLayout934.xml"/><Relationship Id="rId43" Type="http://schemas.openxmlformats.org/officeDocument/2006/relationships/slideLayout" Target="../slideLayouts/slideLayout942.xml"/><Relationship Id="rId48" Type="http://schemas.openxmlformats.org/officeDocument/2006/relationships/slideLayout" Target="../slideLayouts/slideLayout947.xml"/><Relationship Id="rId56" Type="http://schemas.openxmlformats.org/officeDocument/2006/relationships/slideLayout" Target="../slideLayouts/slideLayout955.xml"/><Relationship Id="rId64" Type="http://schemas.openxmlformats.org/officeDocument/2006/relationships/slideLayout" Target="../slideLayouts/slideLayout963.xml"/><Relationship Id="rId69" Type="http://schemas.openxmlformats.org/officeDocument/2006/relationships/slideLayout" Target="../slideLayouts/slideLayout968.xml"/><Relationship Id="rId77" Type="http://schemas.openxmlformats.org/officeDocument/2006/relationships/slideLayout" Target="../slideLayouts/slideLayout976.xml"/><Relationship Id="rId8" Type="http://schemas.openxmlformats.org/officeDocument/2006/relationships/slideLayout" Target="../slideLayouts/slideLayout907.xml"/><Relationship Id="rId51" Type="http://schemas.openxmlformats.org/officeDocument/2006/relationships/slideLayout" Target="../slideLayouts/slideLayout950.xml"/><Relationship Id="rId72" Type="http://schemas.openxmlformats.org/officeDocument/2006/relationships/slideLayout" Target="../slideLayouts/slideLayout971.xml"/><Relationship Id="rId80" Type="http://schemas.openxmlformats.org/officeDocument/2006/relationships/slideLayout" Target="../slideLayouts/slideLayout979.xml"/><Relationship Id="rId3" Type="http://schemas.openxmlformats.org/officeDocument/2006/relationships/slideLayout" Target="../slideLayouts/slideLayout902.xml"/><Relationship Id="rId12" Type="http://schemas.openxmlformats.org/officeDocument/2006/relationships/slideLayout" Target="../slideLayouts/slideLayout911.xml"/><Relationship Id="rId17" Type="http://schemas.openxmlformats.org/officeDocument/2006/relationships/slideLayout" Target="../slideLayouts/slideLayout916.xml"/><Relationship Id="rId25" Type="http://schemas.openxmlformats.org/officeDocument/2006/relationships/slideLayout" Target="../slideLayouts/slideLayout924.xml"/><Relationship Id="rId33" Type="http://schemas.openxmlformats.org/officeDocument/2006/relationships/slideLayout" Target="../slideLayouts/slideLayout932.xml"/><Relationship Id="rId38" Type="http://schemas.openxmlformats.org/officeDocument/2006/relationships/slideLayout" Target="../slideLayouts/slideLayout937.xml"/><Relationship Id="rId46" Type="http://schemas.openxmlformats.org/officeDocument/2006/relationships/slideLayout" Target="../slideLayouts/slideLayout945.xml"/><Relationship Id="rId59" Type="http://schemas.openxmlformats.org/officeDocument/2006/relationships/slideLayout" Target="../slideLayouts/slideLayout958.xml"/><Relationship Id="rId67" Type="http://schemas.openxmlformats.org/officeDocument/2006/relationships/slideLayout" Target="../slideLayouts/slideLayout966.xml"/><Relationship Id="rId20" Type="http://schemas.openxmlformats.org/officeDocument/2006/relationships/slideLayout" Target="../slideLayouts/slideLayout919.xml"/><Relationship Id="rId41" Type="http://schemas.openxmlformats.org/officeDocument/2006/relationships/slideLayout" Target="../slideLayouts/slideLayout940.xml"/><Relationship Id="rId54" Type="http://schemas.openxmlformats.org/officeDocument/2006/relationships/slideLayout" Target="../slideLayouts/slideLayout953.xml"/><Relationship Id="rId62" Type="http://schemas.openxmlformats.org/officeDocument/2006/relationships/slideLayout" Target="../slideLayouts/slideLayout961.xml"/><Relationship Id="rId70" Type="http://schemas.openxmlformats.org/officeDocument/2006/relationships/slideLayout" Target="../slideLayouts/slideLayout969.xml"/><Relationship Id="rId75" Type="http://schemas.openxmlformats.org/officeDocument/2006/relationships/slideLayout" Target="../slideLayouts/slideLayout974.xml"/><Relationship Id="rId83" Type="http://schemas.openxmlformats.org/officeDocument/2006/relationships/slideLayout" Target="../slideLayouts/slideLayout982.xml"/><Relationship Id="rId1" Type="http://schemas.openxmlformats.org/officeDocument/2006/relationships/slideLayout" Target="../slideLayouts/slideLayout900.xml"/><Relationship Id="rId6" Type="http://schemas.openxmlformats.org/officeDocument/2006/relationships/slideLayout" Target="../slideLayouts/slideLayout905.xml"/><Relationship Id="rId15" Type="http://schemas.openxmlformats.org/officeDocument/2006/relationships/slideLayout" Target="../slideLayouts/slideLayout914.xml"/><Relationship Id="rId23" Type="http://schemas.openxmlformats.org/officeDocument/2006/relationships/slideLayout" Target="../slideLayouts/slideLayout922.xml"/><Relationship Id="rId28" Type="http://schemas.openxmlformats.org/officeDocument/2006/relationships/slideLayout" Target="../slideLayouts/slideLayout927.xml"/><Relationship Id="rId36" Type="http://schemas.openxmlformats.org/officeDocument/2006/relationships/slideLayout" Target="../slideLayouts/slideLayout935.xml"/><Relationship Id="rId49" Type="http://schemas.openxmlformats.org/officeDocument/2006/relationships/slideLayout" Target="../slideLayouts/slideLayout948.xml"/><Relationship Id="rId57" Type="http://schemas.openxmlformats.org/officeDocument/2006/relationships/slideLayout" Target="../slideLayouts/slideLayout956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95.xml"/><Relationship Id="rId18" Type="http://schemas.openxmlformats.org/officeDocument/2006/relationships/slideLayout" Target="../slideLayouts/slideLayout1000.xml"/><Relationship Id="rId26" Type="http://schemas.openxmlformats.org/officeDocument/2006/relationships/slideLayout" Target="../slideLayouts/slideLayout1008.xml"/><Relationship Id="rId39" Type="http://schemas.openxmlformats.org/officeDocument/2006/relationships/slideLayout" Target="../slideLayouts/slideLayout1021.xml"/><Relationship Id="rId21" Type="http://schemas.openxmlformats.org/officeDocument/2006/relationships/slideLayout" Target="../slideLayouts/slideLayout1003.xml"/><Relationship Id="rId34" Type="http://schemas.openxmlformats.org/officeDocument/2006/relationships/slideLayout" Target="../slideLayouts/slideLayout1016.xml"/><Relationship Id="rId42" Type="http://schemas.openxmlformats.org/officeDocument/2006/relationships/slideLayout" Target="../slideLayouts/slideLayout1024.xml"/><Relationship Id="rId47" Type="http://schemas.openxmlformats.org/officeDocument/2006/relationships/slideLayout" Target="../slideLayouts/slideLayout1029.xml"/><Relationship Id="rId50" Type="http://schemas.openxmlformats.org/officeDocument/2006/relationships/slideLayout" Target="../slideLayouts/slideLayout1032.xml"/><Relationship Id="rId55" Type="http://schemas.openxmlformats.org/officeDocument/2006/relationships/slideLayout" Target="../slideLayouts/slideLayout1037.xml"/><Relationship Id="rId63" Type="http://schemas.openxmlformats.org/officeDocument/2006/relationships/slideLayout" Target="../slideLayouts/slideLayout1045.xml"/><Relationship Id="rId68" Type="http://schemas.openxmlformats.org/officeDocument/2006/relationships/slideLayout" Target="../slideLayouts/slideLayout1050.xml"/><Relationship Id="rId76" Type="http://schemas.openxmlformats.org/officeDocument/2006/relationships/slideLayout" Target="../slideLayouts/slideLayout1058.xml"/><Relationship Id="rId84" Type="http://schemas.openxmlformats.org/officeDocument/2006/relationships/theme" Target="../theme/theme13.xml"/><Relationship Id="rId7" Type="http://schemas.openxmlformats.org/officeDocument/2006/relationships/slideLayout" Target="../slideLayouts/slideLayout989.xml"/><Relationship Id="rId71" Type="http://schemas.openxmlformats.org/officeDocument/2006/relationships/slideLayout" Target="../slideLayouts/slideLayout1053.xml"/><Relationship Id="rId2" Type="http://schemas.openxmlformats.org/officeDocument/2006/relationships/slideLayout" Target="../slideLayouts/slideLayout984.xml"/><Relationship Id="rId16" Type="http://schemas.openxmlformats.org/officeDocument/2006/relationships/slideLayout" Target="../slideLayouts/slideLayout998.xml"/><Relationship Id="rId29" Type="http://schemas.openxmlformats.org/officeDocument/2006/relationships/slideLayout" Target="../slideLayouts/slideLayout1011.xml"/><Relationship Id="rId11" Type="http://schemas.openxmlformats.org/officeDocument/2006/relationships/slideLayout" Target="../slideLayouts/slideLayout993.xml"/><Relationship Id="rId24" Type="http://schemas.openxmlformats.org/officeDocument/2006/relationships/slideLayout" Target="../slideLayouts/slideLayout1006.xml"/><Relationship Id="rId32" Type="http://schemas.openxmlformats.org/officeDocument/2006/relationships/slideLayout" Target="../slideLayouts/slideLayout1014.xml"/><Relationship Id="rId37" Type="http://schemas.openxmlformats.org/officeDocument/2006/relationships/slideLayout" Target="../slideLayouts/slideLayout1019.xml"/><Relationship Id="rId40" Type="http://schemas.openxmlformats.org/officeDocument/2006/relationships/slideLayout" Target="../slideLayouts/slideLayout1022.xml"/><Relationship Id="rId45" Type="http://schemas.openxmlformats.org/officeDocument/2006/relationships/slideLayout" Target="../slideLayouts/slideLayout1027.xml"/><Relationship Id="rId53" Type="http://schemas.openxmlformats.org/officeDocument/2006/relationships/slideLayout" Target="../slideLayouts/slideLayout1035.xml"/><Relationship Id="rId58" Type="http://schemas.openxmlformats.org/officeDocument/2006/relationships/slideLayout" Target="../slideLayouts/slideLayout1040.xml"/><Relationship Id="rId66" Type="http://schemas.openxmlformats.org/officeDocument/2006/relationships/slideLayout" Target="../slideLayouts/slideLayout1048.xml"/><Relationship Id="rId74" Type="http://schemas.openxmlformats.org/officeDocument/2006/relationships/slideLayout" Target="../slideLayouts/slideLayout1056.xml"/><Relationship Id="rId79" Type="http://schemas.openxmlformats.org/officeDocument/2006/relationships/slideLayout" Target="../slideLayouts/slideLayout1061.xml"/><Relationship Id="rId5" Type="http://schemas.openxmlformats.org/officeDocument/2006/relationships/slideLayout" Target="../slideLayouts/slideLayout987.xml"/><Relationship Id="rId61" Type="http://schemas.openxmlformats.org/officeDocument/2006/relationships/slideLayout" Target="../slideLayouts/slideLayout1043.xml"/><Relationship Id="rId82" Type="http://schemas.openxmlformats.org/officeDocument/2006/relationships/slideLayout" Target="../slideLayouts/slideLayout1064.xml"/><Relationship Id="rId10" Type="http://schemas.openxmlformats.org/officeDocument/2006/relationships/slideLayout" Target="../slideLayouts/slideLayout992.xml"/><Relationship Id="rId19" Type="http://schemas.openxmlformats.org/officeDocument/2006/relationships/slideLayout" Target="../slideLayouts/slideLayout1001.xml"/><Relationship Id="rId31" Type="http://schemas.openxmlformats.org/officeDocument/2006/relationships/slideLayout" Target="../slideLayouts/slideLayout1013.xml"/><Relationship Id="rId44" Type="http://schemas.openxmlformats.org/officeDocument/2006/relationships/slideLayout" Target="../slideLayouts/slideLayout1026.xml"/><Relationship Id="rId52" Type="http://schemas.openxmlformats.org/officeDocument/2006/relationships/slideLayout" Target="../slideLayouts/slideLayout1034.xml"/><Relationship Id="rId60" Type="http://schemas.openxmlformats.org/officeDocument/2006/relationships/slideLayout" Target="../slideLayouts/slideLayout1042.xml"/><Relationship Id="rId65" Type="http://schemas.openxmlformats.org/officeDocument/2006/relationships/slideLayout" Target="../slideLayouts/slideLayout1047.xml"/><Relationship Id="rId73" Type="http://schemas.openxmlformats.org/officeDocument/2006/relationships/slideLayout" Target="../slideLayouts/slideLayout1055.xml"/><Relationship Id="rId78" Type="http://schemas.openxmlformats.org/officeDocument/2006/relationships/slideLayout" Target="../slideLayouts/slideLayout1060.xml"/><Relationship Id="rId81" Type="http://schemas.openxmlformats.org/officeDocument/2006/relationships/slideLayout" Target="../slideLayouts/slideLayout1063.xml"/><Relationship Id="rId4" Type="http://schemas.openxmlformats.org/officeDocument/2006/relationships/slideLayout" Target="../slideLayouts/slideLayout986.xml"/><Relationship Id="rId9" Type="http://schemas.openxmlformats.org/officeDocument/2006/relationships/slideLayout" Target="../slideLayouts/slideLayout991.xml"/><Relationship Id="rId14" Type="http://schemas.openxmlformats.org/officeDocument/2006/relationships/slideLayout" Target="../slideLayouts/slideLayout996.xml"/><Relationship Id="rId22" Type="http://schemas.openxmlformats.org/officeDocument/2006/relationships/slideLayout" Target="../slideLayouts/slideLayout1004.xml"/><Relationship Id="rId27" Type="http://schemas.openxmlformats.org/officeDocument/2006/relationships/slideLayout" Target="../slideLayouts/slideLayout1009.xml"/><Relationship Id="rId30" Type="http://schemas.openxmlformats.org/officeDocument/2006/relationships/slideLayout" Target="../slideLayouts/slideLayout1012.xml"/><Relationship Id="rId35" Type="http://schemas.openxmlformats.org/officeDocument/2006/relationships/slideLayout" Target="../slideLayouts/slideLayout1017.xml"/><Relationship Id="rId43" Type="http://schemas.openxmlformats.org/officeDocument/2006/relationships/slideLayout" Target="../slideLayouts/slideLayout1025.xml"/><Relationship Id="rId48" Type="http://schemas.openxmlformats.org/officeDocument/2006/relationships/slideLayout" Target="../slideLayouts/slideLayout1030.xml"/><Relationship Id="rId56" Type="http://schemas.openxmlformats.org/officeDocument/2006/relationships/slideLayout" Target="../slideLayouts/slideLayout1038.xml"/><Relationship Id="rId64" Type="http://schemas.openxmlformats.org/officeDocument/2006/relationships/slideLayout" Target="../slideLayouts/slideLayout1046.xml"/><Relationship Id="rId69" Type="http://schemas.openxmlformats.org/officeDocument/2006/relationships/slideLayout" Target="../slideLayouts/slideLayout1051.xml"/><Relationship Id="rId77" Type="http://schemas.openxmlformats.org/officeDocument/2006/relationships/slideLayout" Target="../slideLayouts/slideLayout1059.xml"/><Relationship Id="rId8" Type="http://schemas.openxmlformats.org/officeDocument/2006/relationships/slideLayout" Target="../slideLayouts/slideLayout990.xml"/><Relationship Id="rId51" Type="http://schemas.openxmlformats.org/officeDocument/2006/relationships/slideLayout" Target="../slideLayouts/slideLayout1033.xml"/><Relationship Id="rId72" Type="http://schemas.openxmlformats.org/officeDocument/2006/relationships/slideLayout" Target="../slideLayouts/slideLayout1054.xml"/><Relationship Id="rId80" Type="http://schemas.openxmlformats.org/officeDocument/2006/relationships/slideLayout" Target="../slideLayouts/slideLayout1062.xml"/><Relationship Id="rId3" Type="http://schemas.openxmlformats.org/officeDocument/2006/relationships/slideLayout" Target="../slideLayouts/slideLayout985.xml"/><Relationship Id="rId12" Type="http://schemas.openxmlformats.org/officeDocument/2006/relationships/slideLayout" Target="../slideLayouts/slideLayout994.xml"/><Relationship Id="rId17" Type="http://schemas.openxmlformats.org/officeDocument/2006/relationships/slideLayout" Target="../slideLayouts/slideLayout999.xml"/><Relationship Id="rId25" Type="http://schemas.openxmlformats.org/officeDocument/2006/relationships/slideLayout" Target="../slideLayouts/slideLayout1007.xml"/><Relationship Id="rId33" Type="http://schemas.openxmlformats.org/officeDocument/2006/relationships/slideLayout" Target="../slideLayouts/slideLayout1015.xml"/><Relationship Id="rId38" Type="http://schemas.openxmlformats.org/officeDocument/2006/relationships/slideLayout" Target="../slideLayouts/slideLayout1020.xml"/><Relationship Id="rId46" Type="http://schemas.openxmlformats.org/officeDocument/2006/relationships/slideLayout" Target="../slideLayouts/slideLayout1028.xml"/><Relationship Id="rId59" Type="http://schemas.openxmlformats.org/officeDocument/2006/relationships/slideLayout" Target="../slideLayouts/slideLayout1041.xml"/><Relationship Id="rId67" Type="http://schemas.openxmlformats.org/officeDocument/2006/relationships/slideLayout" Target="../slideLayouts/slideLayout1049.xml"/><Relationship Id="rId20" Type="http://schemas.openxmlformats.org/officeDocument/2006/relationships/slideLayout" Target="../slideLayouts/slideLayout1002.xml"/><Relationship Id="rId41" Type="http://schemas.openxmlformats.org/officeDocument/2006/relationships/slideLayout" Target="../slideLayouts/slideLayout1023.xml"/><Relationship Id="rId54" Type="http://schemas.openxmlformats.org/officeDocument/2006/relationships/slideLayout" Target="../slideLayouts/slideLayout1036.xml"/><Relationship Id="rId62" Type="http://schemas.openxmlformats.org/officeDocument/2006/relationships/slideLayout" Target="../slideLayouts/slideLayout1044.xml"/><Relationship Id="rId70" Type="http://schemas.openxmlformats.org/officeDocument/2006/relationships/slideLayout" Target="../slideLayouts/slideLayout1052.xml"/><Relationship Id="rId75" Type="http://schemas.openxmlformats.org/officeDocument/2006/relationships/slideLayout" Target="../slideLayouts/slideLayout1057.xml"/><Relationship Id="rId83" Type="http://schemas.openxmlformats.org/officeDocument/2006/relationships/slideLayout" Target="../slideLayouts/slideLayout1065.xml"/><Relationship Id="rId1" Type="http://schemas.openxmlformats.org/officeDocument/2006/relationships/slideLayout" Target="../slideLayouts/slideLayout983.xml"/><Relationship Id="rId6" Type="http://schemas.openxmlformats.org/officeDocument/2006/relationships/slideLayout" Target="../slideLayouts/slideLayout988.xml"/><Relationship Id="rId15" Type="http://schemas.openxmlformats.org/officeDocument/2006/relationships/slideLayout" Target="../slideLayouts/slideLayout997.xml"/><Relationship Id="rId23" Type="http://schemas.openxmlformats.org/officeDocument/2006/relationships/slideLayout" Target="../slideLayouts/slideLayout1005.xml"/><Relationship Id="rId28" Type="http://schemas.openxmlformats.org/officeDocument/2006/relationships/slideLayout" Target="../slideLayouts/slideLayout1010.xml"/><Relationship Id="rId36" Type="http://schemas.openxmlformats.org/officeDocument/2006/relationships/slideLayout" Target="../slideLayouts/slideLayout1018.xml"/><Relationship Id="rId49" Type="http://schemas.openxmlformats.org/officeDocument/2006/relationships/slideLayout" Target="../slideLayouts/slideLayout1031.xml"/><Relationship Id="rId57" Type="http://schemas.openxmlformats.org/officeDocument/2006/relationships/slideLayout" Target="../slideLayouts/slideLayout1039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8.xml"/><Relationship Id="rId18" Type="http://schemas.openxmlformats.org/officeDocument/2006/relationships/slideLayout" Target="../slideLayouts/slideLayout1083.xml"/><Relationship Id="rId26" Type="http://schemas.openxmlformats.org/officeDocument/2006/relationships/slideLayout" Target="../slideLayouts/slideLayout1091.xml"/><Relationship Id="rId39" Type="http://schemas.openxmlformats.org/officeDocument/2006/relationships/slideLayout" Target="../slideLayouts/slideLayout1104.xml"/><Relationship Id="rId21" Type="http://schemas.openxmlformats.org/officeDocument/2006/relationships/slideLayout" Target="../slideLayouts/slideLayout1086.xml"/><Relationship Id="rId34" Type="http://schemas.openxmlformats.org/officeDocument/2006/relationships/slideLayout" Target="../slideLayouts/slideLayout1099.xml"/><Relationship Id="rId42" Type="http://schemas.openxmlformats.org/officeDocument/2006/relationships/slideLayout" Target="../slideLayouts/slideLayout1107.xml"/><Relationship Id="rId47" Type="http://schemas.openxmlformats.org/officeDocument/2006/relationships/slideLayout" Target="../slideLayouts/slideLayout1112.xml"/><Relationship Id="rId50" Type="http://schemas.openxmlformats.org/officeDocument/2006/relationships/slideLayout" Target="../slideLayouts/slideLayout1115.xml"/><Relationship Id="rId55" Type="http://schemas.openxmlformats.org/officeDocument/2006/relationships/slideLayout" Target="../slideLayouts/slideLayout1120.xml"/><Relationship Id="rId63" Type="http://schemas.openxmlformats.org/officeDocument/2006/relationships/slideLayout" Target="../slideLayouts/slideLayout1128.xml"/><Relationship Id="rId68" Type="http://schemas.openxmlformats.org/officeDocument/2006/relationships/slideLayout" Target="../slideLayouts/slideLayout1133.xml"/><Relationship Id="rId76" Type="http://schemas.openxmlformats.org/officeDocument/2006/relationships/slideLayout" Target="../slideLayouts/slideLayout1141.xml"/><Relationship Id="rId84" Type="http://schemas.openxmlformats.org/officeDocument/2006/relationships/theme" Target="../theme/theme14.xml"/><Relationship Id="rId7" Type="http://schemas.openxmlformats.org/officeDocument/2006/relationships/slideLayout" Target="../slideLayouts/slideLayout1072.xml"/><Relationship Id="rId71" Type="http://schemas.openxmlformats.org/officeDocument/2006/relationships/slideLayout" Target="../slideLayouts/slideLayout1136.xml"/><Relationship Id="rId2" Type="http://schemas.openxmlformats.org/officeDocument/2006/relationships/slideLayout" Target="../slideLayouts/slideLayout1067.xml"/><Relationship Id="rId16" Type="http://schemas.openxmlformats.org/officeDocument/2006/relationships/slideLayout" Target="../slideLayouts/slideLayout1081.xml"/><Relationship Id="rId29" Type="http://schemas.openxmlformats.org/officeDocument/2006/relationships/slideLayout" Target="../slideLayouts/slideLayout1094.xml"/><Relationship Id="rId11" Type="http://schemas.openxmlformats.org/officeDocument/2006/relationships/slideLayout" Target="../slideLayouts/slideLayout1076.xml"/><Relationship Id="rId24" Type="http://schemas.openxmlformats.org/officeDocument/2006/relationships/slideLayout" Target="../slideLayouts/slideLayout1089.xml"/><Relationship Id="rId32" Type="http://schemas.openxmlformats.org/officeDocument/2006/relationships/slideLayout" Target="../slideLayouts/slideLayout1097.xml"/><Relationship Id="rId37" Type="http://schemas.openxmlformats.org/officeDocument/2006/relationships/slideLayout" Target="../slideLayouts/slideLayout1102.xml"/><Relationship Id="rId40" Type="http://schemas.openxmlformats.org/officeDocument/2006/relationships/slideLayout" Target="../slideLayouts/slideLayout1105.xml"/><Relationship Id="rId45" Type="http://schemas.openxmlformats.org/officeDocument/2006/relationships/slideLayout" Target="../slideLayouts/slideLayout1110.xml"/><Relationship Id="rId53" Type="http://schemas.openxmlformats.org/officeDocument/2006/relationships/slideLayout" Target="../slideLayouts/slideLayout1118.xml"/><Relationship Id="rId58" Type="http://schemas.openxmlformats.org/officeDocument/2006/relationships/slideLayout" Target="../slideLayouts/slideLayout1123.xml"/><Relationship Id="rId66" Type="http://schemas.openxmlformats.org/officeDocument/2006/relationships/slideLayout" Target="../slideLayouts/slideLayout1131.xml"/><Relationship Id="rId74" Type="http://schemas.openxmlformats.org/officeDocument/2006/relationships/slideLayout" Target="../slideLayouts/slideLayout1139.xml"/><Relationship Id="rId79" Type="http://schemas.openxmlformats.org/officeDocument/2006/relationships/slideLayout" Target="../slideLayouts/slideLayout1144.xml"/><Relationship Id="rId5" Type="http://schemas.openxmlformats.org/officeDocument/2006/relationships/slideLayout" Target="../slideLayouts/slideLayout1070.xml"/><Relationship Id="rId61" Type="http://schemas.openxmlformats.org/officeDocument/2006/relationships/slideLayout" Target="../slideLayouts/slideLayout1126.xml"/><Relationship Id="rId82" Type="http://schemas.openxmlformats.org/officeDocument/2006/relationships/slideLayout" Target="../slideLayouts/slideLayout1147.xml"/><Relationship Id="rId10" Type="http://schemas.openxmlformats.org/officeDocument/2006/relationships/slideLayout" Target="../slideLayouts/slideLayout1075.xml"/><Relationship Id="rId19" Type="http://schemas.openxmlformats.org/officeDocument/2006/relationships/slideLayout" Target="../slideLayouts/slideLayout1084.xml"/><Relationship Id="rId31" Type="http://schemas.openxmlformats.org/officeDocument/2006/relationships/slideLayout" Target="../slideLayouts/slideLayout1096.xml"/><Relationship Id="rId44" Type="http://schemas.openxmlformats.org/officeDocument/2006/relationships/slideLayout" Target="../slideLayouts/slideLayout1109.xml"/><Relationship Id="rId52" Type="http://schemas.openxmlformats.org/officeDocument/2006/relationships/slideLayout" Target="../slideLayouts/slideLayout1117.xml"/><Relationship Id="rId60" Type="http://schemas.openxmlformats.org/officeDocument/2006/relationships/slideLayout" Target="../slideLayouts/slideLayout1125.xml"/><Relationship Id="rId65" Type="http://schemas.openxmlformats.org/officeDocument/2006/relationships/slideLayout" Target="../slideLayouts/slideLayout1130.xml"/><Relationship Id="rId73" Type="http://schemas.openxmlformats.org/officeDocument/2006/relationships/slideLayout" Target="../slideLayouts/slideLayout1138.xml"/><Relationship Id="rId78" Type="http://schemas.openxmlformats.org/officeDocument/2006/relationships/slideLayout" Target="../slideLayouts/slideLayout1143.xml"/><Relationship Id="rId81" Type="http://schemas.openxmlformats.org/officeDocument/2006/relationships/slideLayout" Target="../slideLayouts/slideLayout1146.xml"/><Relationship Id="rId4" Type="http://schemas.openxmlformats.org/officeDocument/2006/relationships/slideLayout" Target="../slideLayouts/slideLayout1069.xml"/><Relationship Id="rId9" Type="http://schemas.openxmlformats.org/officeDocument/2006/relationships/slideLayout" Target="../slideLayouts/slideLayout1074.xml"/><Relationship Id="rId14" Type="http://schemas.openxmlformats.org/officeDocument/2006/relationships/slideLayout" Target="../slideLayouts/slideLayout1079.xml"/><Relationship Id="rId22" Type="http://schemas.openxmlformats.org/officeDocument/2006/relationships/slideLayout" Target="../slideLayouts/slideLayout1087.xml"/><Relationship Id="rId27" Type="http://schemas.openxmlformats.org/officeDocument/2006/relationships/slideLayout" Target="../slideLayouts/slideLayout1092.xml"/><Relationship Id="rId30" Type="http://schemas.openxmlformats.org/officeDocument/2006/relationships/slideLayout" Target="../slideLayouts/slideLayout1095.xml"/><Relationship Id="rId35" Type="http://schemas.openxmlformats.org/officeDocument/2006/relationships/slideLayout" Target="../slideLayouts/slideLayout1100.xml"/><Relationship Id="rId43" Type="http://schemas.openxmlformats.org/officeDocument/2006/relationships/slideLayout" Target="../slideLayouts/slideLayout1108.xml"/><Relationship Id="rId48" Type="http://schemas.openxmlformats.org/officeDocument/2006/relationships/slideLayout" Target="../slideLayouts/slideLayout1113.xml"/><Relationship Id="rId56" Type="http://schemas.openxmlformats.org/officeDocument/2006/relationships/slideLayout" Target="../slideLayouts/slideLayout1121.xml"/><Relationship Id="rId64" Type="http://schemas.openxmlformats.org/officeDocument/2006/relationships/slideLayout" Target="../slideLayouts/slideLayout1129.xml"/><Relationship Id="rId69" Type="http://schemas.openxmlformats.org/officeDocument/2006/relationships/slideLayout" Target="../slideLayouts/slideLayout1134.xml"/><Relationship Id="rId77" Type="http://schemas.openxmlformats.org/officeDocument/2006/relationships/slideLayout" Target="../slideLayouts/slideLayout1142.xml"/><Relationship Id="rId8" Type="http://schemas.openxmlformats.org/officeDocument/2006/relationships/slideLayout" Target="../slideLayouts/slideLayout1073.xml"/><Relationship Id="rId51" Type="http://schemas.openxmlformats.org/officeDocument/2006/relationships/slideLayout" Target="../slideLayouts/slideLayout1116.xml"/><Relationship Id="rId72" Type="http://schemas.openxmlformats.org/officeDocument/2006/relationships/slideLayout" Target="../slideLayouts/slideLayout1137.xml"/><Relationship Id="rId80" Type="http://schemas.openxmlformats.org/officeDocument/2006/relationships/slideLayout" Target="../slideLayouts/slideLayout1145.xml"/><Relationship Id="rId3" Type="http://schemas.openxmlformats.org/officeDocument/2006/relationships/slideLayout" Target="../slideLayouts/slideLayout1068.xml"/><Relationship Id="rId12" Type="http://schemas.openxmlformats.org/officeDocument/2006/relationships/slideLayout" Target="../slideLayouts/slideLayout1077.xml"/><Relationship Id="rId17" Type="http://schemas.openxmlformats.org/officeDocument/2006/relationships/slideLayout" Target="../slideLayouts/slideLayout1082.xml"/><Relationship Id="rId25" Type="http://schemas.openxmlformats.org/officeDocument/2006/relationships/slideLayout" Target="../slideLayouts/slideLayout1090.xml"/><Relationship Id="rId33" Type="http://schemas.openxmlformats.org/officeDocument/2006/relationships/slideLayout" Target="../slideLayouts/slideLayout1098.xml"/><Relationship Id="rId38" Type="http://schemas.openxmlformats.org/officeDocument/2006/relationships/slideLayout" Target="../slideLayouts/slideLayout1103.xml"/><Relationship Id="rId46" Type="http://schemas.openxmlformats.org/officeDocument/2006/relationships/slideLayout" Target="../slideLayouts/slideLayout1111.xml"/><Relationship Id="rId59" Type="http://schemas.openxmlformats.org/officeDocument/2006/relationships/slideLayout" Target="../slideLayouts/slideLayout1124.xml"/><Relationship Id="rId67" Type="http://schemas.openxmlformats.org/officeDocument/2006/relationships/slideLayout" Target="../slideLayouts/slideLayout1132.xml"/><Relationship Id="rId20" Type="http://schemas.openxmlformats.org/officeDocument/2006/relationships/slideLayout" Target="../slideLayouts/slideLayout1085.xml"/><Relationship Id="rId41" Type="http://schemas.openxmlformats.org/officeDocument/2006/relationships/slideLayout" Target="../slideLayouts/slideLayout1106.xml"/><Relationship Id="rId54" Type="http://schemas.openxmlformats.org/officeDocument/2006/relationships/slideLayout" Target="../slideLayouts/slideLayout1119.xml"/><Relationship Id="rId62" Type="http://schemas.openxmlformats.org/officeDocument/2006/relationships/slideLayout" Target="../slideLayouts/slideLayout1127.xml"/><Relationship Id="rId70" Type="http://schemas.openxmlformats.org/officeDocument/2006/relationships/slideLayout" Target="../slideLayouts/slideLayout1135.xml"/><Relationship Id="rId75" Type="http://schemas.openxmlformats.org/officeDocument/2006/relationships/slideLayout" Target="../slideLayouts/slideLayout1140.xml"/><Relationship Id="rId83" Type="http://schemas.openxmlformats.org/officeDocument/2006/relationships/slideLayout" Target="../slideLayouts/slideLayout1148.xml"/><Relationship Id="rId1" Type="http://schemas.openxmlformats.org/officeDocument/2006/relationships/slideLayout" Target="../slideLayouts/slideLayout1066.xml"/><Relationship Id="rId6" Type="http://schemas.openxmlformats.org/officeDocument/2006/relationships/slideLayout" Target="../slideLayouts/slideLayout1071.xml"/><Relationship Id="rId15" Type="http://schemas.openxmlformats.org/officeDocument/2006/relationships/slideLayout" Target="../slideLayouts/slideLayout1080.xml"/><Relationship Id="rId23" Type="http://schemas.openxmlformats.org/officeDocument/2006/relationships/slideLayout" Target="../slideLayouts/slideLayout1088.xml"/><Relationship Id="rId28" Type="http://schemas.openxmlformats.org/officeDocument/2006/relationships/slideLayout" Target="../slideLayouts/slideLayout1093.xml"/><Relationship Id="rId36" Type="http://schemas.openxmlformats.org/officeDocument/2006/relationships/slideLayout" Target="../slideLayouts/slideLayout1101.xml"/><Relationship Id="rId49" Type="http://schemas.openxmlformats.org/officeDocument/2006/relationships/slideLayout" Target="../slideLayouts/slideLayout1114.xml"/><Relationship Id="rId57" Type="http://schemas.openxmlformats.org/officeDocument/2006/relationships/slideLayout" Target="../slideLayouts/slideLayout1122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61.xml"/><Relationship Id="rId18" Type="http://schemas.openxmlformats.org/officeDocument/2006/relationships/slideLayout" Target="../slideLayouts/slideLayout1166.xml"/><Relationship Id="rId26" Type="http://schemas.openxmlformats.org/officeDocument/2006/relationships/slideLayout" Target="../slideLayouts/slideLayout1174.xml"/><Relationship Id="rId39" Type="http://schemas.openxmlformats.org/officeDocument/2006/relationships/slideLayout" Target="../slideLayouts/slideLayout1187.xml"/><Relationship Id="rId21" Type="http://schemas.openxmlformats.org/officeDocument/2006/relationships/slideLayout" Target="../slideLayouts/slideLayout1169.xml"/><Relationship Id="rId34" Type="http://schemas.openxmlformats.org/officeDocument/2006/relationships/slideLayout" Target="../slideLayouts/slideLayout1182.xml"/><Relationship Id="rId42" Type="http://schemas.openxmlformats.org/officeDocument/2006/relationships/slideLayout" Target="../slideLayouts/slideLayout1190.xml"/><Relationship Id="rId47" Type="http://schemas.openxmlformats.org/officeDocument/2006/relationships/slideLayout" Target="../slideLayouts/slideLayout1195.xml"/><Relationship Id="rId50" Type="http://schemas.openxmlformats.org/officeDocument/2006/relationships/slideLayout" Target="../slideLayouts/slideLayout1198.xml"/><Relationship Id="rId55" Type="http://schemas.openxmlformats.org/officeDocument/2006/relationships/slideLayout" Target="../slideLayouts/slideLayout1203.xml"/><Relationship Id="rId63" Type="http://schemas.openxmlformats.org/officeDocument/2006/relationships/slideLayout" Target="../slideLayouts/slideLayout1211.xml"/><Relationship Id="rId68" Type="http://schemas.openxmlformats.org/officeDocument/2006/relationships/slideLayout" Target="../slideLayouts/slideLayout1216.xml"/><Relationship Id="rId76" Type="http://schemas.openxmlformats.org/officeDocument/2006/relationships/slideLayout" Target="../slideLayouts/slideLayout1224.xml"/><Relationship Id="rId84" Type="http://schemas.openxmlformats.org/officeDocument/2006/relationships/theme" Target="../theme/theme15.xml"/><Relationship Id="rId7" Type="http://schemas.openxmlformats.org/officeDocument/2006/relationships/slideLayout" Target="../slideLayouts/slideLayout1155.xml"/><Relationship Id="rId71" Type="http://schemas.openxmlformats.org/officeDocument/2006/relationships/slideLayout" Target="../slideLayouts/slideLayout1219.xml"/><Relationship Id="rId2" Type="http://schemas.openxmlformats.org/officeDocument/2006/relationships/slideLayout" Target="../slideLayouts/slideLayout1150.xml"/><Relationship Id="rId16" Type="http://schemas.openxmlformats.org/officeDocument/2006/relationships/slideLayout" Target="../slideLayouts/slideLayout1164.xml"/><Relationship Id="rId29" Type="http://schemas.openxmlformats.org/officeDocument/2006/relationships/slideLayout" Target="../slideLayouts/slideLayout1177.xml"/><Relationship Id="rId11" Type="http://schemas.openxmlformats.org/officeDocument/2006/relationships/slideLayout" Target="../slideLayouts/slideLayout1159.xml"/><Relationship Id="rId24" Type="http://schemas.openxmlformats.org/officeDocument/2006/relationships/slideLayout" Target="../slideLayouts/slideLayout1172.xml"/><Relationship Id="rId32" Type="http://schemas.openxmlformats.org/officeDocument/2006/relationships/slideLayout" Target="../slideLayouts/slideLayout1180.xml"/><Relationship Id="rId37" Type="http://schemas.openxmlformats.org/officeDocument/2006/relationships/slideLayout" Target="../slideLayouts/slideLayout1185.xml"/><Relationship Id="rId40" Type="http://schemas.openxmlformats.org/officeDocument/2006/relationships/slideLayout" Target="../slideLayouts/slideLayout1188.xml"/><Relationship Id="rId45" Type="http://schemas.openxmlformats.org/officeDocument/2006/relationships/slideLayout" Target="../slideLayouts/slideLayout1193.xml"/><Relationship Id="rId53" Type="http://schemas.openxmlformats.org/officeDocument/2006/relationships/slideLayout" Target="../slideLayouts/slideLayout1201.xml"/><Relationship Id="rId58" Type="http://schemas.openxmlformats.org/officeDocument/2006/relationships/slideLayout" Target="../slideLayouts/slideLayout1206.xml"/><Relationship Id="rId66" Type="http://schemas.openxmlformats.org/officeDocument/2006/relationships/slideLayout" Target="../slideLayouts/slideLayout1214.xml"/><Relationship Id="rId74" Type="http://schemas.openxmlformats.org/officeDocument/2006/relationships/slideLayout" Target="../slideLayouts/slideLayout1222.xml"/><Relationship Id="rId79" Type="http://schemas.openxmlformats.org/officeDocument/2006/relationships/slideLayout" Target="../slideLayouts/slideLayout1227.xml"/><Relationship Id="rId5" Type="http://schemas.openxmlformats.org/officeDocument/2006/relationships/slideLayout" Target="../slideLayouts/slideLayout1153.xml"/><Relationship Id="rId61" Type="http://schemas.openxmlformats.org/officeDocument/2006/relationships/slideLayout" Target="../slideLayouts/slideLayout1209.xml"/><Relationship Id="rId82" Type="http://schemas.openxmlformats.org/officeDocument/2006/relationships/slideLayout" Target="../slideLayouts/slideLayout1230.xml"/><Relationship Id="rId10" Type="http://schemas.openxmlformats.org/officeDocument/2006/relationships/slideLayout" Target="../slideLayouts/slideLayout1158.xml"/><Relationship Id="rId19" Type="http://schemas.openxmlformats.org/officeDocument/2006/relationships/slideLayout" Target="../slideLayouts/slideLayout1167.xml"/><Relationship Id="rId31" Type="http://schemas.openxmlformats.org/officeDocument/2006/relationships/slideLayout" Target="../slideLayouts/slideLayout1179.xml"/><Relationship Id="rId44" Type="http://schemas.openxmlformats.org/officeDocument/2006/relationships/slideLayout" Target="../slideLayouts/slideLayout1192.xml"/><Relationship Id="rId52" Type="http://schemas.openxmlformats.org/officeDocument/2006/relationships/slideLayout" Target="../slideLayouts/slideLayout1200.xml"/><Relationship Id="rId60" Type="http://schemas.openxmlformats.org/officeDocument/2006/relationships/slideLayout" Target="../slideLayouts/slideLayout1208.xml"/><Relationship Id="rId65" Type="http://schemas.openxmlformats.org/officeDocument/2006/relationships/slideLayout" Target="../slideLayouts/slideLayout1213.xml"/><Relationship Id="rId73" Type="http://schemas.openxmlformats.org/officeDocument/2006/relationships/slideLayout" Target="../slideLayouts/slideLayout1221.xml"/><Relationship Id="rId78" Type="http://schemas.openxmlformats.org/officeDocument/2006/relationships/slideLayout" Target="../slideLayouts/slideLayout1226.xml"/><Relationship Id="rId81" Type="http://schemas.openxmlformats.org/officeDocument/2006/relationships/slideLayout" Target="../slideLayouts/slideLayout1229.xml"/><Relationship Id="rId4" Type="http://schemas.openxmlformats.org/officeDocument/2006/relationships/slideLayout" Target="../slideLayouts/slideLayout1152.xml"/><Relationship Id="rId9" Type="http://schemas.openxmlformats.org/officeDocument/2006/relationships/slideLayout" Target="../slideLayouts/slideLayout1157.xml"/><Relationship Id="rId14" Type="http://schemas.openxmlformats.org/officeDocument/2006/relationships/slideLayout" Target="../slideLayouts/slideLayout1162.xml"/><Relationship Id="rId22" Type="http://schemas.openxmlformats.org/officeDocument/2006/relationships/slideLayout" Target="../slideLayouts/slideLayout1170.xml"/><Relationship Id="rId27" Type="http://schemas.openxmlformats.org/officeDocument/2006/relationships/slideLayout" Target="../slideLayouts/slideLayout1175.xml"/><Relationship Id="rId30" Type="http://schemas.openxmlformats.org/officeDocument/2006/relationships/slideLayout" Target="../slideLayouts/slideLayout1178.xml"/><Relationship Id="rId35" Type="http://schemas.openxmlformats.org/officeDocument/2006/relationships/slideLayout" Target="../slideLayouts/slideLayout1183.xml"/><Relationship Id="rId43" Type="http://schemas.openxmlformats.org/officeDocument/2006/relationships/slideLayout" Target="../slideLayouts/slideLayout1191.xml"/><Relationship Id="rId48" Type="http://schemas.openxmlformats.org/officeDocument/2006/relationships/slideLayout" Target="../slideLayouts/slideLayout1196.xml"/><Relationship Id="rId56" Type="http://schemas.openxmlformats.org/officeDocument/2006/relationships/slideLayout" Target="../slideLayouts/slideLayout1204.xml"/><Relationship Id="rId64" Type="http://schemas.openxmlformats.org/officeDocument/2006/relationships/slideLayout" Target="../slideLayouts/slideLayout1212.xml"/><Relationship Id="rId69" Type="http://schemas.openxmlformats.org/officeDocument/2006/relationships/slideLayout" Target="../slideLayouts/slideLayout1217.xml"/><Relationship Id="rId77" Type="http://schemas.openxmlformats.org/officeDocument/2006/relationships/slideLayout" Target="../slideLayouts/slideLayout1225.xml"/><Relationship Id="rId8" Type="http://schemas.openxmlformats.org/officeDocument/2006/relationships/slideLayout" Target="../slideLayouts/slideLayout1156.xml"/><Relationship Id="rId51" Type="http://schemas.openxmlformats.org/officeDocument/2006/relationships/slideLayout" Target="../slideLayouts/slideLayout1199.xml"/><Relationship Id="rId72" Type="http://schemas.openxmlformats.org/officeDocument/2006/relationships/slideLayout" Target="../slideLayouts/slideLayout1220.xml"/><Relationship Id="rId80" Type="http://schemas.openxmlformats.org/officeDocument/2006/relationships/slideLayout" Target="../slideLayouts/slideLayout1228.xml"/><Relationship Id="rId3" Type="http://schemas.openxmlformats.org/officeDocument/2006/relationships/slideLayout" Target="../slideLayouts/slideLayout1151.xml"/><Relationship Id="rId12" Type="http://schemas.openxmlformats.org/officeDocument/2006/relationships/slideLayout" Target="../slideLayouts/slideLayout1160.xml"/><Relationship Id="rId17" Type="http://schemas.openxmlformats.org/officeDocument/2006/relationships/slideLayout" Target="../slideLayouts/slideLayout1165.xml"/><Relationship Id="rId25" Type="http://schemas.openxmlformats.org/officeDocument/2006/relationships/slideLayout" Target="../slideLayouts/slideLayout1173.xml"/><Relationship Id="rId33" Type="http://schemas.openxmlformats.org/officeDocument/2006/relationships/slideLayout" Target="../slideLayouts/slideLayout1181.xml"/><Relationship Id="rId38" Type="http://schemas.openxmlformats.org/officeDocument/2006/relationships/slideLayout" Target="../slideLayouts/slideLayout1186.xml"/><Relationship Id="rId46" Type="http://schemas.openxmlformats.org/officeDocument/2006/relationships/slideLayout" Target="../slideLayouts/slideLayout1194.xml"/><Relationship Id="rId59" Type="http://schemas.openxmlformats.org/officeDocument/2006/relationships/slideLayout" Target="../slideLayouts/slideLayout1207.xml"/><Relationship Id="rId67" Type="http://schemas.openxmlformats.org/officeDocument/2006/relationships/slideLayout" Target="../slideLayouts/slideLayout1215.xml"/><Relationship Id="rId20" Type="http://schemas.openxmlformats.org/officeDocument/2006/relationships/slideLayout" Target="../slideLayouts/slideLayout1168.xml"/><Relationship Id="rId41" Type="http://schemas.openxmlformats.org/officeDocument/2006/relationships/slideLayout" Target="../slideLayouts/slideLayout1189.xml"/><Relationship Id="rId54" Type="http://schemas.openxmlformats.org/officeDocument/2006/relationships/slideLayout" Target="../slideLayouts/slideLayout1202.xml"/><Relationship Id="rId62" Type="http://schemas.openxmlformats.org/officeDocument/2006/relationships/slideLayout" Target="../slideLayouts/slideLayout1210.xml"/><Relationship Id="rId70" Type="http://schemas.openxmlformats.org/officeDocument/2006/relationships/slideLayout" Target="../slideLayouts/slideLayout1218.xml"/><Relationship Id="rId75" Type="http://schemas.openxmlformats.org/officeDocument/2006/relationships/slideLayout" Target="../slideLayouts/slideLayout1223.xml"/><Relationship Id="rId83" Type="http://schemas.openxmlformats.org/officeDocument/2006/relationships/slideLayout" Target="../slideLayouts/slideLayout1231.xml"/><Relationship Id="rId1" Type="http://schemas.openxmlformats.org/officeDocument/2006/relationships/slideLayout" Target="../slideLayouts/slideLayout1149.xml"/><Relationship Id="rId6" Type="http://schemas.openxmlformats.org/officeDocument/2006/relationships/slideLayout" Target="../slideLayouts/slideLayout1154.xml"/><Relationship Id="rId15" Type="http://schemas.openxmlformats.org/officeDocument/2006/relationships/slideLayout" Target="../slideLayouts/slideLayout1163.xml"/><Relationship Id="rId23" Type="http://schemas.openxmlformats.org/officeDocument/2006/relationships/slideLayout" Target="../slideLayouts/slideLayout1171.xml"/><Relationship Id="rId28" Type="http://schemas.openxmlformats.org/officeDocument/2006/relationships/slideLayout" Target="../slideLayouts/slideLayout1176.xml"/><Relationship Id="rId36" Type="http://schemas.openxmlformats.org/officeDocument/2006/relationships/slideLayout" Target="../slideLayouts/slideLayout1184.xml"/><Relationship Id="rId49" Type="http://schemas.openxmlformats.org/officeDocument/2006/relationships/slideLayout" Target="../slideLayouts/slideLayout1197.xml"/><Relationship Id="rId57" Type="http://schemas.openxmlformats.org/officeDocument/2006/relationships/slideLayout" Target="../slideLayouts/slideLayout120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47" Type="http://schemas.openxmlformats.org/officeDocument/2006/relationships/slideLayout" Target="../slideLayouts/slideLayout116.xml"/><Relationship Id="rId50" Type="http://schemas.openxmlformats.org/officeDocument/2006/relationships/slideLayout" Target="../slideLayouts/slideLayout119.xml"/><Relationship Id="rId55" Type="http://schemas.openxmlformats.org/officeDocument/2006/relationships/slideLayout" Target="../slideLayouts/slideLayout124.xml"/><Relationship Id="rId63" Type="http://schemas.openxmlformats.org/officeDocument/2006/relationships/slideLayout" Target="../slideLayouts/slideLayout132.xml"/><Relationship Id="rId68" Type="http://schemas.openxmlformats.org/officeDocument/2006/relationships/slideLayout" Target="../slideLayouts/slideLayout137.xml"/><Relationship Id="rId76" Type="http://schemas.openxmlformats.org/officeDocument/2006/relationships/slideLayout" Target="../slideLayouts/slideLayout145.xml"/><Relationship Id="rId84" Type="http://schemas.openxmlformats.org/officeDocument/2006/relationships/theme" Target="../theme/theme2.xml"/><Relationship Id="rId7" Type="http://schemas.openxmlformats.org/officeDocument/2006/relationships/slideLayout" Target="../slideLayouts/slideLayout76.xml"/><Relationship Id="rId71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3" Type="http://schemas.openxmlformats.org/officeDocument/2006/relationships/slideLayout" Target="../slideLayouts/slideLayout122.xml"/><Relationship Id="rId58" Type="http://schemas.openxmlformats.org/officeDocument/2006/relationships/slideLayout" Target="../slideLayouts/slideLayout127.xml"/><Relationship Id="rId66" Type="http://schemas.openxmlformats.org/officeDocument/2006/relationships/slideLayout" Target="../slideLayouts/slideLayout135.xml"/><Relationship Id="rId74" Type="http://schemas.openxmlformats.org/officeDocument/2006/relationships/slideLayout" Target="../slideLayouts/slideLayout143.xml"/><Relationship Id="rId79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74.xml"/><Relationship Id="rId61" Type="http://schemas.openxmlformats.org/officeDocument/2006/relationships/slideLayout" Target="../slideLayouts/slideLayout130.xml"/><Relationship Id="rId82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52" Type="http://schemas.openxmlformats.org/officeDocument/2006/relationships/slideLayout" Target="../slideLayouts/slideLayout121.xml"/><Relationship Id="rId60" Type="http://schemas.openxmlformats.org/officeDocument/2006/relationships/slideLayout" Target="../slideLayouts/slideLayout129.xml"/><Relationship Id="rId65" Type="http://schemas.openxmlformats.org/officeDocument/2006/relationships/slideLayout" Target="../slideLayouts/slideLayout134.xml"/><Relationship Id="rId73" Type="http://schemas.openxmlformats.org/officeDocument/2006/relationships/slideLayout" Target="../slideLayouts/slideLayout142.xml"/><Relationship Id="rId78" Type="http://schemas.openxmlformats.org/officeDocument/2006/relationships/slideLayout" Target="../slideLayouts/slideLayout147.xml"/><Relationship Id="rId81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48" Type="http://schemas.openxmlformats.org/officeDocument/2006/relationships/slideLayout" Target="../slideLayouts/slideLayout117.xml"/><Relationship Id="rId56" Type="http://schemas.openxmlformats.org/officeDocument/2006/relationships/slideLayout" Target="../slideLayouts/slideLayout125.xml"/><Relationship Id="rId64" Type="http://schemas.openxmlformats.org/officeDocument/2006/relationships/slideLayout" Target="../slideLayouts/slideLayout133.xml"/><Relationship Id="rId69" Type="http://schemas.openxmlformats.org/officeDocument/2006/relationships/slideLayout" Target="../slideLayouts/slideLayout138.xml"/><Relationship Id="rId77" Type="http://schemas.openxmlformats.org/officeDocument/2006/relationships/slideLayout" Target="../slideLayouts/slideLayout146.xml"/><Relationship Id="rId8" Type="http://schemas.openxmlformats.org/officeDocument/2006/relationships/slideLayout" Target="../slideLayouts/slideLayout77.xml"/><Relationship Id="rId51" Type="http://schemas.openxmlformats.org/officeDocument/2006/relationships/slideLayout" Target="../slideLayouts/slideLayout120.xml"/><Relationship Id="rId72" Type="http://schemas.openxmlformats.org/officeDocument/2006/relationships/slideLayout" Target="../slideLayouts/slideLayout141.xml"/><Relationship Id="rId80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15.xml"/><Relationship Id="rId59" Type="http://schemas.openxmlformats.org/officeDocument/2006/relationships/slideLayout" Target="../slideLayouts/slideLayout128.xml"/><Relationship Id="rId67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23.xml"/><Relationship Id="rId62" Type="http://schemas.openxmlformats.org/officeDocument/2006/relationships/slideLayout" Target="../slideLayouts/slideLayout131.xml"/><Relationship Id="rId70" Type="http://schemas.openxmlformats.org/officeDocument/2006/relationships/slideLayout" Target="../slideLayouts/slideLayout139.xml"/><Relationship Id="rId75" Type="http://schemas.openxmlformats.org/officeDocument/2006/relationships/slideLayout" Target="../slideLayouts/slideLayout144.xml"/><Relationship Id="rId83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49" Type="http://schemas.openxmlformats.org/officeDocument/2006/relationships/slideLayout" Target="../slideLayouts/slideLayout118.xml"/><Relationship Id="rId57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26" Type="http://schemas.openxmlformats.org/officeDocument/2006/relationships/slideLayout" Target="../slideLayouts/slideLayout178.xml"/><Relationship Id="rId39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86.xml"/><Relationship Id="rId42" Type="http://schemas.openxmlformats.org/officeDocument/2006/relationships/slideLayout" Target="../slideLayouts/slideLayout194.xml"/><Relationship Id="rId47" Type="http://schemas.openxmlformats.org/officeDocument/2006/relationships/slideLayout" Target="../slideLayouts/slideLayout199.xml"/><Relationship Id="rId50" Type="http://schemas.openxmlformats.org/officeDocument/2006/relationships/slideLayout" Target="../slideLayouts/slideLayout202.xml"/><Relationship Id="rId55" Type="http://schemas.openxmlformats.org/officeDocument/2006/relationships/slideLayout" Target="../slideLayouts/slideLayout207.xml"/><Relationship Id="rId63" Type="http://schemas.openxmlformats.org/officeDocument/2006/relationships/slideLayout" Target="../slideLayouts/slideLayout215.xml"/><Relationship Id="rId68" Type="http://schemas.openxmlformats.org/officeDocument/2006/relationships/slideLayout" Target="../slideLayouts/slideLayout220.xml"/><Relationship Id="rId76" Type="http://schemas.openxmlformats.org/officeDocument/2006/relationships/slideLayout" Target="../slideLayouts/slideLayout228.xml"/><Relationship Id="rId84" Type="http://schemas.openxmlformats.org/officeDocument/2006/relationships/theme" Target="../theme/theme3.xml"/><Relationship Id="rId7" Type="http://schemas.openxmlformats.org/officeDocument/2006/relationships/slideLayout" Target="../slideLayouts/slideLayout159.xml"/><Relationship Id="rId71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9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63.xml"/><Relationship Id="rId24" Type="http://schemas.openxmlformats.org/officeDocument/2006/relationships/slideLayout" Target="../slideLayouts/slideLayout176.xml"/><Relationship Id="rId32" Type="http://schemas.openxmlformats.org/officeDocument/2006/relationships/slideLayout" Target="../slideLayouts/slideLayout184.xml"/><Relationship Id="rId37" Type="http://schemas.openxmlformats.org/officeDocument/2006/relationships/slideLayout" Target="../slideLayouts/slideLayout189.xml"/><Relationship Id="rId40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197.xml"/><Relationship Id="rId53" Type="http://schemas.openxmlformats.org/officeDocument/2006/relationships/slideLayout" Target="../slideLayouts/slideLayout205.xml"/><Relationship Id="rId58" Type="http://schemas.openxmlformats.org/officeDocument/2006/relationships/slideLayout" Target="../slideLayouts/slideLayout210.xml"/><Relationship Id="rId66" Type="http://schemas.openxmlformats.org/officeDocument/2006/relationships/slideLayout" Target="../slideLayouts/slideLayout218.xml"/><Relationship Id="rId74" Type="http://schemas.openxmlformats.org/officeDocument/2006/relationships/slideLayout" Target="../slideLayouts/slideLayout226.xml"/><Relationship Id="rId79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213.xml"/><Relationship Id="rId82" Type="http://schemas.openxmlformats.org/officeDocument/2006/relationships/slideLayout" Target="../slideLayouts/slideLayout234.xml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31" Type="http://schemas.openxmlformats.org/officeDocument/2006/relationships/slideLayout" Target="../slideLayouts/slideLayout183.xml"/><Relationship Id="rId44" Type="http://schemas.openxmlformats.org/officeDocument/2006/relationships/slideLayout" Target="../slideLayouts/slideLayout196.xml"/><Relationship Id="rId52" Type="http://schemas.openxmlformats.org/officeDocument/2006/relationships/slideLayout" Target="../slideLayouts/slideLayout204.xml"/><Relationship Id="rId60" Type="http://schemas.openxmlformats.org/officeDocument/2006/relationships/slideLayout" Target="../slideLayouts/slideLayout212.xml"/><Relationship Id="rId65" Type="http://schemas.openxmlformats.org/officeDocument/2006/relationships/slideLayout" Target="../slideLayouts/slideLayout217.xml"/><Relationship Id="rId73" Type="http://schemas.openxmlformats.org/officeDocument/2006/relationships/slideLayout" Target="../slideLayouts/slideLayout225.xml"/><Relationship Id="rId78" Type="http://schemas.openxmlformats.org/officeDocument/2006/relationships/slideLayout" Target="../slideLayouts/slideLayout230.xml"/><Relationship Id="rId81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slideLayout" Target="../slideLayouts/slideLayout174.xml"/><Relationship Id="rId27" Type="http://schemas.openxmlformats.org/officeDocument/2006/relationships/slideLayout" Target="../slideLayouts/slideLayout179.xml"/><Relationship Id="rId30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187.xml"/><Relationship Id="rId43" Type="http://schemas.openxmlformats.org/officeDocument/2006/relationships/slideLayout" Target="../slideLayouts/slideLayout195.xml"/><Relationship Id="rId48" Type="http://schemas.openxmlformats.org/officeDocument/2006/relationships/slideLayout" Target="../slideLayouts/slideLayout200.xml"/><Relationship Id="rId56" Type="http://schemas.openxmlformats.org/officeDocument/2006/relationships/slideLayout" Target="../slideLayouts/slideLayout208.xml"/><Relationship Id="rId64" Type="http://schemas.openxmlformats.org/officeDocument/2006/relationships/slideLayout" Target="../slideLayouts/slideLayout216.xml"/><Relationship Id="rId69" Type="http://schemas.openxmlformats.org/officeDocument/2006/relationships/slideLayout" Target="../slideLayouts/slideLayout221.xml"/><Relationship Id="rId77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60.xml"/><Relationship Id="rId51" Type="http://schemas.openxmlformats.org/officeDocument/2006/relationships/slideLayout" Target="../slideLayouts/slideLayout203.xml"/><Relationship Id="rId72" Type="http://schemas.openxmlformats.org/officeDocument/2006/relationships/slideLayout" Target="../slideLayouts/slideLayout224.xml"/><Relationship Id="rId80" Type="http://schemas.openxmlformats.org/officeDocument/2006/relationships/slideLayout" Target="../slideLayouts/slideLayout232.xml"/><Relationship Id="rId3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5" Type="http://schemas.openxmlformats.org/officeDocument/2006/relationships/slideLayout" Target="../slideLayouts/slideLayout177.xml"/><Relationship Id="rId33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190.xml"/><Relationship Id="rId46" Type="http://schemas.openxmlformats.org/officeDocument/2006/relationships/slideLayout" Target="../slideLayouts/slideLayout198.xml"/><Relationship Id="rId59" Type="http://schemas.openxmlformats.org/officeDocument/2006/relationships/slideLayout" Target="../slideLayouts/slideLayout211.xml"/><Relationship Id="rId67" Type="http://schemas.openxmlformats.org/officeDocument/2006/relationships/slideLayout" Target="../slideLayouts/slideLayout219.xml"/><Relationship Id="rId20" Type="http://schemas.openxmlformats.org/officeDocument/2006/relationships/slideLayout" Target="../slideLayouts/slideLayout172.xml"/><Relationship Id="rId41" Type="http://schemas.openxmlformats.org/officeDocument/2006/relationships/slideLayout" Target="../slideLayouts/slideLayout193.xml"/><Relationship Id="rId54" Type="http://schemas.openxmlformats.org/officeDocument/2006/relationships/slideLayout" Target="../slideLayouts/slideLayout206.xml"/><Relationship Id="rId62" Type="http://schemas.openxmlformats.org/officeDocument/2006/relationships/slideLayout" Target="../slideLayouts/slideLayout214.xml"/><Relationship Id="rId70" Type="http://schemas.openxmlformats.org/officeDocument/2006/relationships/slideLayout" Target="../slideLayouts/slideLayout222.xml"/><Relationship Id="rId75" Type="http://schemas.openxmlformats.org/officeDocument/2006/relationships/slideLayout" Target="../slideLayouts/slideLayout227.xml"/><Relationship Id="rId83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5" Type="http://schemas.openxmlformats.org/officeDocument/2006/relationships/slideLayout" Target="../slideLayouts/slideLayout167.xml"/><Relationship Id="rId23" Type="http://schemas.openxmlformats.org/officeDocument/2006/relationships/slideLayout" Target="../slideLayouts/slideLayout175.xml"/><Relationship Id="rId28" Type="http://schemas.openxmlformats.org/officeDocument/2006/relationships/slideLayout" Target="../slideLayouts/slideLayout180.xml"/><Relationship Id="rId36" Type="http://schemas.openxmlformats.org/officeDocument/2006/relationships/slideLayout" Target="../slideLayouts/slideLayout188.xml"/><Relationship Id="rId49" Type="http://schemas.openxmlformats.org/officeDocument/2006/relationships/slideLayout" Target="../slideLayouts/slideLayout201.xml"/><Relationship Id="rId57" Type="http://schemas.openxmlformats.org/officeDocument/2006/relationships/slideLayout" Target="../slideLayouts/slideLayout20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8.xml"/><Relationship Id="rId18" Type="http://schemas.openxmlformats.org/officeDocument/2006/relationships/slideLayout" Target="../slideLayouts/slideLayout253.xml"/><Relationship Id="rId26" Type="http://schemas.openxmlformats.org/officeDocument/2006/relationships/slideLayout" Target="../slideLayouts/slideLayout261.xml"/><Relationship Id="rId39" Type="http://schemas.openxmlformats.org/officeDocument/2006/relationships/slideLayout" Target="../slideLayouts/slideLayout274.xml"/><Relationship Id="rId21" Type="http://schemas.openxmlformats.org/officeDocument/2006/relationships/slideLayout" Target="../slideLayouts/slideLayout256.xml"/><Relationship Id="rId34" Type="http://schemas.openxmlformats.org/officeDocument/2006/relationships/slideLayout" Target="../slideLayouts/slideLayout269.xml"/><Relationship Id="rId42" Type="http://schemas.openxmlformats.org/officeDocument/2006/relationships/slideLayout" Target="../slideLayouts/slideLayout277.xml"/><Relationship Id="rId47" Type="http://schemas.openxmlformats.org/officeDocument/2006/relationships/slideLayout" Target="../slideLayouts/slideLayout282.xml"/><Relationship Id="rId50" Type="http://schemas.openxmlformats.org/officeDocument/2006/relationships/slideLayout" Target="../slideLayouts/slideLayout285.xml"/><Relationship Id="rId55" Type="http://schemas.openxmlformats.org/officeDocument/2006/relationships/slideLayout" Target="../slideLayouts/slideLayout290.xml"/><Relationship Id="rId63" Type="http://schemas.openxmlformats.org/officeDocument/2006/relationships/slideLayout" Target="../slideLayouts/slideLayout298.xml"/><Relationship Id="rId68" Type="http://schemas.openxmlformats.org/officeDocument/2006/relationships/slideLayout" Target="../slideLayouts/slideLayout303.xml"/><Relationship Id="rId76" Type="http://schemas.openxmlformats.org/officeDocument/2006/relationships/slideLayout" Target="../slideLayouts/slideLayout311.xml"/><Relationship Id="rId84" Type="http://schemas.openxmlformats.org/officeDocument/2006/relationships/theme" Target="../theme/theme4.xml"/><Relationship Id="rId7" Type="http://schemas.openxmlformats.org/officeDocument/2006/relationships/slideLayout" Target="../slideLayouts/slideLayout242.xml"/><Relationship Id="rId71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237.xml"/><Relationship Id="rId16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46.xml"/><Relationship Id="rId24" Type="http://schemas.openxmlformats.org/officeDocument/2006/relationships/slideLayout" Target="../slideLayouts/slideLayout259.xml"/><Relationship Id="rId32" Type="http://schemas.openxmlformats.org/officeDocument/2006/relationships/slideLayout" Target="../slideLayouts/slideLayout267.xml"/><Relationship Id="rId37" Type="http://schemas.openxmlformats.org/officeDocument/2006/relationships/slideLayout" Target="../slideLayouts/slideLayout272.xml"/><Relationship Id="rId40" Type="http://schemas.openxmlformats.org/officeDocument/2006/relationships/slideLayout" Target="../slideLayouts/slideLayout275.xml"/><Relationship Id="rId45" Type="http://schemas.openxmlformats.org/officeDocument/2006/relationships/slideLayout" Target="../slideLayouts/slideLayout280.xml"/><Relationship Id="rId53" Type="http://schemas.openxmlformats.org/officeDocument/2006/relationships/slideLayout" Target="../slideLayouts/slideLayout288.xml"/><Relationship Id="rId58" Type="http://schemas.openxmlformats.org/officeDocument/2006/relationships/slideLayout" Target="../slideLayouts/slideLayout293.xml"/><Relationship Id="rId66" Type="http://schemas.openxmlformats.org/officeDocument/2006/relationships/slideLayout" Target="../slideLayouts/slideLayout301.xml"/><Relationship Id="rId74" Type="http://schemas.openxmlformats.org/officeDocument/2006/relationships/slideLayout" Target="../slideLayouts/slideLayout309.xml"/><Relationship Id="rId79" Type="http://schemas.openxmlformats.org/officeDocument/2006/relationships/slideLayout" Target="../slideLayouts/slideLayout314.xml"/><Relationship Id="rId5" Type="http://schemas.openxmlformats.org/officeDocument/2006/relationships/slideLayout" Target="../slideLayouts/slideLayout240.xml"/><Relationship Id="rId61" Type="http://schemas.openxmlformats.org/officeDocument/2006/relationships/slideLayout" Target="../slideLayouts/slideLayout296.xml"/><Relationship Id="rId82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245.xml"/><Relationship Id="rId19" Type="http://schemas.openxmlformats.org/officeDocument/2006/relationships/slideLayout" Target="../slideLayouts/slideLayout254.xml"/><Relationship Id="rId31" Type="http://schemas.openxmlformats.org/officeDocument/2006/relationships/slideLayout" Target="../slideLayouts/slideLayout266.xml"/><Relationship Id="rId44" Type="http://schemas.openxmlformats.org/officeDocument/2006/relationships/slideLayout" Target="../slideLayouts/slideLayout279.xml"/><Relationship Id="rId52" Type="http://schemas.openxmlformats.org/officeDocument/2006/relationships/slideLayout" Target="../slideLayouts/slideLayout287.xml"/><Relationship Id="rId60" Type="http://schemas.openxmlformats.org/officeDocument/2006/relationships/slideLayout" Target="../slideLayouts/slideLayout295.xml"/><Relationship Id="rId65" Type="http://schemas.openxmlformats.org/officeDocument/2006/relationships/slideLayout" Target="../slideLayouts/slideLayout300.xml"/><Relationship Id="rId73" Type="http://schemas.openxmlformats.org/officeDocument/2006/relationships/slideLayout" Target="../slideLayouts/slideLayout308.xml"/><Relationship Id="rId78" Type="http://schemas.openxmlformats.org/officeDocument/2006/relationships/slideLayout" Target="../slideLayouts/slideLayout313.xml"/><Relationship Id="rId81" Type="http://schemas.openxmlformats.org/officeDocument/2006/relationships/slideLayout" Target="../slideLayouts/slideLayout316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slideLayout" Target="../slideLayouts/slideLayout249.xml"/><Relationship Id="rId22" Type="http://schemas.openxmlformats.org/officeDocument/2006/relationships/slideLayout" Target="../slideLayouts/slideLayout257.xml"/><Relationship Id="rId27" Type="http://schemas.openxmlformats.org/officeDocument/2006/relationships/slideLayout" Target="../slideLayouts/slideLayout262.xml"/><Relationship Id="rId30" Type="http://schemas.openxmlformats.org/officeDocument/2006/relationships/slideLayout" Target="../slideLayouts/slideLayout265.xml"/><Relationship Id="rId35" Type="http://schemas.openxmlformats.org/officeDocument/2006/relationships/slideLayout" Target="../slideLayouts/slideLayout270.xml"/><Relationship Id="rId43" Type="http://schemas.openxmlformats.org/officeDocument/2006/relationships/slideLayout" Target="../slideLayouts/slideLayout278.xml"/><Relationship Id="rId48" Type="http://schemas.openxmlformats.org/officeDocument/2006/relationships/slideLayout" Target="../slideLayouts/slideLayout283.xml"/><Relationship Id="rId56" Type="http://schemas.openxmlformats.org/officeDocument/2006/relationships/slideLayout" Target="../slideLayouts/slideLayout291.xml"/><Relationship Id="rId64" Type="http://schemas.openxmlformats.org/officeDocument/2006/relationships/slideLayout" Target="../slideLayouts/slideLayout299.xml"/><Relationship Id="rId69" Type="http://schemas.openxmlformats.org/officeDocument/2006/relationships/slideLayout" Target="../slideLayouts/slideLayout304.xml"/><Relationship Id="rId77" Type="http://schemas.openxmlformats.org/officeDocument/2006/relationships/slideLayout" Target="../slideLayouts/slideLayout312.xml"/><Relationship Id="rId8" Type="http://schemas.openxmlformats.org/officeDocument/2006/relationships/slideLayout" Target="../slideLayouts/slideLayout243.xml"/><Relationship Id="rId51" Type="http://schemas.openxmlformats.org/officeDocument/2006/relationships/slideLayout" Target="../slideLayouts/slideLayout286.xml"/><Relationship Id="rId72" Type="http://schemas.openxmlformats.org/officeDocument/2006/relationships/slideLayout" Target="../slideLayouts/slideLayout307.xml"/><Relationship Id="rId80" Type="http://schemas.openxmlformats.org/officeDocument/2006/relationships/slideLayout" Target="../slideLayouts/slideLayout315.xml"/><Relationship Id="rId3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7.xml"/><Relationship Id="rId17" Type="http://schemas.openxmlformats.org/officeDocument/2006/relationships/slideLayout" Target="../slideLayouts/slideLayout252.xml"/><Relationship Id="rId25" Type="http://schemas.openxmlformats.org/officeDocument/2006/relationships/slideLayout" Target="../slideLayouts/slideLayout260.xml"/><Relationship Id="rId33" Type="http://schemas.openxmlformats.org/officeDocument/2006/relationships/slideLayout" Target="../slideLayouts/slideLayout268.xml"/><Relationship Id="rId38" Type="http://schemas.openxmlformats.org/officeDocument/2006/relationships/slideLayout" Target="../slideLayouts/slideLayout273.xml"/><Relationship Id="rId46" Type="http://schemas.openxmlformats.org/officeDocument/2006/relationships/slideLayout" Target="../slideLayouts/slideLayout281.xml"/><Relationship Id="rId59" Type="http://schemas.openxmlformats.org/officeDocument/2006/relationships/slideLayout" Target="../slideLayouts/slideLayout294.xml"/><Relationship Id="rId67" Type="http://schemas.openxmlformats.org/officeDocument/2006/relationships/slideLayout" Target="../slideLayouts/slideLayout302.xml"/><Relationship Id="rId20" Type="http://schemas.openxmlformats.org/officeDocument/2006/relationships/slideLayout" Target="../slideLayouts/slideLayout255.xml"/><Relationship Id="rId41" Type="http://schemas.openxmlformats.org/officeDocument/2006/relationships/slideLayout" Target="../slideLayouts/slideLayout276.xml"/><Relationship Id="rId54" Type="http://schemas.openxmlformats.org/officeDocument/2006/relationships/slideLayout" Target="../slideLayouts/slideLayout289.xml"/><Relationship Id="rId62" Type="http://schemas.openxmlformats.org/officeDocument/2006/relationships/slideLayout" Target="../slideLayouts/slideLayout297.xml"/><Relationship Id="rId70" Type="http://schemas.openxmlformats.org/officeDocument/2006/relationships/slideLayout" Target="../slideLayouts/slideLayout305.xml"/><Relationship Id="rId75" Type="http://schemas.openxmlformats.org/officeDocument/2006/relationships/slideLayout" Target="../slideLayouts/slideLayout310.xml"/><Relationship Id="rId83" Type="http://schemas.openxmlformats.org/officeDocument/2006/relationships/slideLayout" Target="../slideLayouts/slideLayout318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250.xml"/><Relationship Id="rId23" Type="http://schemas.openxmlformats.org/officeDocument/2006/relationships/slideLayout" Target="../slideLayouts/slideLayout258.xml"/><Relationship Id="rId28" Type="http://schemas.openxmlformats.org/officeDocument/2006/relationships/slideLayout" Target="../slideLayouts/slideLayout263.xml"/><Relationship Id="rId36" Type="http://schemas.openxmlformats.org/officeDocument/2006/relationships/slideLayout" Target="../slideLayouts/slideLayout271.xml"/><Relationship Id="rId49" Type="http://schemas.openxmlformats.org/officeDocument/2006/relationships/slideLayout" Target="../slideLayouts/slideLayout284.xml"/><Relationship Id="rId57" Type="http://schemas.openxmlformats.org/officeDocument/2006/relationships/slideLayout" Target="../slideLayouts/slideLayout29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1.xml"/><Relationship Id="rId18" Type="http://schemas.openxmlformats.org/officeDocument/2006/relationships/slideLayout" Target="../slideLayouts/slideLayout336.xml"/><Relationship Id="rId26" Type="http://schemas.openxmlformats.org/officeDocument/2006/relationships/slideLayout" Target="../slideLayouts/slideLayout344.xml"/><Relationship Id="rId39" Type="http://schemas.openxmlformats.org/officeDocument/2006/relationships/slideLayout" Target="../slideLayouts/slideLayout357.xml"/><Relationship Id="rId21" Type="http://schemas.openxmlformats.org/officeDocument/2006/relationships/slideLayout" Target="../slideLayouts/slideLayout339.xml"/><Relationship Id="rId34" Type="http://schemas.openxmlformats.org/officeDocument/2006/relationships/slideLayout" Target="../slideLayouts/slideLayout352.xml"/><Relationship Id="rId42" Type="http://schemas.openxmlformats.org/officeDocument/2006/relationships/slideLayout" Target="../slideLayouts/slideLayout360.xml"/><Relationship Id="rId47" Type="http://schemas.openxmlformats.org/officeDocument/2006/relationships/slideLayout" Target="../slideLayouts/slideLayout365.xml"/><Relationship Id="rId50" Type="http://schemas.openxmlformats.org/officeDocument/2006/relationships/slideLayout" Target="../slideLayouts/slideLayout368.xml"/><Relationship Id="rId55" Type="http://schemas.openxmlformats.org/officeDocument/2006/relationships/slideLayout" Target="../slideLayouts/slideLayout373.xml"/><Relationship Id="rId63" Type="http://schemas.openxmlformats.org/officeDocument/2006/relationships/slideLayout" Target="../slideLayouts/slideLayout381.xml"/><Relationship Id="rId68" Type="http://schemas.openxmlformats.org/officeDocument/2006/relationships/slideLayout" Target="../slideLayouts/slideLayout386.xml"/><Relationship Id="rId76" Type="http://schemas.openxmlformats.org/officeDocument/2006/relationships/slideLayout" Target="../slideLayouts/slideLayout394.xml"/><Relationship Id="rId84" Type="http://schemas.openxmlformats.org/officeDocument/2006/relationships/theme" Target="../theme/theme5.xml"/><Relationship Id="rId7" Type="http://schemas.openxmlformats.org/officeDocument/2006/relationships/slideLayout" Target="../slideLayouts/slideLayout325.xml"/><Relationship Id="rId71" Type="http://schemas.openxmlformats.org/officeDocument/2006/relationships/slideLayout" Target="../slideLayouts/slideLayout389.xml"/><Relationship Id="rId2" Type="http://schemas.openxmlformats.org/officeDocument/2006/relationships/slideLayout" Target="../slideLayouts/slideLayout320.xml"/><Relationship Id="rId16" Type="http://schemas.openxmlformats.org/officeDocument/2006/relationships/slideLayout" Target="../slideLayouts/slideLayout334.xml"/><Relationship Id="rId29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29.xml"/><Relationship Id="rId24" Type="http://schemas.openxmlformats.org/officeDocument/2006/relationships/slideLayout" Target="../slideLayouts/slideLayout342.xml"/><Relationship Id="rId32" Type="http://schemas.openxmlformats.org/officeDocument/2006/relationships/slideLayout" Target="../slideLayouts/slideLayout350.xml"/><Relationship Id="rId37" Type="http://schemas.openxmlformats.org/officeDocument/2006/relationships/slideLayout" Target="../slideLayouts/slideLayout355.xml"/><Relationship Id="rId40" Type="http://schemas.openxmlformats.org/officeDocument/2006/relationships/slideLayout" Target="../slideLayouts/slideLayout358.xml"/><Relationship Id="rId45" Type="http://schemas.openxmlformats.org/officeDocument/2006/relationships/slideLayout" Target="../slideLayouts/slideLayout363.xml"/><Relationship Id="rId53" Type="http://schemas.openxmlformats.org/officeDocument/2006/relationships/slideLayout" Target="../slideLayouts/slideLayout371.xml"/><Relationship Id="rId58" Type="http://schemas.openxmlformats.org/officeDocument/2006/relationships/slideLayout" Target="../slideLayouts/slideLayout376.xml"/><Relationship Id="rId66" Type="http://schemas.openxmlformats.org/officeDocument/2006/relationships/slideLayout" Target="../slideLayouts/slideLayout384.xml"/><Relationship Id="rId74" Type="http://schemas.openxmlformats.org/officeDocument/2006/relationships/slideLayout" Target="../slideLayouts/slideLayout392.xml"/><Relationship Id="rId79" Type="http://schemas.openxmlformats.org/officeDocument/2006/relationships/slideLayout" Target="../slideLayouts/slideLayout397.xml"/><Relationship Id="rId5" Type="http://schemas.openxmlformats.org/officeDocument/2006/relationships/slideLayout" Target="../slideLayouts/slideLayout323.xml"/><Relationship Id="rId61" Type="http://schemas.openxmlformats.org/officeDocument/2006/relationships/slideLayout" Target="../slideLayouts/slideLayout379.xml"/><Relationship Id="rId82" Type="http://schemas.openxmlformats.org/officeDocument/2006/relationships/slideLayout" Target="../slideLayouts/slideLayout400.xml"/><Relationship Id="rId10" Type="http://schemas.openxmlformats.org/officeDocument/2006/relationships/slideLayout" Target="../slideLayouts/slideLayout328.xml"/><Relationship Id="rId19" Type="http://schemas.openxmlformats.org/officeDocument/2006/relationships/slideLayout" Target="../slideLayouts/slideLayout337.xml"/><Relationship Id="rId31" Type="http://schemas.openxmlformats.org/officeDocument/2006/relationships/slideLayout" Target="../slideLayouts/slideLayout349.xml"/><Relationship Id="rId44" Type="http://schemas.openxmlformats.org/officeDocument/2006/relationships/slideLayout" Target="../slideLayouts/slideLayout362.xml"/><Relationship Id="rId52" Type="http://schemas.openxmlformats.org/officeDocument/2006/relationships/slideLayout" Target="../slideLayouts/slideLayout370.xml"/><Relationship Id="rId60" Type="http://schemas.openxmlformats.org/officeDocument/2006/relationships/slideLayout" Target="../slideLayouts/slideLayout378.xml"/><Relationship Id="rId65" Type="http://schemas.openxmlformats.org/officeDocument/2006/relationships/slideLayout" Target="../slideLayouts/slideLayout383.xml"/><Relationship Id="rId73" Type="http://schemas.openxmlformats.org/officeDocument/2006/relationships/slideLayout" Target="../slideLayouts/slideLayout391.xml"/><Relationship Id="rId78" Type="http://schemas.openxmlformats.org/officeDocument/2006/relationships/slideLayout" Target="../slideLayouts/slideLayout396.xml"/><Relationship Id="rId81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22.xml"/><Relationship Id="rId9" Type="http://schemas.openxmlformats.org/officeDocument/2006/relationships/slideLayout" Target="../slideLayouts/slideLayout327.xml"/><Relationship Id="rId14" Type="http://schemas.openxmlformats.org/officeDocument/2006/relationships/slideLayout" Target="../slideLayouts/slideLayout332.xml"/><Relationship Id="rId22" Type="http://schemas.openxmlformats.org/officeDocument/2006/relationships/slideLayout" Target="../slideLayouts/slideLayout340.xml"/><Relationship Id="rId27" Type="http://schemas.openxmlformats.org/officeDocument/2006/relationships/slideLayout" Target="../slideLayouts/slideLayout345.xml"/><Relationship Id="rId30" Type="http://schemas.openxmlformats.org/officeDocument/2006/relationships/slideLayout" Target="../slideLayouts/slideLayout348.xml"/><Relationship Id="rId35" Type="http://schemas.openxmlformats.org/officeDocument/2006/relationships/slideLayout" Target="../slideLayouts/slideLayout353.xml"/><Relationship Id="rId43" Type="http://schemas.openxmlformats.org/officeDocument/2006/relationships/slideLayout" Target="../slideLayouts/slideLayout361.xml"/><Relationship Id="rId48" Type="http://schemas.openxmlformats.org/officeDocument/2006/relationships/slideLayout" Target="../slideLayouts/slideLayout366.xml"/><Relationship Id="rId56" Type="http://schemas.openxmlformats.org/officeDocument/2006/relationships/slideLayout" Target="../slideLayouts/slideLayout374.xml"/><Relationship Id="rId64" Type="http://schemas.openxmlformats.org/officeDocument/2006/relationships/slideLayout" Target="../slideLayouts/slideLayout382.xml"/><Relationship Id="rId69" Type="http://schemas.openxmlformats.org/officeDocument/2006/relationships/slideLayout" Target="../slideLayouts/slideLayout387.xml"/><Relationship Id="rId77" Type="http://schemas.openxmlformats.org/officeDocument/2006/relationships/slideLayout" Target="../slideLayouts/slideLayout395.xml"/><Relationship Id="rId8" Type="http://schemas.openxmlformats.org/officeDocument/2006/relationships/slideLayout" Target="../slideLayouts/slideLayout326.xml"/><Relationship Id="rId51" Type="http://schemas.openxmlformats.org/officeDocument/2006/relationships/slideLayout" Target="../slideLayouts/slideLayout369.xml"/><Relationship Id="rId72" Type="http://schemas.openxmlformats.org/officeDocument/2006/relationships/slideLayout" Target="../slideLayouts/slideLayout390.xml"/><Relationship Id="rId80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21.xml"/><Relationship Id="rId12" Type="http://schemas.openxmlformats.org/officeDocument/2006/relationships/slideLayout" Target="../slideLayouts/slideLayout330.xml"/><Relationship Id="rId17" Type="http://schemas.openxmlformats.org/officeDocument/2006/relationships/slideLayout" Target="../slideLayouts/slideLayout335.xml"/><Relationship Id="rId25" Type="http://schemas.openxmlformats.org/officeDocument/2006/relationships/slideLayout" Target="../slideLayouts/slideLayout343.xml"/><Relationship Id="rId33" Type="http://schemas.openxmlformats.org/officeDocument/2006/relationships/slideLayout" Target="../slideLayouts/slideLayout351.xml"/><Relationship Id="rId38" Type="http://schemas.openxmlformats.org/officeDocument/2006/relationships/slideLayout" Target="../slideLayouts/slideLayout356.xml"/><Relationship Id="rId46" Type="http://schemas.openxmlformats.org/officeDocument/2006/relationships/slideLayout" Target="../slideLayouts/slideLayout364.xml"/><Relationship Id="rId59" Type="http://schemas.openxmlformats.org/officeDocument/2006/relationships/slideLayout" Target="../slideLayouts/slideLayout377.xml"/><Relationship Id="rId67" Type="http://schemas.openxmlformats.org/officeDocument/2006/relationships/slideLayout" Target="../slideLayouts/slideLayout385.xml"/><Relationship Id="rId20" Type="http://schemas.openxmlformats.org/officeDocument/2006/relationships/slideLayout" Target="../slideLayouts/slideLayout338.xml"/><Relationship Id="rId4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372.xml"/><Relationship Id="rId62" Type="http://schemas.openxmlformats.org/officeDocument/2006/relationships/slideLayout" Target="../slideLayouts/slideLayout380.xml"/><Relationship Id="rId70" Type="http://schemas.openxmlformats.org/officeDocument/2006/relationships/slideLayout" Target="../slideLayouts/slideLayout388.xml"/><Relationship Id="rId75" Type="http://schemas.openxmlformats.org/officeDocument/2006/relationships/slideLayout" Target="../slideLayouts/slideLayout393.xml"/><Relationship Id="rId83" Type="http://schemas.openxmlformats.org/officeDocument/2006/relationships/slideLayout" Target="../slideLayouts/slideLayout401.xml"/><Relationship Id="rId1" Type="http://schemas.openxmlformats.org/officeDocument/2006/relationships/slideLayout" Target="../slideLayouts/slideLayout319.xml"/><Relationship Id="rId6" Type="http://schemas.openxmlformats.org/officeDocument/2006/relationships/slideLayout" Target="../slideLayouts/slideLayout324.xml"/><Relationship Id="rId15" Type="http://schemas.openxmlformats.org/officeDocument/2006/relationships/slideLayout" Target="../slideLayouts/slideLayout333.xml"/><Relationship Id="rId23" Type="http://schemas.openxmlformats.org/officeDocument/2006/relationships/slideLayout" Target="../slideLayouts/slideLayout341.xml"/><Relationship Id="rId28" Type="http://schemas.openxmlformats.org/officeDocument/2006/relationships/slideLayout" Target="../slideLayouts/slideLayout346.xml"/><Relationship Id="rId36" Type="http://schemas.openxmlformats.org/officeDocument/2006/relationships/slideLayout" Target="../slideLayouts/slideLayout354.xml"/><Relationship Id="rId49" Type="http://schemas.openxmlformats.org/officeDocument/2006/relationships/slideLayout" Target="../slideLayouts/slideLayout367.xml"/><Relationship Id="rId57" Type="http://schemas.openxmlformats.org/officeDocument/2006/relationships/slideLayout" Target="../slideLayouts/slideLayout37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4.xml"/><Relationship Id="rId18" Type="http://schemas.openxmlformats.org/officeDocument/2006/relationships/slideLayout" Target="../slideLayouts/slideLayout419.xml"/><Relationship Id="rId26" Type="http://schemas.openxmlformats.org/officeDocument/2006/relationships/slideLayout" Target="../slideLayouts/slideLayout427.xml"/><Relationship Id="rId39" Type="http://schemas.openxmlformats.org/officeDocument/2006/relationships/slideLayout" Target="../slideLayouts/slideLayout440.xml"/><Relationship Id="rId21" Type="http://schemas.openxmlformats.org/officeDocument/2006/relationships/slideLayout" Target="../slideLayouts/slideLayout422.xml"/><Relationship Id="rId34" Type="http://schemas.openxmlformats.org/officeDocument/2006/relationships/slideLayout" Target="../slideLayouts/slideLayout435.xml"/><Relationship Id="rId42" Type="http://schemas.openxmlformats.org/officeDocument/2006/relationships/slideLayout" Target="../slideLayouts/slideLayout443.xml"/><Relationship Id="rId47" Type="http://schemas.openxmlformats.org/officeDocument/2006/relationships/slideLayout" Target="../slideLayouts/slideLayout448.xml"/><Relationship Id="rId50" Type="http://schemas.openxmlformats.org/officeDocument/2006/relationships/slideLayout" Target="../slideLayouts/slideLayout451.xml"/><Relationship Id="rId55" Type="http://schemas.openxmlformats.org/officeDocument/2006/relationships/slideLayout" Target="../slideLayouts/slideLayout456.xml"/><Relationship Id="rId63" Type="http://schemas.openxmlformats.org/officeDocument/2006/relationships/slideLayout" Target="../slideLayouts/slideLayout464.xml"/><Relationship Id="rId68" Type="http://schemas.openxmlformats.org/officeDocument/2006/relationships/slideLayout" Target="../slideLayouts/slideLayout469.xml"/><Relationship Id="rId76" Type="http://schemas.openxmlformats.org/officeDocument/2006/relationships/slideLayout" Target="../slideLayouts/slideLayout477.xml"/><Relationship Id="rId84" Type="http://schemas.openxmlformats.org/officeDocument/2006/relationships/theme" Target="../theme/theme6.xml"/><Relationship Id="rId7" Type="http://schemas.openxmlformats.org/officeDocument/2006/relationships/slideLayout" Target="../slideLayouts/slideLayout408.xml"/><Relationship Id="rId71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03.xml"/><Relationship Id="rId16" Type="http://schemas.openxmlformats.org/officeDocument/2006/relationships/slideLayout" Target="../slideLayouts/slideLayout417.xml"/><Relationship Id="rId29" Type="http://schemas.openxmlformats.org/officeDocument/2006/relationships/slideLayout" Target="../slideLayouts/slideLayout430.xml"/><Relationship Id="rId11" Type="http://schemas.openxmlformats.org/officeDocument/2006/relationships/slideLayout" Target="../slideLayouts/slideLayout412.xml"/><Relationship Id="rId24" Type="http://schemas.openxmlformats.org/officeDocument/2006/relationships/slideLayout" Target="../slideLayouts/slideLayout425.xml"/><Relationship Id="rId32" Type="http://schemas.openxmlformats.org/officeDocument/2006/relationships/slideLayout" Target="../slideLayouts/slideLayout433.xml"/><Relationship Id="rId37" Type="http://schemas.openxmlformats.org/officeDocument/2006/relationships/slideLayout" Target="../slideLayouts/slideLayout438.xml"/><Relationship Id="rId40" Type="http://schemas.openxmlformats.org/officeDocument/2006/relationships/slideLayout" Target="../slideLayouts/slideLayout441.xml"/><Relationship Id="rId45" Type="http://schemas.openxmlformats.org/officeDocument/2006/relationships/slideLayout" Target="../slideLayouts/slideLayout446.xml"/><Relationship Id="rId53" Type="http://schemas.openxmlformats.org/officeDocument/2006/relationships/slideLayout" Target="../slideLayouts/slideLayout454.xml"/><Relationship Id="rId58" Type="http://schemas.openxmlformats.org/officeDocument/2006/relationships/slideLayout" Target="../slideLayouts/slideLayout459.xml"/><Relationship Id="rId66" Type="http://schemas.openxmlformats.org/officeDocument/2006/relationships/slideLayout" Target="../slideLayouts/slideLayout467.xml"/><Relationship Id="rId74" Type="http://schemas.openxmlformats.org/officeDocument/2006/relationships/slideLayout" Target="../slideLayouts/slideLayout475.xml"/><Relationship Id="rId79" Type="http://schemas.openxmlformats.org/officeDocument/2006/relationships/slideLayout" Target="../slideLayouts/slideLayout480.xml"/><Relationship Id="rId5" Type="http://schemas.openxmlformats.org/officeDocument/2006/relationships/slideLayout" Target="../slideLayouts/slideLayout406.xml"/><Relationship Id="rId61" Type="http://schemas.openxmlformats.org/officeDocument/2006/relationships/slideLayout" Target="../slideLayouts/slideLayout462.xml"/><Relationship Id="rId82" Type="http://schemas.openxmlformats.org/officeDocument/2006/relationships/slideLayout" Target="../slideLayouts/slideLayout483.xml"/><Relationship Id="rId10" Type="http://schemas.openxmlformats.org/officeDocument/2006/relationships/slideLayout" Target="../slideLayouts/slideLayout411.xml"/><Relationship Id="rId19" Type="http://schemas.openxmlformats.org/officeDocument/2006/relationships/slideLayout" Target="../slideLayouts/slideLayout420.xml"/><Relationship Id="rId31" Type="http://schemas.openxmlformats.org/officeDocument/2006/relationships/slideLayout" Target="../slideLayouts/slideLayout432.xml"/><Relationship Id="rId44" Type="http://schemas.openxmlformats.org/officeDocument/2006/relationships/slideLayout" Target="../slideLayouts/slideLayout445.xml"/><Relationship Id="rId52" Type="http://schemas.openxmlformats.org/officeDocument/2006/relationships/slideLayout" Target="../slideLayouts/slideLayout453.xml"/><Relationship Id="rId60" Type="http://schemas.openxmlformats.org/officeDocument/2006/relationships/slideLayout" Target="../slideLayouts/slideLayout461.xml"/><Relationship Id="rId65" Type="http://schemas.openxmlformats.org/officeDocument/2006/relationships/slideLayout" Target="../slideLayouts/slideLayout466.xml"/><Relationship Id="rId73" Type="http://schemas.openxmlformats.org/officeDocument/2006/relationships/slideLayout" Target="../slideLayouts/slideLayout474.xml"/><Relationship Id="rId78" Type="http://schemas.openxmlformats.org/officeDocument/2006/relationships/slideLayout" Target="../slideLayouts/slideLayout479.xml"/><Relationship Id="rId81" Type="http://schemas.openxmlformats.org/officeDocument/2006/relationships/slideLayout" Target="../slideLayouts/slideLayout482.xml"/><Relationship Id="rId4" Type="http://schemas.openxmlformats.org/officeDocument/2006/relationships/slideLayout" Target="../slideLayouts/slideLayout405.xml"/><Relationship Id="rId9" Type="http://schemas.openxmlformats.org/officeDocument/2006/relationships/slideLayout" Target="../slideLayouts/slideLayout410.xml"/><Relationship Id="rId14" Type="http://schemas.openxmlformats.org/officeDocument/2006/relationships/slideLayout" Target="../slideLayouts/slideLayout415.xml"/><Relationship Id="rId22" Type="http://schemas.openxmlformats.org/officeDocument/2006/relationships/slideLayout" Target="../slideLayouts/slideLayout423.xml"/><Relationship Id="rId27" Type="http://schemas.openxmlformats.org/officeDocument/2006/relationships/slideLayout" Target="../slideLayouts/slideLayout428.xml"/><Relationship Id="rId30" Type="http://schemas.openxmlformats.org/officeDocument/2006/relationships/slideLayout" Target="../slideLayouts/slideLayout431.xml"/><Relationship Id="rId35" Type="http://schemas.openxmlformats.org/officeDocument/2006/relationships/slideLayout" Target="../slideLayouts/slideLayout436.xml"/><Relationship Id="rId43" Type="http://schemas.openxmlformats.org/officeDocument/2006/relationships/slideLayout" Target="../slideLayouts/slideLayout444.xml"/><Relationship Id="rId48" Type="http://schemas.openxmlformats.org/officeDocument/2006/relationships/slideLayout" Target="../slideLayouts/slideLayout449.xml"/><Relationship Id="rId56" Type="http://schemas.openxmlformats.org/officeDocument/2006/relationships/slideLayout" Target="../slideLayouts/slideLayout457.xml"/><Relationship Id="rId64" Type="http://schemas.openxmlformats.org/officeDocument/2006/relationships/slideLayout" Target="../slideLayouts/slideLayout465.xml"/><Relationship Id="rId69" Type="http://schemas.openxmlformats.org/officeDocument/2006/relationships/slideLayout" Target="../slideLayouts/slideLayout470.xml"/><Relationship Id="rId77" Type="http://schemas.openxmlformats.org/officeDocument/2006/relationships/slideLayout" Target="../slideLayouts/slideLayout478.xml"/><Relationship Id="rId8" Type="http://schemas.openxmlformats.org/officeDocument/2006/relationships/slideLayout" Target="../slideLayouts/slideLayout409.xml"/><Relationship Id="rId51" Type="http://schemas.openxmlformats.org/officeDocument/2006/relationships/slideLayout" Target="../slideLayouts/slideLayout452.xml"/><Relationship Id="rId72" Type="http://schemas.openxmlformats.org/officeDocument/2006/relationships/slideLayout" Target="../slideLayouts/slideLayout473.xml"/><Relationship Id="rId80" Type="http://schemas.openxmlformats.org/officeDocument/2006/relationships/slideLayout" Target="../slideLayouts/slideLayout481.xml"/><Relationship Id="rId3" Type="http://schemas.openxmlformats.org/officeDocument/2006/relationships/slideLayout" Target="../slideLayouts/slideLayout404.xml"/><Relationship Id="rId12" Type="http://schemas.openxmlformats.org/officeDocument/2006/relationships/slideLayout" Target="../slideLayouts/slideLayout413.xml"/><Relationship Id="rId17" Type="http://schemas.openxmlformats.org/officeDocument/2006/relationships/slideLayout" Target="../slideLayouts/slideLayout418.xml"/><Relationship Id="rId25" Type="http://schemas.openxmlformats.org/officeDocument/2006/relationships/slideLayout" Target="../slideLayouts/slideLayout426.xml"/><Relationship Id="rId33" Type="http://schemas.openxmlformats.org/officeDocument/2006/relationships/slideLayout" Target="../slideLayouts/slideLayout434.xml"/><Relationship Id="rId38" Type="http://schemas.openxmlformats.org/officeDocument/2006/relationships/slideLayout" Target="../slideLayouts/slideLayout439.xml"/><Relationship Id="rId46" Type="http://schemas.openxmlformats.org/officeDocument/2006/relationships/slideLayout" Target="../slideLayouts/slideLayout447.xml"/><Relationship Id="rId59" Type="http://schemas.openxmlformats.org/officeDocument/2006/relationships/slideLayout" Target="../slideLayouts/slideLayout460.xml"/><Relationship Id="rId67" Type="http://schemas.openxmlformats.org/officeDocument/2006/relationships/slideLayout" Target="../slideLayouts/slideLayout468.xml"/><Relationship Id="rId20" Type="http://schemas.openxmlformats.org/officeDocument/2006/relationships/slideLayout" Target="../slideLayouts/slideLayout421.xml"/><Relationship Id="rId41" Type="http://schemas.openxmlformats.org/officeDocument/2006/relationships/slideLayout" Target="../slideLayouts/slideLayout442.xml"/><Relationship Id="rId54" Type="http://schemas.openxmlformats.org/officeDocument/2006/relationships/slideLayout" Target="../slideLayouts/slideLayout455.xml"/><Relationship Id="rId62" Type="http://schemas.openxmlformats.org/officeDocument/2006/relationships/slideLayout" Target="../slideLayouts/slideLayout463.xml"/><Relationship Id="rId70" Type="http://schemas.openxmlformats.org/officeDocument/2006/relationships/slideLayout" Target="../slideLayouts/slideLayout471.xml"/><Relationship Id="rId75" Type="http://schemas.openxmlformats.org/officeDocument/2006/relationships/slideLayout" Target="../slideLayouts/slideLayout476.xml"/><Relationship Id="rId83" Type="http://schemas.openxmlformats.org/officeDocument/2006/relationships/slideLayout" Target="../slideLayouts/slideLayout484.xml"/><Relationship Id="rId1" Type="http://schemas.openxmlformats.org/officeDocument/2006/relationships/slideLayout" Target="../slideLayouts/slideLayout402.xml"/><Relationship Id="rId6" Type="http://schemas.openxmlformats.org/officeDocument/2006/relationships/slideLayout" Target="../slideLayouts/slideLayout407.xml"/><Relationship Id="rId15" Type="http://schemas.openxmlformats.org/officeDocument/2006/relationships/slideLayout" Target="../slideLayouts/slideLayout416.xml"/><Relationship Id="rId23" Type="http://schemas.openxmlformats.org/officeDocument/2006/relationships/slideLayout" Target="../slideLayouts/slideLayout424.xml"/><Relationship Id="rId28" Type="http://schemas.openxmlformats.org/officeDocument/2006/relationships/slideLayout" Target="../slideLayouts/slideLayout429.xml"/><Relationship Id="rId36" Type="http://schemas.openxmlformats.org/officeDocument/2006/relationships/slideLayout" Target="../slideLayouts/slideLayout437.xml"/><Relationship Id="rId49" Type="http://schemas.openxmlformats.org/officeDocument/2006/relationships/slideLayout" Target="../slideLayouts/slideLayout450.xml"/><Relationship Id="rId57" Type="http://schemas.openxmlformats.org/officeDocument/2006/relationships/slideLayout" Target="../slideLayouts/slideLayout458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7.xml"/><Relationship Id="rId18" Type="http://schemas.openxmlformats.org/officeDocument/2006/relationships/slideLayout" Target="../slideLayouts/slideLayout502.xml"/><Relationship Id="rId26" Type="http://schemas.openxmlformats.org/officeDocument/2006/relationships/slideLayout" Target="../slideLayouts/slideLayout510.xml"/><Relationship Id="rId39" Type="http://schemas.openxmlformats.org/officeDocument/2006/relationships/slideLayout" Target="../slideLayouts/slideLayout523.xml"/><Relationship Id="rId21" Type="http://schemas.openxmlformats.org/officeDocument/2006/relationships/slideLayout" Target="../slideLayouts/slideLayout505.xml"/><Relationship Id="rId34" Type="http://schemas.openxmlformats.org/officeDocument/2006/relationships/slideLayout" Target="../slideLayouts/slideLayout518.xml"/><Relationship Id="rId42" Type="http://schemas.openxmlformats.org/officeDocument/2006/relationships/slideLayout" Target="../slideLayouts/slideLayout526.xml"/><Relationship Id="rId47" Type="http://schemas.openxmlformats.org/officeDocument/2006/relationships/slideLayout" Target="../slideLayouts/slideLayout531.xml"/><Relationship Id="rId50" Type="http://schemas.openxmlformats.org/officeDocument/2006/relationships/slideLayout" Target="../slideLayouts/slideLayout534.xml"/><Relationship Id="rId55" Type="http://schemas.openxmlformats.org/officeDocument/2006/relationships/slideLayout" Target="../slideLayouts/slideLayout539.xml"/><Relationship Id="rId63" Type="http://schemas.openxmlformats.org/officeDocument/2006/relationships/slideLayout" Target="../slideLayouts/slideLayout547.xml"/><Relationship Id="rId68" Type="http://schemas.openxmlformats.org/officeDocument/2006/relationships/slideLayout" Target="../slideLayouts/slideLayout552.xml"/><Relationship Id="rId76" Type="http://schemas.openxmlformats.org/officeDocument/2006/relationships/slideLayout" Target="../slideLayouts/slideLayout560.xml"/><Relationship Id="rId84" Type="http://schemas.openxmlformats.org/officeDocument/2006/relationships/theme" Target="../theme/theme7.xml"/><Relationship Id="rId7" Type="http://schemas.openxmlformats.org/officeDocument/2006/relationships/slideLayout" Target="../slideLayouts/slideLayout491.xml"/><Relationship Id="rId71" Type="http://schemas.openxmlformats.org/officeDocument/2006/relationships/slideLayout" Target="../slideLayouts/slideLayout555.xml"/><Relationship Id="rId2" Type="http://schemas.openxmlformats.org/officeDocument/2006/relationships/slideLayout" Target="../slideLayouts/slideLayout486.xml"/><Relationship Id="rId16" Type="http://schemas.openxmlformats.org/officeDocument/2006/relationships/slideLayout" Target="../slideLayouts/slideLayout500.xml"/><Relationship Id="rId29" Type="http://schemas.openxmlformats.org/officeDocument/2006/relationships/slideLayout" Target="../slideLayouts/slideLayout513.xml"/><Relationship Id="rId11" Type="http://schemas.openxmlformats.org/officeDocument/2006/relationships/slideLayout" Target="../slideLayouts/slideLayout495.xml"/><Relationship Id="rId24" Type="http://schemas.openxmlformats.org/officeDocument/2006/relationships/slideLayout" Target="../slideLayouts/slideLayout508.xml"/><Relationship Id="rId32" Type="http://schemas.openxmlformats.org/officeDocument/2006/relationships/slideLayout" Target="../slideLayouts/slideLayout516.xml"/><Relationship Id="rId37" Type="http://schemas.openxmlformats.org/officeDocument/2006/relationships/slideLayout" Target="../slideLayouts/slideLayout521.xml"/><Relationship Id="rId40" Type="http://schemas.openxmlformats.org/officeDocument/2006/relationships/slideLayout" Target="../slideLayouts/slideLayout524.xml"/><Relationship Id="rId45" Type="http://schemas.openxmlformats.org/officeDocument/2006/relationships/slideLayout" Target="../slideLayouts/slideLayout529.xml"/><Relationship Id="rId53" Type="http://schemas.openxmlformats.org/officeDocument/2006/relationships/slideLayout" Target="../slideLayouts/slideLayout537.xml"/><Relationship Id="rId58" Type="http://schemas.openxmlformats.org/officeDocument/2006/relationships/slideLayout" Target="../slideLayouts/slideLayout542.xml"/><Relationship Id="rId66" Type="http://schemas.openxmlformats.org/officeDocument/2006/relationships/slideLayout" Target="../slideLayouts/slideLayout550.xml"/><Relationship Id="rId74" Type="http://schemas.openxmlformats.org/officeDocument/2006/relationships/slideLayout" Target="../slideLayouts/slideLayout558.xml"/><Relationship Id="rId79" Type="http://schemas.openxmlformats.org/officeDocument/2006/relationships/slideLayout" Target="../slideLayouts/slideLayout563.xml"/><Relationship Id="rId5" Type="http://schemas.openxmlformats.org/officeDocument/2006/relationships/slideLayout" Target="../slideLayouts/slideLayout489.xml"/><Relationship Id="rId61" Type="http://schemas.openxmlformats.org/officeDocument/2006/relationships/slideLayout" Target="../slideLayouts/slideLayout545.xml"/><Relationship Id="rId82" Type="http://schemas.openxmlformats.org/officeDocument/2006/relationships/slideLayout" Target="../slideLayouts/slideLayout566.xml"/><Relationship Id="rId10" Type="http://schemas.openxmlformats.org/officeDocument/2006/relationships/slideLayout" Target="../slideLayouts/slideLayout494.xml"/><Relationship Id="rId19" Type="http://schemas.openxmlformats.org/officeDocument/2006/relationships/slideLayout" Target="../slideLayouts/slideLayout503.xml"/><Relationship Id="rId31" Type="http://schemas.openxmlformats.org/officeDocument/2006/relationships/slideLayout" Target="../slideLayouts/slideLayout515.xml"/><Relationship Id="rId44" Type="http://schemas.openxmlformats.org/officeDocument/2006/relationships/slideLayout" Target="../slideLayouts/slideLayout528.xml"/><Relationship Id="rId52" Type="http://schemas.openxmlformats.org/officeDocument/2006/relationships/slideLayout" Target="../slideLayouts/slideLayout536.xml"/><Relationship Id="rId60" Type="http://schemas.openxmlformats.org/officeDocument/2006/relationships/slideLayout" Target="../slideLayouts/slideLayout544.xml"/><Relationship Id="rId65" Type="http://schemas.openxmlformats.org/officeDocument/2006/relationships/slideLayout" Target="../slideLayouts/slideLayout549.xml"/><Relationship Id="rId73" Type="http://schemas.openxmlformats.org/officeDocument/2006/relationships/slideLayout" Target="../slideLayouts/slideLayout557.xml"/><Relationship Id="rId78" Type="http://schemas.openxmlformats.org/officeDocument/2006/relationships/slideLayout" Target="../slideLayouts/slideLayout562.xml"/><Relationship Id="rId81" Type="http://schemas.openxmlformats.org/officeDocument/2006/relationships/slideLayout" Target="../slideLayouts/slideLayout565.xml"/><Relationship Id="rId4" Type="http://schemas.openxmlformats.org/officeDocument/2006/relationships/slideLayout" Target="../slideLayouts/slideLayout488.xml"/><Relationship Id="rId9" Type="http://schemas.openxmlformats.org/officeDocument/2006/relationships/slideLayout" Target="../slideLayouts/slideLayout493.xml"/><Relationship Id="rId14" Type="http://schemas.openxmlformats.org/officeDocument/2006/relationships/slideLayout" Target="../slideLayouts/slideLayout498.xml"/><Relationship Id="rId22" Type="http://schemas.openxmlformats.org/officeDocument/2006/relationships/slideLayout" Target="../slideLayouts/slideLayout506.xml"/><Relationship Id="rId27" Type="http://schemas.openxmlformats.org/officeDocument/2006/relationships/slideLayout" Target="../slideLayouts/slideLayout511.xml"/><Relationship Id="rId30" Type="http://schemas.openxmlformats.org/officeDocument/2006/relationships/slideLayout" Target="../slideLayouts/slideLayout514.xml"/><Relationship Id="rId35" Type="http://schemas.openxmlformats.org/officeDocument/2006/relationships/slideLayout" Target="../slideLayouts/slideLayout519.xml"/><Relationship Id="rId43" Type="http://schemas.openxmlformats.org/officeDocument/2006/relationships/slideLayout" Target="../slideLayouts/slideLayout527.xml"/><Relationship Id="rId48" Type="http://schemas.openxmlformats.org/officeDocument/2006/relationships/slideLayout" Target="../slideLayouts/slideLayout532.xml"/><Relationship Id="rId56" Type="http://schemas.openxmlformats.org/officeDocument/2006/relationships/slideLayout" Target="../slideLayouts/slideLayout540.xml"/><Relationship Id="rId64" Type="http://schemas.openxmlformats.org/officeDocument/2006/relationships/slideLayout" Target="../slideLayouts/slideLayout548.xml"/><Relationship Id="rId69" Type="http://schemas.openxmlformats.org/officeDocument/2006/relationships/slideLayout" Target="../slideLayouts/slideLayout553.xml"/><Relationship Id="rId77" Type="http://schemas.openxmlformats.org/officeDocument/2006/relationships/slideLayout" Target="../slideLayouts/slideLayout561.xml"/><Relationship Id="rId8" Type="http://schemas.openxmlformats.org/officeDocument/2006/relationships/slideLayout" Target="../slideLayouts/slideLayout492.xml"/><Relationship Id="rId51" Type="http://schemas.openxmlformats.org/officeDocument/2006/relationships/slideLayout" Target="../slideLayouts/slideLayout535.xml"/><Relationship Id="rId72" Type="http://schemas.openxmlformats.org/officeDocument/2006/relationships/slideLayout" Target="../slideLayouts/slideLayout556.xml"/><Relationship Id="rId80" Type="http://schemas.openxmlformats.org/officeDocument/2006/relationships/slideLayout" Target="../slideLayouts/slideLayout564.xml"/><Relationship Id="rId3" Type="http://schemas.openxmlformats.org/officeDocument/2006/relationships/slideLayout" Target="../slideLayouts/slideLayout487.xml"/><Relationship Id="rId12" Type="http://schemas.openxmlformats.org/officeDocument/2006/relationships/slideLayout" Target="../slideLayouts/slideLayout496.xml"/><Relationship Id="rId17" Type="http://schemas.openxmlformats.org/officeDocument/2006/relationships/slideLayout" Target="../slideLayouts/slideLayout501.xml"/><Relationship Id="rId25" Type="http://schemas.openxmlformats.org/officeDocument/2006/relationships/slideLayout" Target="../slideLayouts/slideLayout509.xml"/><Relationship Id="rId33" Type="http://schemas.openxmlformats.org/officeDocument/2006/relationships/slideLayout" Target="../slideLayouts/slideLayout517.xml"/><Relationship Id="rId38" Type="http://schemas.openxmlformats.org/officeDocument/2006/relationships/slideLayout" Target="../slideLayouts/slideLayout522.xml"/><Relationship Id="rId46" Type="http://schemas.openxmlformats.org/officeDocument/2006/relationships/slideLayout" Target="../slideLayouts/slideLayout530.xml"/><Relationship Id="rId59" Type="http://schemas.openxmlformats.org/officeDocument/2006/relationships/slideLayout" Target="../slideLayouts/slideLayout543.xml"/><Relationship Id="rId67" Type="http://schemas.openxmlformats.org/officeDocument/2006/relationships/slideLayout" Target="../slideLayouts/slideLayout551.xml"/><Relationship Id="rId20" Type="http://schemas.openxmlformats.org/officeDocument/2006/relationships/slideLayout" Target="../slideLayouts/slideLayout504.xml"/><Relationship Id="rId41" Type="http://schemas.openxmlformats.org/officeDocument/2006/relationships/slideLayout" Target="../slideLayouts/slideLayout525.xml"/><Relationship Id="rId54" Type="http://schemas.openxmlformats.org/officeDocument/2006/relationships/slideLayout" Target="../slideLayouts/slideLayout538.xml"/><Relationship Id="rId62" Type="http://schemas.openxmlformats.org/officeDocument/2006/relationships/slideLayout" Target="../slideLayouts/slideLayout546.xml"/><Relationship Id="rId70" Type="http://schemas.openxmlformats.org/officeDocument/2006/relationships/slideLayout" Target="../slideLayouts/slideLayout554.xml"/><Relationship Id="rId75" Type="http://schemas.openxmlformats.org/officeDocument/2006/relationships/slideLayout" Target="../slideLayouts/slideLayout559.xml"/><Relationship Id="rId83" Type="http://schemas.openxmlformats.org/officeDocument/2006/relationships/slideLayout" Target="../slideLayouts/slideLayout567.xml"/><Relationship Id="rId1" Type="http://schemas.openxmlformats.org/officeDocument/2006/relationships/slideLayout" Target="../slideLayouts/slideLayout485.xml"/><Relationship Id="rId6" Type="http://schemas.openxmlformats.org/officeDocument/2006/relationships/slideLayout" Target="../slideLayouts/slideLayout490.xml"/><Relationship Id="rId15" Type="http://schemas.openxmlformats.org/officeDocument/2006/relationships/slideLayout" Target="../slideLayouts/slideLayout499.xml"/><Relationship Id="rId23" Type="http://schemas.openxmlformats.org/officeDocument/2006/relationships/slideLayout" Target="../slideLayouts/slideLayout507.xml"/><Relationship Id="rId28" Type="http://schemas.openxmlformats.org/officeDocument/2006/relationships/slideLayout" Target="../slideLayouts/slideLayout512.xml"/><Relationship Id="rId36" Type="http://schemas.openxmlformats.org/officeDocument/2006/relationships/slideLayout" Target="../slideLayouts/slideLayout520.xml"/><Relationship Id="rId49" Type="http://schemas.openxmlformats.org/officeDocument/2006/relationships/slideLayout" Target="../slideLayouts/slideLayout533.xml"/><Relationship Id="rId57" Type="http://schemas.openxmlformats.org/officeDocument/2006/relationships/slideLayout" Target="../slideLayouts/slideLayout541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0.xml"/><Relationship Id="rId18" Type="http://schemas.openxmlformats.org/officeDocument/2006/relationships/slideLayout" Target="../slideLayouts/slideLayout585.xml"/><Relationship Id="rId26" Type="http://schemas.openxmlformats.org/officeDocument/2006/relationships/slideLayout" Target="../slideLayouts/slideLayout593.xml"/><Relationship Id="rId39" Type="http://schemas.openxmlformats.org/officeDocument/2006/relationships/slideLayout" Target="../slideLayouts/slideLayout606.xml"/><Relationship Id="rId21" Type="http://schemas.openxmlformats.org/officeDocument/2006/relationships/slideLayout" Target="../slideLayouts/slideLayout588.xml"/><Relationship Id="rId34" Type="http://schemas.openxmlformats.org/officeDocument/2006/relationships/slideLayout" Target="../slideLayouts/slideLayout601.xml"/><Relationship Id="rId42" Type="http://schemas.openxmlformats.org/officeDocument/2006/relationships/slideLayout" Target="../slideLayouts/slideLayout609.xml"/><Relationship Id="rId47" Type="http://schemas.openxmlformats.org/officeDocument/2006/relationships/slideLayout" Target="../slideLayouts/slideLayout614.xml"/><Relationship Id="rId50" Type="http://schemas.openxmlformats.org/officeDocument/2006/relationships/slideLayout" Target="../slideLayouts/slideLayout617.xml"/><Relationship Id="rId55" Type="http://schemas.openxmlformats.org/officeDocument/2006/relationships/slideLayout" Target="../slideLayouts/slideLayout622.xml"/><Relationship Id="rId63" Type="http://schemas.openxmlformats.org/officeDocument/2006/relationships/slideLayout" Target="../slideLayouts/slideLayout630.xml"/><Relationship Id="rId68" Type="http://schemas.openxmlformats.org/officeDocument/2006/relationships/slideLayout" Target="../slideLayouts/slideLayout635.xml"/><Relationship Id="rId76" Type="http://schemas.openxmlformats.org/officeDocument/2006/relationships/slideLayout" Target="../slideLayouts/slideLayout643.xml"/><Relationship Id="rId84" Type="http://schemas.openxmlformats.org/officeDocument/2006/relationships/theme" Target="../theme/theme8.xml"/><Relationship Id="rId7" Type="http://schemas.openxmlformats.org/officeDocument/2006/relationships/slideLayout" Target="../slideLayouts/slideLayout574.xml"/><Relationship Id="rId71" Type="http://schemas.openxmlformats.org/officeDocument/2006/relationships/slideLayout" Target="../slideLayouts/slideLayout638.xml"/><Relationship Id="rId2" Type="http://schemas.openxmlformats.org/officeDocument/2006/relationships/slideLayout" Target="../slideLayouts/slideLayout569.xml"/><Relationship Id="rId16" Type="http://schemas.openxmlformats.org/officeDocument/2006/relationships/slideLayout" Target="../slideLayouts/slideLayout583.xml"/><Relationship Id="rId29" Type="http://schemas.openxmlformats.org/officeDocument/2006/relationships/slideLayout" Target="../slideLayouts/slideLayout596.xml"/><Relationship Id="rId11" Type="http://schemas.openxmlformats.org/officeDocument/2006/relationships/slideLayout" Target="../slideLayouts/slideLayout578.xml"/><Relationship Id="rId24" Type="http://schemas.openxmlformats.org/officeDocument/2006/relationships/slideLayout" Target="../slideLayouts/slideLayout591.xml"/><Relationship Id="rId32" Type="http://schemas.openxmlformats.org/officeDocument/2006/relationships/slideLayout" Target="../slideLayouts/slideLayout599.xml"/><Relationship Id="rId37" Type="http://schemas.openxmlformats.org/officeDocument/2006/relationships/slideLayout" Target="../slideLayouts/slideLayout604.xml"/><Relationship Id="rId40" Type="http://schemas.openxmlformats.org/officeDocument/2006/relationships/slideLayout" Target="../slideLayouts/slideLayout607.xml"/><Relationship Id="rId45" Type="http://schemas.openxmlformats.org/officeDocument/2006/relationships/slideLayout" Target="../slideLayouts/slideLayout612.xml"/><Relationship Id="rId53" Type="http://schemas.openxmlformats.org/officeDocument/2006/relationships/slideLayout" Target="../slideLayouts/slideLayout620.xml"/><Relationship Id="rId58" Type="http://schemas.openxmlformats.org/officeDocument/2006/relationships/slideLayout" Target="../slideLayouts/slideLayout625.xml"/><Relationship Id="rId66" Type="http://schemas.openxmlformats.org/officeDocument/2006/relationships/slideLayout" Target="../slideLayouts/slideLayout633.xml"/><Relationship Id="rId74" Type="http://schemas.openxmlformats.org/officeDocument/2006/relationships/slideLayout" Target="../slideLayouts/slideLayout641.xml"/><Relationship Id="rId79" Type="http://schemas.openxmlformats.org/officeDocument/2006/relationships/slideLayout" Target="../slideLayouts/slideLayout646.xml"/><Relationship Id="rId5" Type="http://schemas.openxmlformats.org/officeDocument/2006/relationships/slideLayout" Target="../slideLayouts/slideLayout572.xml"/><Relationship Id="rId61" Type="http://schemas.openxmlformats.org/officeDocument/2006/relationships/slideLayout" Target="../slideLayouts/slideLayout628.xml"/><Relationship Id="rId82" Type="http://schemas.openxmlformats.org/officeDocument/2006/relationships/slideLayout" Target="../slideLayouts/slideLayout649.xml"/><Relationship Id="rId10" Type="http://schemas.openxmlformats.org/officeDocument/2006/relationships/slideLayout" Target="../slideLayouts/slideLayout577.xml"/><Relationship Id="rId19" Type="http://schemas.openxmlformats.org/officeDocument/2006/relationships/slideLayout" Target="../slideLayouts/slideLayout586.xml"/><Relationship Id="rId31" Type="http://schemas.openxmlformats.org/officeDocument/2006/relationships/slideLayout" Target="../slideLayouts/slideLayout598.xml"/><Relationship Id="rId44" Type="http://schemas.openxmlformats.org/officeDocument/2006/relationships/slideLayout" Target="../slideLayouts/slideLayout611.xml"/><Relationship Id="rId52" Type="http://schemas.openxmlformats.org/officeDocument/2006/relationships/slideLayout" Target="../slideLayouts/slideLayout619.xml"/><Relationship Id="rId60" Type="http://schemas.openxmlformats.org/officeDocument/2006/relationships/slideLayout" Target="../slideLayouts/slideLayout627.xml"/><Relationship Id="rId65" Type="http://schemas.openxmlformats.org/officeDocument/2006/relationships/slideLayout" Target="../slideLayouts/slideLayout632.xml"/><Relationship Id="rId73" Type="http://schemas.openxmlformats.org/officeDocument/2006/relationships/slideLayout" Target="../slideLayouts/slideLayout640.xml"/><Relationship Id="rId78" Type="http://schemas.openxmlformats.org/officeDocument/2006/relationships/slideLayout" Target="../slideLayouts/slideLayout645.xml"/><Relationship Id="rId81" Type="http://schemas.openxmlformats.org/officeDocument/2006/relationships/slideLayout" Target="../slideLayouts/slideLayout648.xml"/><Relationship Id="rId4" Type="http://schemas.openxmlformats.org/officeDocument/2006/relationships/slideLayout" Target="../slideLayouts/slideLayout571.xml"/><Relationship Id="rId9" Type="http://schemas.openxmlformats.org/officeDocument/2006/relationships/slideLayout" Target="../slideLayouts/slideLayout576.xml"/><Relationship Id="rId14" Type="http://schemas.openxmlformats.org/officeDocument/2006/relationships/slideLayout" Target="../slideLayouts/slideLayout581.xml"/><Relationship Id="rId22" Type="http://schemas.openxmlformats.org/officeDocument/2006/relationships/slideLayout" Target="../slideLayouts/slideLayout589.xml"/><Relationship Id="rId27" Type="http://schemas.openxmlformats.org/officeDocument/2006/relationships/slideLayout" Target="../slideLayouts/slideLayout594.xml"/><Relationship Id="rId30" Type="http://schemas.openxmlformats.org/officeDocument/2006/relationships/slideLayout" Target="../slideLayouts/slideLayout597.xml"/><Relationship Id="rId35" Type="http://schemas.openxmlformats.org/officeDocument/2006/relationships/slideLayout" Target="../slideLayouts/slideLayout602.xml"/><Relationship Id="rId43" Type="http://schemas.openxmlformats.org/officeDocument/2006/relationships/slideLayout" Target="../slideLayouts/slideLayout610.xml"/><Relationship Id="rId48" Type="http://schemas.openxmlformats.org/officeDocument/2006/relationships/slideLayout" Target="../slideLayouts/slideLayout615.xml"/><Relationship Id="rId56" Type="http://schemas.openxmlformats.org/officeDocument/2006/relationships/slideLayout" Target="../slideLayouts/slideLayout623.xml"/><Relationship Id="rId64" Type="http://schemas.openxmlformats.org/officeDocument/2006/relationships/slideLayout" Target="../slideLayouts/slideLayout631.xml"/><Relationship Id="rId69" Type="http://schemas.openxmlformats.org/officeDocument/2006/relationships/slideLayout" Target="../slideLayouts/slideLayout636.xml"/><Relationship Id="rId77" Type="http://schemas.openxmlformats.org/officeDocument/2006/relationships/slideLayout" Target="../slideLayouts/slideLayout644.xml"/><Relationship Id="rId8" Type="http://schemas.openxmlformats.org/officeDocument/2006/relationships/slideLayout" Target="../slideLayouts/slideLayout575.xml"/><Relationship Id="rId51" Type="http://schemas.openxmlformats.org/officeDocument/2006/relationships/slideLayout" Target="../slideLayouts/slideLayout618.xml"/><Relationship Id="rId72" Type="http://schemas.openxmlformats.org/officeDocument/2006/relationships/slideLayout" Target="../slideLayouts/slideLayout639.xml"/><Relationship Id="rId80" Type="http://schemas.openxmlformats.org/officeDocument/2006/relationships/slideLayout" Target="../slideLayouts/slideLayout647.xml"/><Relationship Id="rId3" Type="http://schemas.openxmlformats.org/officeDocument/2006/relationships/slideLayout" Target="../slideLayouts/slideLayout570.xml"/><Relationship Id="rId12" Type="http://schemas.openxmlformats.org/officeDocument/2006/relationships/slideLayout" Target="../slideLayouts/slideLayout579.xml"/><Relationship Id="rId17" Type="http://schemas.openxmlformats.org/officeDocument/2006/relationships/slideLayout" Target="../slideLayouts/slideLayout584.xml"/><Relationship Id="rId25" Type="http://schemas.openxmlformats.org/officeDocument/2006/relationships/slideLayout" Target="../slideLayouts/slideLayout592.xml"/><Relationship Id="rId33" Type="http://schemas.openxmlformats.org/officeDocument/2006/relationships/slideLayout" Target="../slideLayouts/slideLayout600.xml"/><Relationship Id="rId38" Type="http://schemas.openxmlformats.org/officeDocument/2006/relationships/slideLayout" Target="../slideLayouts/slideLayout605.xml"/><Relationship Id="rId46" Type="http://schemas.openxmlformats.org/officeDocument/2006/relationships/slideLayout" Target="../slideLayouts/slideLayout613.xml"/><Relationship Id="rId59" Type="http://schemas.openxmlformats.org/officeDocument/2006/relationships/slideLayout" Target="../slideLayouts/slideLayout626.xml"/><Relationship Id="rId67" Type="http://schemas.openxmlformats.org/officeDocument/2006/relationships/slideLayout" Target="../slideLayouts/slideLayout634.xml"/><Relationship Id="rId20" Type="http://schemas.openxmlformats.org/officeDocument/2006/relationships/slideLayout" Target="../slideLayouts/slideLayout587.xml"/><Relationship Id="rId41" Type="http://schemas.openxmlformats.org/officeDocument/2006/relationships/slideLayout" Target="../slideLayouts/slideLayout608.xml"/><Relationship Id="rId54" Type="http://schemas.openxmlformats.org/officeDocument/2006/relationships/slideLayout" Target="../slideLayouts/slideLayout621.xml"/><Relationship Id="rId62" Type="http://schemas.openxmlformats.org/officeDocument/2006/relationships/slideLayout" Target="../slideLayouts/slideLayout629.xml"/><Relationship Id="rId70" Type="http://schemas.openxmlformats.org/officeDocument/2006/relationships/slideLayout" Target="../slideLayouts/slideLayout637.xml"/><Relationship Id="rId75" Type="http://schemas.openxmlformats.org/officeDocument/2006/relationships/slideLayout" Target="../slideLayouts/slideLayout642.xml"/><Relationship Id="rId83" Type="http://schemas.openxmlformats.org/officeDocument/2006/relationships/slideLayout" Target="../slideLayouts/slideLayout650.xml"/><Relationship Id="rId1" Type="http://schemas.openxmlformats.org/officeDocument/2006/relationships/slideLayout" Target="../slideLayouts/slideLayout568.xml"/><Relationship Id="rId6" Type="http://schemas.openxmlformats.org/officeDocument/2006/relationships/slideLayout" Target="../slideLayouts/slideLayout573.xml"/><Relationship Id="rId15" Type="http://schemas.openxmlformats.org/officeDocument/2006/relationships/slideLayout" Target="../slideLayouts/slideLayout582.xml"/><Relationship Id="rId23" Type="http://schemas.openxmlformats.org/officeDocument/2006/relationships/slideLayout" Target="../slideLayouts/slideLayout590.xml"/><Relationship Id="rId28" Type="http://schemas.openxmlformats.org/officeDocument/2006/relationships/slideLayout" Target="../slideLayouts/slideLayout595.xml"/><Relationship Id="rId36" Type="http://schemas.openxmlformats.org/officeDocument/2006/relationships/slideLayout" Target="../slideLayouts/slideLayout603.xml"/><Relationship Id="rId49" Type="http://schemas.openxmlformats.org/officeDocument/2006/relationships/slideLayout" Target="../slideLayouts/slideLayout616.xml"/><Relationship Id="rId57" Type="http://schemas.openxmlformats.org/officeDocument/2006/relationships/slideLayout" Target="../slideLayouts/slideLayout62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3.xml"/><Relationship Id="rId18" Type="http://schemas.openxmlformats.org/officeDocument/2006/relationships/slideLayout" Target="../slideLayouts/slideLayout668.xml"/><Relationship Id="rId26" Type="http://schemas.openxmlformats.org/officeDocument/2006/relationships/slideLayout" Target="../slideLayouts/slideLayout676.xml"/><Relationship Id="rId39" Type="http://schemas.openxmlformats.org/officeDocument/2006/relationships/slideLayout" Target="../slideLayouts/slideLayout689.xml"/><Relationship Id="rId21" Type="http://schemas.openxmlformats.org/officeDocument/2006/relationships/slideLayout" Target="../slideLayouts/slideLayout671.xml"/><Relationship Id="rId34" Type="http://schemas.openxmlformats.org/officeDocument/2006/relationships/slideLayout" Target="../slideLayouts/slideLayout684.xml"/><Relationship Id="rId42" Type="http://schemas.openxmlformats.org/officeDocument/2006/relationships/slideLayout" Target="../slideLayouts/slideLayout692.xml"/><Relationship Id="rId47" Type="http://schemas.openxmlformats.org/officeDocument/2006/relationships/slideLayout" Target="../slideLayouts/slideLayout697.xml"/><Relationship Id="rId50" Type="http://schemas.openxmlformats.org/officeDocument/2006/relationships/slideLayout" Target="../slideLayouts/slideLayout700.xml"/><Relationship Id="rId55" Type="http://schemas.openxmlformats.org/officeDocument/2006/relationships/slideLayout" Target="../slideLayouts/slideLayout705.xml"/><Relationship Id="rId63" Type="http://schemas.openxmlformats.org/officeDocument/2006/relationships/slideLayout" Target="../slideLayouts/slideLayout713.xml"/><Relationship Id="rId68" Type="http://schemas.openxmlformats.org/officeDocument/2006/relationships/slideLayout" Target="../slideLayouts/slideLayout718.xml"/><Relationship Id="rId76" Type="http://schemas.openxmlformats.org/officeDocument/2006/relationships/slideLayout" Target="../slideLayouts/slideLayout726.xml"/><Relationship Id="rId84" Type="http://schemas.openxmlformats.org/officeDocument/2006/relationships/theme" Target="../theme/theme9.xml"/><Relationship Id="rId7" Type="http://schemas.openxmlformats.org/officeDocument/2006/relationships/slideLayout" Target="../slideLayouts/slideLayout657.xml"/><Relationship Id="rId71" Type="http://schemas.openxmlformats.org/officeDocument/2006/relationships/slideLayout" Target="../slideLayouts/slideLayout721.xml"/><Relationship Id="rId2" Type="http://schemas.openxmlformats.org/officeDocument/2006/relationships/slideLayout" Target="../slideLayouts/slideLayout652.xml"/><Relationship Id="rId16" Type="http://schemas.openxmlformats.org/officeDocument/2006/relationships/slideLayout" Target="../slideLayouts/slideLayout666.xml"/><Relationship Id="rId29" Type="http://schemas.openxmlformats.org/officeDocument/2006/relationships/slideLayout" Target="../slideLayouts/slideLayout679.xml"/><Relationship Id="rId11" Type="http://schemas.openxmlformats.org/officeDocument/2006/relationships/slideLayout" Target="../slideLayouts/slideLayout661.xml"/><Relationship Id="rId24" Type="http://schemas.openxmlformats.org/officeDocument/2006/relationships/slideLayout" Target="../slideLayouts/slideLayout674.xml"/><Relationship Id="rId32" Type="http://schemas.openxmlformats.org/officeDocument/2006/relationships/slideLayout" Target="../slideLayouts/slideLayout682.xml"/><Relationship Id="rId37" Type="http://schemas.openxmlformats.org/officeDocument/2006/relationships/slideLayout" Target="../slideLayouts/slideLayout687.xml"/><Relationship Id="rId40" Type="http://schemas.openxmlformats.org/officeDocument/2006/relationships/slideLayout" Target="../slideLayouts/slideLayout690.xml"/><Relationship Id="rId45" Type="http://schemas.openxmlformats.org/officeDocument/2006/relationships/slideLayout" Target="../slideLayouts/slideLayout695.xml"/><Relationship Id="rId53" Type="http://schemas.openxmlformats.org/officeDocument/2006/relationships/slideLayout" Target="../slideLayouts/slideLayout703.xml"/><Relationship Id="rId58" Type="http://schemas.openxmlformats.org/officeDocument/2006/relationships/slideLayout" Target="../slideLayouts/slideLayout708.xml"/><Relationship Id="rId66" Type="http://schemas.openxmlformats.org/officeDocument/2006/relationships/slideLayout" Target="../slideLayouts/slideLayout716.xml"/><Relationship Id="rId74" Type="http://schemas.openxmlformats.org/officeDocument/2006/relationships/slideLayout" Target="../slideLayouts/slideLayout724.xml"/><Relationship Id="rId79" Type="http://schemas.openxmlformats.org/officeDocument/2006/relationships/slideLayout" Target="../slideLayouts/slideLayout729.xml"/><Relationship Id="rId5" Type="http://schemas.openxmlformats.org/officeDocument/2006/relationships/slideLayout" Target="../slideLayouts/slideLayout655.xml"/><Relationship Id="rId61" Type="http://schemas.openxmlformats.org/officeDocument/2006/relationships/slideLayout" Target="../slideLayouts/slideLayout711.xml"/><Relationship Id="rId82" Type="http://schemas.openxmlformats.org/officeDocument/2006/relationships/slideLayout" Target="../slideLayouts/slideLayout732.xml"/><Relationship Id="rId10" Type="http://schemas.openxmlformats.org/officeDocument/2006/relationships/slideLayout" Target="../slideLayouts/slideLayout660.xml"/><Relationship Id="rId19" Type="http://schemas.openxmlformats.org/officeDocument/2006/relationships/slideLayout" Target="../slideLayouts/slideLayout669.xml"/><Relationship Id="rId31" Type="http://schemas.openxmlformats.org/officeDocument/2006/relationships/slideLayout" Target="../slideLayouts/slideLayout681.xml"/><Relationship Id="rId44" Type="http://schemas.openxmlformats.org/officeDocument/2006/relationships/slideLayout" Target="../slideLayouts/slideLayout694.xml"/><Relationship Id="rId52" Type="http://schemas.openxmlformats.org/officeDocument/2006/relationships/slideLayout" Target="../slideLayouts/slideLayout702.xml"/><Relationship Id="rId60" Type="http://schemas.openxmlformats.org/officeDocument/2006/relationships/slideLayout" Target="../slideLayouts/slideLayout710.xml"/><Relationship Id="rId65" Type="http://schemas.openxmlformats.org/officeDocument/2006/relationships/slideLayout" Target="../slideLayouts/slideLayout715.xml"/><Relationship Id="rId73" Type="http://schemas.openxmlformats.org/officeDocument/2006/relationships/slideLayout" Target="../slideLayouts/slideLayout723.xml"/><Relationship Id="rId78" Type="http://schemas.openxmlformats.org/officeDocument/2006/relationships/slideLayout" Target="../slideLayouts/slideLayout728.xml"/><Relationship Id="rId81" Type="http://schemas.openxmlformats.org/officeDocument/2006/relationships/slideLayout" Target="../slideLayouts/slideLayout731.xml"/><Relationship Id="rId4" Type="http://schemas.openxmlformats.org/officeDocument/2006/relationships/slideLayout" Target="../slideLayouts/slideLayout654.xml"/><Relationship Id="rId9" Type="http://schemas.openxmlformats.org/officeDocument/2006/relationships/slideLayout" Target="../slideLayouts/slideLayout659.xml"/><Relationship Id="rId14" Type="http://schemas.openxmlformats.org/officeDocument/2006/relationships/slideLayout" Target="../slideLayouts/slideLayout664.xml"/><Relationship Id="rId22" Type="http://schemas.openxmlformats.org/officeDocument/2006/relationships/slideLayout" Target="../slideLayouts/slideLayout672.xml"/><Relationship Id="rId27" Type="http://schemas.openxmlformats.org/officeDocument/2006/relationships/slideLayout" Target="../slideLayouts/slideLayout677.xml"/><Relationship Id="rId30" Type="http://schemas.openxmlformats.org/officeDocument/2006/relationships/slideLayout" Target="../slideLayouts/slideLayout680.xml"/><Relationship Id="rId35" Type="http://schemas.openxmlformats.org/officeDocument/2006/relationships/slideLayout" Target="../slideLayouts/slideLayout685.xml"/><Relationship Id="rId43" Type="http://schemas.openxmlformats.org/officeDocument/2006/relationships/slideLayout" Target="../slideLayouts/slideLayout693.xml"/><Relationship Id="rId48" Type="http://schemas.openxmlformats.org/officeDocument/2006/relationships/slideLayout" Target="../slideLayouts/slideLayout698.xml"/><Relationship Id="rId56" Type="http://schemas.openxmlformats.org/officeDocument/2006/relationships/slideLayout" Target="../slideLayouts/slideLayout706.xml"/><Relationship Id="rId64" Type="http://schemas.openxmlformats.org/officeDocument/2006/relationships/slideLayout" Target="../slideLayouts/slideLayout714.xml"/><Relationship Id="rId69" Type="http://schemas.openxmlformats.org/officeDocument/2006/relationships/slideLayout" Target="../slideLayouts/slideLayout719.xml"/><Relationship Id="rId77" Type="http://schemas.openxmlformats.org/officeDocument/2006/relationships/slideLayout" Target="../slideLayouts/slideLayout727.xml"/><Relationship Id="rId8" Type="http://schemas.openxmlformats.org/officeDocument/2006/relationships/slideLayout" Target="../slideLayouts/slideLayout658.xml"/><Relationship Id="rId51" Type="http://schemas.openxmlformats.org/officeDocument/2006/relationships/slideLayout" Target="../slideLayouts/slideLayout701.xml"/><Relationship Id="rId72" Type="http://schemas.openxmlformats.org/officeDocument/2006/relationships/slideLayout" Target="../slideLayouts/slideLayout722.xml"/><Relationship Id="rId80" Type="http://schemas.openxmlformats.org/officeDocument/2006/relationships/slideLayout" Target="../slideLayouts/slideLayout730.xml"/><Relationship Id="rId3" Type="http://schemas.openxmlformats.org/officeDocument/2006/relationships/slideLayout" Target="../slideLayouts/slideLayout653.xml"/><Relationship Id="rId12" Type="http://schemas.openxmlformats.org/officeDocument/2006/relationships/slideLayout" Target="../slideLayouts/slideLayout662.xml"/><Relationship Id="rId17" Type="http://schemas.openxmlformats.org/officeDocument/2006/relationships/slideLayout" Target="../slideLayouts/slideLayout667.xml"/><Relationship Id="rId25" Type="http://schemas.openxmlformats.org/officeDocument/2006/relationships/slideLayout" Target="../slideLayouts/slideLayout675.xml"/><Relationship Id="rId33" Type="http://schemas.openxmlformats.org/officeDocument/2006/relationships/slideLayout" Target="../slideLayouts/slideLayout683.xml"/><Relationship Id="rId38" Type="http://schemas.openxmlformats.org/officeDocument/2006/relationships/slideLayout" Target="../slideLayouts/slideLayout688.xml"/><Relationship Id="rId46" Type="http://schemas.openxmlformats.org/officeDocument/2006/relationships/slideLayout" Target="../slideLayouts/slideLayout696.xml"/><Relationship Id="rId59" Type="http://schemas.openxmlformats.org/officeDocument/2006/relationships/slideLayout" Target="../slideLayouts/slideLayout709.xml"/><Relationship Id="rId67" Type="http://schemas.openxmlformats.org/officeDocument/2006/relationships/slideLayout" Target="../slideLayouts/slideLayout717.xml"/><Relationship Id="rId20" Type="http://schemas.openxmlformats.org/officeDocument/2006/relationships/slideLayout" Target="../slideLayouts/slideLayout670.xml"/><Relationship Id="rId41" Type="http://schemas.openxmlformats.org/officeDocument/2006/relationships/slideLayout" Target="../slideLayouts/slideLayout691.xml"/><Relationship Id="rId54" Type="http://schemas.openxmlformats.org/officeDocument/2006/relationships/slideLayout" Target="../slideLayouts/slideLayout704.xml"/><Relationship Id="rId62" Type="http://schemas.openxmlformats.org/officeDocument/2006/relationships/slideLayout" Target="../slideLayouts/slideLayout712.xml"/><Relationship Id="rId70" Type="http://schemas.openxmlformats.org/officeDocument/2006/relationships/slideLayout" Target="../slideLayouts/slideLayout720.xml"/><Relationship Id="rId75" Type="http://schemas.openxmlformats.org/officeDocument/2006/relationships/slideLayout" Target="../slideLayouts/slideLayout725.xml"/><Relationship Id="rId83" Type="http://schemas.openxmlformats.org/officeDocument/2006/relationships/slideLayout" Target="../slideLayouts/slideLayout733.xml"/><Relationship Id="rId1" Type="http://schemas.openxmlformats.org/officeDocument/2006/relationships/slideLayout" Target="../slideLayouts/slideLayout651.xml"/><Relationship Id="rId6" Type="http://schemas.openxmlformats.org/officeDocument/2006/relationships/slideLayout" Target="../slideLayouts/slideLayout656.xml"/><Relationship Id="rId15" Type="http://schemas.openxmlformats.org/officeDocument/2006/relationships/slideLayout" Target="../slideLayouts/slideLayout665.xml"/><Relationship Id="rId23" Type="http://schemas.openxmlformats.org/officeDocument/2006/relationships/slideLayout" Target="../slideLayouts/slideLayout673.xml"/><Relationship Id="rId28" Type="http://schemas.openxmlformats.org/officeDocument/2006/relationships/slideLayout" Target="../slideLayouts/slideLayout678.xml"/><Relationship Id="rId36" Type="http://schemas.openxmlformats.org/officeDocument/2006/relationships/slideLayout" Target="../slideLayouts/slideLayout686.xml"/><Relationship Id="rId49" Type="http://schemas.openxmlformats.org/officeDocument/2006/relationships/slideLayout" Target="../slideLayouts/slideLayout699.xml"/><Relationship Id="rId57" Type="http://schemas.openxmlformats.org/officeDocument/2006/relationships/slideLayout" Target="../slideLayouts/slideLayout7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55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9236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  <p:sldLayoutId id="2147484415" r:id="rId13"/>
    <p:sldLayoutId id="2147484416" r:id="rId14"/>
    <p:sldLayoutId id="2147484417" r:id="rId15"/>
    <p:sldLayoutId id="2147484418" r:id="rId16"/>
    <p:sldLayoutId id="2147484419" r:id="rId17"/>
    <p:sldLayoutId id="2147484420" r:id="rId18"/>
    <p:sldLayoutId id="2147484421" r:id="rId19"/>
    <p:sldLayoutId id="2147484422" r:id="rId20"/>
    <p:sldLayoutId id="2147484423" r:id="rId21"/>
    <p:sldLayoutId id="2147484424" r:id="rId22"/>
    <p:sldLayoutId id="2147484425" r:id="rId23"/>
    <p:sldLayoutId id="2147484426" r:id="rId24"/>
    <p:sldLayoutId id="2147484427" r:id="rId25"/>
    <p:sldLayoutId id="2147484428" r:id="rId26"/>
    <p:sldLayoutId id="2147484429" r:id="rId27"/>
    <p:sldLayoutId id="2147484430" r:id="rId28"/>
    <p:sldLayoutId id="2147484431" r:id="rId29"/>
    <p:sldLayoutId id="2147484432" r:id="rId30"/>
    <p:sldLayoutId id="2147484433" r:id="rId31"/>
    <p:sldLayoutId id="2147484434" r:id="rId32"/>
    <p:sldLayoutId id="2147484435" r:id="rId33"/>
    <p:sldLayoutId id="2147484436" r:id="rId34"/>
    <p:sldLayoutId id="2147484437" r:id="rId35"/>
    <p:sldLayoutId id="2147484438" r:id="rId36"/>
    <p:sldLayoutId id="2147484439" r:id="rId37"/>
    <p:sldLayoutId id="2147484440" r:id="rId38"/>
    <p:sldLayoutId id="2147484441" r:id="rId39"/>
    <p:sldLayoutId id="2147484442" r:id="rId40"/>
    <p:sldLayoutId id="2147484443" r:id="rId41"/>
    <p:sldLayoutId id="2147484444" r:id="rId42"/>
    <p:sldLayoutId id="2147484445" r:id="rId43"/>
    <p:sldLayoutId id="2147484446" r:id="rId44"/>
    <p:sldLayoutId id="2147484447" r:id="rId45"/>
    <p:sldLayoutId id="2147484448" r:id="rId46"/>
    <p:sldLayoutId id="2147484449" r:id="rId47"/>
    <p:sldLayoutId id="2147484450" r:id="rId48"/>
    <p:sldLayoutId id="2147484451" r:id="rId49"/>
    <p:sldLayoutId id="2147484452" r:id="rId50"/>
    <p:sldLayoutId id="2147484453" r:id="rId51"/>
    <p:sldLayoutId id="2147484454" r:id="rId52"/>
    <p:sldLayoutId id="2147484455" r:id="rId53"/>
    <p:sldLayoutId id="2147484456" r:id="rId54"/>
    <p:sldLayoutId id="2147484457" r:id="rId55"/>
    <p:sldLayoutId id="2147484458" r:id="rId56"/>
    <p:sldLayoutId id="2147484459" r:id="rId57"/>
    <p:sldLayoutId id="2147484460" r:id="rId58"/>
    <p:sldLayoutId id="2147484461" r:id="rId59"/>
    <p:sldLayoutId id="2147484462" r:id="rId60"/>
    <p:sldLayoutId id="2147484463" r:id="rId61"/>
    <p:sldLayoutId id="2147484464" r:id="rId62"/>
    <p:sldLayoutId id="2147484465" r:id="rId63"/>
    <p:sldLayoutId id="2147484466" r:id="rId64"/>
    <p:sldLayoutId id="2147484467" r:id="rId65"/>
    <p:sldLayoutId id="2147484468" r:id="rId66"/>
    <p:sldLayoutId id="2147484469" r:id="rId67"/>
    <p:sldLayoutId id="2147484470" r:id="rId68"/>
    <p:sldLayoutId id="2147484471" r:id="rId69"/>
    <p:sldLayoutId id="2147484472" r:id="rId70"/>
    <p:sldLayoutId id="2147484473" r:id="rId71"/>
    <p:sldLayoutId id="2147484474" r:id="rId72"/>
    <p:sldLayoutId id="2147484475" r:id="rId73"/>
    <p:sldLayoutId id="2147484476" r:id="rId74"/>
    <p:sldLayoutId id="2147484477" r:id="rId75"/>
    <p:sldLayoutId id="2147484478" r:id="rId76"/>
    <p:sldLayoutId id="2147484479" r:id="rId77"/>
    <p:sldLayoutId id="2147484480" r:id="rId78"/>
    <p:sldLayoutId id="2147484481" r:id="rId79"/>
    <p:sldLayoutId id="2147484482" r:id="rId80"/>
    <p:sldLayoutId id="2147484483" r:id="rId81"/>
    <p:sldLayoutId id="2147484484" r:id="rId82"/>
    <p:sldLayoutId id="2147484485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8358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7" r:id="rId1"/>
    <p:sldLayoutId id="2147484488" r:id="rId2"/>
    <p:sldLayoutId id="2147484489" r:id="rId3"/>
    <p:sldLayoutId id="2147484490" r:id="rId4"/>
    <p:sldLayoutId id="2147484491" r:id="rId5"/>
    <p:sldLayoutId id="2147484492" r:id="rId6"/>
    <p:sldLayoutId id="2147484493" r:id="rId7"/>
    <p:sldLayoutId id="2147484494" r:id="rId8"/>
    <p:sldLayoutId id="2147484495" r:id="rId9"/>
    <p:sldLayoutId id="2147484496" r:id="rId10"/>
    <p:sldLayoutId id="2147484497" r:id="rId11"/>
    <p:sldLayoutId id="2147484498" r:id="rId12"/>
    <p:sldLayoutId id="2147484499" r:id="rId13"/>
    <p:sldLayoutId id="2147484500" r:id="rId14"/>
    <p:sldLayoutId id="2147484501" r:id="rId15"/>
    <p:sldLayoutId id="2147484502" r:id="rId16"/>
    <p:sldLayoutId id="2147484503" r:id="rId17"/>
    <p:sldLayoutId id="2147484504" r:id="rId18"/>
    <p:sldLayoutId id="2147484505" r:id="rId19"/>
    <p:sldLayoutId id="2147484506" r:id="rId20"/>
    <p:sldLayoutId id="2147484507" r:id="rId21"/>
    <p:sldLayoutId id="2147484508" r:id="rId22"/>
    <p:sldLayoutId id="2147484509" r:id="rId23"/>
    <p:sldLayoutId id="2147484510" r:id="rId24"/>
    <p:sldLayoutId id="2147484511" r:id="rId25"/>
    <p:sldLayoutId id="2147484512" r:id="rId26"/>
    <p:sldLayoutId id="2147484513" r:id="rId27"/>
    <p:sldLayoutId id="2147484514" r:id="rId28"/>
    <p:sldLayoutId id="2147484515" r:id="rId29"/>
    <p:sldLayoutId id="2147484516" r:id="rId30"/>
    <p:sldLayoutId id="2147484517" r:id="rId31"/>
    <p:sldLayoutId id="2147484518" r:id="rId32"/>
    <p:sldLayoutId id="2147484519" r:id="rId33"/>
    <p:sldLayoutId id="2147484520" r:id="rId34"/>
    <p:sldLayoutId id="2147484521" r:id="rId35"/>
    <p:sldLayoutId id="2147484522" r:id="rId36"/>
    <p:sldLayoutId id="2147484523" r:id="rId37"/>
    <p:sldLayoutId id="2147484524" r:id="rId38"/>
    <p:sldLayoutId id="2147484525" r:id="rId39"/>
    <p:sldLayoutId id="2147484526" r:id="rId40"/>
    <p:sldLayoutId id="2147484527" r:id="rId41"/>
    <p:sldLayoutId id="2147484528" r:id="rId42"/>
    <p:sldLayoutId id="2147484529" r:id="rId43"/>
    <p:sldLayoutId id="2147484530" r:id="rId44"/>
    <p:sldLayoutId id="2147484531" r:id="rId45"/>
    <p:sldLayoutId id="2147484532" r:id="rId46"/>
    <p:sldLayoutId id="2147484533" r:id="rId47"/>
    <p:sldLayoutId id="2147484534" r:id="rId48"/>
    <p:sldLayoutId id="2147484535" r:id="rId49"/>
    <p:sldLayoutId id="2147484536" r:id="rId50"/>
    <p:sldLayoutId id="2147484537" r:id="rId51"/>
    <p:sldLayoutId id="2147484538" r:id="rId52"/>
    <p:sldLayoutId id="2147484539" r:id="rId53"/>
    <p:sldLayoutId id="2147484540" r:id="rId54"/>
    <p:sldLayoutId id="2147484541" r:id="rId55"/>
    <p:sldLayoutId id="2147484542" r:id="rId56"/>
    <p:sldLayoutId id="2147484543" r:id="rId57"/>
    <p:sldLayoutId id="2147484544" r:id="rId58"/>
    <p:sldLayoutId id="2147484545" r:id="rId59"/>
    <p:sldLayoutId id="2147484546" r:id="rId60"/>
    <p:sldLayoutId id="2147484547" r:id="rId61"/>
    <p:sldLayoutId id="2147484548" r:id="rId62"/>
    <p:sldLayoutId id="2147484549" r:id="rId63"/>
    <p:sldLayoutId id="2147484550" r:id="rId64"/>
    <p:sldLayoutId id="2147484551" r:id="rId65"/>
    <p:sldLayoutId id="2147484552" r:id="rId66"/>
    <p:sldLayoutId id="2147484553" r:id="rId67"/>
    <p:sldLayoutId id="2147484554" r:id="rId68"/>
    <p:sldLayoutId id="2147484555" r:id="rId69"/>
    <p:sldLayoutId id="2147484556" r:id="rId70"/>
    <p:sldLayoutId id="2147484557" r:id="rId71"/>
    <p:sldLayoutId id="2147484558" r:id="rId72"/>
    <p:sldLayoutId id="2147484559" r:id="rId73"/>
    <p:sldLayoutId id="2147484560" r:id="rId74"/>
    <p:sldLayoutId id="2147484561" r:id="rId75"/>
    <p:sldLayoutId id="2147484562" r:id="rId76"/>
    <p:sldLayoutId id="2147484563" r:id="rId77"/>
    <p:sldLayoutId id="2147484564" r:id="rId78"/>
    <p:sldLayoutId id="2147484565" r:id="rId79"/>
    <p:sldLayoutId id="2147484566" r:id="rId80"/>
    <p:sldLayoutId id="2147484567" r:id="rId81"/>
    <p:sldLayoutId id="2147484568" r:id="rId82"/>
    <p:sldLayoutId id="2147484569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145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1" r:id="rId1"/>
    <p:sldLayoutId id="2147484572" r:id="rId2"/>
    <p:sldLayoutId id="2147484573" r:id="rId3"/>
    <p:sldLayoutId id="2147484574" r:id="rId4"/>
    <p:sldLayoutId id="2147484575" r:id="rId5"/>
    <p:sldLayoutId id="2147484576" r:id="rId6"/>
    <p:sldLayoutId id="2147484577" r:id="rId7"/>
    <p:sldLayoutId id="2147484578" r:id="rId8"/>
    <p:sldLayoutId id="2147484579" r:id="rId9"/>
    <p:sldLayoutId id="2147484580" r:id="rId10"/>
    <p:sldLayoutId id="2147484581" r:id="rId11"/>
    <p:sldLayoutId id="2147484582" r:id="rId12"/>
    <p:sldLayoutId id="2147484583" r:id="rId13"/>
    <p:sldLayoutId id="2147484584" r:id="rId14"/>
    <p:sldLayoutId id="2147484585" r:id="rId15"/>
    <p:sldLayoutId id="2147484586" r:id="rId16"/>
    <p:sldLayoutId id="2147484587" r:id="rId17"/>
    <p:sldLayoutId id="2147484588" r:id="rId18"/>
    <p:sldLayoutId id="2147484589" r:id="rId19"/>
    <p:sldLayoutId id="2147484590" r:id="rId20"/>
    <p:sldLayoutId id="2147484591" r:id="rId21"/>
    <p:sldLayoutId id="2147484592" r:id="rId22"/>
    <p:sldLayoutId id="2147484593" r:id="rId23"/>
    <p:sldLayoutId id="2147484594" r:id="rId24"/>
    <p:sldLayoutId id="2147484595" r:id="rId25"/>
    <p:sldLayoutId id="2147484596" r:id="rId26"/>
    <p:sldLayoutId id="2147484597" r:id="rId27"/>
    <p:sldLayoutId id="2147484598" r:id="rId28"/>
    <p:sldLayoutId id="2147484599" r:id="rId29"/>
    <p:sldLayoutId id="2147484600" r:id="rId30"/>
    <p:sldLayoutId id="2147484601" r:id="rId31"/>
    <p:sldLayoutId id="2147484602" r:id="rId32"/>
    <p:sldLayoutId id="2147484603" r:id="rId33"/>
    <p:sldLayoutId id="2147484604" r:id="rId34"/>
    <p:sldLayoutId id="2147484605" r:id="rId35"/>
    <p:sldLayoutId id="2147484606" r:id="rId36"/>
    <p:sldLayoutId id="2147484607" r:id="rId37"/>
    <p:sldLayoutId id="2147484608" r:id="rId38"/>
    <p:sldLayoutId id="2147484609" r:id="rId39"/>
    <p:sldLayoutId id="2147484610" r:id="rId40"/>
    <p:sldLayoutId id="2147484611" r:id="rId41"/>
    <p:sldLayoutId id="2147484612" r:id="rId42"/>
    <p:sldLayoutId id="2147484613" r:id="rId43"/>
    <p:sldLayoutId id="2147484614" r:id="rId44"/>
    <p:sldLayoutId id="2147484615" r:id="rId45"/>
    <p:sldLayoutId id="2147484616" r:id="rId46"/>
    <p:sldLayoutId id="2147484617" r:id="rId47"/>
    <p:sldLayoutId id="2147484618" r:id="rId48"/>
    <p:sldLayoutId id="2147484619" r:id="rId49"/>
    <p:sldLayoutId id="2147484620" r:id="rId50"/>
    <p:sldLayoutId id="2147484621" r:id="rId51"/>
    <p:sldLayoutId id="2147484622" r:id="rId52"/>
    <p:sldLayoutId id="2147484623" r:id="rId53"/>
    <p:sldLayoutId id="2147484624" r:id="rId54"/>
    <p:sldLayoutId id="2147484625" r:id="rId55"/>
    <p:sldLayoutId id="2147484626" r:id="rId56"/>
    <p:sldLayoutId id="2147484627" r:id="rId57"/>
    <p:sldLayoutId id="2147484628" r:id="rId58"/>
    <p:sldLayoutId id="2147484629" r:id="rId59"/>
    <p:sldLayoutId id="2147484630" r:id="rId60"/>
    <p:sldLayoutId id="2147484631" r:id="rId61"/>
    <p:sldLayoutId id="2147484632" r:id="rId62"/>
    <p:sldLayoutId id="2147484633" r:id="rId63"/>
    <p:sldLayoutId id="2147484634" r:id="rId64"/>
    <p:sldLayoutId id="2147484635" r:id="rId65"/>
    <p:sldLayoutId id="2147484636" r:id="rId66"/>
    <p:sldLayoutId id="2147484637" r:id="rId67"/>
    <p:sldLayoutId id="2147484638" r:id="rId68"/>
    <p:sldLayoutId id="2147484639" r:id="rId69"/>
    <p:sldLayoutId id="2147484640" r:id="rId70"/>
    <p:sldLayoutId id="2147484641" r:id="rId71"/>
    <p:sldLayoutId id="2147484642" r:id="rId72"/>
    <p:sldLayoutId id="2147484643" r:id="rId73"/>
    <p:sldLayoutId id="2147484644" r:id="rId74"/>
    <p:sldLayoutId id="2147484645" r:id="rId75"/>
    <p:sldLayoutId id="2147484646" r:id="rId76"/>
    <p:sldLayoutId id="2147484647" r:id="rId77"/>
    <p:sldLayoutId id="2147484648" r:id="rId78"/>
    <p:sldLayoutId id="2147484649" r:id="rId79"/>
    <p:sldLayoutId id="2147484650" r:id="rId80"/>
    <p:sldLayoutId id="2147484651" r:id="rId81"/>
    <p:sldLayoutId id="2147484652" r:id="rId82"/>
    <p:sldLayoutId id="2147484653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9091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5" r:id="rId1"/>
    <p:sldLayoutId id="2147484656" r:id="rId2"/>
    <p:sldLayoutId id="2147484657" r:id="rId3"/>
    <p:sldLayoutId id="2147484658" r:id="rId4"/>
    <p:sldLayoutId id="2147484659" r:id="rId5"/>
    <p:sldLayoutId id="2147484660" r:id="rId6"/>
    <p:sldLayoutId id="2147484661" r:id="rId7"/>
    <p:sldLayoutId id="2147484662" r:id="rId8"/>
    <p:sldLayoutId id="2147484663" r:id="rId9"/>
    <p:sldLayoutId id="2147484664" r:id="rId10"/>
    <p:sldLayoutId id="2147484665" r:id="rId11"/>
    <p:sldLayoutId id="2147484666" r:id="rId12"/>
    <p:sldLayoutId id="2147484667" r:id="rId13"/>
    <p:sldLayoutId id="2147484668" r:id="rId14"/>
    <p:sldLayoutId id="2147484669" r:id="rId15"/>
    <p:sldLayoutId id="2147484670" r:id="rId16"/>
    <p:sldLayoutId id="2147484671" r:id="rId17"/>
    <p:sldLayoutId id="2147484672" r:id="rId18"/>
    <p:sldLayoutId id="2147484673" r:id="rId19"/>
    <p:sldLayoutId id="2147484674" r:id="rId20"/>
    <p:sldLayoutId id="2147484675" r:id="rId21"/>
    <p:sldLayoutId id="2147484676" r:id="rId22"/>
    <p:sldLayoutId id="2147484677" r:id="rId23"/>
    <p:sldLayoutId id="2147484678" r:id="rId24"/>
    <p:sldLayoutId id="2147484679" r:id="rId25"/>
    <p:sldLayoutId id="2147484680" r:id="rId26"/>
    <p:sldLayoutId id="2147484681" r:id="rId27"/>
    <p:sldLayoutId id="2147484682" r:id="rId28"/>
    <p:sldLayoutId id="2147484683" r:id="rId29"/>
    <p:sldLayoutId id="2147484684" r:id="rId30"/>
    <p:sldLayoutId id="2147484685" r:id="rId31"/>
    <p:sldLayoutId id="2147484686" r:id="rId32"/>
    <p:sldLayoutId id="2147484687" r:id="rId33"/>
    <p:sldLayoutId id="2147484688" r:id="rId34"/>
    <p:sldLayoutId id="2147484689" r:id="rId35"/>
    <p:sldLayoutId id="2147484690" r:id="rId36"/>
    <p:sldLayoutId id="2147484691" r:id="rId37"/>
    <p:sldLayoutId id="2147484692" r:id="rId38"/>
    <p:sldLayoutId id="2147484693" r:id="rId39"/>
    <p:sldLayoutId id="2147484694" r:id="rId40"/>
    <p:sldLayoutId id="2147484695" r:id="rId41"/>
    <p:sldLayoutId id="2147484696" r:id="rId42"/>
    <p:sldLayoutId id="2147484697" r:id="rId43"/>
    <p:sldLayoutId id="2147484698" r:id="rId44"/>
    <p:sldLayoutId id="2147484699" r:id="rId45"/>
    <p:sldLayoutId id="2147484700" r:id="rId46"/>
    <p:sldLayoutId id="2147484701" r:id="rId47"/>
    <p:sldLayoutId id="2147484702" r:id="rId48"/>
    <p:sldLayoutId id="2147484703" r:id="rId49"/>
    <p:sldLayoutId id="2147484704" r:id="rId50"/>
    <p:sldLayoutId id="2147484705" r:id="rId51"/>
    <p:sldLayoutId id="2147484706" r:id="rId52"/>
    <p:sldLayoutId id="2147484707" r:id="rId53"/>
    <p:sldLayoutId id="2147484708" r:id="rId54"/>
    <p:sldLayoutId id="2147484709" r:id="rId55"/>
    <p:sldLayoutId id="2147484710" r:id="rId56"/>
    <p:sldLayoutId id="2147484711" r:id="rId57"/>
    <p:sldLayoutId id="2147484712" r:id="rId58"/>
    <p:sldLayoutId id="2147484713" r:id="rId59"/>
    <p:sldLayoutId id="2147484714" r:id="rId60"/>
    <p:sldLayoutId id="2147484715" r:id="rId61"/>
    <p:sldLayoutId id="2147484716" r:id="rId62"/>
    <p:sldLayoutId id="2147484717" r:id="rId63"/>
    <p:sldLayoutId id="2147484718" r:id="rId64"/>
    <p:sldLayoutId id="2147484719" r:id="rId65"/>
    <p:sldLayoutId id="2147484720" r:id="rId66"/>
    <p:sldLayoutId id="2147484721" r:id="rId67"/>
    <p:sldLayoutId id="2147484722" r:id="rId68"/>
    <p:sldLayoutId id="2147484723" r:id="rId69"/>
    <p:sldLayoutId id="2147484724" r:id="rId70"/>
    <p:sldLayoutId id="2147484725" r:id="rId71"/>
    <p:sldLayoutId id="2147484726" r:id="rId72"/>
    <p:sldLayoutId id="2147484727" r:id="rId73"/>
    <p:sldLayoutId id="2147484728" r:id="rId74"/>
    <p:sldLayoutId id="2147484729" r:id="rId75"/>
    <p:sldLayoutId id="2147484730" r:id="rId76"/>
    <p:sldLayoutId id="2147484731" r:id="rId77"/>
    <p:sldLayoutId id="2147484732" r:id="rId78"/>
    <p:sldLayoutId id="2147484733" r:id="rId79"/>
    <p:sldLayoutId id="2147484734" r:id="rId80"/>
    <p:sldLayoutId id="2147484735" r:id="rId81"/>
    <p:sldLayoutId id="2147484736" r:id="rId82"/>
    <p:sldLayoutId id="2147484737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7904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9" r:id="rId1"/>
    <p:sldLayoutId id="2147484740" r:id="rId2"/>
    <p:sldLayoutId id="2147484741" r:id="rId3"/>
    <p:sldLayoutId id="2147484742" r:id="rId4"/>
    <p:sldLayoutId id="2147484743" r:id="rId5"/>
    <p:sldLayoutId id="2147484744" r:id="rId6"/>
    <p:sldLayoutId id="2147484745" r:id="rId7"/>
    <p:sldLayoutId id="2147484746" r:id="rId8"/>
    <p:sldLayoutId id="2147484747" r:id="rId9"/>
    <p:sldLayoutId id="2147484748" r:id="rId10"/>
    <p:sldLayoutId id="2147484749" r:id="rId11"/>
    <p:sldLayoutId id="2147484750" r:id="rId12"/>
    <p:sldLayoutId id="2147484751" r:id="rId13"/>
    <p:sldLayoutId id="2147484752" r:id="rId14"/>
    <p:sldLayoutId id="2147484753" r:id="rId15"/>
    <p:sldLayoutId id="2147484754" r:id="rId16"/>
    <p:sldLayoutId id="2147484755" r:id="rId17"/>
    <p:sldLayoutId id="2147484756" r:id="rId18"/>
    <p:sldLayoutId id="2147484757" r:id="rId19"/>
    <p:sldLayoutId id="2147484758" r:id="rId20"/>
    <p:sldLayoutId id="2147484759" r:id="rId21"/>
    <p:sldLayoutId id="2147484760" r:id="rId22"/>
    <p:sldLayoutId id="2147484761" r:id="rId23"/>
    <p:sldLayoutId id="2147484762" r:id="rId24"/>
    <p:sldLayoutId id="2147484763" r:id="rId25"/>
    <p:sldLayoutId id="2147484764" r:id="rId26"/>
    <p:sldLayoutId id="2147484765" r:id="rId27"/>
    <p:sldLayoutId id="2147484766" r:id="rId28"/>
    <p:sldLayoutId id="2147484767" r:id="rId29"/>
    <p:sldLayoutId id="2147484768" r:id="rId30"/>
    <p:sldLayoutId id="2147484769" r:id="rId31"/>
    <p:sldLayoutId id="2147484770" r:id="rId32"/>
    <p:sldLayoutId id="2147484771" r:id="rId33"/>
    <p:sldLayoutId id="2147484772" r:id="rId34"/>
    <p:sldLayoutId id="2147484773" r:id="rId35"/>
    <p:sldLayoutId id="2147484774" r:id="rId36"/>
    <p:sldLayoutId id="2147484775" r:id="rId37"/>
    <p:sldLayoutId id="2147484776" r:id="rId38"/>
    <p:sldLayoutId id="2147484777" r:id="rId39"/>
    <p:sldLayoutId id="2147484778" r:id="rId40"/>
    <p:sldLayoutId id="2147484779" r:id="rId41"/>
    <p:sldLayoutId id="2147484780" r:id="rId42"/>
    <p:sldLayoutId id="2147484781" r:id="rId43"/>
    <p:sldLayoutId id="2147484782" r:id="rId44"/>
    <p:sldLayoutId id="2147484783" r:id="rId45"/>
    <p:sldLayoutId id="2147484784" r:id="rId46"/>
    <p:sldLayoutId id="2147484785" r:id="rId47"/>
    <p:sldLayoutId id="2147484786" r:id="rId48"/>
    <p:sldLayoutId id="2147484787" r:id="rId49"/>
    <p:sldLayoutId id="2147484788" r:id="rId50"/>
    <p:sldLayoutId id="2147484789" r:id="rId51"/>
    <p:sldLayoutId id="2147484790" r:id="rId52"/>
    <p:sldLayoutId id="2147484791" r:id="rId53"/>
    <p:sldLayoutId id="2147484792" r:id="rId54"/>
    <p:sldLayoutId id="2147484793" r:id="rId55"/>
    <p:sldLayoutId id="2147484794" r:id="rId56"/>
    <p:sldLayoutId id="2147484795" r:id="rId57"/>
    <p:sldLayoutId id="2147484796" r:id="rId58"/>
    <p:sldLayoutId id="2147484797" r:id="rId59"/>
    <p:sldLayoutId id="2147484798" r:id="rId60"/>
    <p:sldLayoutId id="2147484799" r:id="rId61"/>
    <p:sldLayoutId id="2147484800" r:id="rId62"/>
    <p:sldLayoutId id="2147484801" r:id="rId63"/>
    <p:sldLayoutId id="2147484802" r:id="rId64"/>
    <p:sldLayoutId id="2147484803" r:id="rId65"/>
    <p:sldLayoutId id="2147484804" r:id="rId66"/>
    <p:sldLayoutId id="2147484805" r:id="rId67"/>
    <p:sldLayoutId id="2147484806" r:id="rId68"/>
    <p:sldLayoutId id="2147484807" r:id="rId69"/>
    <p:sldLayoutId id="2147484808" r:id="rId70"/>
    <p:sldLayoutId id="2147484809" r:id="rId71"/>
    <p:sldLayoutId id="2147484810" r:id="rId72"/>
    <p:sldLayoutId id="2147484811" r:id="rId73"/>
    <p:sldLayoutId id="2147484812" r:id="rId74"/>
    <p:sldLayoutId id="2147484813" r:id="rId75"/>
    <p:sldLayoutId id="2147484814" r:id="rId76"/>
    <p:sldLayoutId id="2147484815" r:id="rId77"/>
    <p:sldLayoutId id="2147484816" r:id="rId78"/>
    <p:sldLayoutId id="2147484817" r:id="rId79"/>
    <p:sldLayoutId id="2147484818" r:id="rId80"/>
    <p:sldLayoutId id="2147484819" r:id="rId81"/>
    <p:sldLayoutId id="2147484820" r:id="rId82"/>
    <p:sldLayoutId id="2147484821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3255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  <p:sldLayoutId id="2147484824" r:id="rId2"/>
    <p:sldLayoutId id="2147484825" r:id="rId3"/>
    <p:sldLayoutId id="2147484826" r:id="rId4"/>
    <p:sldLayoutId id="2147484827" r:id="rId5"/>
    <p:sldLayoutId id="2147484828" r:id="rId6"/>
    <p:sldLayoutId id="2147484829" r:id="rId7"/>
    <p:sldLayoutId id="2147484830" r:id="rId8"/>
    <p:sldLayoutId id="2147484831" r:id="rId9"/>
    <p:sldLayoutId id="2147484832" r:id="rId10"/>
    <p:sldLayoutId id="2147484833" r:id="rId11"/>
    <p:sldLayoutId id="2147484834" r:id="rId12"/>
    <p:sldLayoutId id="2147484835" r:id="rId13"/>
    <p:sldLayoutId id="2147484836" r:id="rId14"/>
    <p:sldLayoutId id="2147484837" r:id="rId15"/>
    <p:sldLayoutId id="2147484838" r:id="rId16"/>
    <p:sldLayoutId id="2147484839" r:id="rId17"/>
    <p:sldLayoutId id="2147484840" r:id="rId18"/>
    <p:sldLayoutId id="2147484841" r:id="rId19"/>
    <p:sldLayoutId id="2147484842" r:id="rId20"/>
    <p:sldLayoutId id="2147484843" r:id="rId21"/>
    <p:sldLayoutId id="2147484844" r:id="rId22"/>
    <p:sldLayoutId id="2147484845" r:id="rId23"/>
    <p:sldLayoutId id="2147484846" r:id="rId24"/>
    <p:sldLayoutId id="2147484847" r:id="rId25"/>
    <p:sldLayoutId id="2147484848" r:id="rId26"/>
    <p:sldLayoutId id="2147484849" r:id="rId27"/>
    <p:sldLayoutId id="2147484850" r:id="rId28"/>
    <p:sldLayoutId id="2147484851" r:id="rId29"/>
    <p:sldLayoutId id="2147484852" r:id="rId30"/>
    <p:sldLayoutId id="2147484853" r:id="rId31"/>
    <p:sldLayoutId id="2147484854" r:id="rId32"/>
    <p:sldLayoutId id="2147484855" r:id="rId33"/>
    <p:sldLayoutId id="2147484856" r:id="rId34"/>
    <p:sldLayoutId id="2147484857" r:id="rId35"/>
    <p:sldLayoutId id="2147484858" r:id="rId36"/>
    <p:sldLayoutId id="2147484859" r:id="rId37"/>
    <p:sldLayoutId id="2147484860" r:id="rId38"/>
    <p:sldLayoutId id="2147484861" r:id="rId39"/>
    <p:sldLayoutId id="2147484862" r:id="rId40"/>
    <p:sldLayoutId id="2147484863" r:id="rId41"/>
    <p:sldLayoutId id="2147484864" r:id="rId42"/>
    <p:sldLayoutId id="2147484865" r:id="rId43"/>
    <p:sldLayoutId id="2147484866" r:id="rId44"/>
    <p:sldLayoutId id="2147484867" r:id="rId45"/>
    <p:sldLayoutId id="2147484868" r:id="rId46"/>
    <p:sldLayoutId id="2147484869" r:id="rId47"/>
    <p:sldLayoutId id="2147484870" r:id="rId48"/>
    <p:sldLayoutId id="2147484871" r:id="rId49"/>
    <p:sldLayoutId id="2147484872" r:id="rId50"/>
    <p:sldLayoutId id="2147484873" r:id="rId51"/>
    <p:sldLayoutId id="2147484874" r:id="rId52"/>
    <p:sldLayoutId id="2147484875" r:id="rId53"/>
    <p:sldLayoutId id="2147484876" r:id="rId54"/>
    <p:sldLayoutId id="2147484877" r:id="rId55"/>
    <p:sldLayoutId id="2147484878" r:id="rId56"/>
    <p:sldLayoutId id="2147484879" r:id="rId57"/>
    <p:sldLayoutId id="2147484880" r:id="rId58"/>
    <p:sldLayoutId id="2147484881" r:id="rId59"/>
    <p:sldLayoutId id="2147484882" r:id="rId60"/>
    <p:sldLayoutId id="2147484883" r:id="rId61"/>
    <p:sldLayoutId id="2147484884" r:id="rId62"/>
    <p:sldLayoutId id="2147484885" r:id="rId63"/>
    <p:sldLayoutId id="2147484886" r:id="rId64"/>
    <p:sldLayoutId id="2147484887" r:id="rId65"/>
    <p:sldLayoutId id="2147484888" r:id="rId66"/>
    <p:sldLayoutId id="2147484889" r:id="rId67"/>
    <p:sldLayoutId id="2147484890" r:id="rId68"/>
    <p:sldLayoutId id="2147484891" r:id="rId69"/>
    <p:sldLayoutId id="2147484892" r:id="rId70"/>
    <p:sldLayoutId id="2147484893" r:id="rId71"/>
    <p:sldLayoutId id="2147484894" r:id="rId72"/>
    <p:sldLayoutId id="2147484895" r:id="rId73"/>
    <p:sldLayoutId id="2147484896" r:id="rId74"/>
    <p:sldLayoutId id="2147484897" r:id="rId75"/>
    <p:sldLayoutId id="2147484898" r:id="rId76"/>
    <p:sldLayoutId id="2147484899" r:id="rId77"/>
    <p:sldLayoutId id="2147484900" r:id="rId78"/>
    <p:sldLayoutId id="2147484901" r:id="rId79"/>
    <p:sldLayoutId id="2147484902" r:id="rId80"/>
    <p:sldLayoutId id="2147484903" r:id="rId81"/>
    <p:sldLayoutId id="2147484904" r:id="rId82"/>
    <p:sldLayoutId id="2147484905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4034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  <p:sldLayoutId id="2147483788" r:id="rId58"/>
    <p:sldLayoutId id="2147483789" r:id="rId59"/>
    <p:sldLayoutId id="2147483790" r:id="rId60"/>
    <p:sldLayoutId id="2147483791" r:id="rId61"/>
    <p:sldLayoutId id="2147483792" r:id="rId62"/>
    <p:sldLayoutId id="2147483793" r:id="rId63"/>
    <p:sldLayoutId id="2147483794" r:id="rId64"/>
    <p:sldLayoutId id="2147483795" r:id="rId65"/>
    <p:sldLayoutId id="2147483796" r:id="rId66"/>
    <p:sldLayoutId id="2147483797" r:id="rId67"/>
    <p:sldLayoutId id="2147483798" r:id="rId68"/>
    <p:sldLayoutId id="2147483799" r:id="rId69"/>
    <p:sldLayoutId id="2147483800" r:id="rId70"/>
    <p:sldLayoutId id="2147483801" r:id="rId71"/>
    <p:sldLayoutId id="2147483802" r:id="rId72"/>
    <p:sldLayoutId id="2147483803" r:id="rId73"/>
    <p:sldLayoutId id="2147483804" r:id="rId74"/>
    <p:sldLayoutId id="2147483805" r:id="rId75"/>
    <p:sldLayoutId id="2147483806" r:id="rId76"/>
    <p:sldLayoutId id="2147483807" r:id="rId77"/>
    <p:sldLayoutId id="2147483808" r:id="rId78"/>
    <p:sldLayoutId id="2147483809" r:id="rId79"/>
    <p:sldLayoutId id="2147483810" r:id="rId80"/>
    <p:sldLayoutId id="2147483811" r:id="rId81"/>
    <p:sldLayoutId id="2147483812" r:id="rId82"/>
    <p:sldLayoutId id="2147483813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5332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  <p:sldLayoutId id="2147483850" r:id="rId36"/>
    <p:sldLayoutId id="2147483851" r:id="rId37"/>
    <p:sldLayoutId id="2147483852" r:id="rId38"/>
    <p:sldLayoutId id="2147483853" r:id="rId39"/>
    <p:sldLayoutId id="2147483854" r:id="rId40"/>
    <p:sldLayoutId id="2147483855" r:id="rId41"/>
    <p:sldLayoutId id="2147483856" r:id="rId42"/>
    <p:sldLayoutId id="2147483857" r:id="rId43"/>
    <p:sldLayoutId id="2147483858" r:id="rId44"/>
    <p:sldLayoutId id="2147483859" r:id="rId45"/>
    <p:sldLayoutId id="2147483860" r:id="rId46"/>
    <p:sldLayoutId id="2147483861" r:id="rId47"/>
    <p:sldLayoutId id="2147483862" r:id="rId48"/>
    <p:sldLayoutId id="2147483863" r:id="rId49"/>
    <p:sldLayoutId id="2147483864" r:id="rId50"/>
    <p:sldLayoutId id="2147483865" r:id="rId51"/>
    <p:sldLayoutId id="2147483866" r:id="rId52"/>
    <p:sldLayoutId id="2147483867" r:id="rId53"/>
    <p:sldLayoutId id="2147483868" r:id="rId54"/>
    <p:sldLayoutId id="2147483869" r:id="rId55"/>
    <p:sldLayoutId id="2147483870" r:id="rId56"/>
    <p:sldLayoutId id="2147483871" r:id="rId57"/>
    <p:sldLayoutId id="2147483872" r:id="rId58"/>
    <p:sldLayoutId id="2147483873" r:id="rId59"/>
    <p:sldLayoutId id="2147483874" r:id="rId60"/>
    <p:sldLayoutId id="2147483875" r:id="rId61"/>
    <p:sldLayoutId id="2147483876" r:id="rId62"/>
    <p:sldLayoutId id="2147483877" r:id="rId63"/>
    <p:sldLayoutId id="2147483878" r:id="rId64"/>
    <p:sldLayoutId id="2147483879" r:id="rId65"/>
    <p:sldLayoutId id="2147483880" r:id="rId66"/>
    <p:sldLayoutId id="2147483881" r:id="rId67"/>
    <p:sldLayoutId id="2147483882" r:id="rId68"/>
    <p:sldLayoutId id="2147483883" r:id="rId69"/>
    <p:sldLayoutId id="2147483884" r:id="rId70"/>
    <p:sldLayoutId id="2147483885" r:id="rId71"/>
    <p:sldLayoutId id="2147483886" r:id="rId72"/>
    <p:sldLayoutId id="2147483887" r:id="rId73"/>
    <p:sldLayoutId id="2147483888" r:id="rId74"/>
    <p:sldLayoutId id="2147483889" r:id="rId75"/>
    <p:sldLayoutId id="2147483890" r:id="rId76"/>
    <p:sldLayoutId id="2147483891" r:id="rId77"/>
    <p:sldLayoutId id="2147483892" r:id="rId78"/>
    <p:sldLayoutId id="2147483893" r:id="rId79"/>
    <p:sldLayoutId id="2147483894" r:id="rId80"/>
    <p:sldLayoutId id="2147483895" r:id="rId81"/>
    <p:sldLayoutId id="2147483896" r:id="rId82"/>
    <p:sldLayoutId id="2147483897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56422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  <p:sldLayoutId id="2147483957" r:id="rId59"/>
    <p:sldLayoutId id="2147483958" r:id="rId60"/>
    <p:sldLayoutId id="2147483959" r:id="rId61"/>
    <p:sldLayoutId id="2147483960" r:id="rId62"/>
    <p:sldLayoutId id="2147483961" r:id="rId63"/>
    <p:sldLayoutId id="2147483962" r:id="rId64"/>
    <p:sldLayoutId id="2147483963" r:id="rId65"/>
    <p:sldLayoutId id="2147483964" r:id="rId66"/>
    <p:sldLayoutId id="2147483965" r:id="rId67"/>
    <p:sldLayoutId id="2147483966" r:id="rId68"/>
    <p:sldLayoutId id="2147483967" r:id="rId69"/>
    <p:sldLayoutId id="2147483968" r:id="rId70"/>
    <p:sldLayoutId id="2147483969" r:id="rId71"/>
    <p:sldLayoutId id="2147483970" r:id="rId72"/>
    <p:sldLayoutId id="2147483971" r:id="rId73"/>
    <p:sldLayoutId id="2147483972" r:id="rId74"/>
    <p:sldLayoutId id="2147483973" r:id="rId75"/>
    <p:sldLayoutId id="2147483974" r:id="rId76"/>
    <p:sldLayoutId id="2147483975" r:id="rId77"/>
    <p:sldLayoutId id="2147483976" r:id="rId78"/>
    <p:sldLayoutId id="2147483977" r:id="rId79"/>
    <p:sldLayoutId id="2147483978" r:id="rId80"/>
    <p:sldLayoutId id="2147483979" r:id="rId81"/>
    <p:sldLayoutId id="2147483980" r:id="rId82"/>
    <p:sldLayoutId id="2147483981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8977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  <p:sldLayoutId id="2147484014" r:id="rId32"/>
    <p:sldLayoutId id="2147484015" r:id="rId33"/>
    <p:sldLayoutId id="2147484016" r:id="rId34"/>
    <p:sldLayoutId id="2147484017" r:id="rId35"/>
    <p:sldLayoutId id="2147484018" r:id="rId36"/>
    <p:sldLayoutId id="2147484019" r:id="rId37"/>
    <p:sldLayoutId id="2147484020" r:id="rId38"/>
    <p:sldLayoutId id="2147484021" r:id="rId39"/>
    <p:sldLayoutId id="2147484022" r:id="rId40"/>
    <p:sldLayoutId id="2147484023" r:id="rId41"/>
    <p:sldLayoutId id="2147484024" r:id="rId42"/>
    <p:sldLayoutId id="2147484025" r:id="rId43"/>
    <p:sldLayoutId id="2147484026" r:id="rId44"/>
    <p:sldLayoutId id="2147484027" r:id="rId45"/>
    <p:sldLayoutId id="2147484028" r:id="rId46"/>
    <p:sldLayoutId id="2147484029" r:id="rId47"/>
    <p:sldLayoutId id="2147484030" r:id="rId48"/>
    <p:sldLayoutId id="2147484031" r:id="rId49"/>
    <p:sldLayoutId id="2147484032" r:id="rId50"/>
    <p:sldLayoutId id="2147484033" r:id="rId51"/>
    <p:sldLayoutId id="2147484034" r:id="rId52"/>
    <p:sldLayoutId id="2147484035" r:id="rId53"/>
    <p:sldLayoutId id="2147484036" r:id="rId54"/>
    <p:sldLayoutId id="2147484037" r:id="rId55"/>
    <p:sldLayoutId id="2147484038" r:id="rId56"/>
    <p:sldLayoutId id="2147484039" r:id="rId57"/>
    <p:sldLayoutId id="2147484040" r:id="rId58"/>
    <p:sldLayoutId id="2147484041" r:id="rId59"/>
    <p:sldLayoutId id="2147484042" r:id="rId60"/>
    <p:sldLayoutId id="2147484043" r:id="rId61"/>
    <p:sldLayoutId id="2147484044" r:id="rId62"/>
    <p:sldLayoutId id="2147484045" r:id="rId63"/>
    <p:sldLayoutId id="2147484046" r:id="rId64"/>
    <p:sldLayoutId id="2147484047" r:id="rId65"/>
    <p:sldLayoutId id="2147484048" r:id="rId66"/>
    <p:sldLayoutId id="2147484049" r:id="rId67"/>
    <p:sldLayoutId id="2147484050" r:id="rId68"/>
    <p:sldLayoutId id="2147484051" r:id="rId69"/>
    <p:sldLayoutId id="2147484052" r:id="rId70"/>
    <p:sldLayoutId id="2147484053" r:id="rId71"/>
    <p:sldLayoutId id="2147484054" r:id="rId72"/>
    <p:sldLayoutId id="2147484055" r:id="rId73"/>
    <p:sldLayoutId id="2147484056" r:id="rId74"/>
    <p:sldLayoutId id="2147484057" r:id="rId75"/>
    <p:sldLayoutId id="2147484058" r:id="rId76"/>
    <p:sldLayoutId id="2147484059" r:id="rId77"/>
    <p:sldLayoutId id="2147484060" r:id="rId78"/>
    <p:sldLayoutId id="2147484061" r:id="rId79"/>
    <p:sldLayoutId id="2147484062" r:id="rId80"/>
    <p:sldLayoutId id="2147484063" r:id="rId81"/>
    <p:sldLayoutId id="2147484064" r:id="rId82"/>
    <p:sldLayoutId id="2147484065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9890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  <p:sldLayoutId id="2147484085" r:id="rId19"/>
    <p:sldLayoutId id="2147484086" r:id="rId20"/>
    <p:sldLayoutId id="2147484087" r:id="rId21"/>
    <p:sldLayoutId id="2147484088" r:id="rId22"/>
    <p:sldLayoutId id="2147484089" r:id="rId23"/>
    <p:sldLayoutId id="2147484090" r:id="rId24"/>
    <p:sldLayoutId id="2147484091" r:id="rId25"/>
    <p:sldLayoutId id="2147484092" r:id="rId26"/>
    <p:sldLayoutId id="2147484093" r:id="rId27"/>
    <p:sldLayoutId id="2147484094" r:id="rId28"/>
    <p:sldLayoutId id="2147484095" r:id="rId29"/>
    <p:sldLayoutId id="2147484096" r:id="rId30"/>
    <p:sldLayoutId id="2147484097" r:id="rId31"/>
    <p:sldLayoutId id="2147484098" r:id="rId32"/>
    <p:sldLayoutId id="2147484099" r:id="rId33"/>
    <p:sldLayoutId id="2147484100" r:id="rId34"/>
    <p:sldLayoutId id="2147484101" r:id="rId35"/>
    <p:sldLayoutId id="2147484102" r:id="rId36"/>
    <p:sldLayoutId id="2147484103" r:id="rId37"/>
    <p:sldLayoutId id="2147484104" r:id="rId38"/>
    <p:sldLayoutId id="2147484105" r:id="rId39"/>
    <p:sldLayoutId id="2147484106" r:id="rId40"/>
    <p:sldLayoutId id="2147484107" r:id="rId41"/>
    <p:sldLayoutId id="2147484108" r:id="rId42"/>
    <p:sldLayoutId id="2147484109" r:id="rId43"/>
    <p:sldLayoutId id="2147484110" r:id="rId44"/>
    <p:sldLayoutId id="2147484111" r:id="rId45"/>
    <p:sldLayoutId id="2147484112" r:id="rId46"/>
    <p:sldLayoutId id="2147484113" r:id="rId47"/>
    <p:sldLayoutId id="2147484114" r:id="rId48"/>
    <p:sldLayoutId id="2147484115" r:id="rId49"/>
    <p:sldLayoutId id="2147484116" r:id="rId50"/>
    <p:sldLayoutId id="2147484117" r:id="rId51"/>
    <p:sldLayoutId id="2147484118" r:id="rId52"/>
    <p:sldLayoutId id="2147484119" r:id="rId53"/>
    <p:sldLayoutId id="2147484120" r:id="rId54"/>
    <p:sldLayoutId id="2147484121" r:id="rId55"/>
    <p:sldLayoutId id="2147484122" r:id="rId56"/>
    <p:sldLayoutId id="2147484123" r:id="rId57"/>
    <p:sldLayoutId id="2147484124" r:id="rId58"/>
    <p:sldLayoutId id="2147484125" r:id="rId59"/>
    <p:sldLayoutId id="2147484126" r:id="rId60"/>
    <p:sldLayoutId id="2147484127" r:id="rId61"/>
    <p:sldLayoutId id="2147484128" r:id="rId62"/>
    <p:sldLayoutId id="2147484129" r:id="rId63"/>
    <p:sldLayoutId id="2147484130" r:id="rId64"/>
    <p:sldLayoutId id="2147484131" r:id="rId65"/>
    <p:sldLayoutId id="2147484132" r:id="rId66"/>
    <p:sldLayoutId id="2147484133" r:id="rId67"/>
    <p:sldLayoutId id="2147484134" r:id="rId68"/>
    <p:sldLayoutId id="2147484135" r:id="rId69"/>
    <p:sldLayoutId id="2147484136" r:id="rId70"/>
    <p:sldLayoutId id="2147484137" r:id="rId71"/>
    <p:sldLayoutId id="2147484138" r:id="rId72"/>
    <p:sldLayoutId id="2147484139" r:id="rId73"/>
    <p:sldLayoutId id="2147484140" r:id="rId74"/>
    <p:sldLayoutId id="2147484141" r:id="rId75"/>
    <p:sldLayoutId id="2147484142" r:id="rId76"/>
    <p:sldLayoutId id="2147484143" r:id="rId77"/>
    <p:sldLayoutId id="2147484144" r:id="rId78"/>
    <p:sldLayoutId id="2147484145" r:id="rId79"/>
    <p:sldLayoutId id="2147484146" r:id="rId80"/>
    <p:sldLayoutId id="2147484147" r:id="rId81"/>
    <p:sldLayoutId id="2147484148" r:id="rId82"/>
    <p:sldLayoutId id="2147484149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601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  <p:sldLayoutId id="2147484164" r:id="rId14"/>
    <p:sldLayoutId id="2147484165" r:id="rId15"/>
    <p:sldLayoutId id="2147484166" r:id="rId16"/>
    <p:sldLayoutId id="2147484167" r:id="rId17"/>
    <p:sldLayoutId id="2147484168" r:id="rId18"/>
    <p:sldLayoutId id="2147484169" r:id="rId19"/>
    <p:sldLayoutId id="2147484170" r:id="rId20"/>
    <p:sldLayoutId id="2147484171" r:id="rId21"/>
    <p:sldLayoutId id="2147484172" r:id="rId22"/>
    <p:sldLayoutId id="2147484173" r:id="rId23"/>
    <p:sldLayoutId id="2147484174" r:id="rId24"/>
    <p:sldLayoutId id="2147484175" r:id="rId25"/>
    <p:sldLayoutId id="2147484176" r:id="rId26"/>
    <p:sldLayoutId id="2147484177" r:id="rId27"/>
    <p:sldLayoutId id="2147484178" r:id="rId28"/>
    <p:sldLayoutId id="2147484179" r:id="rId29"/>
    <p:sldLayoutId id="2147484180" r:id="rId30"/>
    <p:sldLayoutId id="2147484181" r:id="rId31"/>
    <p:sldLayoutId id="2147484182" r:id="rId32"/>
    <p:sldLayoutId id="2147484183" r:id="rId33"/>
    <p:sldLayoutId id="2147484184" r:id="rId34"/>
    <p:sldLayoutId id="2147484185" r:id="rId35"/>
    <p:sldLayoutId id="2147484186" r:id="rId36"/>
    <p:sldLayoutId id="2147484187" r:id="rId37"/>
    <p:sldLayoutId id="2147484188" r:id="rId38"/>
    <p:sldLayoutId id="2147484189" r:id="rId39"/>
    <p:sldLayoutId id="2147484190" r:id="rId40"/>
    <p:sldLayoutId id="2147484191" r:id="rId41"/>
    <p:sldLayoutId id="2147484192" r:id="rId42"/>
    <p:sldLayoutId id="2147484193" r:id="rId43"/>
    <p:sldLayoutId id="2147484194" r:id="rId44"/>
    <p:sldLayoutId id="2147484195" r:id="rId45"/>
    <p:sldLayoutId id="2147484196" r:id="rId46"/>
    <p:sldLayoutId id="2147484197" r:id="rId47"/>
    <p:sldLayoutId id="2147484198" r:id="rId48"/>
    <p:sldLayoutId id="2147484199" r:id="rId49"/>
    <p:sldLayoutId id="2147484200" r:id="rId50"/>
    <p:sldLayoutId id="2147484201" r:id="rId51"/>
    <p:sldLayoutId id="2147484202" r:id="rId52"/>
    <p:sldLayoutId id="2147484203" r:id="rId53"/>
    <p:sldLayoutId id="2147484204" r:id="rId54"/>
    <p:sldLayoutId id="2147484205" r:id="rId55"/>
    <p:sldLayoutId id="2147484206" r:id="rId56"/>
    <p:sldLayoutId id="2147484207" r:id="rId57"/>
    <p:sldLayoutId id="2147484208" r:id="rId58"/>
    <p:sldLayoutId id="2147484209" r:id="rId59"/>
    <p:sldLayoutId id="2147484210" r:id="rId60"/>
    <p:sldLayoutId id="2147484211" r:id="rId61"/>
    <p:sldLayoutId id="2147484212" r:id="rId62"/>
    <p:sldLayoutId id="2147484213" r:id="rId63"/>
    <p:sldLayoutId id="2147484214" r:id="rId64"/>
    <p:sldLayoutId id="2147484215" r:id="rId65"/>
    <p:sldLayoutId id="2147484216" r:id="rId66"/>
    <p:sldLayoutId id="2147484217" r:id="rId67"/>
    <p:sldLayoutId id="2147484218" r:id="rId68"/>
    <p:sldLayoutId id="2147484219" r:id="rId69"/>
    <p:sldLayoutId id="2147484220" r:id="rId70"/>
    <p:sldLayoutId id="2147484221" r:id="rId71"/>
    <p:sldLayoutId id="2147484222" r:id="rId72"/>
    <p:sldLayoutId id="2147484223" r:id="rId73"/>
    <p:sldLayoutId id="2147484224" r:id="rId74"/>
    <p:sldLayoutId id="2147484225" r:id="rId75"/>
    <p:sldLayoutId id="2147484226" r:id="rId76"/>
    <p:sldLayoutId id="2147484227" r:id="rId77"/>
    <p:sldLayoutId id="2147484228" r:id="rId78"/>
    <p:sldLayoutId id="2147484229" r:id="rId79"/>
    <p:sldLayoutId id="2147484230" r:id="rId80"/>
    <p:sldLayoutId id="2147484231" r:id="rId81"/>
    <p:sldLayoutId id="2147484232" r:id="rId82"/>
    <p:sldLayoutId id="2147484233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8381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  <p:sldLayoutId id="2147484246" r:id="rId12"/>
    <p:sldLayoutId id="2147484247" r:id="rId13"/>
    <p:sldLayoutId id="2147484248" r:id="rId14"/>
    <p:sldLayoutId id="2147484249" r:id="rId15"/>
    <p:sldLayoutId id="2147484250" r:id="rId16"/>
    <p:sldLayoutId id="2147484251" r:id="rId17"/>
    <p:sldLayoutId id="2147484252" r:id="rId18"/>
    <p:sldLayoutId id="2147484253" r:id="rId19"/>
    <p:sldLayoutId id="2147484254" r:id="rId20"/>
    <p:sldLayoutId id="2147484255" r:id="rId21"/>
    <p:sldLayoutId id="2147484256" r:id="rId22"/>
    <p:sldLayoutId id="2147484257" r:id="rId23"/>
    <p:sldLayoutId id="2147484258" r:id="rId24"/>
    <p:sldLayoutId id="2147484259" r:id="rId25"/>
    <p:sldLayoutId id="2147484260" r:id="rId26"/>
    <p:sldLayoutId id="2147484261" r:id="rId27"/>
    <p:sldLayoutId id="2147484262" r:id="rId28"/>
    <p:sldLayoutId id="2147484263" r:id="rId29"/>
    <p:sldLayoutId id="2147484264" r:id="rId30"/>
    <p:sldLayoutId id="2147484265" r:id="rId31"/>
    <p:sldLayoutId id="2147484266" r:id="rId32"/>
    <p:sldLayoutId id="2147484267" r:id="rId33"/>
    <p:sldLayoutId id="2147484268" r:id="rId34"/>
    <p:sldLayoutId id="2147484269" r:id="rId35"/>
    <p:sldLayoutId id="2147484270" r:id="rId36"/>
    <p:sldLayoutId id="2147484271" r:id="rId37"/>
    <p:sldLayoutId id="2147484272" r:id="rId38"/>
    <p:sldLayoutId id="2147484273" r:id="rId39"/>
    <p:sldLayoutId id="2147484274" r:id="rId40"/>
    <p:sldLayoutId id="2147484275" r:id="rId41"/>
    <p:sldLayoutId id="2147484276" r:id="rId42"/>
    <p:sldLayoutId id="2147484277" r:id="rId43"/>
    <p:sldLayoutId id="2147484278" r:id="rId44"/>
    <p:sldLayoutId id="2147484279" r:id="rId45"/>
    <p:sldLayoutId id="2147484280" r:id="rId46"/>
    <p:sldLayoutId id="2147484281" r:id="rId47"/>
    <p:sldLayoutId id="2147484282" r:id="rId48"/>
    <p:sldLayoutId id="2147484283" r:id="rId49"/>
    <p:sldLayoutId id="2147484284" r:id="rId50"/>
    <p:sldLayoutId id="2147484285" r:id="rId51"/>
    <p:sldLayoutId id="2147484286" r:id="rId52"/>
    <p:sldLayoutId id="2147484287" r:id="rId53"/>
    <p:sldLayoutId id="2147484288" r:id="rId54"/>
    <p:sldLayoutId id="2147484289" r:id="rId55"/>
    <p:sldLayoutId id="2147484290" r:id="rId56"/>
    <p:sldLayoutId id="2147484291" r:id="rId57"/>
    <p:sldLayoutId id="2147484292" r:id="rId58"/>
    <p:sldLayoutId id="2147484293" r:id="rId59"/>
    <p:sldLayoutId id="2147484294" r:id="rId60"/>
    <p:sldLayoutId id="2147484295" r:id="rId61"/>
    <p:sldLayoutId id="2147484296" r:id="rId62"/>
    <p:sldLayoutId id="2147484297" r:id="rId63"/>
    <p:sldLayoutId id="2147484298" r:id="rId64"/>
    <p:sldLayoutId id="2147484299" r:id="rId65"/>
    <p:sldLayoutId id="2147484300" r:id="rId66"/>
    <p:sldLayoutId id="2147484301" r:id="rId67"/>
    <p:sldLayoutId id="2147484302" r:id="rId68"/>
    <p:sldLayoutId id="2147484303" r:id="rId69"/>
    <p:sldLayoutId id="2147484304" r:id="rId70"/>
    <p:sldLayoutId id="2147484305" r:id="rId71"/>
    <p:sldLayoutId id="2147484306" r:id="rId72"/>
    <p:sldLayoutId id="2147484307" r:id="rId73"/>
    <p:sldLayoutId id="2147484308" r:id="rId74"/>
    <p:sldLayoutId id="2147484309" r:id="rId75"/>
    <p:sldLayoutId id="2147484310" r:id="rId76"/>
    <p:sldLayoutId id="2147484311" r:id="rId77"/>
    <p:sldLayoutId id="2147484312" r:id="rId78"/>
    <p:sldLayoutId id="2147484313" r:id="rId79"/>
    <p:sldLayoutId id="2147484314" r:id="rId80"/>
    <p:sldLayoutId id="2147484315" r:id="rId81"/>
    <p:sldLayoutId id="2147484316" r:id="rId82"/>
    <p:sldLayoutId id="2147484317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320338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2465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  <p:sldLayoutId id="2147484330" r:id="rId12"/>
    <p:sldLayoutId id="2147484331" r:id="rId13"/>
    <p:sldLayoutId id="2147484332" r:id="rId14"/>
    <p:sldLayoutId id="2147484333" r:id="rId15"/>
    <p:sldLayoutId id="2147484334" r:id="rId16"/>
    <p:sldLayoutId id="2147484335" r:id="rId17"/>
    <p:sldLayoutId id="2147484336" r:id="rId18"/>
    <p:sldLayoutId id="2147484337" r:id="rId19"/>
    <p:sldLayoutId id="2147484338" r:id="rId20"/>
    <p:sldLayoutId id="2147484339" r:id="rId21"/>
    <p:sldLayoutId id="2147484340" r:id="rId22"/>
    <p:sldLayoutId id="2147484341" r:id="rId23"/>
    <p:sldLayoutId id="2147484342" r:id="rId24"/>
    <p:sldLayoutId id="2147484343" r:id="rId25"/>
    <p:sldLayoutId id="2147484344" r:id="rId26"/>
    <p:sldLayoutId id="2147484345" r:id="rId27"/>
    <p:sldLayoutId id="2147484346" r:id="rId28"/>
    <p:sldLayoutId id="2147484347" r:id="rId29"/>
    <p:sldLayoutId id="2147484348" r:id="rId30"/>
    <p:sldLayoutId id="2147484349" r:id="rId31"/>
    <p:sldLayoutId id="2147484350" r:id="rId32"/>
    <p:sldLayoutId id="2147484351" r:id="rId33"/>
    <p:sldLayoutId id="2147484352" r:id="rId34"/>
    <p:sldLayoutId id="2147484353" r:id="rId35"/>
    <p:sldLayoutId id="2147484354" r:id="rId36"/>
    <p:sldLayoutId id="2147484355" r:id="rId37"/>
    <p:sldLayoutId id="2147484356" r:id="rId38"/>
    <p:sldLayoutId id="2147484357" r:id="rId39"/>
    <p:sldLayoutId id="2147484358" r:id="rId40"/>
    <p:sldLayoutId id="2147484359" r:id="rId41"/>
    <p:sldLayoutId id="2147484360" r:id="rId42"/>
    <p:sldLayoutId id="2147484361" r:id="rId43"/>
    <p:sldLayoutId id="2147484362" r:id="rId44"/>
    <p:sldLayoutId id="2147484363" r:id="rId45"/>
    <p:sldLayoutId id="2147484364" r:id="rId46"/>
    <p:sldLayoutId id="2147484365" r:id="rId47"/>
    <p:sldLayoutId id="2147484366" r:id="rId48"/>
    <p:sldLayoutId id="2147484367" r:id="rId49"/>
    <p:sldLayoutId id="2147484368" r:id="rId50"/>
    <p:sldLayoutId id="2147484369" r:id="rId51"/>
    <p:sldLayoutId id="2147484370" r:id="rId52"/>
    <p:sldLayoutId id="2147484371" r:id="rId53"/>
    <p:sldLayoutId id="2147484372" r:id="rId54"/>
    <p:sldLayoutId id="2147484373" r:id="rId55"/>
    <p:sldLayoutId id="2147484374" r:id="rId56"/>
    <p:sldLayoutId id="2147484375" r:id="rId57"/>
    <p:sldLayoutId id="2147484376" r:id="rId58"/>
    <p:sldLayoutId id="2147484377" r:id="rId59"/>
    <p:sldLayoutId id="2147484378" r:id="rId60"/>
    <p:sldLayoutId id="2147484379" r:id="rId61"/>
    <p:sldLayoutId id="2147484380" r:id="rId62"/>
    <p:sldLayoutId id="2147484381" r:id="rId63"/>
    <p:sldLayoutId id="2147484382" r:id="rId64"/>
    <p:sldLayoutId id="2147484383" r:id="rId65"/>
    <p:sldLayoutId id="2147484384" r:id="rId66"/>
    <p:sldLayoutId id="2147484385" r:id="rId67"/>
    <p:sldLayoutId id="2147484386" r:id="rId68"/>
    <p:sldLayoutId id="2147484387" r:id="rId69"/>
    <p:sldLayoutId id="2147484388" r:id="rId70"/>
    <p:sldLayoutId id="2147484389" r:id="rId71"/>
    <p:sldLayoutId id="2147484390" r:id="rId72"/>
    <p:sldLayoutId id="2147484391" r:id="rId73"/>
    <p:sldLayoutId id="2147484392" r:id="rId74"/>
    <p:sldLayoutId id="2147484393" r:id="rId75"/>
    <p:sldLayoutId id="2147484394" r:id="rId76"/>
    <p:sldLayoutId id="2147484395" r:id="rId77"/>
    <p:sldLayoutId id="2147484396" r:id="rId78"/>
    <p:sldLayoutId id="2147484397" r:id="rId79"/>
    <p:sldLayoutId id="2147484398" r:id="rId80"/>
    <p:sldLayoutId id="2147484399" r:id="rId81"/>
    <p:sldLayoutId id="2147484400" r:id="rId82"/>
    <p:sldLayoutId id="2147484401" r:id="rId8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1000"/>
        </a:spcBef>
        <a:spcAft>
          <a:spcPts val="80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hyperlink" Target="https://bavinfo.net/HEROSEGmbHArmaturenundMetall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9.png"/><Relationship Id="rId4" Type="http://schemas.openxmlformats.org/officeDocument/2006/relationships/hyperlink" Target="https://bavinfo.net/HEROSEGmbHArmaturenundMetall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4.png"/><Relationship Id="rId5" Type="http://schemas.openxmlformats.org/officeDocument/2006/relationships/hyperlink" Target="https://bavinfo.net/HEROSEGmbHArmaturenundMetalle" TargetMode="Externa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bavinfo.net/HEROSEGmbHArmaturenundMetalle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8.png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69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9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8.xml"/><Relationship Id="rId4" Type="http://schemas.openxmlformats.org/officeDocument/2006/relationships/image" Target="../media/image10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0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4.xml"/><Relationship Id="rId4" Type="http://schemas.openxmlformats.org/officeDocument/2006/relationships/image" Target="../media/image2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6.xml"/><Relationship Id="rId4" Type="http://schemas.openxmlformats.org/officeDocument/2006/relationships/image" Target="../media/image11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6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10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gif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18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Kurzer Rückblick auf 2024</a:t>
            </a:r>
          </a:p>
          <a:p>
            <a:r>
              <a:rPr lang="de-DE" dirty="0" smtClean="0"/>
              <a:t>Bedeutung der bAV im Gesamtkontext der Altersversorgung</a:t>
            </a:r>
          </a:p>
          <a:p>
            <a:r>
              <a:rPr lang="de-DE" dirty="0" smtClean="0"/>
              <a:t>Trends und Performance der bAV-</a:t>
            </a:r>
            <a:r>
              <a:rPr lang="de-DE" dirty="0" err="1" smtClean="0"/>
              <a:t>Flagschiffe</a:t>
            </a:r>
            <a:endParaRPr lang="de-DE" dirty="0" smtClean="0"/>
          </a:p>
          <a:p>
            <a:r>
              <a:rPr lang="de-DE" dirty="0" smtClean="0"/>
              <a:t>Best Practice und Tools + 1 Mini-Tipp (4+4)</a:t>
            </a:r>
          </a:p>
          <a:p>
            <a:r>
              <a:rPr lang="de-DE" dirty="0" smtClean="0"/>
              <a:t>Produkt-News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4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5475" y="1772375"/>
            <a:ext cx="6115536" cy="1782036"/>
          </a:xfrm>
        </p:spPr>
        <p:txBody>
          <a:bodyPr/>
          <a:lstStyle/>
          <a:p>
            <a:r>
              <a:rPr lang="de-DE" dirty="0" smtClean="0"/>
              <a:t>Beliebteste Anlageform in Deutschland</a:t>
            </a:r>
          </a:p>
          <a:p>
            <a:r>
              <a:rPr lang="de-DE" dirty="0" smtClean="0"/>
              <a:t>Prognose: </a:t>
            </a:r>
            <a:r>
              <a:rPr lang="de-DE" b="1" dirty="0" smtClean="0"/>
              <a:t>20 Millionen </a:t>
            </a:r>
            <a:r>
              <a:rPr lang="de-DE" dirty="0" smtClean="0"/>
              <a:t>ETF-Sparpläne bis 2026 </a:t>
            </a:r>
          </a:p>
          <a:p>
            <a:r>
              <a:rPr lang="de-DE" dirty="0" smtClean="0"/>
              <a:t>15,6 Mrd. Sparvolumen in 2024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Markt der ETF-Sparpläne: Vom Exoten zum Liebling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349" y="2877803"/>
            <a:ext cx="80295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TRENDS in der bAV | Ihre Chance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79" y="1530910"/>
            <a:ext cx="5169883" cy="50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4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92967" y="2317806"/>
            <a:ext cx="8013033" cy="1782036"/>
          </a:xfrm>
        </p:spPr>
        <p:txBody>
          <a:bodyPr/>
          <a:lstStyle/>
          <a:p>
            <a:pPr marL="0" indent="0" algn="ctr">
              <a:buNone/>
            </a:pPr>
            <a:r>
              <a:rPr lang="de-DE" b="1" dirty="0" smtClean="0"/>
              <a:t>bAV ist kein Vermögensaufbau !</a:t>
            </a:r>
          </a:p>
          <a:p>
            <a:pPr marL="0" indent="0" algn="ctr">
              <a:buNone/>
            </a:pPr>
            <a:endParaRPr lang="de-DE" b="1" dirty="0"/>
          </a:p>
          <a:p>
            <a:pPr marL="0" indent="0" algn="ctr">
              <a:buNone/>
            </a:pPr>
            <a:r>
              <a:rPr lang="de-DE" b="1" dirty="0" smtClean="0"/>
              <a:t>Wenn Sie das von Anfang an klar kommunizieren, ersparen Sie sich eine Menge Vorwandbehandlung</a:t>
            </a:r>
          </a:p>
          <a:p>
            <a:pPr marL="0" indent="0" algn="ctr">
              <a:buNone/>
            </a:pPr>
            <a:endParaRPr lang="de-DE" b="1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Achtung: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017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Performance der </a:t>
            </a:r>
            <a:r>
              <a:rPr lang="de-DE" dirty="0" err="1" smtClean="0"/>
              <a:t>Flagschiffe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1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Allianz </a:t>
            </a:r>
            <a:r>
              <a:rPr lang="de-DE" dirty="0" err="1"/>
              <a:t>StrategieDepots</a:t>
            </a:r>
            <a:r>
              <a:rPr lang="de-DE" dirty="0"/>
              <a:t>: </a:t>
            </a:r>
            <a:r>
              <a:rPr lang="de-DE" dirty="0" smtClean="0"/>
              <a:t>Renditebetrachtung |Hört auf Marvin und es läuft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2438400"/>
            <a:ext cx="11771310" cy="40011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282" y="1306772"/>
            <a:ext cx="7417651" cy="91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4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900" dirty="0">
                <a:solidFill>
                  <a:srgbClr val="000000"/>
                </a:solidFill>
              </a:rPr>
              <a:t/>
            </a:r>
            <a:br>
              <a:rPr lang="de-DE" sz="900" dirty="0">
                <a:solidFill>
                  <a:srgbClr val="000000"/>
                </a:solidFill>
              </a:rPr>
            </a:br>
            <a:r>
              <a:rPr lang="de-DE" sz="900" dirty="0"/>
              <a:t/>
            </a:r>
            <a:br>
              <a:rPr lang="de-DE" sz="900" dirty="0"/>
            </a:br>
            <a:r>
              <a:rPr lang="de-DE" sz="9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KomfortDynamik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nutzt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Renditechancen bei geringem Risiko 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                      </a:t>
            </a:r>
            <a:r>
              <a:rPr lang="de-DE" sz="18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de-DE" sz="1800" dirty="0">
                <a:solidFill>
                  <a:schemeClr val="accent2">
                    <a:lumMod val="75000"/>
                  </a:schemeClr>
                </a:solidFill>
              </a:rPr>
              <a:t>Stand 31.12.2024)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88" y="1689707"/>
            <a:ext cx="11268387" cy="47832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7722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77866" y="101073"/>
            <a:ext cx="10289825" cy="1325563"/>
          </a:xfrm>
        </p:spPr>
        <p:txBody>
          <a:bodyPr/>
          <a:lstStyle/>
          <a:p>
            <a:r>
              <a:rPr lang="de-DE" dirty="0" smtClean="0"/>
              <a:t>Performance ETF-</a:t>
            </a:r>
            <a:r>
              <a:rPr lang="de-DE" dirty="0" err="1" smtClean="0"/>
              <a:t>FondsModern</a:t>
            </a:r>
            <a:r>
              <a:rPr lang="de-DE" dirty="0" smtClean="0"/>
              <a:t> 2024 | Immer schön auf Marvin hören !!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66" y="2120107"/>
            <a:ext cx="6702977" cy="45971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642" y="4275113"/>
            <a:ext cx="2342148" cy="22596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097" y="1900907"/>
            <a:ext cx="4181177" cy="11064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323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Erfolgstreiber und Best Practice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51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27939" y="1684142"/>
            <a:ext cx="6388251" cy="1782036"/>
          </a:xfrm>
        </p:spPr>
        <p:txBody>
          <a:bodyPr/>
          <a:lstStyle/>
          <a:p>
            <a:pPr marL="0" indent="0">
              <a:buNone/>
            </a:pPr>
            <a:r>
              <a:rPr lang="de-DE" sz="8000" b="1" dirty="0" smtClean="0"/>
              <a:t>MACHEN</a:t>
            </a:r>
          </a:p>
          <a:p>
            <a:pPr marL="0" indent="0">
              <a:buNone/>
            </a:pPr>
            <a:endParaRPr lang="de-DE" sz="8000" b="1" dirty="0"/>
          </a:p>
        </p:txBody>
      </p:sp>
      <p:sp>
        <p:nvSpPr>
          <p:cNvPr id="6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Erkenntnisse und Erfolgstreiber: 3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65475" y="3173790"/>
            <a:ext cx="11655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Aufbau vertrieblicher Fach- und Anwendungskompetenz</a:t>
            </a:r>
            <a:endParaRPr lang="de-DE" sz="3200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2402823" y="4732195"/>
            <a:ext cx="6468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/>
              <a:t>Wir: Austausch und Tandem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73327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5475" y="1804459"/>
            <a:ext cx="11343608" cy="1782036"/>
          </a:xfrm>
        </p:spPr>
        <p:txBody>
          <a:bodyPr/>
          <a:lstStyle/>
          <a:p>
            <a:r>
              <a:rPr lang="de-DE" dirty="0" smtClean="0"/>
              <a:t>Konzept schlägt Produkt …..das war mal so </a:t>
            </a:r>
          </a:p>
          <a:p>
            <a:r>
              <a:rPr lang="de-DE" dirty="0" smtClean="0"/>
              <a:t>Prozess schlägt Konzept ----------Prozesssicherheit ist der Schlüssel zum Erfolg !!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Im Arbeitgebergespräch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Planung und Durchführung von Infoveranstaltungen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Planung, Durchführung und Anmeldung nach erfolgten Beratungen </a:t>
            </a:r>
          </a:p>
          <a:p>
            <a:pPr indent="0">
              <a:buNone/>
            </a:pPr>
            <a:endParaRPr lang="de-DE" dirty="0" smtClean="0"/>
          </a:p>
          <a:p>
            <a:pPr marL="627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0"/>
            <a:ext cx="11709083" cy="1122947"/>
          </a:xfrm>
        </p:spPr>
        <p:txBody>
          <a:bodyPr/>
          <a:lstStyle/>
          <a:p>
            <a:r>
              <a:rPr lang="de-DE" dirty="0" smtClean="0"/>
              <a:t>Erkenntnisse und Erfolgstreiber: Verbindlichkeiten schaffen und Mehrwerte erzeugen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49179" y="3586495"/>
            <a:ext cx="1066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 smtClean="0"/>
              <a:t>Anwendungskompetenz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2000" dirty="0" err="1" smtClean="0"/>
              <a:t>Xempus</a:t>
            </a:r>
            <a:r>
              <a:rPr lang="de-DE" sz="2000" dirty="0" smtClean="0"/>
              <a:t> Advisor | Mehr als nur MA-Beratung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de-DE" sz="2000" dirty="0" smtClean="0"/>
              <a:t>Voll digitales Anmeldeverfahren: Einzelanmeldung und Listenanmeldung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de-DE" sz="2000" dirty="0" smtClean="0"/>
              <a:t>VWB, Alte Leipziger </a:t>
            </a:r>
          </a:p>
          <a:p>
            <a:pPr lvl="3"/>
            <a:endParaRPr lang="de-DE" sz="2000" dirty="0" smtClean="0"/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de-DE" sz="2000" dirty="0" smtClean="0"/>
              <a:t>Arbeitgebergespräch | Aufwandsrechner und Mehrwerte aufzeigen (LW, PP,SB)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de-DE" sz="2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2000" dirty="0" err="1" smtClean="0"/>
              <a:t>Xempus</a:t>
            </a:r>
            <a:r>
              <a:rPr lang="de-DE" sz="2000" dirty="0" smtClean="0"/>
              <a:t> Manager und Firmen Online (PN)  : Digitale Verwaltung von Verträgen</a:t>
            </a:r>
          </a:p>
        </p:txBody>
      </p:sp>
    </p:spTree>
    <p:extLst>
      <p:ext uri="{BB962C8B-B14F-4D97-AF65-F5344CB8AC3E}">
        <p14:creationId xmlns:p14="http://schemas.microsoft.com/office/powerpoint/2010/main" val="297018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war das denn in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929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Handwerkszeug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54" y="1630224"/>
            <a:ext cx="1552575" cy="84772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54" y="2725025"/>
            <a:ext cx="2000250" cy="50482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903" y="1530910"/>
            <a:ext cx="3722096" cy="142787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5387" y="1430127"/>
            <a:ext cx="2846085" cy="33024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9137" y="4990150"/>
            <a:ext cx="5438775" cy="6953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137" y="3600237"/>
            <a:ext cx="2174457" cy="77938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9465" y="3349161"/>
            <a:ext cx="2302451" cy="3281978"/>
          </a:xfrm>
          <a:prstGeom prst="rect">
            <a:avLst/>
          </a:prstGeom>
        </p:spPr>
      </p:pic>
      <p:pic>
        <p:nvPicPr>
          <p:cNvPr id="13" name="Grafik 12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34" y="3699401"/>
            <a:ext cx="1033145" cy="1033145"/>
          </a:xfrm>
          <a:prstGeom prst="rect">
            <a:avLst/>
          </a:prstGeom>
          <a:noFill/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475" y="5592126"/>
            <a:ext cx="2557963" cy="723743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5269" y="5953997"/>
            <a:ext cx="6296025" cy="45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0497" y="820016"/>
            <a:ext cx="3762191" cy="2725177"/>
          </a:xfrm>
          <a:prstGeom prst="rect">
            <a:avLst/>
          </a:prstGeom>
          <a:ln w="34925"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0075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Xempus</a:t>
            </a:r>
            <a:r>
              <a:rPr lang="de-DE" dirty="0" smtClean="0"/>
              <a:t> Manager | Reden hilft nicht , ich muss es zeigen !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018" y="3132402"/>
            <a:ext cx="5447814" cy="32826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74" y="1548692"/>
            <a:ext cx="4976570" cy="40660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539" y="1780193"/>
            <a:ext cx="1033145" cy="1033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67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5475" y="205347"/>
            <a:ext cx="3973914" cy="1325563"/>
          </a:xfrm>
        </p:spPr>
        <p:txBody>
          <a:bodyPr/>
          <a:lstStyle/>
          <a:p>
            <a:r>
              <a:rPr lang="de-DE" dirty="0" smtClean="0"/>
              <a:t>Best Practice (LW) | 50% 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65475" y="1700463"/>
            <a:ext cx="10607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Brutto : 2.500 EUR      AG-Kosten 3.000 EUR</a:t>
            </a:r>
          </a:p>
          <a:p>
            <a:endParaRPr lang="de-DE" dirty="0"/>
          </a:p>
          <a:p>
            <a:r>
              <a:rPr lang="de-DE" dirty="0" smtClean="0"/>
              <a:t>50%-Zuschuss zur bAV kosten Arbeitgeber </a:t>
            </a:r>
            <a:r>
              <a:rPr lang="de-DE" b="1" dirty="0" smtClean="0"/>
              <a:t>10 EUR pro Mitarbeiter !!</a:t>
            </a:r>
          </a:p>
          <a:p>
            <a:endParaRPr lang="de-DE" b="1" dirty="0"/>
          </a:p>
          <a:p>
            <a:r>
              <a:rPr lang="de-DE" b="1" dirty="0" smtClean="0"/>
              <a:t>10 EUR = 0,3 % der AG-Kosten !! 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4026570" y="63729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= 0,3% </a:t>
            </a:r>
            <a:endParaRPr lang="de-DE" sz="2400" b="1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467" y="2642670"/>
            <a:ext cx="4391113" cy="37094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99" y="5009134"/>
            <a:ext cx="2539722" cy="1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4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5476" y="205348"/>
            <a:ext cx="2369703" cy="572694"/>
          </a:xfrm>
        </p:spPr>
        <p:txBody>
          <a:bodyPr>
            <a:normAutofit/>
          </a:bodyPr>
          <a:lstStyle/>
          <a:p>
            <a:r>
              <a:rPr lang="de-DE" sz="2000" dirty="0" smtClean="0"/>
              <a:t>2 Wochen später !</a:t>
            </a:r>
            <a:endParaRPr lang="de-DE" sz="20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2" y="778042"/>
            <a:ext cx="5186112" cy="290834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711" y="778042"/>
            <a:ext cx="4656722" cy="281854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7189" y="3318494"/>
            <a:ext cx="2911354" cy="3491351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3" name="Pfeil nach rechts 2"/>
          <p:cNvSpPr/>
          <p:nvPr/>
        </p:nvSpPr>
        <p:spPr>
          <a:xfrm>
            <a:off x="1836821" y="6440905"/>
            <a:ext cx="1130968" cy="368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Mein</a:t>
            </a:r>
            <a:r>
              <a:rPr lang="de-DE" dirty="0" smtClean="0"/>
              <a:t> Fail der Woche !!!!!!!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33" y="1792454"/>
            <a:ext cx="11730885" cy="403083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7516275" y="4195011"/>
            <a:ext cx="3641009" cy="320717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71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: Best Practice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09" y="1577015"/>
            <a:ext cx="5893991" cy="256698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550" y="1577015"/>
            <a:ext cx="3333750" cy="174307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852" y="3828549"/>
            <a:ext cx="7296150" cy="282892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9" name="Rechteck 8"/>
          <p:cNvSpPr/>
          <p:nvPr/>
        </p:nvSpPr>
        <p:spPr>
          <a:xfrm>
            <a:off x="6464467" y="621907"/>
            <a:ext cx="33538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https://bavinfo.net/HEROSEGmbHArmaturenundMetalle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950" y="159242"/>
            <a:ext cx="1133954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4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30633" y="3050515"/>
            <a:ext cx="6580757" cy="1782036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Was zeichnet Ihrer Meinung nach Azubis aus ?</a:t>
            </a:r>
            <a:endParaRPr lang="de-DE" b="1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Kennen Sie Ihre jeweilige Zielgruppe überhaupt 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306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Azubis</a:t>
            </a:r>
            <a:endParaRPr lang="de-DE" dirty="0"/>
          </a:p>
        </p:txBody>
      </p:sp>
      <p:pic>
        <p:nvPicPr>
          <p:cNvPr id="6" name="Picture 2" descr="54e64f43-6220-4f45-a707-a42eae56b77c@afm-grup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563" y="1694249"/>
            <a:ext cx="2232554" cy="48404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38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Kennt Ihr eure Zielgruppe 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28" y="2196202"/>
            <a:ext cx="3505200" cy="3362325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6464467" y="621907"/>
            <a:ext cx="33538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https://bavinfo.net/HEROSEGmbHArmaturenundMetalle</a:t>
            </a:r>
            <a:endParaRPr lang="de-DE" dirty="0"/>
          </a:p>
        </p:txBody>
      </p:sp>
      <p:pic>
        <p:nvPicPr>
          <p:cNvPr id="1028" name="Grafik 8" descr="image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931" y="205347"/>
            <a:ext cx="1136911" cy="113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48653" y="5983705"/>
            <a:ext cx="28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Beratungsangebot auch für Bestandskunden !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9260" y="1651862"/>
            <a:ext cx="3484614" cy="496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9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39" y="1530910"/>
            <a:ext cx="8277225" cy="27813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30" y="1949179"/>
            <a:ext cx="4224841" cy="398470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212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Danke für das beste bAV-Jahr der letzten 20 Jahre !</a:t>
            </a:r>
            <a:endParaRPr lang="de-DE" dirty="0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402109"/>
              </p:ext>
            </p:extLst>
          </p:nvPr>
        </p:nvGraphicFramePr>
        <p:xfrm>
          <a:off x="1000251" y="1764280"/>
          <a:ext cx="9758362" cy="477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llipse 6"/>
          <p:cNvSpPr/>
          <p:nvPr/>
        </p:nvSpPr>
        <p:spPr>
          <a:xfrm>
            <a:off x="9080380" y="1997241"/>
            <a:ext cx="1254079" cy="707859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98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Erfolgstreiber Nummer 1 : VERBINDLICHKEIT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1" y="1596189"/>
            <a:ext cx="2942433" cy="409875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65" y="1596189"/>
            <a:ext cx="2468357" cy="353230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853" y="1596189"/>
            <a:ext cx="2831180" cy="392641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6303" y="1596189"/>
            <a:ext cx="2911354" cy="3491351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4826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ein </a:t>
            </a:r>
            <a:r>
              <a:rPr lang="de-DE" dirty="0" err="1" smtClean="0"/>
              <a:t>bissl</a:t>
            </a:r>
            <a:r>
              <a:rPr lang="de-DE" dirty="0" smtClean="0"/>
              <a:t> Verkaufspsychologie ist vielleicht auch dabei…..</a:t>
            </a:r>
            <a:endParaRPr lang="de-DE" dirty="0"/>
          </a:p>
        </p:txBody>
      </p:sp>
      <p:pic>
        <p:nvPicPr>
          <p:cNvPr id="1026" name="Picture 2" descr="cb28817f-cb3b-4eb3-967b-058bf6a955a9@afm-grup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7795" y="2322846"/>
            <a:ext cx="517207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ae637f2e-fb63-4f62-b0cb-d74b2c64b489@afm-grupp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1164" y="2322847"/>
            <a:ext cx="517207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24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98123" y="200584"/>
            <a:ext cx="10289825" cy="1325563"/>
          </a:xfrm>
        </p:spPr>
        <p:txBody>
          <a:bodyPr/>
          <a:lstStyle/>
          <a:p>
            <a:r>
              <a:rPr lang="de-DE" dirty="0" smtClean="0"/>
              <a:t>FIS Beratungstag</a:t>
            </a:r>
            <a:endParaRPr lang="de-DE" dirty="0"/>
          </a:p>
        </p:txBody>
      </p:sp>
      <p:pic>
        <p:nvPicPr>
          <p:cNvPr id="2050" name="Grafik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538" y="328774"/>
            <a:ext cx="8667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54" y="1526147"/>
            <a:ext cx="6917518" cy="305201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360" y="3861035"/>
            <a:ext cx="6461929" cy="285624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1178" y="200584"/>
            <a:ext cx="2573706" cy="357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4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Ansatz	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15" y="5972590"/>
            <a:ext cx="3467100" cy="6053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feld 11"/>
          <p:cNvSpPr txBox="1"/>
          <p:nvPr/>
        </p:nvSpPr>
        <p:spPr>
          <a:xfrm>
            <a:off x="5821779" y="1046574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8% d. BBG über DV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48" y="1600450"/>
            <a:ext cx="5534025" cy="370522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04" y="5305675"/>
            <a:ext cx="5019675" cy="1532409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053" y="1833778"/>
            <a:ext cx="1098882" cy="350047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8657" y="4108176"/>
            <a:ext cx="3930047" cy="11974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160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Rechnungszinserhöhung hat Auswirkungen 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Premiumpartner (98,33%) | Was gibt es Neues 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833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VOLKSWOHL BUND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92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D776F04-A848-42D6-ECDE-8C492CC8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Produktlösungen in der Altersvorsorge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758" y="5273675"/>
            <a:ext cx="5257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0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19F865D-2B1C-AA04-48B4-92AC0C0D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Altersvorsorge Tarife 2025:</a:t>
            </a:r>
            <a:br>
              <a:rPr lang="de-DE" sz="3200" dirty="0"/>
            </a:br>
            <a:r>
              <a:rPr lang="de-DE" sz="3200" dirty="0"/>
              <a:t>Wir haben für jeden die perfekte Lösung</a:t>
            </a:r>
          </a:p>
        </p:txBody>
      </p:sp>
      <p:sp>
        <p:nvSpPr>
          <p:cNvPr id="9" name="Pfeil: Fünfeck 8">
            <a:extLst>
              <a:ext uri="{FF2B5EF4-FFF2-40B4-BE49-F238E27FC236}">
                <a16:creationId xmlns:a16="http://schemas.microsoft.com/office/drawing/2014/main" xmlns="" id="{E669CDDC-C133-3A31-6F1B-B66842AC153A}"/>
              </a:ext>
            </a:extLst>
          </p:cNvPr>
          <p:cNvSpPr/>
          <p:nvPr/>
        </p:nvSpPr>
        <p:spPr>
          <a:xfrm>
            <a:off x="656778" y="2221053"/>
            <a:ext cx="2918942" cy="369721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800" dirty="0">
                <a:solidFill>
                  <a:srgbClr val="FFFFFF"/>
                </a:solidFill>
              </a:rPr>
              <a:t>individuell &amp; flexibel</a:t>
            </a:r>
          </a:p>
        </p:txBody>
      </p:sp>
      <p:sp>
        <p:nvSpPr>
          <p:cNvPr id="11" name="Pfeil: Fünfeck 10">
            <a:extLst>
              <a:ext uri="{FF2B5EF4-FFF2-40B4-BE49-F238E27FC236}">
                <a16:creationId xmlns:a16="http://schemas.microsoft.com/office/drawing/2014/main" xmlns="" id="{312E3523-5114-70E6-0F7F-18089C1B4177}"/>
              </a:ext>
            </a:extLst>
          </p:cNvPr>
          <p:cNvSpPr/>
          <p:nvPr/>
        </p:nvSpPr>
        <p:spPr>
          <a:xfrm flipH="1">
            <a:off x="8591963" y="2221052"/>
            <a:ext cx="2918942" cy="369721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800" dirty="0">
                <a:solidFill>
                  <a:srgbClr val="FFFFFF"/>
                </a:solidFill>
              </a:rPr>
              <a:t>komfortabel &amp; einfach </a:t>
            </a:r>
          </a:p>
        </p:txBody>
      </p:sp>
      <p:pic>
        <p:nvPicPr>
          <p:cNvPr id="13" name="Picture 2" descr="Software: maßgeschneidert oder von der Stange? Thomas Kroth">
            <a:extLst>
              <a:ext uri="{FF2B5EF4-FFF2-40B4-BE49-F238E27FC236}">
                <a16:creationId xmlns:a16="http://schemas.microsoft.com/office/drawing/2014/main" xmlns="" id="{D4629E41-BF99-6622-B467-CC6A1E05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90" y="2221053"/>
            <a:ext cx="4929619" cy="3697214"/>
          </a:xfrm>
          <a:prstGeom prst="rect">
            <a:avLst/>
          </a:prstGeom>
          <a:noFill/>
          <a:effectLst>
            <a:glow>
              <a:schemeClr val="accent1">
                <a:satMod val="175000"/>
                <a:alpha val="40000"/>
              </a:schemeClr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umsplatzhalter 3">
            <a:extLst>
              <a:ext uri="{FF2B5EF4-FFF2-40B4-BE49-F238E27FC236}">
                <a16:creationId xmlns:a16="http://schemas.microsoft.com/office/drawing/2014/main" xmlns="" id="{BAEB7AFD-FAD4-3734-3A4D-E83F7252F08A}"/>
              </a:ext>
            </a:extLst>
          </p:cNvPr>
          <p:cNvSpPr txBox="1">
            <a:spLocks/>
          </p:cNvSpPr>
          <p:nvPr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C7E254F-1390-4641-B3DF-020F9B6FE0E0}" type="datetimeFigureOut">
              <a:rPr lang="de-DE" sz="1000" smtClean="0">
                <a:solidFill>
                  <a:srgbClr val="1469AE"/>
                </a:solidFill>
              </a:rPr>
              <a:pPr>
                <a:defRPr/>
              </a:pPr>
              <a:t>12.02.2025</a:t>
            </a:fld>
            <a:endParaRPr lang="de-DE" sz="1000" dirty="0">
              <a:solidFill>
                <a:srgbClr val="1469AE"/>
              </a:solidFill>
            </a:endParaRP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xmlns="" id="{B4989F69-A90F-BC15-8316-77E593D1EB7B}"/>
              </a:ext>
            </a:extLst>
          </p:cNvPr>
          <p:cNvSpPr txBox="1">
            <a:spLocks/>
          </p:cNvSpPr>
          <p:nvPr/>
        </p:nvSpPr>
        <p:spPr>
          <a:xfrm>
            <a:off x="10315574" y="6327775"/>
            <a:ext cx="1876426" cy="530225"/>
          </a:xfrm>
          <a:prstGeom prst="rect">
            <a:avLst/>
          </a:prstGeom>
        </p:spPr>
        <p:txBody>
          <a:bodyPr vert="horz" lIns="0" tIns="0" rIns="432000" bIns="0" rtlCol="0" anchor="ctr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lnSpc>
                <a:spcPct val="100000"/>
              </a:lnSpc>
              <a:defRPr sz="1200" b="0" i="0" kern="120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000" dirty="0">
                <a:solidFill>
                  <a:srgbClr val="1469AE"/>
                </a:solidFill>
                <a:latin typeface="Fira Sans" panose="020B0503050000020004" pitchFamily="34" charset="0"/>
              </a:rPr>
              <a:t>Seite </a:t>
            </a:r>
            <a:fld id="{150EBEB1-CE7D-ED46-88EF-FE1EAC6D752B}" type="slidenum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>
                <a:defRPr/>
              </a:pPr>
              <a:t>37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xmlns="" id="{A1AF5A22-AA4F-9F2D-A118-66F00D721F4C}"/>
              </a:ext>
            </a:extLst>
          </p:cNvPr>
          <p:cNvSpPr txBox="1"/>
          <p:nvPr/>
        </p:nvSpPr>
        <p:spPr>
          <a:xfrm>
            <a:off x="3609343" y="6524961"/>
            <a:ext cx="4968552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de-DE" sz="1000" dirty="0">
                <a:solidFill>
                  <a:srgbClr val="1469AE"/>
                </a:solidFill>
              </a:rPr>
              <a:t>bav.volkswohl-bund.de</a:t>
            </a:r>
            <a:endParaRPr lang="de-DE" sz="1000" b="1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10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19D813F-8985-E332-B8E0-B2CBCF23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 Angebot in der Arbeitskraftsicherung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41315669-A37E-FD0A-D66D-69D258226B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BU und EXISTENZ in neuem Gewand.</a:t>
            </a:r>
          </a:p>
        </p:txBody>
      </p:sp>
    </p:spTree>
    <p:extLst>
      <p:ext uri="{BB962C8B-B14F-4D97-AF65-F5344CB8AC3E}">
        <p14:creationId xmlns:p14="http://schemas.microsoft.com/office/powerpoint/2010/main" val="4289426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D0A202D-B899-57D1-FD69-B9F9DD51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21" y="620688"/>
            <a:ext cx="3730908" cy="530225"/>
          </a:xfrm>
        </p:spPr>
        <p:txBody>
          <a:bodyPr/>
          <a:lstStyle/>
          <a:p>
            <a:r>
              <a:rPr lang="de-DE" sz="2800" b="1" dirty="0"/>
              <a:t>Grüne Ampel</a:t>
            </a:r>
            <a:r>
              <a:rPr lang="de-DE" b="1" dirty="0"/>
              <a:t/>
            </a:r>
            <a:br>
              <a:rPr lang="de-DE" b="1" dirty="0"/>
            </a:br>
            <a:r>
              <a:rPr lang="de-DE" b="1" dirty="0"/>
              <a:t/>
            </a:r>
            <a:br>
              <a:rPr lang="de-DE" b="1" dirty="0"/>
            </a:br>
            <a:r>
              <a:rPr lang="de-DE" sz="2000" dirty="0"/>
              <a:t>Höhere Renten und längerer Aktionszeitraum für Ihre Beratungen.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574D16E7-6493-C567-777C-6781E92C7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892" y="1340769"/>
            <a:ext cx="6839675" cy="4752528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xmlns="" id="{A27D7D4F-9008-01F7-B26F-CAE05EDDBB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8214" y="2636912"/>
            <a:ext cx="3345079" cy="39068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Vereinfachte Risikoprüfung ab 10 Personen.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Gesamtrente bis zu 2.500 Euro.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Aktionszeitraum 24 Monate.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Gleiche Regelungen für BU und EXISTENZ.</a:t>
            </a:r>
          </a:p>
        </p:txBody>
      </p:sp>
    </p:spTree>
    <p:extLst>
      <p:ext uri="{BB962C8B-B14F-4D97-AF65-F5344CB8AC3E}">
        <p14:creationId xmlns:p14="http://schemas.microsoft.com/office/powerpoint/2010/main" val="39303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Knapp 1.400 neue bAV-Verträge</a:t>
            </a:r>
          </a:p>
          <a:p>
            <a:r>
              <a:rPr lang="de-DE" dirty="0" smtClean="0"/>
              <a:t>65 Berater haben mitgespielt</a:t>
            </a:r>
          </a:p>
          <a:p>
            <a:r>
              <a:rPr lang="de-DE" dirty="0" smtClean="0"/>
              <a:t>Top 10 machen 80% 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ZDF zum bAV-Jahr 2024 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473242" y="4451684"/>
            <a:ext cx="67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Danke für Nix | BU-Aktion 2024 !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9055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24843" y="117116"/>
            <a:ext cx="11946841" cy="1325563"/>
          </a:xfrm>
        </p:spPr>
        <p:txBody>
          <a:bodyPr/>
          <a:lstStyle/>
          <a:p>
            <a:r>
              <a:rPr lang="de-DE" dirty="0">
                <a:latin typeface="FiraSans-Medium"/>
              </a:rPr>
              <a:t>Betriebliche Altersversorgung: Arbeitnehmer- oder mischfinanzierte Verträge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18852" y="6609559"/>
            <a:ext cx="435888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FrutigerLT-Light"/>
              </a:rPr>
              <a:t>Annahmerichtlinie vereinfachte Risikoprüfung bAV &amp; Belegschaftsgeschäft (Stand 09.2024)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79" y="4271077"/>
            <a:ext cx="8567738" cy="24462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Geschweifte Klammer rechts 9"/>
          <p:cNvSpPr/>
          <p:nvPr/>
        </p:nvSpPr>
        <p:spPr>
          <a:xfrm>
            <a:off x="9545053" y="4150801"/>
            <a:ext cx="328863" cy="245875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168" y="5153230"/>
            <a:ext cx="1600702" cy="44134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63" y="394402"/>
            <a:ext cx="9448800" cy="3876675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9928034" y="2384441"/>
            <a:ext cx="1684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Gesamtrente: 2.500 EUR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0168" y="1865030"/>
            <a:ext cx="1514122" cy="555641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0006263" y="5494179"/>
            <a:ext cx="1684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Gesamtrente: 3.250 EUR</a:t>
            </a:r>
            <a:endParaRPr lang="de-DE" dirty="0"/>
          </a:p>
        </p:txBody>
      </p:sp>
      <p:sp>
        <p:nvSpPr>
          <p:cNvPr id="17" name="Ellipse 16"/>
          <p:cNvSpPr/>
          <p:nvPr/>
        </p:nvSpPr>
        <p:spPr>
          <a:xfrm>
            <a:off x="529938" y="2442810"/>
            <a:ext cx="3641009" cy="707859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4577738" y="1315452"/>
            <a:ext cx="1285651" cy="320843"/>
          </a:xfrm>
          <a:prstGeom prst="ellipse">
            <a:avLst/>
          </a:prstGeom>
          <a:noFill/>
          <a:ln w="508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78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 animBg="1"/>
      <p:bldP spid="18" grpId="0" animBg="1"/>
      <p:bldP spid="18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D0A202D-B899-57D1-FD69-B9F9DD51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21" y="548680"/>
            <a:ext cx="3730908" cy="530225"/>
          </a:xfrm>
        </p:spPr>
        <p:txBody>
          <a:bodyPr/>
          <a:lstStyle/>
          <a:p>
            <a:r>
              <a:rPr lang="de-DE" sz="3200" dirty="0"/>
              <a:t>BU MODERN als Direktversicherung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D627B151-4B66-492B-1EC7-D6301C39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984" y="218184"/>
            <a:ext cx="7885862" cy="5535029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xmlns="" id="{32D10F3A-6D73-0443-3E27-5F442E7C7CB1}"/>
              </a:ext>
            </a:extLst>
          </p:cNvPr>
          <p:cNvSpPr/>
          <p:nvPr/>
        </p:nvSpPr>
        <p:spPr>
          <a:xfrm>
            <a:off x="983432" y="4869160"/>
            <a:ext cx="3143288" cy="14401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b="1" dirty="0">
              <a:solidFill>
                <a:srgbClr val="1469AE"/>
              </a:solidFill>
            </a:endParaRPr>
          </a:p>
          <a:p>
            <a:pPr algn="ctr">
              <a:defRPr/>
            </a:pPr>
            <a:endParaRPr lang="de-DE" b="1" dirty="0">
              <a:solidFill>
                <a:srgbClr val="1469AE"/>
              </a:solidFill>
            </a:endParaRPr>
          </a:p>
          <a:p>
            <a:pPr algn="ctr">
              <a:defRPr/>
            </a:pPr>
            <a:endParaRPr lang="de-DE" b="1" dirty="0">
              <a:solidFill>
                <a:srgbClr val="1469AE"/>
              </a:solidFill>
            </a:endParaRPr>
          </a:p>
          <a:p>
            <a:pPr algn="ctr">
              <a:defRPr/>
            </a:pPr>
            <a:endParaRPr lang="de-DE" b="1" dirty="0">
              <a:solidFill>
                <a:srgbClr val="1469AE"/>
              </a:solidFill>
            </a:endParaRPr>
          </a:p>
          <a:p>
            <a:pPr algn="ctr">
              <a:defRPr/>
            </a:pPr>
            <a:r>
              <a:rPr lang="de-DE" sz="1400" b="1" dirty="0">
                <a:solidFill>
                  <a:srgbClr val="1469AE"/>
                </a:solidFill>
              </a:rPr>
              <a:t>Berufs</a:t>
            </a:r>
            <a:r>
              <a:rPr lang="de-DE" sz="1400" dirty="0">
                <a:solidFill>
                  <a:srgbClr val="1469AE"/>
                </a:solidFill>
              </a:rPr>
              <a:t>unfähigkeitsabsicherung</a:t>
            </a:r>
            <a:endParaRPr lang="de-DE" sz="1400" dirty="0">
              <a:solidFill>
                <a:srgbClr val="1469AE"/>
              </a:solidFill>
              <a:latin typeface="Calibri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E03CC354-1BC4-E036-6CC1-57B59D9F5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696" y="5000877"/>
            <a:ext cx="2810760" cy="888694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xmlns="" id="{1F084C42-48DD-888B-5E2E-0BC03D16416F}"/>
              </a:ext>
            </a:extLst>
          </p:cNvPr>
          <p:cNvSpPr/>
          <p:nvPr/>
        </p:nvSpPr>
        <p:spPr>
          <a:xfrm rot="20435223">
            <a:off x="330645" y="3833813"/>
            <a:ext cx="2592288" cy="914400"/>
          </a:xfrm>
          <a:prstGeom prst="roundRect">
            <a:avLst/>
          </a:prstGeom>
          <a:solidFill>
            <a:srgbClr val="EB007D"/>
          </a:solidFill>
          <a:ln>
            <a:solidFill>
              <a:srgbClr val="EB007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400" b="1" dirty="0">
                <a:solidFill>
                  <a:srgbClr val="FFFFFF"/>
                </a:solidFill>
              </a:rPr>
              <a:t>6 Monate Beitragsübernahme nach Wegfall der Entgeltfortzahlung</a:t>
            </a:r>
          </a:p>
        </p:txBody>
      </p:sp>
    </p:spTree>
    <p:extLst>
      <p:ext uri="{BB962C8B-B14F-4D97-AF65-F5344CB8AC3E}">
        <p14:creationId xmlns:p14="http://schemas.microsoft.com/office/powerpoint/2010/main" val="207267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50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6D8ADD3-7DE4-DB17-4397-923A0A950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Altersvorsorge Tarife 2025:</a:t>
            </a:r>
            <a:br>
              <a:rPr lang="de-DE" sz="3200" dirty="0"/>
            </a:br>
            <a:r>
              <a:rPr lang="de-DE" sz="3200" dirty="0"/>
              <a:t>für jeden etwas dabei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00D9FA19-D08A-8002-F6AC-59EDB07A5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E598ACA2-D312-6BAC-6193-B11196B9BE5C}"/>
              </a:ext>
            </a:extLst>
          </p:cNvPr>
          <p:cNvSpPr/>
          <p:nvPr/>
        </p:nvSpPr>
        <p:spPr>
          <a:xfrm>
            <a:off x="962843" y="2183548"/>
            <a:ext cx="2498576" cy="34301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endParaRPr lang="de-DE" sz="1600" b="1" dirty="0">
              <a:solidFill>
                <a:srgbClr val="1469AE"/>
              </a:solidFill>
            </a:endParaRPr>
          </a:p>
          <a:p>
            <a:pPr>
              <a:defRPr/>
            </a:pPr>
            <a:endParaRPr lang="de-DE" sz="1600" b="1" dirty="0">
              <a:solidFill>
                <a:srgbClr val="1469AE"/>
              </a:solidFill>
            </a:endParaRPr>
          </a:p>
          <a:p>
            <a:pPr>
              <a:defRPr/>
            </a:pPr>
            <a:r>
              <a:rPr lang="de-DE" sz="1600" b="1" dirty="0">
                <a:solidFill>
                  <a:srgbClr val="1469AE"/>
                </a:solidFill>
              </a:rPr>
              <a:t>NFGR</a:t>
            </a: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50% - 80% Bruttobeitragsgarantie (frei wählbar)</a:t>
            </a:r>
          </a:p>
          <a:p>
            <a:pPr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Freie Fondsauswahl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100% Fondsquote zu Beginn des Vertrages</a:t>
            </a:r>
          </a:p>
          <a:p>
            <a:pPr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Optionale Bausteine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500" dirty="0">
              <a:solidFill>
                <a:srgbClr val="1469AE"/>
              </a:solidFill>
            </a:endParaRPr>
          </a:p>
          <a:p>
            <a:pPr>
              <a:defRPr/>
            </a:pPr>
            <a:endParaRPr lang="de-DE" sz="1500" dirty="0">
              <a:solidFill>
                <a:srgbClr val="1469A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46769E8E-F773-6312-109B-ABEF3C683091}"/>
              </a:ext>
            </a:extLst>
          </p:cNvPr>
          <p:cNvSpPr/>
          <p:nvPr/>
        </p:nvSpPr>
        <p:spPr>
          <a:xfrm>
            <a:off x="3545226" y="2183547"/>
            <a:ext cx="2498576" cy="34301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r>
              <a:rPr lang="de-DE" sz="1600" b="1" dirty="0">
                <a:solidFill>
                  <a:srgbClr val="1469AE"/>
                </a:solidFill>
              </a:rPr>
              <a:t>IR</a:t>
            </a: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Nettobeitragsgarantie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„moderne“ Klassik mit Indexbeteiligung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4 Indizes zur Auswahl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Überschüsse für Indexbeteiligung oder als Direktgutschrift einsetzbar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FB1CFFB7-6257-9D33-4F51-61FA4DCAE88D}"/>
              </a:ext>
            </a:extLst>
          </p:cNvPr>
          <p:cNvSpPr/>
          <p:nvPr/>
        </p:nvSpPr>
        <p:spPr>
          <a:xfrm>
            <a:off x="6127609" y="2183548"/>
            <a:ext cx="2498576" cy="34301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r>
              <a:rPr lang="de-DE" sz="1600" b="1" dirty="0">
                <a:solidFill>
                  <a:srgbClr val="1469AE"/>
                </a:solidFill>
              </a:rPr>
              <a:t>CKR</a:t>
            </a: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100% Bruttobeitragsgarantie (auch als BZML)</a:t>
            </a:r>
            <a:br>
              <a:rPr lang="de-DE" sz="1400" dirty="0">
                <a:solidFill>
                  <a:srgbClr val="1469AE"/>
                </a:solidFill>
              </a:rPr>
            </a:b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Gutschrift der Überschüsse (aktuell 3,40% p.a.)</a:t>
            </a:r>
          </a:p>
          <a:p>
            <a:pPr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Anlage im Sicherungsvermögen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CA87A041-57E8-AFAA-DFCD-9B858B64F987}"/>
              </a:ext>
            </a:extLst>
          </p:cNvPr>
          <p:cNvSpPr/>
          <p:nvPr/>
        </p:nvSpPr>
        <p:spPr>
          <a:xfrm>
            <a:off x="8709992" y="2183548"/>
            <a:ext cx="2498576" cy="34301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endParaRPr lang="de-DE" sz="1600" dirty="0">
              <a:solidFill>
                <a:srgbClr val="1469AE"/>
              </a:solidFill>
            </a:endParaRPr>
          </a:p>
          <a:p>
            <a:pPr>
              <a:defRPr/>
            </a:pPr>
            <a:r>
              <a:rPr lang="de-DE" sz="1600" b="1" dirty="0">
                <a:solidFill>
                  <a:srgbClr val="1469AE"/>
                </a:solidFill>
              </a:rPr>
              <a:t>KFGR</a:t>
            </a:r>
          </a:p>
          <a:p>
            <a:pPr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80% Bruttobeitragsgarantie (fest)</a:t>
            </a:r>
            <a:br>
              <a:rPr lang="de-DE" sz="1400" dirty="0">
                <a:solidFill>
                  <a:srgbClr val="1469AE"/>
                </a:solidFill>
              </a:rPr>
            </a:b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gemanagtes Portfolio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100% Fondsquote zu Beginn des Vertrages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de-DE" sz="1500" dirty="0">
              <a:solidFill>
                <a:srgbClr val="1469A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solidFill>
                  <a:srgbClr val="1469AE"/>
                </a:solidFill>
              </a:rPr>
              <a:t>GARANTIE PLUS obligatorisch</a:t>
            </a:r>
          </a:p>
          <a:p>
            <a:pPr>
              <a:defRPr/>
            </a:pPr>
            <a:endParaRPr lang="de-DE" sz="1500" dirty="0">
              <a:solidFill>
                <a:srgbClr val="1469AE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DF03B0ED-5EE4-99A3-9B66-347D0E6DD9D7}"/>
              </a:ext>
            </a:extLst>
          </p:cNvPr>
          <p:cNvSpPr/>
          <p:nvPr/>
        </p:nvSpPr>
        <p:spPr>
          <a:xfrm>
            <a:off x="962843" y="2168286"/>
            <a:ext cx="2498576" cy="46940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400" dirty="0">
                <a:solidFill>
                  <a:srgbClr val="FFFFFF"/>
                </a:solidFill>
              </a:rPr>
              <a:t>                               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2DB8126A-941D-4452-1857-65803666326F}"/>
              </a:ext>
            </a:extLst>
          </p:cNvPr>
          <p:cNvSpPr/>
          <p:nvPr/>
        </p:nvSpPr>
        <p:spPr>
          <a:xfrm>
            <a:off x="6127609" y="2178329"/>
            <a:ext cx="2498576" cy="46940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rgbClr val="FFFFFF"/>
                </a:solidFill>
              </a:rPr>
              <a:t>                      </a:t>
            </a:r>
            <a:endParaRPr lang="de-DE" sz="1400" dirty="0">
              <a:solidFill>
                <a:srgbClr val="FFFFFF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5778A350-87BC-800F-14EA-5B4E3C7F8A73}"/>
              </a:ext>
            </a:extLst>
          </p:cNvPr>
          <p:cNvSpPr/>
          <p:nvPr/>
        </p:nvSpPr>
        <p:spPr>
          <a:xfrm>
            <a:off x="8709992" y="2168286"/>
            <a:ext cx="2498576" cy="487656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xmlns="" id="{67E2B3D9-AB2C-1C25-0220-D23188ADBC3F}"/>
              </a:ext>
            </a:extLst>
          </p:cNvPr>
          <p:cNvSpPr/>
          <p:nvPr/>
        </p:nvSpPr>
        <p:spPr>
          <a:xfrm>
            <a:off x="3545226" y="2168286"/>
            <a:ext cx="2498576" cy="48467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xmlns="" id="{C33188F2-B758-DF25-03BF-93E1A43352A9}"/>
              </a:ext>
            </a:extLst>
          </p:cNvPr>
          <p:cNvGrpSpPr>
            <a:grpSpLocks noChangeAspect="1"/>
          </p:cNvGrpSpPr>
          <p:nvPr/>
        </p:nvGrpSpPr>
        <p:grpSpPr>
          <a:xfrm rot="-360000">
            <a:off x="10847337" y="2758913"/>
            <a:ext cx="1001212" cy="852373"/>
            <a:chOff x="9708785" y="4525354"/>
            <a:chExt cx="1896014" cy="1558008"/>
          </a:xfrm>
        </p:grpSpPr>
        <p:sp>
          <p:nvSpPr>
            <p:cNvPr id="7" name="Oval 3">
              <a:extLst>
                <a:ext uri="{FF2B5EF4-FFF2-40B4-BE49-F238E27FC236}">
                  <a16:creationId xmlns:a16="http://schemas.microsoft.com/office/drawing/2014/main" xmlns="" id="{864F00CC-36C8-A282-F189-2D17DAA0EE42}"/>
                </a:ext>
              </a:extLst>
            </p:cNvPr>
            <p:cNvSpPr/>
            <p:nvPr/>
          </p:nvSpPr>
          <p:spPr>
            <a:xfrm>
              <a:off x="9890746" y="4525433"/>
              <a:ext cx="1534867" cy="1534867"/>
            </a:xfrm>
            <a:prstGeom prst="ellipse">
              <a:avLst/>
            </a:prstGeom>
            <a:solidFill>
              <a:srgbClr val="23803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9" name="Textplatzhalter 2">
              <a:extLst>
                <a:ext uri="{FF2B5EF4-FFF2-40B4-BE49-F238E27FC236}">
                  <a16:creationId xmlns:a16="http://schemas.microsoft.com/office/drawing/2014/main" xmlns="" id="{EBE730CB-05AA-9DB9-18B4-575A19194A71}"/>
                </a:ext>
              </a:extLst>
            </p:cNvPr>
            <p:cNvSpPr txBox="1">
              <a:spLocks/>
            </p:cNvSpPr>
            <p:nvPr/>
          </p:nvSpPr>
          <p:spPr>
            <a:xfrm>
              <a:off x="9708785" y="4525354"/>
              <a:ext cx="1896014" cy="155800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Font typeface="Systemschrift"/>
                <a:buNone/>
                <a:defRPr/>
              </a:pPr>
              <a:endParaRPr lang="de-DE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7E8D0155-B96D-EE7B-F3F6-D33BE6063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27130">
            <a:off x="11016807" y="3070150"/>
            <a:ext cx="662272" cy="238103"/>
          </a:xfrm>
          <a:prstGeom prst="rect">
            <a:avLst/>
          </a:prstGeom>
        </p:spPr>
      </p:pic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xmlns="" id="{043ED7FC-4B8E-F98B-79F4-2128DF1D0AF5}"/>
              </a:ext>
            </a:extLst>
          </p:cNvPr>
          <p:cNvSpPr/>
          <p:nvPr/>
        </p:nvSpPr>
        <p:spPr>
          <a:xfrm>
            <a:off x="962842" y="5669897"/>
            <a:ext cx="10245725" cy="33358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400" b="1" dirty="0">
                <a:solidFill>
                  <a:srgbClr val="FFFFFF"/>
                </a:solidFill>
              </a:rPr>
              <a:t>Direktversicherung + Unterstützungskasse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xmlns="" id="{8DBD7C3F-7476-BF9E-DF0A-53F8AF47E4D5}"/>
              </a:ext>
            </a:extLst>
          </p:cNvPr>
          <p:cNvSpPr/>
          <p:nvPr/>
        </p:nvSpPr>
        <p:spPr>
          <a:xfrm>
            <a:off x="962843" y="6094986"/>
            <a:ext cx="5080959" cy="333583"/>
          </a:xfrm>
          <a:prstGeom prst="roundRect">
            <a:avLst>
              <a:gd name="adj" fmla="val 0"/>
            </a:avLst>
          </a:prstGeom>
          <a:solidFill>
            <a:srgbClr val="EB007D"/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400" b="1" dirty="0">
                <a:solidFill>
                  <a:srgbClr val="FFFFFF"/>
                </a:solidFill>
              </a:rPr>
              <a:t>Rückdeckungsversicherung für freie U-Kassen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xmlns="" id="{102DC088-3B1D-048C-9878-095F80C7D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704" y="2232950"/>
            <a:ext cx="1250401" cy="355342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xmlns="" id="{5A0114BB-AB05-8682-A44B-135EEB0E2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826" y="2240726"/>
            <a:ext cx="1298141" cy="333583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xmlns="" id="{939FDF0E-8E19-9E95-F180-CC14586519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008" y="2243829"/>
            <a:ext cx="1382254" cy="333584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xmlns="" id="{D14F808F-E522-579A-691D-8EFECD98C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6860" y="2252561"/>
            <a:ext cx="1452060" cy="336475"/>
          </a:xfrm>
          <a:prstGeom prst="rect">
            <a:avLst/>
          </a:prstGeom>
        </p:spPr>
      </p:pic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xmlns="" id="{70A921B3-4419-CC14-1C08-EB7D642F0210}"/>
              </a:ext>
            </a:extLst>
          </p:cNvPr>
          <p:cNvSpPr/>
          <p:nvPr/>
        </p:nvSpPr>
        <p:spPr>
          <a:xfrm>
            <a:off x="962843" y="1772816"/>
            <a:ext cx="10245725" cy="333583"/>
          </a:xfrm>
          <a:prstGeom prst="roundRect">
            <a:avLst>
              <a:gd name="adj" fmla="val 0"/>
            </a:avLst>
          </a:prstGeom>
          <a:solidFill>
            <a:srgbClr val="EB007D"/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de-DE" sz="1400" b="1" dirty="0">
                <a:solidFill>
                  <a:srgbClr val="FFFFFF"/>
                </a:solidFill>
              </a:rPr>
              <a:t>                                   Individuell &amp; flexibel                                                                             komfortabel &amp; einfach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xmlns="" id="{8A87F3AF-ABB2-7A78-9AC1-7C3C7B1EBBFC}"/>
              </a:ext>
            </a:extLst>
          </p:cNvPr>
          <p:cNvSpPr/>
          <p:nvPr/>
        </p:nvSpPr>
        <p:spPr>
          <a:xfrm>
            <a:off x="6127609" y="6094986"/>
            <a:ext cx="5080958" cy="333583"/>
          </a:xfrm>
          <a:prstGeom prst="roundRect">
            <a:avLst>
              <a:gd name="adj" fmla="val 0"/>
            </a:avLst>
          </a:prstGeom>
          <a:solidFill>
            <a:srgbClr val="EB007D"/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400" b="1" dirty="0">
                <a:solidFill>
                  <a:srgbClr val="FFFFFF"/>
                </a:solidFill>
              </a:rPr>
              <a:t>c</a:t>
            </a:r>
            <a:r>
              <a:rPr lang="de-DE" sz="1400" b="1" dirty="0" err="1">
                <a:solidFill>
                  <a:srgbClr val="FFFFFF"/>
                </a:solidFill>
              </a:rPr>
              <a:t>oming</a:t>
            </a:r>
            <a:r>
              <a:rPr lang="de-DE" sz="1400" b="1" dirty="0">
                <a:solidFill>
                  <a:srgbClr val="FFFFFF"/>
                </a:solidFill>
              </a:rPr>
              <a:t> </a:t>
            </a:r>
            <a:r>
              <a:rPr lang="de-DE" sz="1400" b="1" dirty="0" err="1">
                <a:solidFill>
                  <a:srgbClr val="FFFFFF"/>
                </a:solidFill>
              </a:rPr>
              <a:t>soon</a:t>
            </a:r>
            <a:r>
              <a:rPr lang="de-DE" sz="1400" b="1" dirty="0">
                <a:solidFill>
                  <a:srgbClr val="FFFFFF"/>
                </a:solidFill>
              </a:rPr>
              <a:t> – Juni 2025</a:t>
            </a:r>
          </a:p>
        </p:txBody>
      </p:sp>
    </p:spTree>
    <p:extLst>
      <p:ext uri="{BB962C8B-B14F-4D97-AF65-F5344CB8AC3E}">
        <p14:creationId xmlns:p14="http://schemas.microsoft.com/office/powerpoint/2010/main" val="418804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3" grpId="0" animBg="1"/>
      <p:bldP spid="15" grpId="0" animBg="1"/>
      <p:bldP spid="36" grpId="0" animBg="1"/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A04F5C-1249-3437-9BA3-096F91BB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 einfache und sicherheitsorientierte </a:t>
            </a:r>
            <a:r>
              <a:rPr lang="de-DE" dirty="0" err="1"/>
              <a:t>bAV</a:t>
            </a:r>
            <a:r>
              <a:rPr lang="de-DE" dirty="0"/>
              <a:t> gefragt ist, dann…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20EC8D79-D085-89CC-FEC8-583AA222F2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als Direktversicherung und Unterstützungskasse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 err="1"/>
              <a:t>Zusagearten</a:t>
            </a:r>
            <a:r>
              <a:rPr lang="de-DE" dirty="0"/>
              <a:t>: BOLZ und BZML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100 % Bruttobeitragsgarantie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Gutschrift der Überschüsse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garantierter Rentenfaktor 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keine abgesenkte Beitragsverzinsung mehr 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eigenes Bedingungswerk</a:t>
            </a:r>
          </a:p>
          <a:p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xmlns="" id="{4BDEFD4C-BDC0-2749-51A7-3A515C0941AF}"/>
              </a:ext>
            </a:extLst>
          </p:cNvPr>
          <p:cNvSpPr/>
          <p:nvPr/>
        </p:nvSpPr>
        <p:spPr>
          <a:xfrm>
            <a:off x="950720" y="5085184"/>
            <a:ext cx="3129055" cy="91440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B9A607A7-5A9B-5D50-A4EE-D1A6835F1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5210696"/>
            <a:ext cx="2624999" cy="674546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xmlns="" id="{EFE76C58-F792-8193-AFA3-8C1ED5BACD3C}"/>
              </a:ext>
            </a:extLst>
          </p:cNvPr>
          <p:cNvGrpSpPr/>
          <p:nvPr/>
        </p:nvGrpSpPr>
        <p:grpSpPr>
          <a:xfrm rot="-360000">
            <a:off x="10056142" y="2446673"/>
            <a:ext cx="1619939" cy="1456952"/>
            <a:chOff x="8849428" y="4777630"/>
            <a:chExt cx="1423035" cy="1242591"/>
          </a:xfrm>
        </p:grpSpPr>
        <p:sp>
          <p:nvSpPr>
            <p:cNvPr id="10" name="Oval 4">
              <a:extLst>
                <a:ext uri="{FF2B5EF4-FFF2-40B4-BE49-F238E27FC236}">
                  <a16:creationId xmlns:a16="http://schemas.microsoft.com/office/drawing/2014/main" xmlns="" id="{AD681649-2BE1-FA40-99E4-3B953DF13B8B}"/>
                </a:ext>
              </a:extLst>
            </p:cNvPr>
            <p:cNvSpPr/>
            <p:nvPr/>
          </p:nvSpPr>
          <p:spPr>
            <a:xfrm>
              <a:off x="8904456" y="4777630"/>
              <a:ext cx="1224136" cy="1224136"/>
            </a:xfrm>
            <a:prstGeom prst="ellipse">
              <a:avLst/>
            </a:prstGeom>
            <a:solidFill>
              <a:srgbClr val="EB007D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11" name="Textplatzhalter 2">
              <a:extLst>
                <a:ext uri="{FF2B5EF4-FFF2-40B4-BE49-F238E27FC236}">
                  <a16:creationId xmlns:a16="http://schemas.microsoft.com/office/drawing/2014/main" xmlns="" id="{768CE1F1-EE2C-EF38-6587-A4C54B4D6444}"/>
                </a:ext>
              </a:extLst>
            </p:cNvPr>
            <p:cNvSpPr txBox="1">
              <a:spLocks/>
            </p:cNvSpPr>
            <p:nvPr/>
          </p:nvSpPr>
          <p:spPr>
            <a:xfrm>
              <a:off x="8849428" y="4777630"/>
              <a:ext cx="1423035" cy="124259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228600" indent="-228600" algn="l" defTabSz="7200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Systemschrift"/>
                <a:buChar char="»"/>
                <a:tabLst>
                  <a:tab pos="360000" algn="l"/>
                  <a:tab pos="540000" algn="l"/>
                  <a:tab pos="720000" algn="l"/>
                  <a:tab pos="900000" algn="l"/>
                  <a:tab pos="1080000" algn="l"/>
                  <a:tab pos="1260000" algn="l"/>
                  <a:tab pos="1440000" algn="l"/>
                  <a:tab pos="1620000" algn="l"/>
                  <a:tab pos="1800000" algn="l"/>
                  <a:tab pos="1980000" algn="l"/>
                  <a:tab pos="2160000" algn="l"/>
                  <a:tab pos="2340000" algn="l"/>
                  <a:tab pos="2520000" algn="l"/>
                  <a:tab pos="2700000" algn="l"/>
                  <a:tab pos="2880000" algn="l"/>
                  <a:tab pos="3060000" algn="l"/>
                  <a:tab pos="3240000" algn="l"/>
                  <a:tab pos="3420000" algn="l"/>
                  <a:tab pos="3600000" algn="l"/>
                </a:tabLst>
                <a:defRPr sz="2400" b="0" i="0" kern="1200" cap="none" spc="0">
                  <a:ln>
                    <a:noFill/>
                  </a:ln>
                  <a:solidFill>
                    <a:schemeClr val="tx1"/>
                  </a:solidFill>
                  <a:effectLst/>
                  <a:latin typeface="Fira Sans Medium" panose="020B0503050000020004" pitchFamily="34" charset="0"/>
                  <a:ea typeface="+mn-ea"/>
                  <a:cs typeface="+mn-cs"/>
                </a:defRPr>
              </a:lvl1pPr>
              <a:lvl2pPr marL="685800" indent="-228600" algn="l" defTabSz="7200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Systemschrift"/>
                <a:buChar char="»"/>
                <a:tabLst>
                  <a:tab pos="360000" algn="l"/>
                  <a:tab pos="540000" algn="l"/>
                  <a:tab pos="720000" algn="l"/>
                  <a:tab pos="900000" algn="l"/>
                  <a:tab pos="1080000" algn="l"/>
                  <a:tab pos="1260000" algn="l"/>
                  <a:tab pos="1440000" algn="l"/>
                  <a:tab pos="1620000" algn="l"/>
                  <a:tab pos="1800000" algn="l"/>
                  <a:tab pos="1980000" algn="l"/>
                  <a:tab pos="2160000" algn="l"/>
                  <a:tab pos="2340000" algn="l"/>
                  <a:tab pos="2520000" algn="l"/>
                  <a:tab pos="2700000" algn="l"/>
                  <a:tab pos="2880000" algn="l"/>
                  <a:tab pos="3060000" algn="l"/>
                  <a:tab pos="3240000" algn="l"/>
                  <a:tab pos="3420000" algn="l"/>
                  <a:tab pos="3600000" algn="l"/>
                </a:tabLst>
                <a:defRPr sz="2000" b="0" i="0" kern="1200" cap="none" spc="0">
                  <a:ln>
                    <a:noFill/>
                  </a:ln>
                  <a:solidFill>
                    <a:schemeClr val="tx1"/>
                  </a:solidFill>
                  <a:effectLst/>
                  <a:latin typeface="Fira Sans" panose="020B0503050000020004" pitchFamily="34" charset="0"/>
                  <a:ea typeface="+mn-ea"/>
                  <a:cs typeface="+mn-cs"/>
                </a:defRPr>
              </a:lvl2pPr>
              <a:lvl3pPr marL="1143000" indent="-228600" algn="l" defTabSz="7200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Systemschrift"/>
                <a:buChar char="»"/>
                <a:tabLst>
                  <a:tab pos="360000" algn="l"/>
                  <a:tab pos="540000" algn="l"/>
                  <a:tab pos="720000" algn="l"/>
                  <a:tab pos="900000" algn="l"/>
                  <a:tab pos="1080000" algn="l"/>
                  <a:tab pos="1260000" algn="l"/>
                  <a:tab pos="1440000" algn="l"/>
                  <a:tab pos="1620000" algn="l"/>
                  <a:tab pos="1800000" algn="l"/>
                  <a:tab pos="1980000" algn="l"/>
                  <a:tab pos="2160000" algn="l"/>
                  <a:tab pos="2340000" algn="l"/>
                  <a:tab pos="2520000" algn="l"/>
                  <a:tab pos="2700000" algn="l"/>
                  <a:tab pos="2880000" algn="l"/>
                  <a:tab pos="3060000" algn="l"/>
                  <a:tab pos="3240000" algn="l"/>
                  <a:tab pos="3420000" algn="l"/>
                  <a:tab pos="3600000" algn="l"/>
                </a:tabLst>
                <a:defRPr sz="2000" b="0" i="0" kern="1200" cap="none" spc="0">
                  <a:ln>
                    <a:noFill/>
                  </a:ln>
                  <a:solidFill>
                    <a:schemeClr val="tx1"/>
                  </a:solidFill>
                  <a:effectLst/>
                  <a:latin typeface="Fira Sans" panose="020B0503050000020004" pitchFamily="34" charset="0"/>
                  <a:ea typeface="+mn-ea"/>
                  <a:cs typeface="+mn-cs"/>
                </a:defRPr>
              </a:lvl3pPr>
              <a:lvl4pPr marL="1600200" indent="-228600" algn="l" defTabSz="7200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Systemschrift"/>
                <a:buChar char="»"/>
                <a:tabLst>
                  <a:tab pos="360000" algn="l"/>
                  <a:tab pos="540000" algn="l"/>
                  <a:tab pos="720000" algn="l"/>
                  <a:tab pos="900000" algn="l"/>
                  <a:tab pos="1080000" algn="l"/>
                  <a:tab pos="1260000" algn="l"/>
                  <a:tab pos="1440000" algn="l"/>
                  <a:tab pos="1620000" algn="l"/>
                  <a:tab pos="1800000" algn="l"/>
                  <a:tab pos="1980000" algn="l"/>
                  <a:tab pos="2160000" algn="l"/>
                  <a:tab pos="2340000" algn="l"/>
                  <a:tab pos="2520000" algn="l"/>
                  <a:tab pos="2700000" algn="l"/>
                  <a:tab pos="2880000" algn="l"/>
                  <a:tab pos="3060000" algn="l"/>
                  <a:tab pos="3240000" algn="l"/>
                  <a:tab pos="3420000" algn="l"/>
                  <a:tab pos="3600000" algn="l"/>
                </a:tabLst>
                <a:defRPr sz="2000" b="0" i="0" kern="1200" cap="none" spc="0">
                  <a:ln>
                    <a:noFill/>
                  </a:ln>
                  <a:solidFill>
                    <a:schemeClr val="tx1"/>
                  </a:solidFill>
                  <a:effectLst/>
                  <a:latin typeface="Fira Sans" panose="020B0503050000020004" pitchFamily="34" charset="0"/>
                  <a:ea typeface="+mn-ea"/>
                  <a:cs typeface="+mn-cs"/>
                </a:defRPr>
              </a:lvl4pPr>
              <a:lvl5pPr marL="2057400" indent="-228600" algn="l" defTabSz="7200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Systemschrift"/>
                <a:buChar char="»"/>
                <a:tabLst>
                  <a:tab pos="360000" algn="l"/>
                  <a:tab pos="540000" algn="l"/>
                  <a:tab pos="720000" algn="l"/>
                  <a:tab pos="900000" algn="l"/>
                  <a:tab pos="1080000" algn="l"/>
                  <a:tab pos="1260000" algn="l"/>
                  <a:tab pos="1440000" algn="l"/>
                  <a:tab pos="1620000" algn="l"/>
                  <a:tab pos="1800000" algn="l"/>
                  <a:tab pos="1980000" algn="l"/>
                  <a:tab pos="2160000" algn="l"/>
                  <a:tab pos="2340000" algn="l"/>
                  <a:tab pos="2520000" algn="l"/>
                  <a:tab pos="2700000" algn="l"/>
                  <a:tab pos="2880000" algn="l"/>
                  <a:tab pos="3060000" algn="l"/>
                  <a:tab pos="3240000" algn="l"/>
                  <a:tab pos="3420000" algn="l"/>
                  <a:tab pos="3600000" algn="l"/>
                </a:tabLst>
                <a:defRPr sz="2000" b="0" i="0" kern="1200" cap="none" spc="0">
                  <a:ln>
                    <a:noFill/>
                  </a:ln>
                  <a:solidFill>
                    <a:schemeClr val="tx1"/>
                  </a:solidFill>
                  <a:effectLst/>
                  <a:latin typeface="Fira Sans" panose="020B05030500000200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Systemschrift"/>
                <a:buNone/>
                <a:defRPr/>
              </a:pPr>
              <a:r>
                <a:rPr lang="de-DE" b="1" dirty="0">
                  <a:solidFill>
                    <a:srgbClr val="FFFFFF"/>
                  </a:solidFill>
                  <a:latin typeface="Fira Sans"/>
                </a:rPr>
                <a:t>3,40 %    p.a.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42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A04F5C-1249-3437-9BA3-096F91BB0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21" y="1059166"/>
            <a:ext cx="3417087" cy="1289714"/>
          </a:xfrm>
        </p:spPr>
        <p:txBody>
          <a:bodyPr/>
          <a:lstStyle/>
          <a:p>
            <a:r>
              <a:rPr lang="de-DE" dirty="0"/>
              <a:t>Wenn eine komfortable und renditeorientierte </a:t>
            </a:r>
            <a:r>
              <a:rPr lang="de-DE" dirty="0" err="1"/>
              <a:t>bAV</a:t>
            </a:r>
            <a:r>
              <a:rPr lang="de-DE" dirty="0"/>
              <a:t> gefragt ist, dann…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20EC8D79-D085-89CC-FEC8-583AA222F2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als Direktversicherung und Unterstützungskasse 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 err="1"/>
              <a:t>Zusageart</a:t>
            </a:r>
            <a:r>
              <a:rPr lang="de-DE" dirty="0"/>
              <a:t>: BOLZ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80 % Bruttobeitragsgarantie (endfällig)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GARANTIE PLUS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>
                <a:solidFill>
                  <a:schemeClr val="bg1"/>
                </a:solidFill>
              </a:rPr>
              <a:t>zwei regelbasierte, gemanagte Fondsportfolios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garantierter Rentenfaktor </a:t>
            </a:r>
          </a:p>
          <a:p>
            <a:pPr marL="342900" indent="-342900">
              <a:buFont typeface="Fira Sans" panose="020B0503050000020004" pitchFamily="34" charset="0"/>
              <a:buChar char="»"/>
            </a:pPr>
            <a:r>
              <a:rPr lang="de-DE" dirty="0"/>
              <a:t>eigenes Bedingungswerk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xmlns="" id="{4BDEFD4C-BDC0-2749-51A7-3A515C0941AF}"/>
              </a:ext>
            </a:extLst>
          </p:cNvPr>
          <p:cNvSpPr/>
          <p:nvPr/>
        </p:nvSpPr>
        <p:spPr>
          <a:xfrm>
            <a:off x="950720" y="5085184"/>
            <a:ext cx="3129055" cy="91440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FA17C64F-01E4-D700-7108-A7352FAF8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5188275"/>
            <a:ext cx="2520280" cy="716219"/>
          </a:xfrm>
          <a:prstGeom prst="rect">
            <a:avLst/>
          </a:prstGeom>
        </p:spPr>
      </p:pic>
      <p:sp>
        <p:nvSpPr>
          <p:cNvPr id="5" name="Oval 3">
            <a:extLst>
              <a:ext uri="{FF2B5EF4-FFF2-40B4-BE49-F238E27FC236}">
                <a16:creationId xmlns:a16="http://schemas.microsoft.com/office/drawing/2014/main" xmlns="" id="{976FA2CC-6BEC-3036-2D2A-1019E3240F98}"/>
              </a:ext>
            </a:extLst>
          </p:cNvPr>
          <p:cNvSpPr/>
          <p:nvPr/>
        </p:nvSpPr>
        <p:spPr>
          <a:xfrm rot="21240000">
            <a:off x="10256004" y="4693033"/>
            <a:ext cx="1240726" cy="1193516"/>
          </a:xfrm>
          <a:prstGeom prst="ellipse">
            <a:avLst/>
          </a:prstGeom>
          <a:solidFill>
            <a:srgbClr val="23803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B342BAFC-33EF-8B5B-6B34-EB8B4463C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33971">
            <a:off x="10363499" y="5107225"/>
            <a:ext cx="1015600" cy="365133"/>
          </a:xfrm>
          <a:prstGeom prst="rect">
            <a:avLst/>
          </a:prstGeom>
        </p:spPr>
      </p:pic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xmlns="" id="{576D64D6-9DE9-8544-BD4F-90DB18392436}"/>
              </a:ext>
            </a:extLst>
          </p:cNvPr>
          <p:cNvSpPr/>
          <p:nvPr/>
        </p:nvSpPr>
        <p:spPr>
          <a:xfrm>
            <a:off x="5550446" y="3522712"/>
            <a:ext cx="5154066" cy="786342"/>
          </a:xfrm>
          <a:prstGeom prst="roundRect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xmlns="" id="{8A524071-13D8-8587-5D8E-9BD4CB6FE1FF}"/>
              </a:ext>
            </a:extLst>
          </p:cNvPr>
          <p:cNvSpPr txBox="1"/>
          <p:nvPr/>
        </p:nvSpPr>
        <p:spPr>
          <a:xfrm>
            <a:off x="5550446" y="3539613"/>
            <a:ext cx="50405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Fira Sans" panose="020B0503050000020004" pitchFamily="34" charset="0"/>
              <a:buChar char="»"/>
              <a:defRPr/>
            </a:pPr>
            <a:r>
              <a:rPr lang="de-DE" sz="2200" dirty="0">
                <a:solidFill>
                  <a:srgbClr val="FFFFFF"/>
                </a:solidFill>
              </a:rPr>
              <a:t>zwei regelbasierte, gemanagte Fondsportfolios</a:t>
            </a:r>
          </a:p>
        </p:txBody>
      </p:sp>
    </p:spTree>
    <p:extLst>
      <p:ext uri="{BB962C8B-B14F-4D97-AF65-F5344CB8AC3E}">
        <p14:creationId xmlns:p14="http://schemas.microsoft.com/office/powerpoint/2010/main" val="43699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6" grpId="0" animBg="1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24F5B3D-9AEC-98F8-F494-0C8CA569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Komfortable und renditeorientierte Portfolios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2C30F99C-420A-F4CF-60F2-A01156162E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So funktioniert es: Ihr wählt mit dem Kunden das Portfolio, um den Rest kümmern wir uns!</a:t>
            </a:r>
          </a:p>
        </p:txBody>
      </p:sp>
      <p:sp>
        <p:nvSpPr>
          <p:cNvPr id="4" name="Flussdiagramm: Prozess 3">
            <a:extLst>
              <a:ext uri="{FF2B5EF4-FFF2-40B4-BE49-F238E27FC236}">
                <a16:creationId xmlns:a16="http://schemas.microsoft.com/office/drawing/2014/main" xmlns="" id="{DE5A6567-9723-2C3A-D276-8B9F462EF715}"/>
              </a:ext>
            </a:extLst>
          </p:cNvPr>
          <p:cNvSpPr/>
          <p:nvPr/>
        </p:nvSpPr>
        <p:spPr>
          <a:xfrm>
            <a:off x="933450" y="3226045"/>
            <a:ext cx="914078" cy="864096"/>
          </a:xfrm>
          <a:prstGeom prst="flowChartProces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3600" b="1" dirty="0">
                <a:solidFill>
                  <a:srgbClr val="FFFFFF"/>
                </a:solidFill>
              </a:rPr>
              <a:t>1</a:t>
            </a:r>
            <a:endParaRPr lang="de-DE" sz="3600" dirty="0">
              <a:solidFill>
                <a:srgbClr val="FFFFFF"/>
              </a:solidFill>
            </a:endParaRPr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xmlns="" id="{BC35C503-7CD3-EA92-9A00-B5F319C54BFB}"/>
              </a:ext>
            </a:extLst>
          </p:cNvPr>
          <p:cNvSpPr/>
          <p:nvPr/>
        </p:nvSpPr>
        <p:spPr>
          <a:xfrm rot="5400000">
            <a:off x="1825547" y="3532487"/>
            <a:ext cx="288032" cy="242192"/>
          </a:xfrm>
          <a:prstGeom prst="triangle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F240C317-B288-88F8-64B9-E131300DE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3317015"/>
            <a:ext cx="4076910" cy="67313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777F717-E5FC-DFEE-706A-B8831FBA3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51" y="5045207"/>
            <a:ext cx="5778797" cy="67313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A24068CD-2566-B35D-CF2A-2F7DBD41ED03}"/>
              </a:ext>
            </a:extLst>
          </p:cNvPr>
          <p:cNvSpPr txBox="1"/>
          <p:nvPr/>
        </p:nvSpPr>
        <p:spPr>
          <a:xfrm>
            <a:off x="7896200" y="3412298"/>
            <a:ext cx="2304256" cy="33855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de-DE" sz="2200" b="1" dirty="0">
                <a:solidFill>
                  <a:srgbClr val="1469AE"/>
                </a:solidFill>
              </a:rPr>
              <a:t>oder</a:t>
            </a:r>
          </a:p>
        </p:txBody>
      </p:sp>
      <p:sp>
        <p:nvSpPr>
          <p:cNvPr id="13" name="Flussdiagramm: Prozess 12">
            <a:extLst>
              <a:ext uri="{FF2B5EF4-FFF2-40B4-BE49-F238E27FC236}">
                <a16:creationId xmlns:a16="http://schemas.microsoft.com/office/drawing/2014/main" xmlns="" id="{C4DD7C48-3BE9-B6B5-2CAB-7493FD08D029}"/>
              </a:ext>
            </a:extLst>
          </p:cNvPr>
          <p:cNvSpPr/>
          <p:nvPr/>
        </p:nvSpPr>
        <p:spPr>
          <a:xfrm>
            <a:off x="3863752" y="4998262"/>
            <a:ext cx="914078" cy="864096"/>
          </a:xfrm>
          <a:prstGeom prst="flowChartProces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3600" b="1" dirty="0">
                <a:solidFill>
                  <a:srgbClr val="FFFFFF"/>
                </a:solidFill>
              </a:rPr>
              <a:t>2</a:t>
            </a:r>
            <a:endParaRPr lang="de-DE" sz="3600" dirty="0">
              <a:solidFill>
                <a:srgbClr val="FFFFFF"/>
              </a:solidFill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xmlns="" id="{8CFA8206-3564-B34E-503B-7CACAB35676B}"/>
              </a:ext>
            </a:extLst>
          </p:cNvPr>
          <p:cNvSpPr/>
          <p:nvPr/>
        </p:nvSpPr>
        <p:spPr>
          <a:xfrm rot="5400000">
            <a:off x="4754910" y="5260679"/>
            <a:ext cx="288032" cy="242192"/>
          </a:xfrm>
          <a:prstGeom prst="triangle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2054" name="Picture 6" descr="Munich RE | Versicherungsforen Leipzig">
            <a:extLst>
              <a:ext uri="{FF2B5EF4-FFF2-40B4-BE49-F238E27FC236}">
                <a16:creationId xmlns:a16="http://schemas.microsoft.com/office/drawing/2014/main" xmlns="" id="{3C53F2C6-6142-8724-A2CE-373AF04B1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93" y="431021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64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FD48169-31D4-3917-883F-EF09C73B0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Strategie &amp; Funktionsweise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3BB55DCC-341F-818B-E0A7-0BC286ED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12" y="2132856"/>
            <a:ext cx="2853232" cy="2853232"/>
          </a:xfrm>
          <a:prstGeom prst="rect">
            <a:avLst/>
          </a:prstGeom>
        </p:spPr>
      </p:pic>
      <p:sp>
        <p:nvSpPr>
          <p:cNvPr id="7" name="Flussdiagramm: Prozess 6">
            <a:extLst>
              <a:ext uri="{FF2B5EF4-FFF2-40B4-BE49-F238E27FC236}">
                <a16:creationId xmlns:a16="http://schemas.microsoft.com/office/drawing/2014/main" xmlns="" id="{9707C35E-479E-0937-8E85-F45476271A75}"/>
              </a:ext>
            </a:extLst>
          </p:cNvPr>
          <p:cNvSpPr/>
          <p:nvPr/>
        </p:nvSpPr>
        <p:spPr>
          <a:xfrm>
            <a:off x="5567561" y="3456806"/>
            <a:ext cx="792088" cy="724590"/>
          </a:xfrm>
          <a:prstGeom prst="flowChartProces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3600" b="1" dirty="0">
                <a:solidFill>
                  <a:srgbClr val="FFFFFF"/>
                </a:solidFill>
              </a:rPr>
              <a:t>1</a:t>
            </a:r>
            <a:endParaRPr lang="de-DE" sz="3600" dirty="0">
              <a:solidFill>
                <a:srgbClr val="FFFFFF"/>
              </a:solidFill>
            </a:endParaRPr>
          </a:p>
        </p:txBody>
      </p:sp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xmlns="" id="{4420BB16-B71C-32A6-E987-104F39DE3F0D}"/>
              </a:ext>
            </a:extLst>
          </p:cNvPr>
          <p:cNvSpPr/>
          <p:nvPr/>
        </p:nvSpPr>
        <p:spPr>
          <a:xfrm rot="5400000">
            <a:off x="6311479" y="3716486"/>
            <a:ext cx="260226" cy="172913"/>
          </a:xfrm>
          <a:prstGeom prst="triangle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1D4BFBD-52BD-55D7-8001-AE4115EA314F}"/>
              </a:ext>
            </a:extLst>
          </p:cNvPr>
          <p:cNvSpPr txBox="1"/>
          <p:nvPr/>
        </p:nvSpPr>
        <p:spPr>
          <a:xfrm>
            <a:off x="6842273" y="3495165"/>
            <a:ext cx="4400841" cy="92333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de-DE" sz="2000" b="1" dirty="0">
                <a:solidFill>
                  <a:srgbClr val="EB007D"/>
                </a:solidFill>
                <a:latin typeface="Fira Sans Medium" panose="020B0603050000020004" pitchFamily="34" charset="0"/>
              </a:rPr>
              <a:t>20 % in europäische Staatsanleihen als stabilen Anker in unruhigen Marktphasen</a:t>
            </a:r>
          </a:p>
        </p:txBody>
      </p:sp>
      <p:sp>
        <p:nvSpPr>
          <p:cNvPr id="11" name="Flussdiagramm: Prozess 10">
            <a:extLst>
              <a:ext uri="{FF2B5EF4-FFF2-40B4-BE49-F238E27FC236}">
                <a16:creationId xmlns:a16="http://schemas.microsoft.com/office/drawing/2014/main" xmlns="" id="{92D002B7-173A-047E-624B-BD78B6ABB83F}"/>
              </a:ext>
            </a:extLst>
          </p:cNvPr>
          <p:cNvSpPr/>
          <p:nvPr/>
        </p:nvSpPr>
        <p:spPr>
          <a:xfrm>
            <a:off x="5558532" y="4797152"/>
            <a:ext cx="792088" cy="724590"/>
          </a:xfrm>
          <a:prstGeom prst="flowChartProces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3600" b="1" dirty="0">
                <a:solidFill>
                  <a:srgbClr val="FFFFFF"/>
                </a:solidFill>
              </a:rPr>
              <a:t>2</a:t>
            </a:r>
            <a:endParaRPr lang="de-DE" sz="3600" dirty="0">
              <a:solidFill>
                <a:srgbClr val="FFFFFF"/>
              </a:solidFill>
            </a:endParaRPr>
          </a:p>
        </p:txBody>
      </p:sp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xmlns="" id="{7D1786CB-8F99-FB6F-4AA4-8670018C580B}"/>
              </a:ext>
            </a:extLst>
          </p:cNvPr>
          <p:cNvSpPr/>
          <p:nvPr/>
        </p:nvSpPr>
        <p:spPr>
          <a:xfrm rot="5400000">
            <a:off x="6306963" y="5012630"/>
            <a:ext cx="260226" cy="172913"/>
          </a:xfrm>
          <a:prstGeom prst="triangle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0F4A46A6-FD98-CDF3-1A4D-91DE7A8EFF54}"/>
              </a:ext>
            </a:extLst>
          </p:cNvPr>
          <p:cNvSpPr txBox="1"/>
          <p:nvPr/>
        </p:nvSpPr>
        <p:spPr>
          <a:xfrm>
            <a:off x="6838482" y="4851670"/>
            <a:ext cx="4400841" cy="61555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de-DE" sz="2000" b="1" dirty="0">
                <a:solidFill>
                  <a:srgbClr val="EB007D"/>
                </a:solidFill>
                <a:latin typeface="Fira Sans Medium" panose="020B0603050000020004" pitchFamily="34" charset="0"/>
              </a:rPr>
              <a:t>80 % in weltweite Aktienmärkte für die Chance auf mehr Rendite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D5DA0DA1-E8A8-CCC7-CB4A-485466397E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109" y="5329658"/>
            <a:ext cx="360040" cy="384167"/>
          </a:xfrm>
          <a:prstGeom prst="rect">
            <a:avLst/>
          </a:prstGeom>
        </p:spPr>
      </p:pic>
      <p:sp>
        <p:nvSpPr>
          <p:cNvPr id="17" name="Textplatzhalter 4">
            <a:extLst>
              <a:ext uri="{FF2B5EF4-FFF2-40B4-BE49-F238E27FC236}">
                <a16:creationId xmlns:a16="http://schemas.microsoft.com/office/drawing/2014/main" xmlns="" id="{57D311B5-9FD0-AE84-7F41-5C9AF5B9069D}"/>
              </a:ext>
            </a:extLst>
          </p:cNvPr>
          <p:cNvSpPr txBox="1">
            <a:spLocks/>
          </p:cNvSpPr>
          <p:nvPr/>
        </p:nvSpPr>
        <p:spPr>
          <a:xfrm>
            <a:off x="1015975" y="5326493"/>
            <a:ext cx="3600400" cy="103931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28600" indent="-22860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4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Fira Sans Medium" panose="020B0503050000020004" pitchFamily="34" charset="0"/>
                <a:ea typeface="+mn-ea"/>
                <a:cs typeface="+mn-cs"/>
              </a:defRPr>
            </a:lvl1pPr>
            <a:lvl2pPr marL="685800" indent="-22860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  <a:ea typeface="+mn-ea"/>
                <a:cs typeface="+mn-cs"/>
              </a:defRPr>
            </a:lvl2pPr>
            <a:lvl3pPr marL="1143000" indent="-22860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  <a:ea typeface="+mn-ea"/>
                <a:cs typeface="+mn-cs"/>
              </a:defRPr>
            </a:lvl3pPr>
            <a:lvl4pPr marL="1600200" indent="-22860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  <a:ea typeface="+mn-ea"/>
                <a:cs typeface="+mn-cs"/>
              </a:defRPr>
            </a:lvl4pPr>
            <a:lvl5pPr marL="2057400" indent="-228600" algn="l" defTabSz="72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stemschrift"/>
              <a:buNone/>
              <a:defRPr/>
            </a:pPr>
            <a:r>
              <a:rPr lang="de-DE" sz="1400" b="1" dirty="0">
                <a:solidFill>
                  <a:srgbClr val="FFFFFF"/>
                </a:solidFill>
                <a:latin typeface="Fira Sans Medium"/>
              </a:rPr>
              <a:t>Gut zu wissen! </a:t>
            </a:r>
            <a:r>
              <a:rPr lang="de-DE" sz="1400" dirty="0">
                <a:solidFill>
                  <a:srgbClr val="FFFFFF"/>
                </a:solidFill>
                <a:latin typeface="Fira Sans Medium"/>
              </a:rPr>
              <a:t>D</a:t>
            </a:r>
            <a:r>
              <a:rPr lang="de-DE" sz="1400" dirty="0">
                <a:solidFill>
                  <a:srgbClr val="FFFFFF"/>
                </a:solidFill>
                <a:latin typeface="Fira Sans"/>
              </a:rPr>
              <a:t>ie Kombination dieser beiden Anlageklassen fördert nicht</a:t>
            </a:r>
          </a:p>
          <a:p>
            <a:pPr marL="0" indent="0">
              <a:buFont typeface="Systemschrift"/>
              <a:buNone/>
              <a:defRPr/>
            </a:pPr>
            <a:r>
              <a:rPr lang="de-DE" sz="1400" dirty="0">
                <a:solidFill>
                  <a:srgbClr val="FFFFFF"/>
                </a:solidFill>
                <a:latin typeface="Fira Sans"/>
              </a:rPr>
              <a:t>nur die Diversifikation, sondern sorgt gleichzeitig für ein ausgewogenes Risiko-Rendite-Profil</a:t>
            </a:r>
            <a:r>
              <a:rPr lang="de-DE" sz="1400" b="1" dirty="0">
                <a:solidFill>
                  <a:srgbClr val="FFFFFF"/>
                </a:solidFill>
                <a:latin typeface="Fira Sans"/>
              </a:rPr>
              <a:t>. </a:t>
            </a:r>
            <a:endParaRPr lang="de-DE" sz="1400" dirty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xmlns="" id="{CAD2CAD3-517D-C0C7-4608-C325DE8CC6F4}"/>
              </a:ext>
            </a:extLst>
          </p:cNvPr>
          <p:cNvSpPr txBox="1">
            <a:spLocks/>
          </p:cNvSpPr>
          <p:nvPr/>
        </p:nvSpPr>
        <p:spPr>
          <a:xfrm>
            <a:off x="5626100" y="1049336"/>
            <a:ext cx="5627688" cy="1791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200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2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7200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20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7200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18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7200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Tx/>
              <a:buNone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16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7200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Systemschrift"/>
              <a:buChar char="»"/>
              <a:tabLst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  <a:tab pos="2340000" algn="l"/>
                <a:tab pos="2520000" algn="l"/>
                <a:tab pos="2700000" algn="l"/>
                <a:tab pos="2880000" algn="l"/>
                <a:tab pos="3060000" algn="l"/>
                <a:tab pos="3240000" algn="l"/>
                <a:tab pos="3420000" algn="l"/>
                <a:tab pos="3600000" algn="l"/>
              </a:tabLst>
              <a:defRPr sz="1400" b="0" i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Fira Sans" panose="020B0503050000020004" pitchFamily="34" charset="0"/>
              <a:buChar char="»"/>
              <a:defRPr/>
            </a:pPr>
            <a:r>
              <a:rPr lang="de-DE" dirty="0">
                <a:solidFill>
                  <a:srgbClr val="1469AE"/>
                </a:solidFill>
              </a:rPr>
              <a:t>Portfolios bestehen aus zwei Anlageklassen und setzen sich aus verschiedenen ETFs zusammen</a:t>
            </a:r>
          </a:p>
          <a:p>
            <a:pPr marL="342900" indent="-342900">
              <a:buFont typeface="Fira Sans" panose="020B0503050000020004" pitchFamily="34" charset="0"/>
              <a:buChar char="»"/>
              <a:defRPr/>
            </a:pPr>
            <a:r>
              <a:rPr lang="de-DE" dirty="0">
                <a:solidFill>
                  <a:srgbClr val="1469AE"/>
                </a:solidFill>
              </a:rPr>
              <a:t>automatisierte und regelbasierte Anpassung (monatlich)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84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 animBg="1"/>
      <p:bldP spid="12" grpId="0" animBg="1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DBDEAA8-C206-DC59-4AF3-C438BD70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Das steckt drin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68BE28FF-3E66-F3B0-83AC-7C7772CE8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98" y="1748590"/>
            <a:ext cx="5237325" cy="32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E7BFE8B3-CDBA-990E-2F04-3452D829F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767" y="2902368"/>
            <a:ext cx="6534917" cy="3278951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75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Neu: Später mehr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03" y="2112794"/>
            <a:ext cx="8369718" cy="38904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772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Relevanz der bAV im Gesamtkontext der Altersversorge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09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9B9F1E6-7345-6D04-3805-A6B4E6B3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Trendsteuerung: So funktionierts!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BC6692A-A89D-4CEE-5416-898FF037E4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5810622" cy="4224338"/>
          </a:xfrm>
        </p:spPr>
        <p:txBody>
          <a:bodyPr/>
          <a:lstStyle/>
          <a:p>
            <a:r>
              <a:rPr lang="de-DE" sz="2000" dirty="0"/>
              <a:t>»	Indikator ist die vergangene Wertentwicklung 	des ETFs über die letzten 12 Monate 	(„Momentum“).</a:t>
            </a:r>
          </a:p>
          <a:p>
            <a:r>
              <a:rPr lang="de-DE" sz="2000" dirty="0"/>
              <a:t>»	monatliche Überprüfung und Überführung in 	ein Ranking</a:t>
            </a:r>
          </a:p>
          <a:p>
            <a:r>
              <a:rPr lang="de-DE" sz="2000" dirty="0"/>
              <a:t>»	ETF mit der höchsten Wertentwicklung belegt 	Rang 1, der mit der zweithöchsten 	Wertentwicklung Rang 2 usw.</a:t>
            </a:r>
          </a:p>
          <a:p>
            <a:r>
              <a:rPr lang="de-DE" sz="2000" dirty="0"/>
              <a:t>»	ETF mit der geringsten Wertentwicklung wird 	für den kommenden Monat nicht in der 	Allokation berücksichtigt</a:t>
            </a: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77DBED5D-48D0-92B2-E1EF-B0ED91576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689" y="2050151"/>
            <a:ext cx="3744416" cy="431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7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D0A202D-B899-57D1-FD69-B9F9DD51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 err="1"/>
              <a:t>EasyList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000" dirty="0"/>
              <a:t>Der einfache Antrag für das Kollektivgeschäft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40BC7703-53D9-06AD-22E3-F7BFDA4AF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20" y="1559876"/>
            <a:ext cx="6291080" cy="4437112"/>
          </a:xfrm>
          <a:prstGeom prst="rect">
            <a:avLst/>
          </a:prstGeom>
          <a:ln w="9525">
            <a:noFill/>
          </a:ln>
          <a:effectLst>
            <a:glow>
              <a:schemeClr val="tx1"/>
            </a:glow>
            <a:softEdge rad="0"/>
          </a:effectLst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xmlns="" id="{067D6C9E-9334-FBCF-1A62-C1FA8DEF3C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8214" y="2276872"/>
            <a:ext cx="3345079" cy="39068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Fixe Tarifmerkmale für das standardisierte </a:t>
            </a:r>
            <a:r>
              <a:rPr lang="de-DE" sz="2000" dirty="0" err="1"/>
              <a:t>bAV</a:t>
            </a:r>
            <a:r>
              <a:rPr lang="de-DE" sz="2000" dirty="0"/>
              <a:t>-Geschäft.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Für laufende Anmeldungen ab einer Kollektivgröße von 50 Personen.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800" b="1" dirty="0"/>
              <a:t>Jetzt auch im XEMPUS </a:t>
            </a:r>
            <a:r>
              <a:rPr lang="de-DE" sz="2800" b="1" dirty="0" err="1"/>
              <a:t>Advisor</a:t>
            </a:r>
            <a:r>
              <a:rPr lang="de-DE" sz="2800" b="1" dirty="0"/>
              <a:t> verfügbar.</a:t>
            </a:r>
          </a:p>
        </p:txBody>
      </p:sp>
    </p:spTree>
    <p:extLst>
      <p:ext uri="{BB962C8B-B14F-4D97-AF65-F5344CB8AC3E}">
        <p14:creationId xmlns:p14="http://schemas.microsoft.com/office/powerpoint/2010/main" val="40538932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D0A202D-B899-57D1-FD69-B9F9DD51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21" y="620688"/>
            <a:ext cx="3730908" cy="530225"/>
          </a:xfrm>
        </p:spPr>
        <p:txBody>
          <a:bodyPr/>
          <a:lstStyle/>
          <a:p>
            <a:r>
              <a:rPr lang="de-DE" sz="2800" b="1" dirty="0" err="1"/>
              <a:t>wayly</a:t>
            </a:r>
            <a:r>
              <a:rPr lang="de-DE" b="1" dirty="0"/>
              <a:t/>
            </a:r>
            <a:br>
              <a:rPr lang="de-DE" b="1" dirty="0"/>
            </a:br>
            <a:r>
              <a:rPr lang="de-DE" b="1" dirty="0"/>
              <a:t/>
            </a:r>
            <a:br>
              <a:rPr lang="de-DE" b="1" dirty="0"/>
            </a:br>
            <a:r>
              <a:rPr lang="de-DE" sz="2000" dirty="0"/>
              <a:t>Selbstabschluss-Strecke mit digitaler Mitarbeiter-beratung.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D49F7995-1374-7E60-2CB5-14A8BA07A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1572714"/>
            <a:ext cx="5472608" cy="408221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xmlns="" id="{47D3EB65-356D-CCE7-CDFC-744238D36381}"/>
              </a:ext>
            </a:extLst>
          </p:cNvPr>
          <p:cNvSpPr/>
          <p:nvPr/>
        </p:nvSpPr>
        <p:spPr>
          <a:xfrm>
            <a:off x="936488" y="5703355"/>
            <a:ext cx="3143288" cy="62441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xmlns="" id="{B1D998FB-0A54-D3CA-2B6A-77C98ED16D52}"/>
              </a:ext>
            </a:extLst>
          </p:cNvPr>
          <p:cNvSpPr/>
          <p:nvPr/>
        </p:nvSpPr>
        <p:spPr>
          <a:xfrm>
            <a:off x="3885456" y="5703355"/>
            <a:ext cx="194320" cy="338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xmlns="" id="{1C46E8CD-926B-9F97-2BB5-A3FDAD5AF182}"/>
              </a:ext>
            </a:extLst>
          </p:cNvPr>
          <p:cNvSpPr/>
          <p:nvPr/>
        </p:nvSpPr>
        <p:spPr>
          <a:xfrm>
            <a:off x="936488" y="5986064"/>
            <a:ext cx="194320" cy="338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xmlns="" id="{D3CE65C8-E4B1-0153-07C0-D56197E39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474" y="5712457"/>
            <a:ext cx="2017315" cy="582164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0E38477B-B721-F042-3C62-717A8FCA5D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8214" y="2420888"/>
            <a:ext cx="3345079" cy="39068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Volle Kontrolle durch den Vertriebspartner.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Beratung 24/7 möglich.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Für maximalen Erfolg in großen Kollektiven.</a:t>
            </a:r>
          </a:p>
        </p:txBody>
      </p:sp>
      <p:sp>
        <p:nvSpPr>
          <p:cNvPr id="3" name="Ellipse 2"/>
          <p:cNvSpPr/>
          <p:nvPr/>
        </p:nvSpPr>
        <p:spPr>
          <a:xfrm>
            <a:off x="8440941" y="4766864"/>
            <a:ext cx="2911643" cy="12192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35361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32B4AC5E-C956-F027-9382-8E07FD362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396" y="205347"/>
            <a:ext cx="3574957" cy="6258029"/>
          </a:xfrm>
          <a:prstGeom prst="rect">
            <a:avLst/>
          </a:prstGeom>
          <a:effectLst>
            <a:glow rad="63500">
              <a:srgbClr val="1469AE">
                <a:satMod val="175000"/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62902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Lösung liegt in der Kommunikation</a:t>
            </a:r>
          </a:p>
          <a:p>
            <a:r>
              <a:rPr lang="de-DE" dirty="0" smtClean="0"/>
              <a:t>Emotionalere Ansprache </a:t>
            </a:r>
          </a:p>
          <a:p>
            <a:r>
              <a:rPr lang="de-DE" dirty="0" err="1" smtClean="0"/>
              <a:t>Benchmarkanalyse</a:t>
            </a:r>
            <a:r>
              <a:rPr lang="de-DE" dirty="0" smtClean="0"/>
              <a:t> Teil 2 ( Daten aus 2021)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Allianz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7" y="3470404"/>
            <a:ext cx="6459858" cy="197204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5971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Nur wer die relevanten Tools kennt und nutzt wird erfolgreich sein</a:t>
            </a:r>
          </a:p>
          <a:p>
            <a:r>
              <a:rPr lang="de-DE" dirty="0" smtClean="0"/>
              <a:t>Sie können das, wenn Sie einfach nur machen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790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Wir bleiben wichtig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" y="1530910"/>
            <a:ext cx="3897873" cy="27406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991" y="1651226"/>
            <a:ext cx="5386534" cy="355443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945" y="4122822"/>
            <a:ext cx="3412920" cy="250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5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53" y="475095"/>
            <a:ext cx="5877745" cy="576342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184358" y="3826042"/>
            <a:ext cx="5229726" cy="2013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823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74" y="89462"/>
            <a:ext cx="4604373" cy="3191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feld 6"/>
          <p:cNvSpPr txBox="1"/>
          <p:nvPr/>
        </p:nvSpPr>
        <p:spPr>
          <a:xfrm>
            <a:off x="150674" y="3536252"/>
            <a:ext cx="432334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/>
              <a:t>Steuer-Ident.nr. wird elementar </a:t>
            </a:r>
            <a:endParaRPr lang="de-DE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387" y="205346"/>
            <a:ext cx="3649655" cy="55337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792" y="3536252"/>
            <a:ext cx="4367176" cy="272948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951" y="512985"/>
            <a:ext cx="1476375" cy="36195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235721" y="5942571"/>
            <a:ext cx="565173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Kann bAV wirklich Mist sein, wenn die DRV eine Broschüre in 19.Auflage rausgibt !??!?!?!?!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375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2522588"/>
            <a:ext cx="11285621" cy="23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2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10.xml><?xml version="1.0" encoding="utf-8"?>
<a:theme xmlns:a="http://schemas.openxmlformats.org/drawingml/2006/main" name="8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Folienmaster VWB">
  <a:themeElements>
    <a:clrScheme name="VWB Farbwelt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469AE"/>
      </a:accent1>
      <a:accent2>
        <a:srgbClr val="199BDB"/>
      </a:accent2>
      <a:accent3>
        <a:srgbClr val="46AEE2"/>
      </a:accent3>
      <a:accent4>
        <a:srgbClr val="75C3EA"/>
      </a:accent4>
      <a:accent5>
        <a:srgbClr val="A2D6F0"/>
      </a:accent5>
      <a:accent6>
        <a:srgbClr val="D1EBF8"/>
      </a:accent6>
      <a:hlink>
        <a:srgbClr val="EB007C"/>
      </a:hlink>
      <a:folHlink>
        <a:srgbClr val="009B91"/>
      </a:folHlink>
    </a:clrScheme>
    <a:fontScheme name="VWB 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911</Words>
  <Application>Microsoft Office PowerPoint</Application>
  <PresentationFormat>Breitbild</PresentationFormat>
  <Paragraphs>256</Paragraphs>
  <Slides>55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15</vt:i4>
      </vt:variant>
      <vt:variant>
        <vt:lpstr>Folientitel</vt:lpstr>
      </vt:variant>
      <vt:variant>
        <vt:i4>55</vt:i4>
      </vt:variant>
    </vt:vector>
  </HeadingPairs>
  <TitlesOfParts>
    <vt:vector size="80" baseType="lpstr">
      <vt:lpstr>Arial</vt:lpstr>
      <vt:lpstr>Calibri</vt:lpstr>
      <vt:lpstr>Fira Sans</vt:lpstr>
      <vt:lpstr>Fira Sans Medium</vt:lpstr>
      <vt:lpstr>Fira Sans Regular</vt:lpstr>
      <vt:lpstr>FiraSans-Medium</vt:lpstr>
      <vt:lpstr>FrutigerLT-Light</vt:lpstr>
      <vt:lpstr>Symbol</vt:lpstr>
      <vt:lpstr>Systemschrift</vt:lpstr>
      <vt:lpstr>Wingdings</vt:lpstr>
      <vt:lpstr>Design_afm</vt:lpstr>
      <vt:lpstr>Folienmaster VWB</vt:lpstr>
      <vt:lpstr>1_Folienmaster VWB</vt:lpstr>
      <vt:lpstr>2_Folienmaster VWB</vt:lpstr>
      <vt:lpstr>3_Folienmaster VWB</vt:lpstr>
      <vt:lpstr>4_Folienmaster VWB</vt:lpstr>
      <vt:lpstr>5_Folienmaster VWB</vt:lpstr>
      <vt:lpstr>6_Folienmaster VWB</vt:lpstr>
      <vt:lpstr>7_Folienmaster VWB</vt:lpstr>
      <vt:lpstr>8_Folienmaster VWB</vt:lpstr>
      <vt:lpstr>9_Folienmaster VWB</vt:lpstr>
      <vt:lpstr>10_Folienmaster VWB</vt:lpstr>
      <vt:lpstr>11_Folienmaster VWB</vt:lpstr>
      <vt:lpstr>12_Folienmaster VWB</vt:lpstr>
      <vt:lpstr>13_Folienmaster VWB</vt:lpstr>
      <vt:lpstr>Agenda</vt:lpstr>
      <vt:lpstr>Wie war das denn in 2024</vt:lpstr>
      <vt:lpstr>Danke für das beste bAV-Jahr der letzten 20 Jahre !</vt:lpstr>
      <vt:lpstr>ZDF zum bAV-Jahr 2024 </vt:lpstr>
      <vt:lpstr>Relevanz der bAV im Gesamtkontext der Altersversorge</vt:lpstr>
      <vt:lpstr>Wir bleiben wichtig </vt:lpstr>
      <vt:lpstr>PowerPoint-Präsentation</vt:lpstr>
      <vt:lpstr>PowerPoint-Präsentation</vt:lpstr>
      <vt:lpstr>PowerPoint-Präsentation</vt:lpstr>
      <vt:lpstr>Markt der ETF-Sparpläne: Vom Exoten zum Liebling</vt:lpstr>
      <vt:lpstr>TRENDS in der bAV | Ihre Chance</vt:lpstr>
      <vt:lpstr>Achtung:</vt:lpstr>
      <vt:lpstr>Performance der Flagschiffe</vt:lpstr>
      <vt:lpstr>Allianz StrategieDepots: Renditebetrachtung |Hört auf Marvin und es läuft</vt:lpstr>
      <vt:lpstr>   KomfortDynamik nutzt Renditechancen bei geringem Risiko                        (Stand 31.12.2024)</vt:lpstr>
      <vt:lpstr>Performance ETF-FondsModern 2024 | Immer schön auf Marvin hören !!</vt:lpstr>
      <vt:lpstr>Erfolgstreiber und Best Practice</vt:lpstr>
      <vt:lpstr>Erkenntnisse und Erfolgstreiber: 3</vt:lpstr>
      <vt:lpstr>Erkenntnisse und Erfolgstreiber: Verbindlichkeiten schaffen und Mehrwerte erzeugen</vt:lpstr>
      <vt:lpstr>Handwerkszeug</vt:lpstr>
      <vt:lpstr>Xempus Manager | Reden hilft nicht , ich muss es zeigen !</vt:lpstr>
      <vt:lpstr>Best Practice (LW) | 50% </vt:lpstr>
      <vt:lpstr>2 Wochen später !</vt:lpstr>
      <vt:lpstr>Mein Fail der Woche !!!!!!!</vt:lpstr>
      <vt:lpstr>Beispiel : Best Practice</vt:lpstr>
      <vt:lpstr>Kennen Sie Ihre jeweilige Zielgruppe überhaupt ?</vt:lpstr>
      <vt:lpstr>Beispiel Azubis</vt:lpstr>
      <vt:lpstr>Kennt Ihr eure Zielgruppe ?</vt:lpstr>
      <vt:lpstr>Ergebnis</vt:lpstr>
      <vt:lpstr>Erfolgstreiber Nummer 1 : VERBINDLICHKEIT </vt:lpstr>
      <vt:lpstr>Und ein bissl Verkaufspsychologie ist vielleicht auch dabei…..</vt:lpstr>
      <vt:lpstr>FIS Beratungstag</vt:lpstr>
      <vt:lpstr>Ansatz </vt:lpstr>
      <vt:lpstr>Premiumpartner (98,33%) | Was gibt es Neues ?</vt:lpstr>
      <vt:lpstr>VOLKSWOHL BUND</vt:lpstr>
      <vt:lpstr>Unsere Produktlösungen in der Altersvorsorge</vt:lpstr>
      <vt:lpstr>Altersvorsorge Tarife 2025: Wir haben für jeden die perfekte Lösung</vt:lpstr>
      <vt:lpstr>Unser Angebot in der Arbeitskraftsicherung</vt:lpstr>
      <vt:lpstr>Grüne Ampel  Höhere Renten und längerer Aktionszeitraum für Ihre Beratungen.</vt:lpstr>
      <vt:lpstr>Betriebliche Altersversorgung: Arbeitnehmer- oder mischfinanzierte Verträge</vt:lpstr>
      <vt:lpstr>BU MODERN als Direktversicherung</vt:lpstr>
      <vt:lpstr>PowerPoint-Präsentation</vt:lpstr>
      <vt:lpstr>Altersvorsorge Tarife 2025: für jeden etwas dabei</vt:lpstr>
      <vt:lpstr>Wenn einfache und sicherheitsorientierte bAV gefragt ist, dann…</vt:lpstr>
      <vt:lpstr>Wenn eine komfortable und renditeorientierte bAV gefragt ist, dann…</vt:lpstr>
      <vt:lpstr>Komfortable und renditeorientierte Portfolios</vt:lpstr>
      <vt:lpstr>Strategie &amp; Funktionsweise</vt:lpstr>
      <vt:lpstr>Das steckt drin </vt:lpstr>
      <vt:lpstr>Neu: Später mehr</vt:lpstr>
      <vt:lpstr>Trendsteuerung: So funktionierts!</vt:lpstr>
      <vt:lpstr>EasyList Der einfache Antrag für das Kollektivgeschäft</vt:lpstr>
      <vt:lpstr>wayly  Selbstabschluss-Strecke mit digitaler Mitarbeiter-beratung.</vt:lpstr>
      <vt:lpstr>PowerPoint-Präsentation</vt:lpstr>
      <vt:lpstr>Allianz</vt:lpstr>
      <vt:lpstr>FAZIT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Arps</dc:creator>
  <cp:lastModifiedBy>Arps, Thomas</cp:lastModifiedBy>
  <cp:revision>126</cp:revision>
  <dcterms:created xsi:type="dcterms:W3CDTF">2020-01-27T13:47:09Z</dcterms:created>
  <dcterms:modified xsi:type="dcterms:W3CDTF">2025-02-12T14:40:26Z</dcterms:modified>
</cp:coreProperties>
</file>