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8"/>
  </p:notesMasterIdLst>
  <p:handoutMasterIdLst>
    <p:handoutMasterId r:id="rId9"/>
  </p:handoutMasterIdLst>
  <p:sldIdLst>
    <p:sldId id="367" r:id="rId2"/>
    <p:sldId id="515" r:id="rId3"/>
    <p:sldId id="397" r:id="rId4"/>
    <p:sldId id="513" r:id="rId5"/>
    <p:sldId id="514" r:id="rId6"/>
    <p:sldId id="298" r:id="rId7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FFFF00"/>
    <a:srgbClr val="1D2D4B"/>
    <a:srgbClr val="137C9B"/>
    <a:srgbClr val="EDEDED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870" autoAdjust="0"/>
  </p:normalViewPr>
  <p:slideViewPr>
    <p:cSldViewPr snapToGrid="0" showGuides="1">
      <p:cViewPr varScale="1">
        <p:scale>
          <a:sx n="115" d="100"/>
          <a:sy n="115" d="100"/>
        </p:scale>
        <p:origin x="120" y="360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18.09.2024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18.09.2024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8962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64067" y="1874977"/>
            <a:ext cx="1147233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altLang="de-DE" sz="4000" kern="0" dirty="0"/>
              <a:t>Neues aus dem Bereich Privatversicherungen</a:t>
            </a:r>
            <a:endParaRPr lang="de-DE" sz="4000" dirty="0"/>
          </a:p>
          <a:p>
            <a:pPr algn="ctr"/>
            <a:endParaRPr lang="de-DE" sz="2800" dirty="0"/>
          </a:p>
          <a:p>
            <a:pPr algn="ctr"/>
            <a:r>
              <a:rPr lang="de-DE" sz="2800" dirty="0"/>
              <a:t>NAFI-DOMINO | Einführung - Basis</a:t>
            </a:r>
          </a:p>
          <a:p>
            <a:pPr algn="ctr"/>
            <a:endParaRPr lang="de-DE" sz="2800" dirty="0"/>
          </a:p>
          <a:p>
            <a:pPr algn="ctr"/>
            <a:endParaRPr lang="de-DE" sz="2800" dirty="0"/>
          </a:p>
          <a:p>
            <a:pPr algn="ctr"/>
            <a:endParaRPr lang="de-DE" sz="2800" dirty="0"/>
          </a:p>
          <a:p>
            <a:pPr algn="ctr"/>
            <a:r>
              <a:rPr lang="de-DE" sz="2000" dirty="0"/>
              <a:t>Referent: Andreas Kiss</a:t>
            </a:r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r>
              <a:rPr lang="de-DE" sz="2000" dirty="0"/>
              <a:t>Hamburg, den 19.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311396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WICHTIGES VORWEG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r>
              <a:rPr lang="de-DE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marL="342900" lvl="0" indent="-34290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endParaRPr lang="de-DE" dirty="0">
              <a:solidFill>
                <a:schemeClr val="tx1"/>
              </a:solidFill>
              <a:ea typeface="Calibri" panose="020F0502020204030204" pitchFamily="34" charset="0"/>
            </a:endParaRPr>
          </a:p>
          <a:p>
            <a:pPr marL="342900" lvl="0" indent="-34290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endParaRPr lang="de-DE" dirty="0">
              <a:solidFill>
                <a:schemeClr val="tx1"/>
              </a:solidFill>
              <a:ea typeface="Calibri" panose="020F0502020204030204" pitchFamily="34" charset="0"/>
            </a:endParaRPr>
          </a:p>
          <a:p>
            <a:pPr lvl="0" algn="ctr">
              <a:lnSpc>
                <a:spcPts val="1500"/>
              </a:lnSpc>
              <a:tabLst>
                <a:tab pos="457200" algn="l"/>
              </a:tabLst>
            </a:pPr>
            <a:r>
              <a:rPr lang="de-DE" sz="3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NAFI-DOMINO Nutzung</a:t>
            </a:r>
          </a:p>
          <a:p>
            <a:pPr lvl="1" algn="ctr">
              <a:lnSpc>
                <a:spcPts val="1500"/>
              </a:lnSpc>
              <a:tabLst>
                <a:tab pos="457200" algn="l"/>
              </a:tabLst>
            </a:pPr>
            <a:endParaRPr lang="de-DE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ctr">
              <a:lnSpc>
                <a:spcPts val="1500"/>
              </a:lnSpc>
              <a:tabLst>
                <a:tab pos="457200" algn="l"/>
              </a:tabLst>
            </a:pPr>
            <a:r>
              <a:rPr lang="de-DE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Sie brauchen eine eigene Lizenz – ein “Teilen</a:t>
            </a:r>
            <a:r>
              <a:rPr lang="de-DE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 ist nicht mehr möglich</a:t>
            </a:r>
            <a:endParaRPr lang="de-DE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ctr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algn="ctr"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NAFI-DOMINO | Einführung - Basis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2420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r>
              <a:rPr lang="de-DE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marL="342900" lvl="0" indent="-34290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de-DE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NAFI-DOMINO und </a:t>
            </a:r>
            <a:r>
              <a:rPr lang="de-DE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SmartAdmin</a:t>
            </a:r>
            <a:r>
              <a:rPr lang="de-DE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endParaRPr lang="de-DE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de-D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Absprung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de-D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Rücksprung</a:t>
            </a: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de-DE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NAFI-DOMINO - Bedienung</a:t>
            </a:r>
          </a:p>
          <a:p>
            <a:pPr marL="742950" lvl="1" indent="-28575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914400" algn="l"/>
              </a:tabLst>
            </a:pPr>
            <a:endParaRPr lang="de-DE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de-D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Angebote rechnen und erstellen</a:t>
            </a:r>
          </a:p>
          <a:p>
            <a:pPr marL="742950" lvl="1" indent="-28575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de-D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 bekomme ich eine eVB her?</a:t>
            </a:r>
          </a:p>
          <a:p>
            <a:pPr marL="742950" lvl="1" indent="-285750">
              <a:lnSpc>
                <a:spcPts val="1500"/>
              </a:lnSpc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de-D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Antragsaufnahme und –</a:t>
            </a:r>
            <a:r>
              <a:rPr lang="de-DE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versand</a:t>
            </a:r>
            <a:endParaRPr lang="de-DE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ts val="1500"/>
              </a:lnSpc>
              <a:tabLst>
                <a:tab pos="914400" algn="l"/>
              </a:tabLst>
            </a:pPr>
            <a:endParaRPr lang="de-DE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NAFI-DOMINO - offene Fragerunde</a:t>
            </a: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NAFI-DOMINO | Einführung - Basis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9961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Wir gehen Online !!!!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NAFI-DOMINO | Einführung - Basis</a:t>
            </a:r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10168462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endParaRPr lang="de-DE" sz="3600" b="1" dirty="0"/>
          </a:p>
          <a:p>
            <a:pPr marL="0" indent="0" algn="ctr">
              <a:buNone/>
            </a:pPr>
            <a:r>
              <a:rPr lang="de-DE" sz="3600" b="1" dirty="0"/>
              <a:t>LIVE</a:t>
            </a:r>
          </a:p>
          <a:p>
            <a:pPr marL="0" indent="0">
              <a:buNone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263447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Weitere Termine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0203" y="2247681"/>
            <a:ext cx="11122371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r>
              <a:rPr lang="de-DE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de-DE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Folgende Termine können wir anbieten (der Einladungslink wird wie gewohnt am Tag der Schulung verschickt):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e-DE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e-DE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11.10.2024 | 10:00 Uhr - Basisteil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e-DE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17.10.2024 | 10:00 Uhr – Fortgeschrittenenteil (Teilnahme nur bei zuvor absolvierten Basisteil)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e-DE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e-DE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Weitere Termine folgen je nach Bedarf.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NAFI-DOMINO | Einführung - Basis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8083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>
              <a:spcBef>
                <a:spcPct val="0"/>
              </a:spcBef>
            </a:pPr>
            <a:r>
              <a:rPr lang="de-DE" altLang="de-DE" dirty="0"/>
              <a:t>In diesem Sinne – Danke für ihre Aufmerksamkeit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554" y="2210986"/>
            <a:ext cx="9544050" cy="4371975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AFM-Fachabteilung Privat-</a:t>
            </a:r>
            <a:r>
              <a:rPr lang="de-DE" cap="none" dirty="0" err="1"/>
              <a:t>Sach</a:t>
            </a:r>
            <a:r>
              <a:rPr lang="de-DE" cap="none" dirty="0"/>
              <a:t>/Kraft: sagt Tschüss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535577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2022-04-22 KRG</Template>
  <TotalTime>0</TotalTime>
  <Words>163</Words>
  <Application>Microsoft Office PowerPoint</Application>
  <PresentationFormat>Breitbild</PresentationFormat>
  <Paragraphs>68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Arial</vt:lpstr>
      <vt:lpstr>Calibri</vt:lpstr>
      <vt:lpstr>Symbol</vt:lpstr>
      <vt:lpstr>Wingdings</vt:lpstr>
      <vt:lpstr>Design_afm</vt:lpstr>
      <vt:lpstr>PowerPoint-Präsentation</vt:lpstr>
      <vt:lpstr>NAFI-DOMINO | Einführung - Basis</vt:lpstr>
      <vt:lpstr>NAFI-DOMINO | Einführung - Basis</vt:lpstr>
      <vt:lpstr>NAFI-DOMINO | Einführung - Basis</vt:lpstr>
      <vt:lpstr>NAFI-DOMINO | Einführung - Basis</vt:lpstr>
      <vt:lpstr>AFM-Fachabteilung Privat-Sach/Kraft: sagt Tschüss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Ringo Wilken</dc:creator>
  <cp:lastModifiedBy>Kiss, Andreas</cp:lastModifiedBy>
  <cp:revision>501</cp:revision>
  <cp:lastPrinted>2019-08-21T13:01:55Z</cp:lastPrinted>
  <dcterms:created xsi:type="dcterms:W3CDTF">2022-04-08T12:13:21Z</dcterms:created>
  <dcterms:modified xsi:type="dcterms:W3CDTF">2024-09-18T16:24:44Z</dcterms:modified>
</cp:coreProperties>
</file>