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ebp" ContentType="image/pn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  <p:sldMasterId id="2147483680" r:id="rId2"/>
  </p:sldMasterIdLst>
  <p:notesMasterIdLst>
    <p:notesMasterId r:id="rId26"/>
  </p:notesMasterIdLst>
  <p:sldIdLst>
    <p:sldId id="1000" r:id="rId3"/>
    <p:sldId id="2142533369" r:id="rId4"/>
    <p:sldId id="2142533633" r:id="rId5"/>
    <p:sldId id="2142533668" r:id="rId6"/>
    <p:sldId id="257" r:id="rId7"/>
    <p:sldId id="2142533672" r:id="rId8"/>
    <p:sldId id="2142533674" r:id="rId9"/>
    <p:sldId id="2142533632" r:id="rId10"/>
    <p:sldId id="2142533622" r:id="rId11"/>
    <p:sldId id="2142533677" r:id="rId12"/>
    <p:sldId id="2142533619" r:id="rId13"/>
    <p:sldId id="2142533630" r:id="rId14"/>
    <p:sldId id="2142533637" r:id="rId15"/>
    <p:sldId id="980" r:id="rId16"/>
    <p:sldId id="2142533636" r:id="rId17"/>
    <p:sldId id="2142533635" r:id="rId18"/>
    <p:sldId id="2142533669" r:id="rId19"/>
    <p:sldId id="2142533670" r:id="rId20"/>
    <p:sldId id="2142533624" r:id="rId21"/>
    <p:sldId id="2142533627" r:id="rId22"/>
    <p:sldId id="2142533615" r:id="rId23"/>
    <p:sldId id="985" r:id="rId24"/>
    <p:sldId id="2142533616" r:id="rId25"/>
  </p:sldIdLst>
  <p:sldSz cx="11520488" cy="64801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ussler, Christian" initials="WC" lastIdx="2" clrIdx="0">
    <p:extLst>
      <p:ext uri="{19B8F6BF-5375-455C-9EA6-DF929625EA0E}">
        <p15:presenceInfo xmlns:p15="http://schemas.microsoft.com/office/powerpoint/2012/main" userId="Wussler, Christi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  <a:srgbClr val="F6F0E9"/>
    <a:srgbClr val="E8D9C7"/>
    <a:srgbClr val="DCEEF6"/>
    <a:srgbClr val="996600"/>
    <a:srgbClr val="F4DD7D"/>
    <a:srgbClr val="B49458"/>
    <a:srgbClr val="333333"/>
    <a:srgbClr val="ED6764"/>
    <a:srgbClr val="EFBA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D5ABB26-0587-4C30-8999-92F81FD0307C}"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702" autoAdjust="0"/>
    <p:restoredTop sz="91532" autoAdjust="0"/>
  </p:normalViewPr>
  <p:slideViewPr>
    <p:cSldViewPr snapToGrid="0" snapToObjects="1">
      <p:cViewPr varScale="1">
        <p:scale>
          <a:sx n="84" d="100"/>
          <a:sy n="84" d="100"/>
        </p:scale>
        <p:origin x="1258" y="77"/>
      </p:cViewPr>
      <p:guideLst/>
    </p:cSldViewPr>
  </p:slideViewPr>
  <p:notesTextViewPr>
    <p:cViewPr>
      <p:scale>
        <a:sx n="400" d="100"/>
        <a:sy n="400" d="100"/>
      </p:scale>
      <p:origin x="0" y="0"/>
    </p:cViewPr>
  </p:notesTextViewPr>
  <p:notesViewPr>
    <p:cSldViewPr snapToGrid="0" snapToObjects="1">
      <p:cViewPr varScale="1">
        <p:scale>
          <a:sx n="231" d="100"/>
          <a:sy n="231" d="100"/>
        </p:scale>
        <p:origin x="7256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1FDD4D-3347-4540-93A6-46F627CE1169}" type="datetimeFigureOut">
              <a:rPr lang="de-DE" smtClean="0"/>
              <a:t>17.06.2024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0F540D-47B3-7841-B79A-1FDCB6A0C4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9903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0F540D-47B3-7841-B79A-1FDCB6A0C49B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2197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540D-47B3-7841-B79A-1FDCB6A0C49B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78960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540D-47B3-7841-B79A-1FDCB6A0C49B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0945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540D-47B3-7841-B79A-1FDCB6A0C49B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01078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540D-47B3-7841-B79A-1FDCB6A0C49B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6630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540D-47B3-7841-B79A-1FDCB6A0C49B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64073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https://unsplash.com/photos/GKLIsLZxhj0</a:t>
            </a:r>
            <a:endParaRPr lang="en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92847-51ED-1449-A9AF-8F855167E8E6}" type="slidenum">
              <a:rPr kumimoji="0" lang="en-L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2748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540D-47B3-7841-B79A-1FDCB6A0C49B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5075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0F540D-47B3-7841-B79A-1FDCB6A0C49B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7160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540D-47B3-7841-B79A-1FDCB6A0C49B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8191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540D-47B3-7841-B79A-1FDCB6A0C49B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525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540D-47B3-7841-B79A-1FDCB6A0C49B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67972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95239">
              <a:defRPr/>
            </a:pPr>
            <a:fld id="{C50F540D-47B3-7841-B79A-1FDCB6A0C49B}" type="slidenum">
              <a:rPr lang="de-DE">
                <a:solidFill>
                  <a:prstClr val="black"/>
                </a:solidFill>
                <a:latin typeface="Calibri" panose="020F0502020204030204"/>
              </a:rPr>
              <a:pPr defTabSz="495239">
                <a:defRPr/>
              </a:pPr>
              <a:t>9</a:t>
            </a:fld>
            <a:endParaRPr lang="de-DE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86664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95239">
              <a:defRPr/>
            </a:pPr>
            <a:fld id="{C50F540D-47B3-7841-B79A-1FDCB6A0C49B}" type="slidenum">
              <a:rPr lang="de-DE">
                <a:solidFill>
                  <a:prstClr val="black"/>
                </a:solidFill>
                <a:latin typeface="Calibri" panose="020F0502020204030204"/>
              </a:rPr>
              <a:pPr defTabSz="495239">
                <a:defRPr/>
              </a:pPr>
              <a:t>10</a:t>
            </a:fld>
            <a:endParaRPr lang="de-DE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33172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0F540D-47B3-7841-B79A-1FDCB6A0C49B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8656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1440000"/>
            <a:ext cx="6480000" cy="2160000"/>
          </a:xfrm>
        </p:spPr>
        <p:txBody>
          <a:bodyPr anchor="t" anchorCtr="0"/>
          <a:lstStyle>
            <a:lvl1pPr algn="l">
              <a:defRPr sz="5600" b="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3959998"/>
            <a:ext cx="6480000" cy="1620000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7E78173A-5753-6B44-7F35-8018DCE310D3}"/>
              </a:ext>
            </a:extLst>
          </p:cNvPr>
          <p:cNvSpPr/>
          <p:nvPr userDrawn="1"/>
        </p:nvSpPr>
        <p:spPr>
          <a:xfrm>
            <a:off x="488" y="-1"/>
            <a:ext cx="11520000" cy="10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 descr="Ein Bild, das Text, Schild enthält.&#10;&#10;Automatisch generierte Beschreibung">
            <a:extLst>
              <a:ext uri="{FF2B5EF4-FFF2-40B4-BE49-F238E27FC236}">
                <a16:creationId xmlns:a16="http://schemas.microsoft.com/office/drawing/2014/main" id="{D0A65743-D1FF-3B7B-5223-F6274BE16B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000" y="270000"/>
            <a:ext cx="2127602" cy="540000"/>
          </a:xfrm>
          <a:prstGeom prst="rect">
            <a:avLst/>
          </a:prstGeom>
        </p:spPr>
      </p:pic>
      <p:pic>
        <p:nvPicPr>
          <p:cNvPr id="4" name="Grafik 3" descr="Ein Bild, das Text, Schild enthält.&#10;&#10;Automatisch generierte Beschreibung">
            <a:extLst>
              <a:ext uri="{FF2B5EF4-FFF2-40B4-BE49-F238E27FC236}">
                <a16:creationId xmlns:a16="http://schemas.microsoft.com/office/drawing/2014/main" id="{2A2232F5-2D3F-1289-DB91-89B28F25B1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000" y="269999"/>
            <a:ext cx="2127602" cy="540000"/>
          </a:xfrm>
          <a:prstGeom prst="rect">
            <a:avLst/>
          </a:prstGeom>
        </p:spPr>
      </p:pic>
      <p:sp>
        <p:nvSpPr>
          <p:cNvPr id="9" name="Bildplatzhalter 8">
            <a:extLst>
              <a:ext uri="{FF2B5EF4-FFF2-40B4-BE49-F238E27FC236}">
                <a16:creationId xmlns:a16="http://schemas.microsoft.com/office/drawing/2014/main" id="{767B2D45-3893-4D61-85F6-AF425018770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99022" y="1080001"/>
            <a:ext cx="4319511" cy="5399511"/>
          </a:xfrm>
          <a:custGeom>
            <a:avLst/>
            <a:gdLst>
              <a:gd name="connsiteX0" fmla="*/ 0 w 4319511"/>
              <a:gd name="connsiteY0" fmla="*/ 0 h 5399511"/>
              <a:gd name="connsiteX1" fmla="*/ 4319511 w 4319511"/>
              <a:gd name="connsiteY1" fmla="*/ 0 h 5399511"/>
              <a:gd name="connsiteX2" fmla="*/ 4319511 w 4319511"/>
              <a:gd name="connsiteY2" fmla="*/ 3239755 h 5399511"/>
              <a:gd name="connsiteX3" fmla="*/ 4319511 w 4319511"/>
              <a:gd name="connsiteY3" fmla="*/ 3240175 h 5399511"/>
              <a:gd name="connsiteX4" fmla="*/ 4319490 w 4319511"/>
              <a:gd name="connsiteY4" fmla="*/ 3240175 h 5399511"/>
              <a:gd name="connsiteX5" fmla="*/ 4308360 w 4319511"/>
              <a:gd name="connsiteY5" fmla="*/ 3460578 h 5399511"/>
              <a:gd name="connsiteX6" fmla="*/ 2159756 w 4319511"/>
              <a:gd name="connsiteY6" fmla="*/ 5399511 h 5399511"/>
              <a:gd name="connsiteX7" fmla="*/ 11151 w 4319511"/>
              <a:gd name="connsiteY7" fmla="*/ 3460578 h 5399511"/>
              <a:gd name="connsiteX8" fmla="*/ 22 w 4319511"/>
              <a:gd name="connsiteY8" fmla="*/ 3240175 h 5399511"/>
              <a:gd name="connsiteX9" fmla="*/ 0 w 4319511"/>
              <a:gd name="connsiteY9" fmla="*/ 3240175 h 5399511"/>
              <a:gd name="connsiteX10" fmla="*/ 0 w 4319511"/>
              <a:gd name="connsiteY10" fmla="*/ 3239755 h 539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19511" h="5399511">
                <a:moveTo>
                  <a:pt x="0" y="0"/>
                </a:moveTo>
                <a:lnTo>
                  <a:pt x="4319511" y="0"/>
                </a:lnTo>
                <a:lnTo>
                  <a:pt x="4319511" y="3239755"/>
                </a:lnTo>
                <a:lnTo>
                  <a:pt x="4319511" y="3240175"/>
                </a:lnTo>
                <a:lnTo>
                  <a:pt x="4319490" y="3240175"/>
                </a:lnTo>
                <a:lnTo>
                  <a:pt x="4308360" y="3460578"/>
                </a:lnTo>
                <a:cubicBezTo>
                  <a:pt x="4197759" y="4549648"/>
                  <a:pt x="3278005" y="5399511"/>
                  <a:pt x="2159756" y="5399511"/>
                </a:cubicBezTo>
                <a:cubicBezTo>
                  <a:pt x="1041506" y="5399511"/>
                  <a:pt x="121752" y="4549648"/>
                  <a:pt x="11151" y="3460578"/>
                </a:cubicBezTo>
                <a:lnTo>
                  <a:pt x="22" y="3240175"/>
                </a:lnTo>
                <a:lnTo>
                  <a:pt x="0" y="3240175"/>
                </a:lnTo>
                <a:lnTo>
                  <a:pt x="0" y="3239755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B48929B8-EE54-4AFD-96ED-794F2ED173BE}"/>
              </a:ext>
            </a:extLst>
          </p:cNvPr>
          <p:cNvSpPr/>
          <p:nvPr userDrawn="1"/>
        </p:nvSpPr>
        <p:spPr>
          <a:xfrm>
            <a:off x="7199023" y="4325168"/>
            <a:ext cx="4319511" cy="2155007"/>
          </a:xfrm>
          <a:custGeom>
            <a:avLst/>
            <a:gdLst>
              <a:gd name="connsiteX0" fmla="*/ 4319272 w 4319511"/>
              <a:gd name="connsiteY0" fmla="*/ 0 h 2155007"/>
              <a:gd name="connsiteX1" fmla="*/ 4319511 w 4319511"/>
              <a:gd name="connsiteY1" fmla="*/ 0 h 2155007"/>
              <a:gd name="connsiteX2" fmla="*/ 4319511 w 4319511"/>
              <a:gd name="connsiteY2" fmla="*/ 2155007 h 2155007"/>
              <a:gd name="connsiteX3" fmla="*/ 2159756 w 4319511"/>
              <a:gd name="connsiteY3" fmla="*/ 2155007 h 2155007"/>
              <a:gd name="connsiteX4" fmla="*/ 4308360 w 4319511"/>
              <a:gd name="connsiteY4" fmla="*/ 216074 h 2155007"/>
              <a:gd name="connsiteX5" fmla="*/ 0 w 4319511"/>
              <a:gd name="connsiteY5" fmla="*/ 0 h 2155007"/>
              <a:gd name="connsiteX6" fmla="*/ 241 w 4319511"/>
              <a:gd name="connsiteY6" fmla="*/ 0 h 2155007"/>
              <a:gd name="connsiteX7" fmla="*/ 11151 w 4319511"/>
              <a:gd name="connsiteY7" fmla="*/ 216074 h 2155007"/>
              <a:gd name="connsiteX8" fmla="*/ 2159756 w 4319511"/>
              <a:gd name="connsiteY8" fmla="*/ 2155007 h 2155007"/>
              <a:gd name="connsiteX9" fmla="*/ 0 w 4319511"/>
              <a:gd name="connsiteY9" fmla="*/ 2155007 h 215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19511" h="2155007">
                <a:moveTo>
                  <a:pt x="4319272" y="0"/>
                </a:moveTo>
                <a:lnTo>
                  <a:pt x="4319511" y="0"/>
                </a:lnTo>
                <a:lnTo>
                  <a:pt x="4319511" y="2155007"/>
                </a:lnTo>
                <a:lnTo>
                  <a:pt x="2159756" y="2155007"/>
                </a:lnTo>
                <a:cubicBezTo>
                  <a:pt x="3278005" y="2155007"/>
                  <a:pt x="4197759" y="1305144"/>
                  <a:pt x="4308360" y="216074"/>
                </a:cubicBezTo>
                <a:close/>
                <a:moveTo>
                  <a:pt x="0" y="0"/>
                </a:moveTo>
                <a:lnTo>
                  <a:pt x="241" y="0"/>
                </a:lnTo>
                <a:lnTo>
                  <a:pt x="11151" y="216074"/>
                </a:lnTo>
                <a:cubicBezTo>
                  <a:pt x="121752" y="1305144"/>
                  <a:pt x="1041506" y="2155007"/>
                  <a:pt x="2159756" y="2155007"/>
                </a:cubicBezTo>
                <a:lnTo>
                  <a:pt x="0" y="21550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15531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3" pos="4536" userDrawn="1">
          <p15:clr>
            <a:srgbClr val="FBAE40"/>
          </p15:clr>
        </p15:guide>
        <p15:guide id="4" orient="horz" pos="907" userDrawn="1">
          <p15:clr>
            <a:srgbClr val="FBAE40"/>
          </p15:clr>
        </p15:guide>
        <p15:guide id="5" pos="430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9998" y="1619500"/>
            <a:ext cx="3420000" cy="39599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50000" y="1620087"/>
            <a:ext cx="3420000" cy="39599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F58DA80-F541-F9F0-4910-11B967EF87C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740002" y="1620087"/>
            <a:ext cx="3420000" cy="39599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9A8D993-1654-37FE-B84F-7568D2AEC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59500"/>
            <a:ext cx="10800000" cy="72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E902722-4492-8AAF-66DC-C70E6B57F103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359999" y="1079500"/>
            <a:ext cx="10800000" cy="540000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600" b="1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493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381" userDrawn="1">
          <p15:clr>
            <a:srgbClr val="FBAE40"/>
          </p15:clr>
        </p15:guide>
        <p15:guide id="2" pos="2540" userDrawn="1">
          <p15:clr>
            <a:srgbClr val="FBAE40"/>
          </p15:clr>
        </p15:guide>
        <p15:guide id="3" pos="4717" userDrawn="1">
          <p15:clr>
            <a:srgbClr val="FBAE40"/>
          </p15:clr>
        </p15:guide>
        <p15:guide id="4" pos="487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39999" y="1080000"/>
            <a:ext cx="5219999" cy="4500000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400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0000" y="1620087"/>
            <a:ext cx="5220000" cy="3959976"/>
          </a:xfrm>
        </p:spPr>
        <p:txBody>
          <a:bodyPr/>
          <a:lstStyle>
            <a:lvl1pPr marL="0" indent="0">
              <a:buNone/>
              <a:defRPr sz="1600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D6228E7-64D3-71CE-A5EB-3D4EA9F0B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87"/>
            <a:ext cx="5220000" cy="72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719C53C-AB4A-426F-8462-3FB6EB596B35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59999" y="1080087"/>
            <a:ext cx="5220000" cy="540000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600" b="1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514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15" userDrawn="1">
          <p15:clr>
            <a:srgbClr val="FBAE40"/>
          </p15:clr>
        </p15:guide>
        <p15:guide id="2" pos="374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sechs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C92DE73-ED49-ED37-22D9-CE1038B4BA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60000" y="1619750"/>
            <a:ext cx="3240000" cy="1800000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0357D5C-2AAC-EAA0-A3B0-72E453A44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813" y="359500"/>
            <a:ext cx="10799636" cy="72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45BE9AF2-16B8-316B-A691-583F6F7586D3}"/>
              </a:ext>
            </a:extLst>
          </p:cNvPr>
          <p:cNvSpPr>
            <a:spLocks noGrp="1"/>
          </p:cNvSpPr>
          <p:nvPr>
            <p:ph type="subTitle" idx="18"/>
          </p:nvPr>
        </p:nvSpPr>
        <p:spPr>
          <a:xfrm>
            <a:off x="365812" y="1079500"/>
            <a:ext cx="10799636" cy="540000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600" b="1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811800FF-1589-920E-3647-43856033E8F9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360000" y="3780063"/>
            <a:ext cx="3240000" cy="1800000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FA59233-2D87-1D75-0C30-EFE4BD902042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4139999" y="1619750"/>
            <a:ext cx="3240000" cy="1800000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57978966-DEE3-C598-3395-8D93B7D4F775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139999" y="3780063"/>
            <a:ext cx="3240000" cy="1800000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C7415BAB-EA47-9F14-074C-3BEEECE1FA54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7919998" y="1619750"/>
            <a:ext cx="3240000" cy="1800000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4C33C69B-DE5A-D9E4-D8A7-20674F199524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7919998" y="3780063"/>
            <a:ext cx="3240000" cy="1800000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495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363"/>
            <a:ext cx="10800000" cy="5219700"/>
          </a:xfrm>
        </p:spPr>
        <p:txBody>
          <a:bodyPr/>
          <a:lstStyle>
            <a:lvl1pPr>
              <a:defRPr sz="5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71834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7669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FC707B18-1294-4BF9-982B-40E8A3BF6683}"/>
              </a:ext>
            </a:extLst>
          </p:cNvPr>
          <p:cNvSpPr/>
          <p:nvPr userDrawn="1"/>
        </p:nvSpPr>
        <p:spPr>
          <a:xfrm>
            <a:off x="0" y="-1"/>
            <a:ext cx="11520488" cy="64801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0D9B48A-6649-40AF-A8B2-281BFF1303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59913" y="128108"/>
            <a:ext cx="3996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60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foli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1440000"/>
            <a:ext cx="10800000" cy="2160000"/>
          </a:xfrm>
        </p:spPr>
        <p:txBody>
          <a:bodyPr anchor="t" anchorCtr="0"/>
          <a:lstStyle>
            <a:lvl1pPr algn="l">
              <a:defRPr sz="5600" b="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7E78173A-5753-6B44-7F35-8018DCE310D3}"/>
              </a:ext>
            </a:extLst>
          </p:cNvPr>
          <p:cNvSpPr/>
          <p:nvPr userDrawn="1"/>
        </p:nvSpPr>
        <p:spPr>
          <a:xfrm>
            <a:off x="488" y="-1"/>
            <a:ext cx="11520000" cy="10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 descr="Ein Bild, das Text, Schild enthält.&#10;&#10;Automatisch generierte Beschreibung">
            <a:extLst>
              <a:ext uri="{FF2B5EF4-FFF2-40B4-BE49-F238E27FC236}">
                <a16:creationId xmlns:a16="http://schemas.microsoft.com/office/drawing/2014/main" id="{D0A65743-D1FF-3B7B-5223-F6274BE16B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000" y="270000"/>
            <a:ext cx="2127602" cy="540000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B640A3C-525B-4F79-F54A-4518112F1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40000" y="5940000"/>
            <a:ext cx="5220000" cy="3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594931F-BCC1-6344-A890-95B9034F6F6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ACF8FE53-759A-7F67-A2A8-8A8E57701380}"/>
              </a:ext>
            </a:extLst>
          </p:cNvPr>
          <p:cNvSpPr txBox="1">
            <a:spLocks/>
          </p:cNvSpPr>
          <p:nvPr userDrawn="1"/>
        </p:nvSpPr>
        <p:spPr>
          <a:xfrm>
            <a:off x="5940424" y="0"/>
            <a:ext cx="5219575" cy="10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864017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32008" indent="0" algn="ctr" defTabSz="864017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64017" indent="0" algn="ctr" defTabSz="864017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70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96025" indent="0" algn="ctr" defTabSz="864017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512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728033" indent="0" algn="ctr" defTabSz="864017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512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160041" indent="0" algn="ctr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5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92050" indent="0" algn="ctr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5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24058" indent="0" algn="ctr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5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56066" indent="0" algn="ctr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5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800" dirty="0"/>
              <a:t>Dieses Dokument ist streng vertraulich und nur für den/die Empfänger persönlich bestimmt. Es darf </a:t>
            </a:r>
            <a:br>
              <a:rPr lang="de-DE" sz="800" dirty="0"/>
            </a:br>
            <a:r>
              <a:rPr lang="de-DE" sz="800" dirty="0"/>
              <a:t>weder ganz noch teilweise kopiert, reproduziert oder an Dritte weitergegeben werden und ist nicht </a:t>
            </a:r>
            <a:br>
              <a:rPr lang="de-DE" sz="800" dirty="0"/>
            </a:br>
            <a:r>
              <a:rPr lang="de-DE" sz="800" dirty="0"/>
              <a:t>für die direkte oder indirekte, ganze oder teilweise Veröffentlichung oder Verbreitung bestimmt.</a:t>
            </a:r>
            <a:endParaRPr lang="en-US" sz="800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D259B3E-2BC9-4367-CC62-42A2B90DB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000" y="3960000"/>
            <a:ext cx="10800000" cy="1620000"/>
          </a:xfrm>
        </p:spPr>
        <p:txBody>
          <a:bodyPr anchor="b" anchorCtr="0"/>
          <a:lstStyle>
            <a:lvl1pPr marL="0" indent="0">
              <a:buNone/>
              <a:defRPr sz="2268">
                <a:solidFill>
                  <a:schemeClr val="tx1"/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21740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07" userDrawn="1">
          <p15:clr>
            <a:srgbClr val="FBAE40"/>
          </p15:clr>
        </p15:guide>
        <p15:guide id="2" pos="3742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13"/>
          <p:cNvSpPr>
            <a:spLocks noGrp="1"/>
          </p:cNvSpPr>
          <p:nvPr>
            <p:ph type="body" sz="quarter" idx="14"/>
          </p:nvPr>
        </p:nvSpPr>
        <p:spPr bwMode="gray">
          <a:xfrm>
            <a:off x="577616" y="5877159"/>
            <a:ext cx="10350089" cy="19280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9" cap="none">
                <a:solidFill>
                  <a:schemeClr val="bg2"/>
                </a:solidFill>
                <a:latin typeface="+mn-l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9" cap="none">
                <a:solidFill>
                  <a:schemeClr val="bg2"/>
                </a:solidFill>
                <a:latin typeface="+mn-lt"/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709" cap="none">
                <a:solidFill>
                  <a:schemeClr val="bg2"/>
                </a:solidFill>
                <a:latin typeface="+mn-lt"/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709" cap="none">
                <a:solidFill>
                  <a:schemeClr val="bg2"/>
                </a:solidFill>
                <a:latin typeface="+mn-lt"/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709" cap="none">
                <a:solidFill>
                  <a:schemeClr val="bg2"/>
                </a:solidFill>
                <a:latin typeface="+mn-lt"/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None/>
              <a:defRPr sz="709" cap="none">
                <a:solidFill>
                  <a:schemeClr val="bg2"/>
                </a:solidFill>
                <a:latin typeface="+mn-lt"/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None/>
              <a:defRPr sz="709" cap="none">
                <a:solidFill>
                  <a:schemeClr val="bg2"/>
                </a:solidFill>
                <a:latin typeface="+mn-lt"/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None/>
              <a:defRPr sz="709" cap="none">
                <a:solidFill>
                  <a:schemeClr val="bg2"/>
                </a:solidFill>
                <a:latin typeface="+mn-lt"/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None/>
              <a:defRPr sz="709" cap="none">
                <a:solidFill>
                  <a:schemeClr val="bg2"/>
                </a:solidFill>
                <a:latin typeface="+mn-lt"/>
              </a:defRPr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Untertitel 2"/>
          <p:cNvSpPr>
            <a:spLocks noGrp="1"/>
          </p:cNvSpPr>
          <p:nvPr>
            <p:ph type="subTitle" idx="13"/>
          </p:nvPr>
        </p:nvSpPr>
        <p:spPr bwMode="gray">
          <a:xfrm>
            <a:off x="565908" y="975033"/>
            <a:ext cx="8505404" cy="450606"/>
          </a:xfrm>
        </p:spPr>
        <p:txBody>
          <a:bodyPr/>
          <a:lstStyle>
            <a:lvl1pPr marL="0" indent="0" algn="l">
              <a:buNone/>
              <a:defRPr sz="1512">
                <a:solidFill>
                  <a:schemeClr val="tx1"/>
                </a:solidFill>
                <a:latin typeface="+mn-lt"/>
              </a:defRPr>
            </a:lvl1pPr>
            <a:lvl2pPr marL="0" indent="0" algn="l">
              <a:buNone/>
              <a:defRPr sz="1512" cap="all" baseline="0">
                <a:solidFill>
                  <a:schemeClr val="tx1"/>
                </a:solidFill>
              </a:defRPr>
            </a:lvl2pPr>
            <a:lvl3pPr marL="0" indent="0" algn="l">
              <a:buNone/>
              <a:defRPr sz="1512" cap="all" baseline="0">
                <a:solidFill>
                  <a:schemeClr val="tx1"/>
                </a:solidFill>
              </a:defRPr>
            </a:lvl3pPr>
            <a:lvl4pPr marL="0" indent="0" algn="l">
              <a:buNone/>
              <a:defRPr sz="1512" cap="all" baseline="0">
                <a:solidFill>
                  <a:schemeClr val="tx1"/>
                </a:solidFill>
              </a:defRPr>
            </a:lvl4pPr>
            <a:lvl5pPr marL="0" indent="0" algn="l">
              <a:buNone/>
              <a:defRPr sz="1512" cap="all" baseline="0">
                <a:solidFill>
                  <a:schemeClr val="tx1"/>
                </a:solidFill>
              </a:defRPr>
            </a:lvl5pPr>
            <a:lvl6pPr marL="0" indent="0" algn="l">
              <a:buNone/>
              <a:defRPr sz="1512" cap="all" baseline="0">
                <a:solidFill>
                  <a:schemeClr val="tx1"/>
                </a:solidFill>
              </a:defRPr>
            </a:lvl6pPr>
            <a:lvl7pPr marL="0" indent="0" algn="l">
              <a:buNone/>
              <a:defRPr sz="1512" cap="all" baseline="0">
                <a:solidFill>
                  <a:schemeClr val="tx1"/>
                </a:solidFill>
              </a:defRPr>
            </a:lvl7pPr>
            <a:lvl8pPr marL="0" indent="0" algn="l">
              <a:buNone/>
              <a:defRPr sz="1512" cap="all" baseline="0">
                <a:solidFill>
                  <a:schemeClr val="tx1"/>
                </a:solidFill>
              </a:defRPr>
            </a:lvl8pPr>
            <a:lvl9pPr marL="0" indent="0" algn="l">
              <a:buNone/>
              <a:defRPr sz="1512" cap="all" baseline="0">
                <a:solidFill>
                  <a:schemeClr val="tx1"/>
                </a:solidFill>
              </a:defRPr>
            </a:lvl9pPr>
          </a:lstStyle>
          <a:p>
            <a:pPr lvl="0"/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5"/>
          </p:nvPr>
        </p:nvSpPr>
        <p:spPr bwMode="gray">
          <a:xfrm>
            <a:off x="565599" y="1657545"/>
            <a:ext cx="6858759" cy="421806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3F225EE-ADD1-4CE8-B94D-F1681FD3BE7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C7E4101A-258B-4041-BBA1-8F68E158500D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D3CDFBAC-F11E-41F5-AB8C-0F3F60EDF5D6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9ECFAE4E-8F12-4D6A-A526-DD3A94FC1B6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46281118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1440000"/>
            <a:ext cx="6480000" cy="2160000"/>
          </a:xfrm>
        </p:spPr>
        <p:txBody>
          <a:bodyPr anchor="t" anchorCtr="0"/>
          <a:lstStyle>
            <a:lvl1pPr algn="l">
              <a:defRPr sz="5600" b="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3959998"/>
            <a:ext cx="6480000" cy="1620000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7E78173A-5753-6B44-7F35-8018DCE310D3}"/>
              </a:ext>
            </a:extLst>
          </p:cNvPr>
          <p:cNvSpPr/>
          <p:nvPr userDrawn="1"/>
        </p:nvSpPr>
        <p:spPr>
          <a:xfrm>
            <a:off x="488" y="-1"/>
            <a:ext cx="11520000" cy="10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 descr="Ein Bild, das Text, Schild enthält.&#10;&#10;Automatisch generierte Beschreibung">
            <a:extLst>
              <a:ext uri="{FF2B5EF4-FFF2-40B4-BE49-F238E27FC236}">
                <a16:creationId xmlns:a16="http://schemas.microsoft.com/office/drawing/2014/main" id="{D0A65743-D1FF-3B7B-5223-F6274BE16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270000"/>
            <a:ext cx="2127602" cy="540000"/>
          </a:xfrm>
          <a:prstGeom prst="rect">
            <a:avLst/>
          </a:prstGeom>
        </p:spPr>
      </p:pic>
      <p:pic>
        <p:nvPicPr>
          <p:cNvPr id="4" name="Grafik 3" descr="Ein Bild, das Text, Schild enthält.&#10;&#10;Automatisch generierte Beschreibung">
            <a:extLst>
              <a:ext uri="{FF2B5EF4-FFF2-40B4-BE49-F238E27FC236}">
                <a16:creationId xmlns:a16="http://schemas.microsoft.com/office/drawing/2014/main" id="{2A2232F5-2D3F-1289-DB91-89B28F25B1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269999"/>
            <a:ext cx="2127602" cy="540000"/>
          </a:xfrm>
          <a:prstGeom prst="rect">
            <a:avLst/>
          </a:prstGeom>
        </p:spPr>
      </p:pic>
      <p:sp>
        <p:nvSpPr>
          <p:cNvPr id="9" name="Bildplatzhalter 8">
            <a:extLst>
              <a:ext uri="{FF2B5EF4-FFF2-40B4-BE49-F238E27FC236}">
                <a16:creationId xmlns:a16="http://schemas.microsoft.com/office/drawing/2014/main" id="{767B2D45-3893-4D61-85F6-AF425018770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99022" y="1080001"/>
            <a:ext cx="4319511" cy="5399511"/>
          </a:xfrm>
          <a:custGeom>
            <a:avLst/>
            <a:gdLst>
              <a:gd name="connsiteX0" fmla="*/ 0 w 4319511"/>
              <a:gd name="connsiteY0" fmla="*/ 0 h 5399511"/>
              <a:gd name="connsiteX1" fmla="*/ 4319511 w 4319511"/>
              <a:gd name="connsiteY1" fmla="*/ 0 h 5399511"/>
              <a:gd name="connsiteX2" fmla="*/ 4319511 w 4319511"/>
              <a:gd name="connsiteY2" fmla="*/ 3239755 h 5399511"/>
              <a:gd name="connsiteX3" fmla="*/ 4319511 w 4319511"/>
              <a:gd name="connsiteY3" fmla="*/ 3240175 h 5399511"/>
              <a:gd name="connsiteX4" fmla="*/ 4319490 w 4319511"/>
              <a:gd name="connsiteY4" fmla="*/ 3240175 h 5399511"/>
              <a:gd name="connsiteX5" fmla="*/ 4308360 w 4319511"/>
              <a:gd name="connsiteY5" fmla="*/ 3460578 h 5399511"/>
              <a:gd name="connsiteX6" fmla="*/ 2159756 w 4319511"/>
              <a:gd name="connsiteY6" fmla="*/ 5399511 h 5399511"/>
              <a:gd name="connsiteX7" fmla="*/ 11151 w 4319511"/>
              <a:gd name="connsiteY7" fmla="*/ 3460578 h 5399511"/>
              <a:gd name="connsiteX8" fmla="*/ 22 w 4319511"/>
              <a:gd name="connsiteY8" fmla="*/ 3240175 h 5399511"/>
              <a:gd name="connsiteX9" fmla="*/ 0 w 4319511"/>
              <a:gd name="connsiteY9" fmla="*/ 3240175 h 5399511"/>
              <a:gd name="connsiteX10" fmla="*/ 0 w 4319511"/>
              <a:gd name="connsiteY10" fmla="*/ 3239755 h 539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19511" h="5399511">
                <a:moveTo>
                  <a:pt x="0" y="0"/>
                </a:moveTo>
                <a:lnTo>
                  <a:pt x="4319511" y="0"/>
                </a:lnTo>
                <a:lnTo>
                  <a:pt x="4319511" y="3239755"/>
                </a:lnTo>
                <a:lnTo>
                  <a:pt x="4319511" y="3240175"/>
                </a:lnTo>
                <a:lnTo>
                  <a:pt x="4319490" y="3240175"/>
                </a:lnTo>
                <a:lnTo>
                  <a:pt x="4308360" y="3460578"/>
                </a:lnTo>
                <a:cubicBezTo>
                  <a:pt x="4197759" y="4549648"/>
                  <a:pt x="3278005" y="5399511"/>
                  <a:pt x="2159756" y="5399511"/>
                </a:cubicBezTo>
                <a:cubicBezTo>
                  <a:pt x="1041506" y="5399511"/>
                  <a:pt x="121752" y="4549648"/>
                  <a:pt x="11151" y="3460578"/>
                </a:cubicBezTo>
                <a:lnTo>
                  <a:pt x="22" y="3240175"/>
                </a:lnTo>
                <a:lnTo>
                  <a:pt x="0" y="3240175"/>
                </a:lnTo>
                <a:lnTo>
                  <a:pt x="0" y="3239755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B48929B8-EE54-4AFD-96ED-794F2ED173BE}"/>
              </a:ext>
            </a:extLst>
          </p:cNvPr>
          <p:cNvSpPr/>
          <p:nvPr userDrawn="1"/>
        </p:nvSpPr>
        <p:spPr>
          <a:xfrm>
            <a:off x="7199023" y="4325168"/>
            <a:ext cx="4319511" cy="2155007"/>
          </a:xfrm>
          <a:custGeom>
            <a:avLst/>
            <a:gdLst>
              <a:gd name="connsiteX0" fmla="*/ 4319272 w 4319511"/>
              <a:gd name="connsiteY0" fmla="*/ 0 h 2155007"/>
              <a:gd name="connsiteX1" fmla="*/ 4319511 w 4319511"/>
              <a:gd name="connsiteY1" fmla="*/ 0 h 2155007"/>
              <a:gd name="connsiteX2" fmla="*/ 4319511 w 4319511"/>
              <a:gd name="connsiteY2" fmla="*/ 2155007 h 2155007"/>
              <a:gd name="connsiteX3" fmla="*/ 2159756 w 4319511"/>
              <a:gd name="connsiteY3" fmla="*/ 2155007 h 2155007"/>
              <a:gd name="connsiteX4" fmla="*/ 4308360 w 4319511"/>
              <a:gd name="connsiteY4" fmla="*/ 216074 h 2155007"/>
              <a:gd name="connsiteX5" fmla="*/ 0 w 4319511"/>
              <a:gd name="connsiteY5" fmla="*/ 0 h 2155007"/>
              <a:gd name="connsiteX6" fmla="*/ 241 w 4319511"/>
              <a:gd name="connsiteY6" fmla="*/ 0 h 2155007"/>
              <a:gd name="connsiteX7" fmla="*/ 11151 w 4319511"/>
              <a:gd name="connsiteY7" fmla="*/ 216074 h 2155007"/>
              <a:gd name="connsiteX8" fmla="*/ 2159756 w 4319511"/>
              <a:gd name="connsiteY8" fmla="*/ 2155007 h 2155007"/>
              <a:gd name="connsiteX9" fmla="*/ 0 w 4319511"/>
              <a:gd name="connsiteY9" fmla="*/ 2155007 h 215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19511" h="2155007">
                <a:moveTo>
                  <a:pt x="4319272" y="0"/>
                </a:moveTo>
                <a:lnTo>
                  <a:pt x="4319511" y="0"/>
                </a:lnTo>
                <a:lnTo>
                  <a:pt x="4319511" y="2155007"/>
                </a:lnTo>
                <a:lnTo>
                  <a:pt x="2159756" y="2155007"/>
                </a:lnTo>
                <a:cubicBezTo>
                  <a:pt x="3278005" y="2155007"/>
                  <a:pt x="4197759" y="1305144"/>
                  <a:pt x="4308360" y="216074"/>
                </a:cubicBezTo>
                <a:close/>
                <a:moveTo>
                  <a:pt x="0" y="0"/>
                </a:moveTo>
                <a:lnTo>
                  <a:pt x="241" y="0"/>
                </a:lnTo>
                <a:lnTo>
                  <a:pt x="11151" y="216074"/>
                </a:lnTo>
                <a:cubicBezTo>
                  <a:pt x="121752" y="1305144"/>
                  <a:pt x="1041506" y="2155007"/>
                  <a:pt x="2159756" y="2155007"/>
                </a:cubicBezTo>
                <a:lnTo>
                  <a:pt x="0" y="21550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837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3" pos="4536">
          <p15:clr>
            <a:srgbClr val="FBAE40"/>
          </p15:clr>
        </p15:guide>
        <p15:guide id="4" orient="horz" pos="907">
          <p15:clr>
            <a:srgbClr val="FBAE40"/>
          </p15:clr>
        </p15:guide>
        <p15:guide id="5" pos="430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363"/>
            <a:ext cx="10800000" cy="1080000"/>
          </a:xfrm>
        </p:spPr>
        <p:txBody>
          <a:bodyPr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99" y="1440363"/>
            <a:ext cx="10800000" cy="3420000"/>
          </a:xfrm>
        </p:spPr>
        <p:txBody>
          <a:bodyPr/>
          <a:lstStyle>
            <a:lvl1pPr marL="360000" indent="-3600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 sz="2400"/>
            </a:lvl1pPr>
            <a:lvl2pPr marL="360000" indent="-3600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 sz="2400"/>
            </a:lvl2pPr>
            <a:lvl3pPr marL="360000" indent="-3600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 sz="2400"/>
            </a:lvl3pPr>
            <a:lvl4pPr marL="360000" indent="-3600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 sz="2400"/>
            </a:lvl4pPr>
            <a:lvl5pPr marL="360000" indent="-3600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 sz="2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385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363"/>
            <a:ext cx="10800000" cy="1080000"/>
          </a:xfrm>
        </p:spPr>
        <p:txBody>
          <a:bodyPr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99" y="1440363"/>
            <a:ext cx="10800000" cy="3420000"/>
          </a:xfrm>
        </p:spPr>
        <p:txBody>
          <a:bodyPr/>
          <a:lstStyle>
            <a:lvl1pPr marL="360000" indent="-3600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 sz="2400"/>
            </a:lvl1pPr>
            <a:lvl2pPr marL="360000" indent="-3600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 sz="2400"/>
            </a:lvl2pPr>
            <a:lvl3pPr marL="360000" indent="-3600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 sz="2400"/>
            </a:lvl3pPr>
            <a:lvl4pPr marL="360000" indent="-3600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 sz="2400"/>
            </a:lvl4pPr>
            <a:lvl5pPr marL="360000" indent="-3600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 sz="2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79069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p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59863"/>
            <a:ext cx="10800000" cy="5220200"/>
          </a:xfrm>
        </p:spPr>
        <p:txBody>
          <a:bodyPr anchor="t" anchorCtr="0"/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39863"/>
            <a:ext cx="10800000" cy="4140200"/>
          </a:xfrm>
        </p:spPr>
        <p:txBody>
          <a:bodyPr anchor="t" anchorCtr="0"/>
          <a:lstStyle>
            <a:lvl1pPr marL="0" indent="0">
              <a:buNone/>
              <a:defRPr sz="2268">
                <a:solidFill>
                  <a:schemeClr val="tx1"/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594931F-BCC1-6344-A890-95B9034F6F6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814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90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70292"/>
            <a:ext cx="10800000" cy="72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99" y="1630292"/>
            <a:ext cx="10800000" cy="324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37B6AE3-CE40-FDB8-1ABC-61D7433379B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59999" y="1090292"/>
            <a:ext cx="10800000" cy="540000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600" b="1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58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9999" y="1620362"/>
            <a:ext cx="5220000" cy="395963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0000" y="1620363"/>
            <a:ext cx="5220000" cy="395963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C78B5DB-E38A-A6E7-739F-D75D2F851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363"/>
            <a:ext cx="10800000" cy="72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6EE0353-5351-98AE-85B5-FBD2FC5F4AB8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59999" y="1080363"/>
            <a:ext cx="10800000" cy="540000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600" b="1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16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3515">
          <p15:clr>
            <a:srgbClr val="FBAE40"/>
          </p15:clr>
        </p15:guide>
        <p15:guide id="2" pos="374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9998" y="1619500"/>
            <a:ext cx="3420000" cy="39599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50000" y="1620087"/>
            <a:ext cx="3420000" cy="39599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F58DA80-F541-F9F0-4910-11B967EF87C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740002" y="1620087"/>
            <a:ext cx="3420000" cy="39599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9A8D993-1654-37FE-B84F-7568D2AEC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59500"/>
            <a:ext cx="10800000" cy="72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E902722-4492-8AAF-66DC-C70E6B57F103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359999" y="1079500"/>
            <a:ext cx="10800000" cy="540000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600" b="1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39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2381">
          <p15:clr>
            <a:srgbClr val="FBAE40"/>
          </p15:clr>
        </p15:guide>
        <p15:guide id="2" pos="2540">
          <p15:clr>
            <a:srgbClr val="FBAE40"/>
          </p15:clr>
        </p15:guide>
        <p15:guide id="3" pos="4717">
          <p15:clr>
            <a:srgbClr val="FBAE40"/>
          </p15:clr>
        </p15:guide>
        <p15:guide id="4" pos="4876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39999" y="1080000"/>
            <a:ext cx="5219999" cy="4500000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400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0000" y="1620087"/>
            <a:ext cx="5220000" cy="3959976"/>
          </a:xfrm>
        </p:spPr>
        <p:txBody>
          <a:bodyPr/>
          <a:lstStyle>
            <a:lvl1pPr marL="0" indent="0">
              <a:buNone/>
              <a:defRPr sz="1600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D6228E7-64D3-71CE-A5EB-3D4EA9F0B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87"/>
            <a:ext cx="5220000" cy="72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719C53C-AB4A-426F-8462-3FB6EB596B35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59999" y="1080087"/>
            <a:ext cx="5220000" cy="540000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600" b="1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30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3515">
          <p15:clr>
            <a:srgbClr val="FBAE40"/>
          </p15:clr>
        </p15:guide>
        <p15:guide id="2" pos="3742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sechs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C92DE73-ED49-ED37-22D9-CE1038B4BA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60000" y="1619750"/>
            <a:ext cx="3240000" cy="1800000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0357D5C-2AAC-EAA0-A3B0-72E453A44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813" y="359500"/>
            <a:ext cx="10799636" cy="72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45BE9AF2-16B8-316B-A691-583F6F7586D3}"/>
              </a:ext>
            </a:extLst>
          </p:cNvPr>
          <p:cNvSpPr>
            <a:spLocks noGrp="1"/>
          </p:cNvSpPr>
          <p:nvPr>
            <p:ph type="subTitle" idx="18"/>
          </p:nvPr>
        </p:nvSpPr>
        <p:spPr>
          <a:xfrm>
            <a:off x="365812" y="1079500"/>
            <a:ext cx="10799636" cy="540000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600" b="1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811800FF-1589-920E-3647-43856033E8F9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360000" y="3780063"/>
            <a:ext cx="3240000" cy="1800000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FA59233-2D87-1D75-0C30-EFE4BD902042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4139999" y="1619750"/>
            <a:ext cx="3240000" cy="1800000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57978966-DEE3-C598-3395-8D93B7D4F775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139999" y="3780063"/>
            <a:ext cx="3240000" cy="1800000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C7415BAB-EA47-9F14-074C-3BEEECE1FA54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7919998" y="1619750"/>
            <a:ext cx="3240000" cy="1800000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4C33C69B-DE5A-D9E4-D8A7-20674F199524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7919998" y="3780063"/>
            <a:ext cx="3240000" cy="1800000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41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363"/>
            <a:ext cx="10800000" cy="5219700"/>
          </a:xfrm>
        </p:spPr>
        <p:txBody>
          <a:bodyPr/>
          <a:lstStyle>
            <a:lvl1pPr>
              <a:defRPr sz="5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023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182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foli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1440000"/>
            <a:ext cx="10800000" cy="2160000"/>
          </a:xfrm>
        </p:spPr>
        <p:txBody>
          <a:bodyPr anchor="t" anchorCtr="0"/>
          <a:lstStyle>
            <a:lvl1pPr algn="l">
              <a:defRPr sz="5600" b="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7E78173A-5753-6B44-7F35-8018DCE310D3}"/>
              </a:ext>
            </a:extLst>
          </p:cNvPr>
          <p:cNvSpPr/>
          <p:nvPr userDrawn="1"/>
        </p:nvSpPr>
        <p:spPr>
          <a:xfrm>
            <a:off x="488" y="-1"/>
            <a:ext cx="11520000" cy="10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 descr="Ein Bild, das Text, Schild enthält.&#10;&#10;Automatisch generierte Beschreibung">
            <a:extLst>
              <a:ext uri="{FF2B5EF4-FFF2-40B4-BE49-F238E27FC236}">
                <a16:creationId xmlns:a16="http://schemas.microsoft.com/office/drawing/2014/main" id="{D0A65743-D1FF-3B7B-5223-F6274BE16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270000"/>
            <a:ext cx="2127602" cy="540000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B640A3C-525B-4F79-F54A-4518112F1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40000" y="5940000"/>
            <a:ext cx="5220000" cy="3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594931F-BCC1-6344-A890-95B9034F6F6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ACF8FE53-759A-7F67-A2A8-8A8E57701380}"/>
              </a:ext>
            </a:extLst>
          </p:cNvPr>
          <p:cNvSpPr txBox="1">
            <a:spLocks/>
          </p:cNvSpPr>
          <p:nvPr userDrawn="1"/>
        </p:nvSpPr>
        <p:spPr>
          <a:xfrm>
            <a:off x="5940424" y="0"/>
            <a:ext cx="5219575" cy="10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864017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32008" indent="0" algn="ctr" defTabSz="864017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64017" indent="0" algn="ctr" defTabSz="864017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70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96025" indent="0" algn="ctr" defTabSz="864017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512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728033" indent="0" algn="ctr" defTabSz="864017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512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160041" indent="0" algn="ctr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5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92050" indent="0" algn="ctr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5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24058" indent="0" algn="ctr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5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56066" indent="0" algn="ctr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5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800" dirty="0"/>
              <a:t>Dieses Dokument ist streng vertraulich und nur für den/die Empfänger persönlich bestimmt. Es darf </a:t>
            </a:r>
            <a:br>
              <a:rPr lang="de-DE" sz="800" dirty="0"/>
            </a:br>
            <a:r>
              <a:rPr lang="de-DE" sz="800" dirty="0"/>
              <a:t>weder ganz noch teilweise kopiert, reproduziert oder an Dritte weitergegeben werden und ist nicht </a:t>
            </a:r>
            <a:br>
              <a:rPr lang="de-DE" sz="800" dirty="0"/>
            </a:br>
            <a:r>
              <a:rPr lang="de-DE" sz="800" dirty="0"/>
              <a:t>für die direkte oder indirekte, ganze oder teilweise Veröffentlichung oder Verbreitung bestimmt.</a:t>
            </a:r>
            <a:endParaRPr lang="en-US" sz="800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D259B3E-2BC9-4367-CC62-42A2B90DB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000" y="3960000"/>
            <a:ext cx="10800000" cy="1620000"/>
          </a:xfrm>
        </p:spPr>
        <p:txBody>
          <a:bodyPr anchor="b" anchorCtr="0"/>
          <a:lstStyle>
            <a:lvl1pPr marL="0" indent="0">
              <a:buNone/>
              <a:defRPr sz="2268">
                <a:solidFill>
                  <a:schemeClr val="tx1"/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273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907">
          <p15:clr>
            <a:srgbClr val="FBAE40"/>
          </p15:clr>
        </p15:guide>
        <p15:guide id="2" pos="374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p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59863"/>
            <a:ext cx="10800000" cy="5220200"/>
          </a:xfrm>
        </p:spPr>
        <p:txBody>
          <a:bodyPr anchor="t" anchorCtr="0"/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39863"/>
            <a:ext cx="10800000" cy="4140200"/>
          </a:xfrm>
        </p:spPr>
        <p:txBody>
          <a:bodyPr anchor="t" anchorCtr="0"/>
          <a:lstStyle>
            <a:lvl1pPr marL="0" indent="0">
              <a:buNone/>
              <a:defRPr sz="2268">
                <a:solidFill>
                  <a:schemeClr val="tx1"/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594931F-BCC1-6344-A890-95B9034F6F6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2749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0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70292"/>
            <a:ext cx="10800000" cy="72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99" y="1630292"/>
            <a:ext cx="10800000" cy="324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37B6AE3-CE40-FDB8-1ABC-61D7433379B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59999" y="1090292"/>
            <a:ext cx="10800000" cy="540000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600" b="1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03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Rita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ACBC31D9-B474-492B-A9FC-88AB0882AB14}"/>
              </a:ext>
            </a:extLst>
          </p:cNvPr>
          <p:cNvSpPr/>
          <p:nvPr userDrawn="1"/>
        </p:nvSpPr>
        <p:spPr>
          <a:xfrm>
            <a:off x="0" y="-1"/>
            <a:ext cx="5760244" cy="64801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8860" y="370292"/>
            <a:ext cx="5041139" cy="72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8859" y="1630292"/>
            <a:ext cx="5041139" cy="324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37B6AE3-CE40-FDB8-1ABC-61D7433379B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118859" y="1090292"/>
            <a:ext cx="5041139" cy="540000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600" b="1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873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Rita -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ACBC31D9-B474-492B-A9FC-88AB0882AB14}"/>
              </a:ext>
            </a:extLst>
          </p:cNvPr>
          <p:cNvSpPr/>
          <p:nvPr userDrawn="1"/>
        </p:nvSpPr>
        <p:spPr>
          <a:xfrm>
            <a:off x="0" y="-1"/>
            <a:ext cx="5760244" cy="64801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760244" y="-1"/>
            <a:ext cx="5760243" cy="648017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de-DE" dirty="0"/>
              <a:t>Bild hinzufügen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2075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Daniel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27EBA581-8780-4245-9769-0F117FCA24C9}"/>
              </a:ext>
            </a:extLst>
          </p:cNvPr>
          <p:cNvSpPr/>
          <p:nvPr userDrawn="1"/>
        </p:nvSpPr>
        <p:spPr>
          <a:xfrm>
            <a:off x="5760244" y="-1"/>
            <a:ext cx="5760244" cy="64801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70292"/>
            <a:ext cx="5134021" cy="72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99" y="1630292"/>
            <a:ext cx="5134021" cy="324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37B6AE3-CE40-FDB8-1ABC-61D7433379B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59999" y="1090292"/>
            <a:ext cx="5134021" cy="540000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600" b="1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de-DE" dirty="0"/>
              <a:t>Master-Untertitelformat bearbeiten</a:t>
            </a:r>
            <a:endParaRPr lang="en-US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EA37ED8-82E5-4FEA-840B-B96EBD96AF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59913" y="128108"/>
            <a:ext cx="3996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720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Daniel -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27EBA581-8780-4245-9769-0F117FCA24C9}"/>
              </a:ext>
            </a:extLst>
          </p:cNvPr>
          <p:cNvSpPr/>
          <p:nvPr userDrawn="1"/>
        </p:nvSpPr>
        <p:spPr>
          <a:xfrm>
            <a:off x="5760244" y="-1"/>
            <a:ext cx="5760244" cy="64801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0" y="-1"/>
            <a:ext cx="5760243" cy="648017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de-DE" dirty="0"/>
              <a:t>Bild hinzufügen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6A99501-68AB-46B8-863E-B68EA08540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59913" y="128108"/>
            <a:ext cx="3996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217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9999" y="1620362"/>
            <a:ext cx="5220000" cy="395963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0000" y="1620363"/>
            <a:ext cx="5220000" cy="395963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C78B5DB-E38A-A6E7-739F-D75D2F851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363"/>
            <a:ext cx="10800000" cy="72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6EE0353-5351-98AE-85B5-FBD2FC5F4AB8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59999" y="1080363"/>
            <a:ext cx="10800000" cy="540000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600" b="1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917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15" userDrawn="1">
          <p15:clr>
            <a:srgbClr val="FBAE40"/>
          </p15:clr>
        </p15:guide>
        <p15:guide id="2" pos="374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59500"/>
            <a:ext cx="10800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9999" y="1439500"/>
            <a:ext cx="10800000" cy="34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99513" y="5940000"/>
            <a:ext cx="360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594931F-BCC1-6344-A890-95B9034F6F6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3021D91-BC68-F7C6-C10B-F3D17FC0E7D0}"/>
              </a:ext>
            </a:extLst>
          </p:cNvPr>
          <p:cNvSpPr txBox="1"/>
          <p:nvPr userDrawn="1"/>
        </p:nvSpPr>
        <p:spPr>
          <a:xfrm>
            <a:off x="360489" y="5940000"/>
            <a:ext cx="5220000" cy="36000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Besser miteinander.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6F30F50-1A36-F216-50FF-7F7F496D5FB7}"/>
              </a:ext>
            </a:extLst>
          </p:cNvPr>
          <p:cNvSpPr txBox="1"/>
          <p:nvPr userDrawn="1"/>
        </p:nvSpPr>
        <p:spPr>
          <a:xfrm>
            <a:off x="5940001" y="5940000"/>
            <a:ext cx="4859512" cy="36000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latin typeface="Arial" panose="020B0604020202020204" pitchFamily="34" charset="0"/>
                <a:cs typeface="Arial" panose="020B0604020202020204" pitchFamily="34" charset="0"/>
              </a:rPr>
              <a:t>Vertraulich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0201D0B-9C0B-45DC-8AC8-D0A30531F5E9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rcRect/>
          <a:stretch/>
        </p:blipFill>
        <p:spPr>
          <a:xfrm>
            <a:off x="10759913" y="128108"/>
            <a:ext cx="3996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946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3" r:id="rId3"/>
    <p:sldLayoutId id="2147483662" r:id="rId4"/>
    <p:sldLayoutId id="2147483675" r:id="rId5"/>
    <p:sldLayoutId id="2147483676" r:id="rId6"/>
    <p:sldLayoutId id="2147483674" r:id="rId7"/>
    <p:sldLayoutId id="2147483677" r:id="rId8"/>
    <p:sldLayoutId id="2147483671" r:id="rId9"/>
    <p:sldLayoutId id="2147483664" r:id="rId10"/>
    <p:sldLayoutId id="2147483669" r:id="rId11"/>
    <p:sldLayoutId id="2147483672" r:id="rId12"/>
    <p:sldLayoutId id="2147483666" r:id="rId13"/>
    <p:sldLayoutId id="2147483667" r:id="rId14"/>
    <p:sldLayoutId id="2147483678" r:id="rId15"/>
    <p:sldLayoutId id="2147483673" r:id="rId16"/>
    <p:sldLayoutId id="2147483693" r:id="rId17"/>
  </p:sldLayoutIdLst>
  <p:hf hdr="0" ftr="0" dt="0"/>
  <p:txStyles>
    <p:titleStyle>
      <a:lvl1pPr algn="l" defTabSz="864017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0000" indent="-270000" algn="l" defTabSz="864017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40000" indent="-270000" algn="l" defTabSz="864017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10000" indent="-270000" algn="l" defTabSz="864017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080000" indent="-270000" algn="l" defTabSz="864017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50000" indent="-270000" algn="l" defTabSz="864017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76046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27" userDrawn="1">
          <p15:clr>
            <a:srgbClr val="F26B43"/>
          </p15:clr>
        </p15:guide>
        <p15:guide id="2" pos="7030" userDrawn="1">
          <p15:clr>
            <a:srgbClr val="F26B43"/>
          </p15:clr>
        </p15:guide>
        <p15:guide id="3" orient="horz" pos="680" userDrawn="1">
          <p15:clr>
            <a:srgbClr val="F26B43"/>
          </p15:clr>
        </p15:guide>
        <p15:guide id="4" orient="horz" pos="3969" userDrawn="1">
          <p15:clr>
            <a:srgbClr val="F26B43"/>
          </p15:clr>
        </p15:guide>
        <p15:guide id="5" orient="horz" pos="3742" userDrawn="1">
          <p15:clr>
            <a:srgbClr val="F26B43"/>
          </p15:clr>
        </p15:guide>
        <p15:guide id="6" orient="horz" pos="3515" userDrawn="1">
          <p15:clr>
            <a:srgbClr val="F26B43"/>
          </p15:clr>
        </p15:guide>
        <p15:guide id="7" orient="horz" pos="22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799AB807-7047-43AA-A50B-9EAE2CF1E59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5" name="think-cell Folie" r:id="rId15" imgW="425" imgH="424" progId="TCLayout.ActiveDocument.1">
                  <p:embed/>
                </p:oleObj>
              </mc:Choice>
              <mc:Fallback>
                <p:oleObj name="think-cell Folie" r:id="rId15" imgW="425" imgH="424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799AB807-7047-43AA-A50B-9EAE2CF1E5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59500"/>
            <a:ext cx="10800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9999" y="1439500"/>
            <a:ext cx="10800000" cy="34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99513" y="5940000"/>
            <a:ext cx="360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594931F-BCC1-6344-A890-95B9034F6F64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3F0FB9A-41B1-4F15-4A05-87AC7E195F40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59913" y="270000"/>
            <a:ext cx="399600" cy="540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3021D91-BC68-F7C6-C10B-F3D17FC0E7D0}"/>
              </a:ext>
            </a:extLst>
          </p:cNvPr>
          <p:cNvSpPr txBox="1"/>
          <p:nvPr userDrawn="1"/>
        </p:nvSpPr>
        <p:spPr>
          <a:xfrm>
            <a:off x="360489" y="5940000"/>
            <a:ext cx="5220000" cy="36000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Besser miteinander.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6F30F50-1A36-F216-50FF-7F7F496D5FB7}"/>
              </a:ext>
            </a:extLst>
          </p:cNvPr>
          <p:cNvSpPr txBox="1"/>
          <p:nvPr userDrawn="1"/>
        </p:nvSpPr>
        <p:spPr>
          <a:xfrm>
            <a:off x="5940001" y="5940000"/>
            <a:ext cx="4859512" cy="36000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latin typeface="Arial" panose="020B0604020202020204" pitchFamily="34" charset="0"/>
                <a:cs typeface="Arial" panose="020B0604020202020204" pitchFamily="34" charset="0"/>
              </a:rPr>
              <a:t>Vertraulich</a:t>
            </a:r>
          </a:p>
        </p:txBody>
      </p:sp>
    </p:spTree>
    <p:extLst>
      <p:ext uri="{BB962C8B-B14F-4D97-AF65-F5344CB8AC3E}">
        <p14:creationId xmlns:p14="http://schemas.microsoft.com/office/powerpoint/2010/main" val="84928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864017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0000" indent="-270000" algn="l" defTabSz="864017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40000" indent="-270000" algn="l" defTabSz="864017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10000" indent="-270000" algn="l" defTabSz="864017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080000" indent="-270000" algn="l" defTabSz="864017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50000" indent="-270000" algn="l" defTabSz="864017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76046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27">
          <p15:clr>
            <a:srgbClr val="F26B43"/>
          </p15:clr>
        </p15:guide>
        <p15:guide id="2" pos="7030">
          <p15:clr>
            <a:srgbClr val="F26B43"/>
          </p15:clr>
        </p15:guide>
        <p15:guide id="3" orient="horz" pos="680">
          <p15:clr>
            <a:srgbClr val="F26B43"/>
          </p15:clr>
        </p15:guide>
        <p15:guide id="4" orient="horz" pos="3969">
          <p15:clr>
            <a:srgbClr val="F26B43"/>
          </p15:clr>
        </p15:guide>
        <p15:guide id="5" orient="horz" pos="3742">
          <p15:clr>
            <a:srgbClr val="F26B43"/>
          </p15:clr>
        </p15:guide>
        <p15:guide id="6" orient="horz" pos="3515">
          <p15:clr>
            <a:srgbClr val="F26B43"/>
          </p15:clr>
        </p15:guide>
        <p15:guide id="7" orient="horz" pos="22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8.png"/><Relationship Id="rId5" Type="http://schemas.microsoft.com/office/2007/relationships/hdphoto" Target="../media/hdphoto1.wdp"/><Relationship Id="rId4" Type="http://schemas.openxmlformats.org/officeDocument/2006/relationships/image" Target="../media/image6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88.png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oland-service.de/" TargetMode="External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91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0.png"/><Relationship Id="rId5" Type="http://schemas.openxmlformats.org/officeDocument/2006/relationships/image" Target="../media/image89.emf"/><Relationship Id="rId4" Type="http://schemas.openxmlformats.org/officeDocument/2006/relationships/oleObject" Target="../embeddings/oleObject2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feedback@roland-rechtsschutz.de" TargetMode="External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26" Type="http://schemas.openxmlformats.org/officeDocument/2006/relationships/image" Target="../media/image39.png"/><Relationship Id="rId39" Type="http://schemas.openxmlformats.org/officeDocument/2006/relationships/image" Target="../media/image52.png"/><Relationship Id="rId3" Type="http://schemas.openxmlformats.org/officeDocument/2006/relationships/image" Target="../media/image16.jpg"/><Relationship Id="rId21" Type="http://schemas.openxmlformats.org/officeDocument/2006/relationships/image" Target="../media/image34.png"/><Relationship Id="rId34" Type="http://schemas.openxmlformats.org/officeDocument/2006/relationships/image" Target="../media/image47.png"/><Relationship Id="rId42" Type="http://schemas.openxmlformats.org/officeDocument/2006/relationships/image" Target="../media/image55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5" Type="http://schemas.openxmlformats.org/officeDocument/2006/relationships/image" Target="../media/image38.png"/><Relationship Id="rId33" Type="http://schemas.openxmlformats.org/officeDocument/2006/relationships/image" Target="../media/image46.png"/><Relationship Id="rId38" Type="http://schemas.openxmlformats.org/officeDocument/2006/relationships/image" Target="../media/image5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29" Type="http://schemas.openxmlformats.org/officeDocument/2006/relationships/image" Target="../media/image42.png"/><Relationship Id="rId41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24" Type="http://schemas.openxmlformats.org/officeDocument/2006/relationships/image" Target="../media/image37.png"/><Relationship Id="rId32" Type="http://schemas.openxmlformats.org/officeDocument/2006/relationships/image" Target="../media/image45.png"/><Relationship Id="rId37" Type="http://schemas.openxmlformats.org/officeDocument/2006/relationships/image" Target="../media/image50.png"/><Relationship Id="rId40" Type="http://schemas.openxmlformats.org/officeDocument/2006/relationships/image" Target="../media/image53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28" Type="http://schemas.openxmlformats.org/officeDocument/2006/relationships/image" Target="../media/image41.png"/><Relationship Id="rId36" Type="http://schemas.openxmlformats.org/officeDocument/2006/relationships/image" Target="../media/image49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31" Type="http://schemas.openxmlformats.org/officeDocument/2006/relationships/image" Target="../media/image44.png"/><Relationship Id="rId4" Type="http://schemas.openxmlformats.org/officeDocument/2006/relationships/image" Target="../media/image17.jp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Relationship Id="rId27" Type="http://schemas.openxmlformats.org/officeDocument/2006/relationships/image" Target="../media/image40.png"/><Relationship Id="rId30" Type="http://schemas.openxmlformats.org/officeDocument/2006/relationships/image" Target="../media/image43.png"/><Relationship Id="rId35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56.web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56.web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56.web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751CB8-25D1-9E15-78EF-DEAFBB4D60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82" y="1426464"/>
            <a:ext cx="6031574" cy="1728216"/>
          </a:xfrm>
        </p:spPr>
        <p:txBody>
          <a:bodyPr/>
          <a:lstStyle/>
          <a:p>
            <a:pPr algn="ctr"/>
            <a:r>
              <a:rPr lang="de-DE" sz="4000" dirty="0"/>
              <a:t>Vertriebstagung </a:t>
            </a:r>
            <a:br>
              <a:rPr lang="de-DE" sz="4000" dirty="0"/>
            </a:br>
            <a:r>
              <a:rPr lang="de-DE" sz="4000" dirty="0"/>
              <a:t>20.06.2024 </a:t>
            </a:r>
            <a:br>
              <a:rPr lang="de-DE" sz="4000" dirty="0"/>
            </a:br>
            <a:r>
              <a:rPr lang="de-DE" sz="4000" dirty="0"/>
              <a:t>Hamburg</a:t>
            </a:r>
            <a:endParaRPr lang="de-DE" sz="4000" b="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C4BE23C-910D-65CC-213D-7EF3F90090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634" y="3988056"/>
            <a:ext cx="6615465" cy="1619975"/>
          </a:xfrm>
        </p:spPr>
        <p:txBody>
          <a:bodyPr/>
          <a:lstStyle/>
          <a:p>
            <a:pPr algn="ctr"/>
            <a:r>
              <a:rPr lang="de-DE" sz="2200" dirty="0"/>
              <a:t>Arndt Zimmermann</a:t>
            </a:r>
          </a:p>
          <a:p>
            <a:pPr algn="ctr"/>
            <a:r>
              <a:rPr lang="de-DE" sz="2200" b="1" dirty="0" err="1"/>
              <a:t>Underwriting</a:t>
            </a:r>
            <a:r>
              <a:rPr lang="de-DE" sz="2200" b="1" dirty="0"/>
              <a:t> ROLAND Rechtsschutz</a:t>
            </a:r>
            <a:endParaRPr lang="de-DE" sz="2200" dirty="0"/>
          </a:p>
          <a:p>
            <a:endParaRPr lang="de-DE" sz="2200" dirty="0"/>
          </a:p>
          <a:p>
            <a:r>
              <a:rPr lang="de-DE" sz="2200" dirty="0"/>
              <a:t>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9DC7485-8C8D-8A5C-22C0-8C187BFB7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2466" y="4320659"/>
            <a:ext cx="4317934" cy="2158967"/>
          </a:xfrm>
          <a:prstGeom prst="rect">
            <a:avLst/>
          </a:prstGeom>
        </p:spPr>
      </p:pic>
      <p:sp>
        <p:nvSpPr>
          <p:cNvPr id="5" name="Bildplatzhalter 4">
            <a:extLst>
              <a:ext uri="{FF2B5EF4-FFF2-40B4-BE49-F238E27FC236}">
                <a16:creationId xmlns:a16="http://schemas.microsoft.com/office/drawing/2014/main" id="{705A6C70-B65D-4768-AEE6-82DF2477A46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9" name="Bildplatzhalter 6">
            <a:extLst>
              <a:ext uri="{FF2B5EF4-FFF2-40B4-BE49-F238E27FC236}">
                <a16:creationId xmlns:a16="http://schemas.microsoft.com/office/drawing/2014/main" id="{30388536-7ACC-4BA7-99DC-DD972798ACC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97155" y="1080664"/>
            <a:ext cx="4319511" cy="5399511"/>
          </a:xfrm>
          <a:custGeom>
            <a:avLst/>
            <a:gdLst>
              <a:gd name="connsiteX0" fmla="*/ 0 w 4319511"/>
              <a:gd name="connsiteY0" fmla="*/ 0 h 5399511"/>
              <a:gd name="connsiteX1" fmla="*/ 4319511 w 4319511"/>
              <a:gd name="connsiteY1" fmla="*/ 0 h 5399511"/>
              <a:gd name="connsiteX2" fmla="*/ 4319511 w 4319511"/>
              <a:gd name="connsiteY2" fmla="*/ 3239755 h 5399511"/>
              <a:gd name="connsiteX3" fmla="*/ 4319511 w 4319511"/>
              <a:gd name="connsiteY3" fmla="*/ 3240175 h 5399511"/>
              <a:gd name="connsiteX4" fmla="*/ 4319490 w 4319511"/>
              <a:gd name="connsiteY4" fmla="*/ 3240175 h 5399511"/>
              <a:gd name="connsiteX5" fmla="*/ 4308360 w 4319511"/>
              <a:gd name="connsiteY5" fmla="*/ 3460578 h 5399511"/>
              <a:gd name="connsiteX6" fmla="*/ 2159756 w 4319511"/>
              <a:gd name="connsiteY6" fmla="*/ 5399511 h 5399511"/>
              <a:gd name="connsiteX7" fmla="*/ 11151 w 4319511"/>
              <a:gd name="connsiteY7" fmla="*/ 3460578 h 5399511"/>
              <a:gd name="connsiteX8" fmla="*/ 22 w 4319511"/>
              <a:gd name="connsiteY8" fmla="*/ 3240175 h 5399511"/>
              <a:gd name="connsiteX9" fmla="*/ 0 w 4319511"/>
              <a:gd name="connsiteY9" fmla="*/ 3240175 h 5399511"/>
              <a:gd name="connsiteX10" fmla="*/ 0 w 4319511"/>
              <a:gd name="connsiteY10" fmla="*/ 3239755 h 539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19511" h="5399511">
                <a:moveTo>
                  <a:pt x="0" y="0"/>
                </a:moveTo>
                <a:lnTo>
                  <a:pt x="4319511" y="0"/>
                </a:lnTo>
                <a:lnTo>
                  <a:pt x="4319511" y="3239755"/>
                </a:lnTo>
                <a:lnTo>
                  <a:pt x="4319511" y="3240175"/>
                </a:lnTo>
                <a:lnTo>
                  <a:pt x="4319490" y="3240175"/>
                </a:lnTo>
                <a:lnTo>
                  <a:pt x="4308360" y="3460578"/>
                </a:lnTo>
                <a:cubicBezTo>
                  <a:pt x="4197759" y="4549648"/>
                  <a:pt x="3278005" y="5399511"/>
                  <a:pt x="2159756" y="5399511"/>
                </a:cubicBezTo>
                <a:cubicBezTo>
                  <a:pt x="1041506" y="5399511"/>
                  <a:pt x="121752" y="4549648"/>
                  <a:pt x="11151" y="3460578"/>
                </a:cubicBezTo>
                <a:lnTo>
                  <a:pt x="22" y="3240175"/>
                </a:lnTo>
                <a:lnTo>
                  <a:pt x="0" y="3240175"/>
                </a:lnTo>
                <a:lnTo>
                  <a:pt x="0" y="3239755"/>
                </a:lnTo>
                <a:close/>
              </a:path>
            </a:pathLst>
          </a:cu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EED8BB4-3D3E-48C8-9B6A-5B02B7ABD5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7650" y="89788"/>
            <a:ext cx="2476500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294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7F205F-9945-4742-8881-3DA7755A8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Privat-Rechtsschutz für Gewerbekunden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F2A0E68-BE68-4347-BFBA-B55E670D1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94931F-BCC1-6344-A890-95B9034F6F6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6332A7ED-9B7F-49AB-B520-68F05AF51575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solidFill>
            <a:srgbClr val="F6F0E9"/>
          </a:solidFill>
        </p:spPr>
        <p:txBody>
          <a:bodyPr/>
          <a:lstStyle/>
          <a:p>
            <a:r>
              <a:rPr lang="de-DE" dirty="0"/>
              <a:t>Besser geht nicht, Privat-Premium in der Paketdeckung!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9444E68-04D9-4500-8DB7-27E8A653A94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999" y="6128192"/>
            <a:ext cx="1506901" cy="198155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9444A152-E042-44A7-9BDE-3BA27CF595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2869" y="1709333"/>
            <a:ext cx="3714750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65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AE2027-0974-4C1F-A179-E82282F28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Add-</a:t>
            </a:r>
            <a:r>
              <a:rPr lang="de-DE" dirty="0" err="1"/>
              <a:t>ons</a:t>
            </a:r>
            <a:r>
              <a:rPr lang="de-DE" dirty="0"/>
              <a:t>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5D1FBAF-22FF-4130-953C-415987EA6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94931F-BCC1-6344-A890-95B9034F6F6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9B1641FB-02AA-45BC-A712-69E10B3F3CE8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DE" dirty="0"/>
              <a:t>Optionale Erweiterungen in den Produktlinien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1980749-0385-4533-882E-362B6E6FF1C1}"/>
              </a:ext>
            </a:extLst>
          </p:cNvPr>
          <p:cNvSpPr txBox="1"/>
          <p:nvPr/>
        </p:nvSpPr>
        <p:spPr>
          <a:xfrm>
            <a:off x="1938771" y="2020566"/>
            <a:ext cx="7244178" cy="4565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de-DE" dirty="0"/>
              <a:t>Umfangreiche Privatabsicherung </a:t>
            </a:r>
            <a:r>
              <a:rPr lang="de-DE" sz="1400" dirty="0"/>
              <a:t>(analog Privat PREMIUM)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90962509-C5BC-4113-8FAA-B96CDC2673F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083" y="2826827"/>
            <a:ext cx="850417" cy="8504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44CF565A-1CAF-4B80-A63C-941ED50989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083" y="4835766"/>
            <a:ext cx="850417" cy="8504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C607F5C7-A00C-47A1-92F5-9BB7CF6E428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083" y="3830028"/>
            <a:ext cx="850417" cy="8504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2DBF9E16-CBFD-4E89-A7B3-EB089624A00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083" y="1823626"/>
            <a:ext cx="850417" cy="8504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30D587BC-059D-4F78-9579-9B8C71E8EBDA}"/>
              </a:ext>
            </a:extLst>
          </p:cNvPr>
          <p:cNvSpPr txBox="1"/>
          <p:nvPr/>
        </p:nvSpPr>
        <p:spPr>
          <a:xfrm>
            <a:off x="1938771" y="4931480"/>
            <a:ext cx="724417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de-DE" dirty="0"/>
              <a:t>Firmen-Vertrags-</a:t>
            </a:r>
            <a:r>
              <a:rPr lang="de-DE" dirty="0" err="1"/>
              <a:t>Rechsschutz</a:t>
            </a:r>
            <a:r>
              <a:rPr lang="de-DE" dirty="0"/>
              <a:t> für vertragliche Streitigkeiten im unmittelbaren Zusammenhang mit dem Hauptgewerbe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C9C0CBD5-FBAE-4156-A35E-B7153807277A}"/>
              </a:ext>
            </a:extLst>
          </p:cNvPr>
          <p:cNvSpPr txBox="1"/>
          <p:nvPr/>
        </p:nvSpPr>
        <p:spPr>
          <a:xfrm>
            <a:off x="1938771" y="2921630"/>
            <a:ext cx="862565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de-DE" dirty="0"/>
              <a:t>Absicherung gegen Cyberrisiken (z.B. Durchsetzung von Schadensersatzansprüchen oder Deckungsklage gegen Cyber-Versicherer)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E89E83E9-3534-4493-9EF7-9BD96E992A0F}"/>
              </a:ext>
            </a:extLst>
          </p:cNvPr>
          <p:cNvSpPr txBox="1"/>
          <p:nvPr/>
        </p:nvSpPr>
        <p:spPr>
          <a:xfrm>
            <a:off x="1938771" y="3932070"/>
            <a:ext cx="724417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de-DE" dirty="0"/>
              <a:t>Schutz des guten Ruf (z.B. Löschung von rufschädigenden Inhalten im Internet)</a:t>
            </a:r>
          </a:p>
        </p:txBody>
      </p:sp>
    </p:spTree>
    <p:extLst>
      <p:ext uri="{BB962C8B-B14F-4D97-AF65-F5344CB8AC3E}">
        <p14:creationId xmlns:p14="http://schemas.microsoft.com/office/powerpoint/2010/main" val="24224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831C6B-D895-4A47-AD3B-9BF748D8B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028" y="1251680"/>
            <a:ext cx="4797216" cy="4779065"/>
          </a:xfrm>
        </p:spPr>
        <p:txBody>
          <a:bodyPr/>
          <a:lstStyle/>
          <a:p>
            <a:pPr algn="ctr"/>
            <a:r>
              <a:rPr lang="de-DE" sz="3600" dirty="0"/>
              <a:t>Ergänzungsbaustein </a:t>
            </a:r>
            <a:br>
              <a:rPr lang="de-DE" sz="3600" dirty="0"/>
            </a:br>
            <a:r>
              <a:rPr lang="de-DE" sz="3600" dirty="0" err="1"/>
              <a:t>JurContract</a:t>
            </a:r>
            <a:endParaRPr lang="de-DE" sz="36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F439F6-0238-4644-8FB1-82CABA17E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pPr/>
              <a:t>12</a:t>
            </a:fld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2555BF8-D3BA-41D9-A75C-2A20DF0AA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450" y="1079500"/>
            <a:ext cx="4576064" cy="4951245"/>
          </a:xfrm>
          <a:prstGeom prst="rect">
            <a:avLst/>
          </a:prstGeom>
          <a:effectLst>
            <a:softEdge rad="241300"/>
          </a:effectLst>
        </p:spPr>
      </p:pic>
    </p:spTree>
    <p:extLst>
      <p:ext uri="{BB962C8B-B14F-4D97-AF65-F5344CB8AC3E}">
        <p14:creationId xmlns:p14="http://schemas.microsoft.com/office/powerpoint/2010/main" val="2161186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CB18F7-2E3D-4E72-8494-46237298D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JurContract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04BB653-A8AF-47CA-8EAF-9388905D9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13</a:t>
            </a:fld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F4534443-45FA-4F82-BC61-44F12921E414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DE" dirty="0"/>
              <a:t>Zuverlässiger Schutz bei Vertragsstreitigkeiten im Hauptgewerbe</a:t>
            </a:r>
          </a:p>
        </p:txBody>
      </p:sp>
      <p:sp>
        <p:nvSpPr>
          <p:cNvPr id="25" name="Textplatzhalter 2">
            <a:extLst>
              <a:ext uri="{FF2B5EF4-FFF2-40B4-BE49-F238E27FC236}">
                <a16:creationId xmlns:a16="http://schemas.microsoft.com/office/drawing/2014/main" id="{BF5CF1CF-13BE-4142-9CEE-D60BFBE134B4}"/>
              </a:ext>
            </a:extLst>
          </p:cNvPr>
          <p:cNvSpPr txBox="1">
            <a:spLocks/>
          </p:cNvSpPr>
          <p:nvPr/>
        </p:nvSpPr>
        <p:spPr>
          <a:xfrm>
            <a:off x="403490" y="1974390"/>
            <a:ext cx="7676943" cy="3215919"/>
          </a:xfrm>
          <a:prstGeom prst="rect">
            <a:avLst/>
          </a:prstGeom>
        </p:spPr>
        <p:txBody>
          <a:bodyPr/>
          <a:lstStyle>
            <a:lvl1pPr marL="270000" indent="-270000" algn="l" defTabSz="864017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0000" indent="-270000" algn="l" defTabSz="864017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10000" indent="-270000" algn="l" defTabSz="864017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80000" indent="-270000" algn="l" defTabSz="864017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50000" indent="-270000" algn="l" defTabSz="864017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376046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54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62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70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1"/>
              </a:buClr>
              <a:buNone/>
              <a:defRPr/>
            </a:pPr>
            <a:r>
              <a:rPr lang="de-DE" sz="1400" dirty="0">
                <a:latin typeface="+mn-lt"/>
              </a:rPr>
              <a:t>Abschlussvoraussetzung:</a:t>
            </a:r>
          </a:p>
          <a:p>
            <a:pPr>
              <a:defRPr/>
            </a:pPr>
            <a:r>
              <a:rPr lang="de-DE" sz="1400" dirty="0">
                <a:latin typeface="+mn-lt"/>
              </a:rPr>
              <a:t>Mind. Einzel-Baustein Firma </a:t>
            </a:r>
          </a:p>
          <a:p>
            <a:pPr marL="285750" lvl="1" indent="-285750">
              <a:defRPr/>
            </a:pPr>
            <a:r>
              <a:rPr lang="de-DE" sz="1400" dirty="0">
                <a:latin typeface="+mn-lt"/>
                <a:cs typeface="+mn-cs"/>
              </a:rPr>
              <a:t>Umsatzgrenze: </a:t>
            </a:r>
            <a:r>
              <a:rPr lang="de-DE" sz="1400" dirty="0">
                <a:latin typeface="+mn-lt"/>
              </a:rPr>
              <a:t>bis 10,0 Mio. € Umsatz (und 100 Mitarbeiter) </a:t>
            </a:r>
          </a:p>
          <a:p>
            <a:pPr marL="285750" lvl="1" indent="-285750">
              <a:defRPr/>
            </a:pPr>
            <a:r>
              <a:rPr lang="de-DE" sz="1400" dirty="0">
                <a:latin typeface="+mn-lt"/>
              </a:rPr>
              <a:t>Versicherbare Branche (über 500 Branchen)</a:t>
            </a:r>
          </a:p>
          <a:p>
            <a:pPr marL="0" lvl="1" indent="0">
              <a:buClr>
                <a:schemeClr val="accent1"/>
              </a:buClr>
              <a:buNone/>
              <a:defRPr/>
            </a:pPr>
            <a:endParaRPr lang="de-DE" sz="1400" dirty="0">
              <a:latin typeface="+mn-lt"/>
              <a:cs typeface="+mn-cs"/>
            </a:endParaRPr>
          </a:p>
          <a:p>
            <a:pPr marL="0" lvl="1" indent="0">
              <a:buNone/>
              <a:defRPr/>
            </a:pPr>
            <a:r>
              <a:rPr lang="de-DE" sz="1400" dirty="0">
                <a:latin typeface="+mn-lt"/>
                <a:cs typeface="+mn-cs"/>
              </a:rPr>
              <a:t>Eigenschaften:</a:t>
            </a:r>
          </a:p>
          <a:p>
            <a:pPr marL="285750" lvl="1" indent="-285750">
              <a:defRPr/>
            </a:pPr>
            <a:r>
              <a:rPr lang="de-DE" sz="1400" dirty="0">
                <a:latin typeface="+mn-lt"/>
                <a:cs typeface="+mn-cs"/>
              </a:rPr>
              <a:t>SB-Variante </a:t>
            </a:r>
            <a:r>
              <a:rPr lang="de-DE" sz="1400" dirty="0" err="1">
                <a:latin typeface="+mn-lt"/>
                <a:cs typeface="+mn-cs"/>
              </a:rPr>
              <a:t>JurContract</a:t>
            </a:r>
            <a:r>
              <a:rPr lang="de-DE" sz="1400" dirty="0">
                <a:latin typeface="+mn-lt"/>
                <a:cs typeface="+mn-cs"/>
              </a:rPr>
              <a:t>: </a:t>
            </a:r>
            <a:r>
              <a:rPr lang="de-DE" sz="1400" dirty="0">
                <a:latin typeface="+mn-lt"/>
              </a:rPr>
              <a:t>SB 500 EUR / SB 1.000 EUR / SB 2.000 EUR / SB 5.000 EUR</a:t>
            </a:r>
          </a:p>
          <a:p>
            <a:pPr marL="285750" lvl="1" indent="-285750">
              <a:defRPr/>
            </a:pPr>
            <a:r>
              <a:rPr lang="de-DE" sz="1400" dirty="0">
                <a:latin typeface="+mn-lt"/>
              </a:rPr>
              <a:t>Versicherungssumme 300.000 EUR (Höchstentschädigung p.a.)</a:t>
            </a:r>
          </a:p>
          <a:p>
            <a:pPr marL="285750" lvl="1" indent="-285750">
              <a:defRPr/>
            </a:pPr>
            <a:r>
              <a:rPr lang="de-DE" sz="1400" dirty="0">
                <a:latin typeface="+mn-lt"/>
              </a:rPr>
              <a:t>Wartezeit. 6 Monate</a:t>
            </a:r>
          </a:p>
          <a:p>
            <a:pPr marL="285750" lvl="1" indent="-285750">
              <a:defRPr/>
            </a:pPr>
            <a:endParaRPr lang="de-DE" sz="1400" dirty="0">
              <a:latin typeface="+mn-lt"/>
            </a:endParaRPr>
          </a:p>
          <a:p>
            <a:pPr marL="0" lvl="1" indent="0">
              <a:buNone/>
              <a:defRPr/>
            </a:pPr>
            <a:endParaRPr lang="de-DE" sz="1400" dirty="0">
              <a:latin typeface="+mn-lt"/>
            </a:endParaRP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41DDD60F-869C-48B5-A190-5BDF52C051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266" y="2181015"/>
            <a:ext cx="431168" cy="431168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9AE03C40-239F-48BE-8ED2-71B1D724D3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5367" y="1079500"/>
            <a:ext cx="2398397" cy="239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8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D128C87-AE98-468A-91C8-4A671FDE05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1BBFAFC-55C8-4069-8F80-B92E9E3B39A9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87D2606-0FF7-4949-9A02-B9DA92E44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715" y="185539"/>
            <a:ext cx="10800000" cy="720000"/>
          </a:xfrm>
        </p:spPr>
        <p:txBody>
          <a:bodyPr/>
          <a:lstStyle/>
          <a:p>
            <a:r>
              <a:rPr lang="de-DE" dirty="0"/>
              <a:t>Manager Rechtsschutz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7FE0C8-F5A9-48B5-9B9B-30CB2910498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E4101A-258B-4041-BBA1-8F68E158500D}" type="slidenum">
              <a:rPr lang="de-DE" altLang="de-DE" smtClean="0"/>
              <a:pPr/>
              <a:t>14</a:t>
            </a:fld>
            <a:endParaRPr lang="de-DE" alt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C98078A-C8CF-419B-A7CB-A1ABCC28D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7580" y="0"/>
            <a:ext cx="4592908" cy="648017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5C5A6E6-CF3E-4F03-A5B8-F5B28A22FE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212" y="1752937"/>
            <a:ext cx="1829004" cy="182900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2F39E74-9BFB-4173-9F46-80F8A6F555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8846" y="1752937"/>
            <a:ext cx="1844878" cy="184487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B6244724-11A6-4D54-82FC-6E8594B767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7259" y="3736803"/>
            <a:ext cx="1757813" cy="1768339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ECFB9FEC-21A8-40FB-A7EF-08486F2B5A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278992">
            <a:off x="4800654" y="3797606"/>
            <a:ext cx="1686140" cy="1738135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68E14FC8-22C8-4C3E-B399-2B6276C158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24726" y="3356360"/>
            <a:ext cx="4592908" cy="312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842338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A8A86149-1722-48DF-9B23-88FE0F2E040D}"/>
              </a:ext>
            </a:extLst>
          </p:cNvPr>
          <p:cNvSpPr/>
          <p:nvPr/>
        </p:nvSpPr>
        <p:spPr>
          <a:xfrm>
            <a:off x="-245" y="905520"/>
            <a:ext cx="11520488" cy="94069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CB18F7-2E3D-4E72-8494-46237298D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Vertragsübernahme mal ganz einfach!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04BB653-A8AF-47CA-8EAF-9388905D9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15</a:t>
            </a:fld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E9DBB571-F078-42C2-B450-E872E92BE0CA}"/>
              </a:ext>
            </a:extLst>
          </p:cNvPr>
          <p:cNvSpPr/>
          <p:nvPr/>
        </p:nvSpPr>
        <p:spPr>
          <a:xfrm>
            <a:off x="10027920" y="5745480"/>
            <a:ext cx="980440" cy="7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8" name="Untertitel 4">
            <a:extLst>
              <a:ext uri="{FF2B5EF4-FFF2-40B4-BE49-F238E27FC236}">
                <a16:creationId xmlns:a16="http://schemas.microsoft.com/office/drawing/2014/main" id="{395FB365-2A31-41B0-BC3E-2F16D2D1EBE3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59999" y="1090292"/>
            <a:ext cx="10800000" cy="540000"/>
          </a:xfrm>
        </p:spPr>
        <p:txBody>
          <a:bodyPr/>
          <a:lstStyle/>
          <a:p>
            <a:r>
              <a:rPr lang="de-DE" dirty="0"/>
              <a:t>Nutzen Sie unsere 1:1 Übernahme für </a:t>
            </a:r>
          </a:p>
          <a:p>
            <a:r>
              <a:rPr lang="de-DE" dirty="0"/>
              <a:t>Geschäftskunden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440F982-C996-4665-8A2A-893F9B1C4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5760" y="905520"/>
            <a:ext cx="899870" cy="939632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E4E883E8-D12A-4D2F-B1BC-63800B6A2505}"/>
              </a:ext>
            </a:extLst>
          </p:cNvPr>
          <p:cNvSpPr txBox="1"/>
          <p:nvPr/>
        </p:nvSpPr>
        <p:spPr>
          <a:xfrm>
            <a:off x="359999" y="2177455"/>
            <a:ext cx="569332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Voraussetzungen und Highlights für Ihre Geschäftskunden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Aktionszeitraum: bis 30. September 2024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Beantragung des gleichen Versicherungsschutzes wie bisher**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B050"/>
                </a:solidFill>
              </a:rPr>
              <a:t>Turbo: 10 Prozent unter Prämie des Vorversicherers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Maximal 2 Schäden in den letzten 3 Jahren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Maximal 50 Prozent Rabatt auf den aktuellen Tarif: Prüfung erfolgt nach Antragstellung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B050"/>
                </a:solidFill>
              </a:rPr>
              <a:t>Mindestvertragslaufzeit: nur 1 Jahr</a:t>
            </a:r>
          </a:p>
          <a:p>
            <a:endParaRPr lang="de-DE" sz="1400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318939C8-81B2-4E2F-A693-847A915160B9}"/>
              </a:ext>
            </a:extLst>
          </p:cNvPr>
          <p:cNvSpPr/>
          <p:nvPr/>
        </p:nvSpPr>
        <p:spPr>
          <a:xfrm>
            <a:off x="8046043" y="1501678"/>
            <a:ext cx="255230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de-DE" sz="1000" dirty="0"/>
              <a:t>Aktionszeitraum: bis </a:t>
            </a:r>
            <a:r>
              <a:rPr lang="de-DE" sz="1000" b="1" dirty="0"/>
              <a:t>30. September 2024</a:t>
            </a:r>
            <a:endParaRPr lang="de-DE" sz="10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281FDCC-B546-439D-825D-27E550CEC12D}"/>
              </a:ext>
            </a:extLst>
          </p:cNvPr>
          <p:cNvSpPr txBox="1"/>
          <p:nvPr/>
        </p:nvSpPr>
        <p:spPr>
          <a:xfrm>
            <a:off x="6190281" y="2159285"/>
            <a:ext cx="487541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Ausnahmen, gilt nicht für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ROLAND-eigene Verträge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Rahmen-, </a:t>
            </a:r>
            <a:r>
              <a:rPr lang="de-DE" sz="1600" dirty="0" err="1"/>
              <a:t>Belegschafts</a:t>
            </a:r>
            <a:r>
              <a:rPr lang="de-DE" sz="1600" dirty="0"/>
              <a:t> und Bündelprodukte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Einige SB-Varianten von Mitbewerbern (z.B. Vario-Tarife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Gilt nicht für die Wahrnehmung rechtlicher Interessen außerhalb Deutschlands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Beim Vorwurf eines Verbrechens im Rahmen der Leistungsart Straf-Rechtsschutzes (anfragen)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Für Streitigkeiten aus Anstellungsverhältnissen gesetzlicher </a:t>
            </a:r>
            <a:r>
              <a:rPr lang="de-DE" sz="1600" dirty="0" err="1"/>
              <a:t>Vertreter:innen</a:t>
            </a:r>
            <a:r>
              <a:rPr lang="de-DE" sz="1600" dirty="0"/>
              <a:t> juristischer Personen (Manager-RS anfrage)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Für Streitigkeiten aus dem Kartell- oder sonstigen Wettbewerbsrecht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1F7E966A-5C94-4768-86A7-2677F18988BB}"/>
              </a:ext>
            </a:extLst>
          </p:cNvPr>
          <p:cNvSpPr/>
          <p:nvPr/>
        </p:nvSpPr>
        <p:spPr>
          <a:xfrm>
            <a:off x="360363" y="5184074"/>
            <a:ext cx="10799150" cy="653017"/>
          </a:xfrm>
          <a:prstGeom prst="rect">
            <a:avLst/>
          </a:prstGeom>
          <a:solidFill>
            <a:srgbClr val="DCEE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>
                <a:solidFill>
                  <a:schemeClr val="tx1"/>
                </a:solidFill>
              </a:rPr>
              <a:t>Inklusive unbegrenzter Besitzstandsgarantie zum Vorvertrag. Und das Beste: Für Sie als Makler:in besteht kein Haftungsrisiko.</a:t>
            </a:r>
          </a:p>
        </p:txBody>
      </p:sp>
    </p:spTree>
    <p:extLst>
      <p:ext uri="{BB962C8B-B14F-4D97-AF65-F5344CB8AC3E}">
        <p14:creationId xmlns:p14="http://schemas.microsoft.com/office/powerpoint/2010/main" val="358442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CB18F7-2E3D-4E72-8494-46237298D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Ihr Weg zu ROLAND Rechtsschutz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04BB653-A8AF-47CA-8EAF-9388905D9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16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8BF1FC8-472F-4FD8-83EF-414BDD28F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82" y="132521"/>
            <a:ext cx="10463604" cy="6167479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E9DBB571-F078-42C2-B450-E872E92BE0CA}"/>
              </a:ext>
            </a:extLst>
          </p:cNvPr>
          <p:cNvSpPr/>
          <p:nvPr/>
        </p:nvSpPr>
        <p:spPr>
          <a:xfrm>
            <a:off x="10027920" y="5745480"/>
            <a:ext cx="980440" cy="7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93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5771733-93BE-4434-93C4-63119AE92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354" y="1092108"/>
            <a:ext cx="7098934" cy="5027892"/>
          </a:xfrm>
          <a:prstGeom prst="rect">
            <a:avLst/>
          </a:prstGeom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2C07B81-670A-49FF-915A-37917B8AB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17</a:t>
            </a:fld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65C80BA2-A425-4348-BC4D-70030C174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70292"/>
            <a:ext cx="10800000" cy="720000"/>
          </a:xfrm>
        </p:spPr>
        <p:txBody>
          <a:bodyPr/>
          <a:lstStyle/>
          <a:p>
            <a:r>
              <a:rPr lang="de-DE" sz="2400" dirty="0"/>
              <a:t>Das Rechtsschutz 1x1!</a:t>
            </a:r>
          </a:p>
        </p:txBody>
      </p:sp>
    </p:spTree>
    <p:extLst>
      <p:ext uri="{BB962C8B-B14F-4D97-AF65-F5344CB8AC3E}">
        <p14:creationId xmlns:p14="http://schemas.microsoft.com/office/powerpoint/2010/main" val="33345698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DBFBEEA-6D78-48F5-AB04-2930AF588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18</a:t>
            </a:fld>
            <a:endParaRPr lang="de-DE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DCB1E15-8986-447D-BD1C-B66192516367}"/>
              </a:ext>
            </a:extLst>
          </p:cNvPr>
          <p:cNvSpPr txBox="1">
            <a:spLocks/>
          </p:cNvSpPr>
          <p:nvPr/>
        </p:nvSpPr>
        <p:spPr>
          <a:xfrm>
            <a:off x="360000" y="370292"/>
            <a:ext cx="10800000" cy="720000"/>
          </a:xfrm>
          <a:prstGeom prst="rect">
            <a:avLst/>
          </a:prstGeom>
        </p:spPr>
        <p:txBody>
          <a:bodyPr/>
          <a:lstStyle>
            <a:lvl1pPr algn="l" defTabSz="86401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400"/>
              <a:t>Das Rechtsschutz 1x1!</a:t>
            </a:r>
            <a:endParaRPr lang="de-DE" sz="24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CD8DE75-35FA-4CB7-AC27-FA9260562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54" y="1090292"/>
            <a:ext cx="3375486" cy="473367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64A4379-EDE8-4ADB-9651-9008F7152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144" y="1090292"/>
            <a:ext cx="3344152" cy="473367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7BD885F-86A6-470F-9D67-A195156AA2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7816" y="1090291"/>
            <a:ext cx="3362170" cy="473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1012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831C6B-D895-4A47-AD3B-9BF748D8B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904" y="1101536"/>
            <a:ext cx="5400244" cy="4605329"/>
          </a:xfrm>
        </p:spPr>
        <p:txBody>
          <a:bodyPr/>
          <a:lstStyle/>
          <a:p>
            <a:pPr algn="ctr"/>
            <a:r>
              <a:rPr lang="de-DE" sz="3600" dirty="0"/>
              <a:t>ROLAND Rechtsschutz</a:t>
            </a:r>
            <a:br>
              <a:rPr lang="de-DE" sz="3600" dirty="0"/>
            </a:br>
            <a:r>
              <a:rPr lang="de-DE" sz="3600" dirty="0"/>
              <a:t>besser </a:t>
            </a:r>
            <a:br>
              <a:rPr lang="de-DE" sz="3600" dirty="0"/>
            </a:br>
            <a:r>
              <a:rPr lang="de-DE" sz="3600" dirty="0"/>
              <a:t>miteinander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F439F6-0238-4644-8FB1-82CABA17E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pPr/>
              <a:t>19</a:t>
            </a:fld>
            <a:endParaRPr lang="de-DE"/>
          </a:p>
        </p:txBody>
      </p:sp>
      <p:pic>
        <p:nvPicPr>
          <p:cNvPr id="5" name="Bildplatzhalter 5">
            <a:extLst>
              <a:ext uri="{FF2B5EF4-FFF2-40B4-BE49-F238E27FC236}">
                <a16:creationId xmlns:a16="http://schemas.microsoft.com/office/drawing/2014/main" id="{DDBBD99B-F379-4079-869A-02EDAB7A53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9022" y="1080001"/>
            <a:ext cx="4319511" cy="5399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9D04315-27D8-455D-A0C5-C8FBC53D98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5575" y="4948132"/>
            <a:ext cx="2103010" cy="1265957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AE5AAF4C-B9D3-4F42-8C2C-76B85F2EA552}"/>
              </a:ext>
            </a:extLst>
          </p:cNvPr>
          <p:cNvSpPr/>
          <p:nvPr/>
        </p:nvSpPr>
        <p:spPr>
          <a:xfrm>
            <a:off x="555301" y="4355751"/>
            <a:ext cx="5759450" cy="87203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864017">
              <a:lnSpc>
                <a:spcPct val="150000"/>
              </a:lnSpc>
              <a:defRPr/>
            </a:pPr>
            <a:r>
              <a:rPr lang="de-DE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ROLAND positioniert sich als All-Risk Konfliktunterstützer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8D3D99F-8FA7-40E2-BDE3-BCF6ED1F47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2160" y="3021885"/>
            <a:ext cx="1245732" cy="109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6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831C6B-D895-4A47-AD3B-9BF748D8B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744" y="1777183"/>
            <a:ext cx="5254416" cy="2593649"/>
          </a:xfrm>
        </p:spPr>
        <p:txBody>
          <a:bodyPr/>
          <a:lstStyle/>
          <a:p>
            <a:pPr algn="ctr"/>
            <a:r>
              <a:rPr lang="de-DE" sz="3600" dirty="0"/>
              <a:t>Immer für Sie da!</a:t>
            </a:r>
            <a:br>
              <a:rPr lang="de-DE" sz="3600" dirty="0"/>
            </a:br>
            <a:r>
              <a:rPr lang="de-DE" sz="3600" dirty="0"/>
              <a:t> </a:t>
            </a:r>
            <a:br>
              <a:rPr lang="de-DE" sz="3600" dirty="0"/>
            </a:br>
            <a:r>
              <a:rPr lang="de-DE" sz="3600" dirty="0"/>
              <a:t>Ihr Ansprechpartner </a:t>
            </a:r>
            <a:br>
              <a:rPr lang="de-DE" sz="3600" dirty="0"/>
            </a:br>
            <a:r>
              <a:rPr lang="de-DE" sz="3600" dirty="0"/>
              <a:t>in der Übersicht: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F439F6-0238-4644-8FB1-82CABA17E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pPr/>
              <a:t>2</a:t>
            </a:fld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57E77C7-7AA1-4E2F-A331-358FC770F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4642" y="900112"/>
            <a:ext cx="5022147" cy="5399511"/>
          </a:xfrm>
          <a:prstGeom prst="rect">
            <a:avLst/>
          </a:prstGeom>
          <a:effectLst>
            <a:softEdge rad="215900"/>
          </a:effectLst>
        </p:spPr>
      </p:pic>
    </p:spTree>
    <p:extLst>
      <p:ext uri="{BB962C8B-B14F-4D97-AF65-F5344CB8AC3E}">
        <p14:creationId xmlns:p14="http://schemas.microsoft.com/office/powerpoint/2010/main" val="1790150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D29F581C-915B-3B4C-9A89-1AA8FB4A24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5000"/>
                    </a14:imgEffect>
                  </a14:imgLayer>
                </a14:imgProps>
              </a:ext>
            </a:extLst>
          </a:blip>
          <a:srcRect l="867" t="8356" r="867" b="9350"/>
          <a:stretch/>
        </p:blipFill>
        <p:spPr bwMode="auto">
          <a:xfrm>
            <a:off x="89" y="0"/>
            <a:ext cx="11520311" cy="653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8A42B65-566C-0A41-B8C2-5032B07BD196}"/>
              </a:ext>
            </a:extLst>
          </p:cNvPr>
          <p:cNvSpPr/>
          <p:nvPr/>
        </p:nvSpPr>
        <p:spPr>
          <a:xfrm>
            <a:off x="-1313946" y="-3024082"/>
            <a:ext cx="14238384" cy="12694336"/>
          </a:xfrm>
          <a:prstGeom prst="ellipse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T" sz="7559" b="1" i="0" u="none" strike="noStrike" kern="1200" cap="none" spc="-142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77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E686A0-D3CF-4B45-AB0E-0CEACD1B22AE}"/>
              </a:ext>
            </a:extLst>
          </p:cNvPr>
          <p:cNvSpPr/>
          <p:nvPr/>
        </p:nvSpPr>
        <p:spPr>
          <a:xfrm>
            <a:off x="1506861" y="3290097"/>
            <a:ext cx="8629696" cy="2213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73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Kontaktaufnahme</a:t>
            </a:r>
            <a:r>
              <a:rPr kumimoji="0" lang="en-US" sz="217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2173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schon</a:t>
            </a:r>
            <a:r>
              <a:rPr kumimoji="0" lang="en-US" sz="217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73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bei</a:t>
            </a:r>
            <a:r>
              <a:rPr kumimoji="0" lang="en-US" sz="217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der </a:t>
            </a:r>
            <a:r>
              <a:rPr kumimoji="0" lang="en-US" sz="2173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Konfliktentstehung</a:t>
            </a:r>
            <a:endParaRPr kumimoji="0" lang="en-US" sz="217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8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0221 8277-500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73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Wir</a:t>
            </a:r>
            <a:r>
              <a:rPr kumimoji="0" lang="en-US" sz="217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73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sind</a:t>
            </a:r>
            <a:r>
              <a:rPr kumimoji="0" lang="en-US" sz="217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73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für</a:t>
            </a:r>
            <a:r>
              <a:rPr kumimoji="0" lang="en-US" sz="217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73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unsere</a:t>
            </a:r>
            <a:r>
              <a:rPr kumimoji="0" lang="en-US" sz="217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Kund:innen da</a:t>
            </a:r>
            <a:endParaRPr kumimoji="0" lang="en-LT" sz="217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BA49A1-C4F8-6543-8240-061A4699B32F}"/>
              </a:ext>
            </a:extLst>
          </p:cNvPr>
          <p:cNvSpPr/>
          <p:nvPr/>
        </p:nvSpPr>
        <p:spPr>
          <a:xfrm>
            <a:off x="3680584" y="1823222"/>
            <a:ext cx="4200958" cy="13719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315" b="1" i="0" u="none" strike="noStrike" kern="1200" cap="none" spc="-142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419100" sx="102000" sy="102000" algn="ctr" rotWithShape="0">
                    <a:prstClr val="black">
                      <a:alpha val="29000"/>
                    </a:prstClr>
                  </a:outerShdw>
                </a:effectLst>
                <a:uLnTx/>
                <a:uFillTx/>
                <a:latin typeface="Raleway Black" panose="020B0503030101060003" pitchFamily="34" charset="77"/>
                <a:ea typeface="+mn-ea"/>
                <a:cs typeface="+mn-cs"/>
              </a:rPr>
              <a:t>Der Weg</a:t>
            </a:r>
            <a:endParaRPr kumimoji="0" lang="en-LT" sz="8315" b="1" i="0" u="none" strike="noStrike" kern="1200" cap="none" spc="-142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419100" sx="102000" sy="102000" algn="ctr" rotWithShape="0">
                  <a:prstClr val="black">
                    <a:alpha val="29000"/>
                  </a:prstClr>
                </a:outerShdw>
              </a:effectLst>
              <a:uLnTx/>
              <a:uFillTx/>
              <a:latin typeface="Raleway Black" panose="020B0503030101060003" pitchFamily="34" charset="77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756BC14-D990-AE45-A8C6-1B6F0B9533C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895"/>
          <a:stretch/>
        </p:blipFill>
        <p:spPr>
          <a:xfrm>
            <a:off x="4515843" y="100018"/>
            <a:ext cx="2609830" cy="2413948"/>
          </a:xfrm>
          <a:prstGeom prst="rect">
            <a:avLst/>
          </a:prstGeom>
          <a:effectLst>
            <a:outerShdw blurRad="1778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1652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91E8F579-682D-43F4-8927-08230450DEE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677" y="163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think-cell Folie" r:id="rId4" imgW="352" imgH="353" progId="TCLayout.ActiveDocument.1">
                  <p:embed/>
                </p:oleObj>
              </mc:Choice>
              <mc:Fallback>
                <p:oleObj name="think-cell Folie" r:id="rId4" imgW="352" imgH="353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1E8F579-682D-43F4-8927-08230450DE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77" y="163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hteck 19">
            <a:extLst>
              <a:ext uri="{FF2B5EF4-FFF2-40B4-BE49-F238E27FC236}">
                <a16:creationId xmlns:a16="http://schemas.microsoft.com/office/drawing/2014/main" id="{8D84B9EE-7EC5-4AED-8972-28C6CEF70962}"/>
              </a:ext>
            </a:extLst>
          </p:cNvPr>
          <p:cNvSpPr/>
          <p:nvPr/>
        </p:nvSpPr>
        <p:spPr>
          <a:xfrm>
            <a:off x="6675260" y="1238280"/>
            <a:ext cx="4480492" cy="8509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95">
              <a:defRPr/>
            </a:pPr>
            <a:endParaRPr lang="de-DE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E7EB339-BAEC-4D37-B016-33D3DB314D52}"/>
              </a:ext>
            </a:extLst>
          </p:cNvPr>
          <p:cNvSpPr/>
          <p:nvPr/>
        </p:nvSpPr>
        <p:spPr>
          <a:xfrm>
            <a:off x="276263" y="1238280"/>
            <a:ext cx="4874866" cy="277528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95">
              <a:defRPr/>
            </a:pPr>
            <a:endParaRPr lang="de-DE" dirty="0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A8BF494-20DF-4DAC-91EF-23749339F4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082" y="1317762"/>
            <a:ext cx="4691989" cy="261632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0BCC9BA3-9EF4-47CB-84E9-5E681DCF4309}"/>
              </a:ext>
            </a:extLst>
          </p:cNvPr>
          <p:cNvSpPr/>
          <p:nvPr/>
        </p:nvSpPr>
        <p:spPr>
          <a:xfrm>
            <a:off x="776884" y="3256914"/>
            <a:ext cx="5637804" cy="277528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95">
              <a:defRPr/>
            </a:pPr>
            <a:endParaRPr lang="de-DE" dirty="0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4598D76-67C1-4E5E-89C5-326C18FBFD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845" y="3344612"/>
            <a:ext cx="5419886" cy="261006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318A22B-548D-F1BB-F6CB-E300FD7B2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83" y="359907"/>
            <a:ext cx="10799834" cy="619116"/>
          </a:xfrm>
        </p:spPr>
        <p:txBody>
          <a:bodyPr vert="horz"/>
          <a:lstStyle/>
          <a:p>
            <a:r>
              <a:rPr lang="de-DE" sz="3600" dirty="0"/>
              <a:t>Das ROLAND Service-Portal für </a:t>
            </a:r>
            <a:r>
              <a:rPr lang="de-DE" sz="3600" dirty="0" err="1"/>
              <a:t>Kund:innen</a:t>
            </a:r>
            <a:endParaRPr lang="de-DE" sz="360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9E0888F-580C-4956-A675-3D9DF302389F}"/>
              </a:ext>
            </a:extLst>
          </p:cNvPr>
          <p:cNvSpPr txBox="1"/>
          <p:nvPr/>
        </p:nvSpPr>
        <p:spPr>
          <a:xfrm>
            <a:off x="6675261" y="1318536"/>
            <a:ext cx="472054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95">
              <a:buClr>
                <a:srgbClr val="4EA366"/>
              </a:buClr>
              <a:defRPr/>
            </a:pPr>
            <a:r>
              <a:rPr lang="de-DE" sz="1400" dirty="0">
                <a:solidFill>
                  <a:srgbClr val="000000"/>
                </a:solidFill>
                <a:latin typeface="Arial" panose="020B0604020202020204"/>
              </a:rPr>
              <a:t>Registrieren Sie sich mit Ihrer Versicherungsschein-Nummer und Ihrer PLZ unter </a:t>
            </a:r>
            <a:r>
              <a:rPr lang="de-DE" sz="1400" dirty="0">
                <a:solidFill>
                  <a:srgbClr val="000000"/>
                </a:solidFill>
                <a:latin typeface="Arial" panose="020B0604020202020204"/>
                <a:hlinkClick r:id="rId8"/>
              </a:rPr>
              <a:t>www.roland-service.de</a:t>
            </a:r>
            <a:r>
              <a:rPr lang="de-DE" sz="1400" dirty="0">
                <a:solidFill>
                  <a:srgbClr val="000000"/>
                </a:solidFill>
                <a:latin typeface="Arial" panose="020B0604020202020204"/>
              </a:rPr>
              <a:t>	</a:t>
            </a:r>
          </a:p>
          <a:p>
            <a:pPr marL="285746" indent="-285746" defTabSz="457195">
              <a:buClr>
                <a:srgbClr val="4EA366"/>
              </a:buClr>
              <a:buFont typeface="Wingdings" panose="05000000000000000000" pitchFamily="2" charset="2"/>
              <a:buChar char="§"/>
              <a:defRPr/>
            </a:pPr>
            <a:endParaRPr lang="de-DE" sz="1400" dirty="0">
              <a:solidFill>
                <a:srgbClr val="000000"/>
              </a:solidFill>
              <a:latin typeface="Arial" panose="020B0604020202020204"/>
            </a:endParaRPr>
          </a:p>
          <a:p>
            <a:pPr marL="285746" indent="-285746" defTabSz="457195">
              <a:buClr>
                <a:srgbClr val="4EA366"/>
              </a:buClr>
              <a:buFont typeface="Wingdings" panose="05000000000000000000" pitchFamily="2" charset="2"/>
              <a:buChar char="§"/>
              <a:defRPr/>
            </a:pPr>
            <a:endParaRPr lang="de-DE" sz="1400" dirty="0">
              <a:solidFill>
                <a:srgbClr val="000000"/>
              </a:solidFill>
              <a:latin typeface="Arial" panose="020B0604020202020204"/>
            </a:endParaRPr>
          </a:p>
          <a:p>
            <a:pPr marL="285746" indent="-285746" defTabSz="457195">
              <a:lnSpc>
                <a:spcPct val="150000"/>
              </a:lnSpc>
              <a:buClr>
                <a:srgbClr val="4EA366"/>
              </a:buClr>
              <a:buFont typeface="Wingdings" panose="05000000000000000000" pitchFamily="2" charset="2"/>
              <a:buChar char="§"/>
              <a:defRPr/>
            </a:pPr>
            <a:r>
              <a:rPr lang="de-DE" sz="1200" dirty="0">
                <a:solidFill>
                  <a:srgbClr val="000000"/>
                </a:solidFill>
                <a:latin typeface="Arial" panose="020B0604020202020204"/>
              </a:rPr>
              <a:t>Ändern Sie Ihre Anschrift, Ihre Bankverbindung oder Ihren Namen bequem von zu Hause</a:t>
            </a:r>
            <a:endParaRPr lang="de-DE" sz="900" dirty="0">
              <a:solidFill>
                <a:srgbClr val="000000"/>
              </a:solidFill>
              <a:latin typeface="Arial" panose="020B0604020202020204"/>
            </a:endParaRPr>
          </a:p>
          <a:p>
            <a:pPr marL="285746" indent="-285746" defTabSz="457195">
              <a:lnSpc>
                <a:spcPct val="150000"/>
              </a:lnSpc>
              <a:buClr>
                <a:srgbClr val="4EA366"/>
              </a:buClr>
              <a:buFont typeface="Wingdings" panose="05000000000000000000" pitchFamily="2" charset="2"/>
              <a:buChar char="§"/>
              <a:defRPr/>
            </a:pPr>
            <a:r>
              <a:rPr lang="de-DE" sz="1200" dirty="0">
                <a:solidFill>
                  <a:srgbClr val="000000"/>
                </a:solidFill>
                <a:latin typeface="Arial" panose="020B0604020202020204"/>
              </a:rPr>
              <a:t>Über </a:t>
            </a:r>
            <a:r>
              <a:rPr lang="de-DE" sz="1200" dirty="0" err="1">
                <a:solidFill>
                  <a:srgbClr val="000000"/>
                </a:solidFill>
                <a:latin typeface="Arial" panose="020B0604020202020204"/>
              </a:rPr>
              <a:t>JurWay</a:t>
            </a:r>
            <a:r>
              <a:rPr lang="de-DE" sz="1200" dirty="0">
                <a:solidFill>
                  <a:srgbClr val="000000"/>
                </a:solidFill>
                <a:latin typeface="Arial" panose="020B0604020202020204"/>
              </a:rPr>
              <a:t> werden Ihre Rechtsfragen von unabhängigen </a:t>
            </a:r>
            <a:r>
              <a:rPr lang="de-DE" sz="1200" dirty="0" err="1">
                <a:solidFill>
                  <a:srgbClr val="000000"/>
                </a:solidFill>
                <a:latin typeface="Arial" panose="020B0604020202020204"/>
              </a:rPr>
              <a:t>Rechtsanwält:innen</a:t>
            </a:r>
            <a:r>
              <a:rPr lang="de-DE" sz="1200" dirty="0">
                <a:solidFill>
                  <a:srgbClr val="000000"/>
                </a:solidFill>
                <a:latin typeface="Arial" panose="020B0604020202020204"/>
              </a:rPr>
              <a:t> beantwortet</a:t>
            </a:r>
          </a:p>
          <a:p>
            <a:pPr marL="285746" indent="-285746" defTabSz="457195">
              <a:lnSpc>
                <a:spcPct val="150000"/>
              </a:lnSpc>
              <a:buClr>
                <a:srgbClr val="4EA366"/>
              </a:buClr>
              <a:buFont typeface="Wingdings" panose="05000000000000000000" pitchFamily="2" charset="2"/>
              <a:buChar char="§"/>
              <a:defRPr/>
            </a:pPr>
            <a:r>
              <a:rPr lang="de-DE" sz="1200" dirty="0">
                <a:solidFill>
                  <a:srgbClr val="000000"/>
                </a:solidFill>
                <a:latin typeface="Arial" panose="020B0604020202020204"/>
              </a:rPr>
              <a:t>Wir prüfen Ihren Anspruch bei einem Flugausfall oder Flugverspätung</a:t>
            </a:r>
          </a:p>
          <a:p>
            <a:pPr marL="285746" indent="-285746" defTabSz="457195">
              <a:lnSpc>
                <a:spcPct val="150000"/>
              </a:lnSpc>
              <a:buClr>
                <a:srgbClr val="4EA366"/>
              </a:buClr>
              <a:buFont typeface="Wingdings" panose="05000000000000000000" pitchFamily="2" charset="2"/>
              <a:buChar char="§"/>
              <a:defRPr/>
            </a:pPr>
            <a:r>
              <a:rPr lang="de-DE" sz="1200" dirty="0">
                <a:solidFill>
                  <a:srgbClr val="000000"/>
                </a:solidFill>
                <a:latin typeface="Arial" panose="020B0604020202020204"/>
              </a:rPr>
              <a:t>Als </a:t>
            </a:r>
            <a:r>
              <a:rPr lang="de-DE" sz="1200" dirty="0" err="1">
                <a:solidFill>
                  <a:srgbClr val="000000"/>
                </a:solidFill>
                <a:latin typeface="Arial" panose="020B0604020202020204"/>
              </a:rPr>
              <a:t>Arbeitnehmer:in</a:t>
            </a:r>
            <a:r>
              <a:rPr lang="de-DE" sz="1200" dirty="0">
                <a:solidFill>
                  <a:srgbClr val="000000"/>
                </a:solidFill>
                <a:latin typeface="Arial" panose="020B0604020202020204"/>
              </a:rPr>
              <a:t> helfen wir Ihnen bei arbeitsrechtlichen Angelegenheiten</a:t>
            </a:r>
          </a:p>
          <a:p>
            <a:pPr marL="285746" indent="-285746" defTabSz="457195">
              <a:buClr>
                <a:srgbClr val="4EA366"/>
              </a:buClr>
              <a:buFont typeface="Wingdings" panose="05000000000000000000" pitchFamily="2" charset="2"/>
              <a:buChar char="§"/>
              <a:defRPr/>
            </a:pPr>
            <a:endParaRPr lang="de-DE" sz="1400" dirty="0">
              <a:solidFill>
                <a:srgbClr val="000000"/>
              </a:solidFill>
              <a:latin typeface="Arial" panose="020B0604020202020204"/>
            </a:endParaRPr>
          </a:p>
          <a:p>
            <a:pPr marL="285746" indent="-285746" defTabSz="457195">
              <a:buClr>
                <a:srgbClr val="4EA366"/>
              </a:buClr>
              <a:buFont typeface="Wingdings" panose="05000000000000000000" pitchFamily="2" charset="2"/>
              <a:buChar char="§"/>
              <a:defRPr/>
            </a:pPr>
            <a:endParaRPr lang="de-DE" sz="1600" dirty="0">
              <a:solidFill>
                <a:srgbClr val="000000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27426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8734AC6-B6E5-47E0-9424-B9099C989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95">
              <a:defRPr/>
            </a:pPr>
            <a:fld id="{5594931F-BCC1-6344-A890-95B9034F6F64}" type="slidenum">
              <a:rPr lang="de-DE">
                <a:solidFill>
                  <a:srgbClr val="000000"/>
                </a:solidFill>
              </a:rPr>
              <a:pPr defTabSz="457195">
                <a:defRPr/>
              </a:pPr>
              <a:t>22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3E757FF-ED6A-4554-8629-24089CB10282}"/>
              </a:ext>
            </a:extLst>
          </p:cNvPr>
          <p:cNvSpPr txBox="1">
            <a:spLocks/>
          </p:cNvSpPr>
          <p:nvPr/>
        </p:nvSpPr>
        <p:spPr>
          <a:xfrm>
            <a:off x="3142801" y="137085"/>
            <a:ext cx="5970063" cy="536566"/>
          </a:xfrm>
          <a:prstGeom prst="rect">
            <a:avLst/>
          </a:prstGeom>
        </p:spPr>
        <p:txBody>
          <a:bodyPr/>
          <a:lstStyle>
            <a:lvl1pPr algn="l" defTabSz="86401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 defTabSz="864006">
              <a:defRPr/>
            </a:pPr>
            <a:r>
              <a:rPr lang="de-DE" altLang="de-DE" dirty="0">
                <a:solidFill>
                  <a:srgbClr val="000000"/>
                </a:solidFill>
              </a:rPr>
              <a:t>Allgemeines</a:t>
            </a:r>
          </a:p>
        </p:txBody>
      </p:sp>
      <p:sp>
        <p:nvSpPr>
          <p:cNvPr id="4" name="Titel 17">
            <a:extLst>
              <a:ext uri="{FF2B5EF4-FFF2-40B4-BE49-F238E27FC236}">
                <a16:creationId xmlns:a16="http://schemas.microsoft.com/office/drawing/2014/main" id="{C3B30364-7889-454A-ADCC-266DB624D491}"/>
              </a:ext>
            </a:extLst>
          </p:cNvPr>
          <p:cNvSpPr txBox="1">
            <a:spLocks/>
          </p:cNvSpPr>
          <p:nvPr/>
        </p:nvSpPr>
        <p:spPr bwMode="gray">
          <a:xfrm>
            <a:off x="3364298" y="1813450"/>
            <a:ext cx="5310400" cy="882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accent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accent1"/>
                </a:solidFill>
                <a:latin typeface="Segoe UI" pitchFamily="34" charset="0"/>
                <a:cs typeface="Segoe U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accent1"/>
                </a:solidFill>
                <a:latin typeface="Segoe UI" pitchFamily="34" charset="0"/>
                <a:cs typeface="Segoe U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accent1"/>
                </a:solidFill>
                <a:latin typeface="Segoe UI" pitchFamily="34" charset="0"/>
                <a:cs typeface="Segoe U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accent1"/>
                </a:solidFill>
                <a:latin typeface="Segoe UI" pitchFamily="34" charset="0"/>
                <a:cs typeface="Segoe UI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accent1"/>
                </a:solidFill>
                <a:latin typeface="Segoe UI" pitchFamily="34" charset="0"/>
                <a:cs typeface="Segoe UI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accent1"/>
                </a:solidFill>
                <a:latin typeface="Segoe UI" pitchFamily="34" charset="0"/>
                <a:cs typeface="Segoe UI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accent1"/>
                </a:solidFill>
                <a:latin typeface="Segoe UI" pitchFamily="34" charset="0"/>
                <a:cs typeface="Segoe UI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accent1"/>
                </a:solidFill>
                <a:latin typeface="Segoe UI" pitchFamily="34" charset="0"/>
                <a:cs typeface="Segoe UI" pitchFamily="34" charset="0"/>
              </a:defRPr>
            </a:lvl9pPr>
          </a:lstStyle>
          <a:p>
            <a:pPr algn="ctr" defTabSz="914389" eaLnBrk="1" hangingPunct="1">
              <a:defRPr/>
            </a:pPr>
            <a:r>
              <a:rPr lang="de-DE" altLang="de-DE" sz="5400" dirty="0" err="1">
                <a:solidFill>
                  <a:srgbClr val="0069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ROLights</a:t>
            </a:r>
            <a:endParaRPr lang="de-DE" altLang="de-DE" sz="5400" dirty="0">
              <a:solidFill>
                <a:srgbClr val="0069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EF7AEF47-C18E-4659-8C48-1ECF927CB879}"/>
              </a:ext>
            </a:extLst>
          </p:cNvPr>
          <p:cNvSpPr/>
          <p:nvPr/>
        </p:nvSpPr>
        <p:spPr bwMode="gray">
          <a:xfrm>
            <a:off x="3277802" y="4873171"/>
            <a:ext cx="5310400" cy="1078701"/>
          </a:xfrm>
          <a:prstGeom prst="round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95">
              <a:defRPr/>
            </a:pPr>
            <a:endParaRPr lang="de-DE" sz="1512" dirty="0" err="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2D0FFA1-EEF1-4E85-8887-A8E1EAA0ACBD}"/>
              </a:ext>
            </a:extLst>
          </p:cNvPr>
          <p:cNvSpPr txBox="1"/>
          <p:nvPr/>
        </p:nvSpPr>
        <p:spPr bwMode="gray">
          <a:xfrm>
            <a:off x="3364297" y="5097793"/>
            <a:ext cx="5012720" cy="86389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269975" indent="-269975" algn="ctr" defTabSz="457195">
              <a:spcAft>
                <a:spcPts val="567"/>
              </a:spcAft>
              <a:buClr>
                <a:srgbClr val="0069B3"/>
              </a:buClr>
              <a:buFont typeface="Arial" panose="020B0604020202020204" pitchFamily="34" charset="0"/>
              <a:buChar char="•"/>
              <a:defRPr/>
            </a:pPr>
            <a:r>
              <a:rPr lang="de-DE" sz="1701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Inklusive dem aktuellen </a:t>
            </a:r>
            <a:r>
              <a:rPr lang="de-DE" sz="1701" dirty="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Webinarangebot</a:t>
            </a:r>
            <a:r>
              <a:rPr lang="de-DE" sz="1701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der </a:t>
            </a:r>
          </a:p>
          <a:p>
            <a:pPr marL="269975" indent="-269975" algn="ctr" defTabSz="457195">
              <a:spcAft>
                <a:spcPts val="567"/>
              </a:spcAft>
              <a:buClr>
                <a:srgbClr val="0069B3"/>
              </a:buClr>
              <a:buFont typeface="Arial" panose="020B0604020202020204" pitchFamily="34" charset="0"/>
              <a:buChar char="•"/>
              <a:defRPr/>
            </a:pPr>
            <a:r>
              <a:rPr lang="de-DE" sz="1701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ROLAND Akademie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BCC40DA-807C-4FF3-8F75-F87D7B2C8608}"/>
              </a:ext>
            </a:extLst>
          </p:cNvPr>
          <p:cNvSpPr/>
          <p:nvPr/>
        </p:nvSpPr>
        <p:spPr>
          <a:xfrm>
            <a:off x="3078839" y="3173469"/>
            <a:ext cx="5759362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195">
              <a:defRPr/>
            </a:pPr>
            <a:r>
              <a:rPr lang="de-DE" dirty="0">
                <a:solidFill>
                  <a:srgbClr val="000000"/>
                </a:solidFill>
                <a:latin typeface="Arial"/>
              </a:rPr>
              <a:t>Newsletter für </a:t>
            </a:r>
            <a:r>
              <a:rPr lang="de-DE" dirty="0" err="1">
                <a:solidFill>
                  <a:srgbClr val="000000"/>
                </a:solidFill>
                <a:latin typeface="Arial"/>
              </a:rPr>
              <a:t>Vertriebspartner:innen</a:t>
            </a:r>
            <a:r>
              <a:rPr lang="de-DE" dirty="0">
                <a:solidFill>
                  <a:srgbClr val="000000"/>
                </a:solidFill>
                <a:latin typeface="Arial"/>
              </a:rPr>
              <a:t> von ROLAND.</a:t>
            </a:r>
          </a:p>
          <a:p>
            <a:pPr algn="ctr" defTabSz="457195">
              <a:defRPr/>
            </a:pPr>
            <a:r>
              <a:rPr lang="de-DE" dirty="0">
                <a:solidFill>
                  <a:srgbClr val="000000"/>
                </a:solidFill>
                <a:latin typeface="Arial"/>
              </a:rPr>
              <a:t>Anmelden per Mail an </a:t>
            </a:r>
          </a:p>
          <a:p>
            <a:pPr algn="ctr" defTabSz="457195">
              <a:defRPr/>
            </a:pPr>
            <a:r>
              <a:rPr lang="de-DE" dirty="0">
                <a:solidFill>
                  <a:srgbClr val="000000"/>
                </a:solidFill>
                <a:latin typeface="Arial"/>
                <a:hlinkClick r:id="rId2"/>
              </a:rPr>
              <a:t>feedback@roland-rechtsschutz.de</a:t>
            </a:r>
            <a:endParaRPr lang="de-DE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81037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7DF189B-AE33-48B2-8D04-B57795495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95"/>
            <a:fld id="{5594931F-BCC1-6344-A890-95B9034F6F64}" type="slidenum">
              <a:rPr lang="de-DE">
                <a:solidFill>
                  <a:srgbClr val="000000"/>
                </a:solidFill>
              </a:rPr>
              <a:pPr defTabSz="457195"/>
              <a:t>23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BF4F941-4911-4EAE-87D1-5B3BC51C7BB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defTabSz="457195"/>
            <a:r>
              <a:rPr lang="de-DE">
                <a:solidFill>
                  <a:srgbClr val="000000"/>
                </a:solidFill>
                <a:latin typeface="Arial" panose="020B0604020202020204"/>
              </a:rPr>
              <a:t>Vertraulich. Titel der Präsentation. Autor:in</a:t>
            </a:r>
            <a:endParaRPr lang="de-DE" dirty="0">
              <a:solidFill>
                <a:srgbClr val="000000"/>
              </a:solidFill>
              <a:latin typeface="Arial" panose="020B0604020202020204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DB68114-6DE0-4437-9BB3-A6068AB1B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" y="11141"/>
            <a:ext cx="11520312" cy="645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13209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CB18F7-2E3D-4E72-8494-46237298D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Ihr Weg zu ROLAND Rechtsschutz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04BB653-A8AF-47CA-8EAF-9388905D9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t>3</a:t>
            </a:fld>
            <a:endParaRPr lang="de-DE"/>
          </a:p>
        </p:txBody>
      </p:sp>
      <p:sp>
        <p:nvSpPr>
          <p:cNvPr id="27" name="Freeform 124">
            <a:extLst>
              <a:ext uri="{FF2B5EF4-FFF2-40B4-BE49-F238E27FC236}">
                <a16:creationId xmlns:a16="http://schemas.microsoft.com/office/drawing/2014/main" id="{25D41F2B-5340-4ECA-B041-B81011A04D0D}"/>
              </a:ext>
            </a:extLst>
          </p:cNvPr>
          <p:cNvSpPr>
            <a:spLocks noEditPoints="1"/>
          </p:cNvSpPr>
          <p:nvPr/>
        </p:nvSpPr>
        <p:spPr bwMode="gray">
          <a:xfrm>
            <a:off x="4820919" y="1680232"/>
            <a:ext cx="389845" cy="487164"/>
          </a:xfrm>
          <a:custGeom>
            <a:avLst/>
            <a:gdLst>
              <a:gd name="T0" fmla="*/ 2147483646 w 81"/>
              <a:gd name="T1" fmla="*/ 2147483646 h 115"/>
              <a:gd name="T2" fmla="*/ 2147483646 w 81"/>
              <a:gd name="T3" fmla="*/ 2147483646 h 115"/>
              <a:gd name="T4" fmla="*/ 2147483646 w 81"/>
              <a:gd name="T5" fmla="*/ 2147483646 h 115"/>
              <a:gd name="T6" fmla="*/ 2147483646 w 81"/>
              <a:gd name="T7" fmla="*/ 2147483646 h 115"/>
              <a:gd name="T8" fmla="*/ 2147483646 w 81"/>
              <a:gd name="T9" fmla="*/ 2147483646 h 115"/>
              <a:gd name="T10" fmla="*/ 2147483646 w 81"/>
              <a:gd name="T11" fmla="*/ 2147483646 h 115"/>
              <a:gd name="T12" fmla="*/ 2147483646 w 81"/>
              <a:gd name="T13" fmla="*/ 2147483646 h 115"/>
              <a:gd name="T14" fmla="*/ 2147483646 w 81"/>
              <a:gd name="T15" fmla="*/ 2147483646 h 115"/>
              <a:gd name="T16" fmla="*/ 2147483646 w 81"/>
              <a:gd name="T17" fmla="*/ 2147483646 h 115"/>
              <a:gd name="T18" fmla="*/ 2147483646 w 81"/>
              <a:gd name="T19" fmla="*/ 2147483646 h 115"/>
              <a:gd name="T20" fmla="*/ 2147483646 w 81"/>
              <a:gd name="T21" fmla="*/ 2147483646 h 115"/>
              <a:gd name="T22" fmla="*/ 2147483646 w 81"/>
              <a:gd name="T23" fmla="*/ 2147483646 h 115"/>
              <a:gd name="T24" fmla="*/ 2147483646 w 81"/>
              <a:gd name="T25" fmla="*/ 2147483646 h 115"/>
              <a:gd name="T26" fmla="*/ 2147483646 w 81"/>
              <a:gd name="T27" fmla="*/ 2147483646 h 115"/>
              <a:gd name="T28" fmla="*/ 2147483646 w 81"/>
              <a:gd name="T29" fmla="*/ 2147483646 h 115"/>
              <a:gd name="T30" fmla="*/ 2147483646 w 81"/>
              <a:gd name="T31" fmla="*/ 2147483646 h 115"/>
              <a:gd name="T32" fmla="*/ 2147483646 w 81"/>
              <a:gd name="T33" fmla="*/ 2147483646 h 115"/>
              <a:gd name="T34" fmla="*/ 2147483646 w 81"/>
              <a:gd name="T35" fmla="*/ 2147483646 h 115"/>
              <a:gd name="T36" fmla="*/ 2147483646 w 81"/>
              <a:gd name="T37" fmla="*/ 2147483646 h 115"/>
              <a:gd name="T38" fmla="*/ 2147483646 w 81"/>
              <a:gd name="T39" fmla="*/ 2147483646 h 115"/>
              <a:gd name="T40" fmla="*/ 2147483646 w 81"/>
              <a:gd name="T41" fmla="*/ 2147483646 h 115"/>
              <a:gd name="T42" fmla="*/ 2147483646 w 81"/>
              <a:gd name="T43" fmla="*/ 2147483646 h 115"/>
              <a:gd name="T44" fmla="*/ 2147483646 w 81"/>
              <a:gd name="T45" fmla="*/ 2147483646 h 115"/>
              <a:gd name="T46" fmla="*/ 2147483646 w 81"/>
              <a:gd name="T47" fmla="*/ 2147483646 h 115"/>
              <a:gd name="T48" fmla="*/ 2147483646 w 81"/>
              <a:gd name="T49" fmla="*/ 2147483646 h 115"/>
              <a:gd name="T50" fmla="*/ 2147483646 w 81"/>
              <a:gd name="T51" fmla="*/ 2147483646 h 115"/>
              <a:gd name="T52" fmla="*/ 2147483646 w 81"/>
              <a:gd name="T53" fmla="*/ 2147483646 h 115"/>
              <a:gd name="T54" fmla="*/ 2147483646 w 81"/>
              <a:gd name="T55" fmla="*/ 2147483646 h 115"/>
              <a:gd name="T56" fmla="*/ 2147483646 w 81"/>
              <a:gd name="T57" fmla="*/ 2147483646 h 115"/>
              <a:gd name="T58" fmla="*/ 2147483646 w 81"/>
              <a:gd name="T59" fmla="*/ 2147483646 h 115"/>
              <a:gd name="T60" fmla="*/ 2147483646 w 81"/>
              <a:gd name="T61" fmla="*/ 2147483646 h 115"/>
              <a:gd name="T62" fmla="*/ 2147483646 w 81"/>
              <a:gd name="T63" fmla="*/ 2147483646 h 115"/>
              <a:gd name="T64" fmla="*/ 2147483646 w 81"/>
              <a:gd name="T65" fmla="*/ 2147483646 h 115"/>
              <a:gd name="T66" fmla="*/ 2147483646 w 81"/>
              <a:gd name="T67" fmla="*/ 2147483646 h 11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81" h="115">
                <a:moveTo>
                  <a:pt x="31" y="115"/>
                </a:moveTo>
                <a:cubicBezTo>
                  <a:pt x="26" y="115"/>
                  <a:pt x="20" y="114"/>
                  <a:pt x="15" y="112"/>
                </a:cubicBezTo>
                <a:cubicBezTo>
                  <a:pt x="14" y="112"/>
                  <a:pt x="14" y="112"/>
                  <a:pt x="13" y="112"/>
                </a:cubicBezTo>
                <a:cubicBezTo>
                  <a:pt x="13" y="112"/>
                  <a:pt x="12" y="112"/>
                  <a:pt x="11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5" y="108"/>
                  <a:pt x="3" y="106"/>
                  <a:pt x="2" y="103"/>
                </a:cubicBezTo>
                <a:cubicBezTo>
                  <a:pt x="0" y="100"/>
                  <a:pt x="2" y="96"/>
                  <a:pt x="3" y="92"/>
                </a:cubicBezTo>
                <a:cubicBezTo>
                  <a:pt x="10" y="79"/>
                  <a:pt x="17" y="75"/>
                  <a:pt x="27" y="80"/>
                </a:cubicBezTo>
                <a:cubicBezTo>
                  <a:pt x="27" y="80"/>
                  <a:pt x="27" y="80"/>
                  <a:pt x="28" y="80"/>
                </a:cubicBezTo>
                <a:cubicBezTo>
                  <a:pt x="30" y="82"/>
                  <a:pt x="30" y="82"/>
                  <a:pt x="30" y="82"/>
                </a:cubicBezTo>
                <a:cubicBezTo>
                  <a:pt x="30" y="82"/>
                  <a:pt x="30" y="82"/>
                  <a:pt x="30" y="82"/>
                </a:cubicBezTo>
                <a:cubicBezTo>
                  <a:pt x="30" y="81"/>
                  <a:pt x="31" y="81"/>
                  <a:pt x="32" y="82"/>
                </a:cubicBezTo>
                <a:cubicBezTo>
                  <a:pt x="33" y="83"/>
                  <a:pt x="33" y="83"/>
                  <a:pt x="33" y="83"/>
                </a:cubicBezTo>
                <a:cubicBezTo>
                  <a:pt x="34" y="83"/>
                  <a:pt x="34" y="83"/>
                  <a:pt x="34" y="83"/>
                </a:cubicBezTo>
                <a:cubicBezTo>
                  <a:pt x="36" y="83"/>
                  <a:pt x="41" y="81"/>
                  <a:pt x="49" y="64"/>
                </a:cubicBezTo>
                <a:cubicBezTo>
                  <a:pt x="56" y="48"/>
                  <a:pt x="57" y="42"/>
                  <a:pt x="56" y="40"/>
                </a:cubicBezTo>
                <a:cubicBezTo>
                  <a:pt x="55" y="39"/>
                  <a:pt x="55" y="39"/>
                  <a:pt x="54" y="39"/>
                </a:cubicBezTo>
                <a:cubicBezTo>
                  <a:pt x="53" y="38"/>
                  <a:pt x="53" y="38"/>
                  <a:pt x="53" y="38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7"/>
                  <a:pt x="50" y="37"/>
                  <a:pt x="49" y="36"/>
                </a:cubicBezTo>
                <a:cubicBezTo>
                  <a:pt x="47" y="35"/>
                  <a:pt x="47" y="35"/>
                  <a:pt x="47" y="35"/>
                </a:cubicBezTo>
                <a:cubicBezTo>
                  <a:pt x="42" y="32"/>
                  <a:pt x="39" y="29"/>
                  <a:pt x="38" y="25"/>
                </a:cubicBezTo>
                <a:cubicBezTo>
                  <a:pt x="37" y="20"/>
                  <a:pt x="38" y="15"/>
                  <a:pt x="41" y="9"/>
                </a:cubicBezTo>
                <a:cubicBezTo>
                  <a:pt x="44" y="4"/>
                  <a:pt x="46" y="2"/>
                  <a:pt x="49" y="1"/>
                </a:cubicBezTo>
                <a:cubicBezTo>
                  <a:pt x="51" y="0"/>
                  <a:pt x="52" y="0"/>
                  <a:pt x="53" y="0"/>
                </a:cubicBezTo>
                <a:cubicBezTo>
                  <a:pt x="55" y="0"/>
                  <a:pt x="58" y="1"/>
                  <a:pt x="61" y="2"/>
                </a:cubicBezTo>
                <a:cubicBezTo>
                  <a:pt x="62" y="3"/>
                  <a:pt x="62" y="3"/>
                  <a:pt x="62" y="3"/>
                </a:cubicBezTo>
                <a:cubicBezTo>
                  <a:pt x="63" y="3"/>
                  <a:pt x="63" y="3"/>
                  <a:pt x="64" y="4"/>
                </a:cubicBezTo>
                <a:cubicBezTo>
                  <a:pt x="65" y="4"/>
                  <a:pt x="65" y="4"/>
                  <a:pt x="66" y="5"/>
                </a:cubicBezTo>
                <a:cubicBezTo>
                  <a:pt x="72" y="9"/>
                  <a:pt x="77" y="14"/>
                  <a:pt x="80" y="20"/>
                </a:cubicBezTo>
                <a:cubicBezTo>
                  <a:pt x="81" y="20"/>
                  <a:pt x="81" y="21"/>
                  <a:pt x="81" y="22"/>
                </a:cubicBezTo>
                <a:cubicBezTo>
                  <a:pt x="80" y="31"/>
                  <a:pt x="79" y="39"/>
                  <a:pt x="76" y="46"/>
                </a:cubicBezTo>
                <a:cubicBezTo>
                  <a:pt x="74" y="54"/>
                  <a:pt x="71" y="63"/>
                  <a:pt x="68" y="71"/>
                </a:cubicBezTo>
                <a:cubicBezTo>
                  <a:pt x="63" y="80"/>
                  <a:pt x="58" y="88"/>
                  <a:pt x="54" y="95"/>
                </a:cubicBezTo>
                <a:cubicBezTo>
                  <a:pt x="48" y="102"/>
                  <a:pt x="42" y="109"/>
                  <a:pt x="38" y="113"/>
                </a:cubicBezTo>
                <a:cubicBezTo>
                  <a:pt x="37" y="114"/>
                  <a:pt x="36" y="114"/>
                  <a:pt x="36" y="114"/>
                </a:cubicBezTo>
                <a:cubicBezTo>
                  <a:pt x="34" y="115"/>
                  <a:pt x="32" y="115"/>
                  <a:pt x="31" y="115"/>
                </a:cubicBezTo>
                <a:close/>
                <a:moveTo>
                  <a:pt x="19" y="107"/>
                </a:moveTo>
                <a:cubicBezTo>
                  <a:pt x="24" y="108"/>
                  <a:pt x="29" y="109"/>
                  <a:pt x="34" y="108"/>
                </a:cubicBezTo>
                <a:cubicBezTo>
                  <a:pt x="38" y="104"/>
                  <a:pt x="44" y="98"/>
                  <a:pt x="48" y="91"/>
                </a:cubicBezTo>
                <a:cubicBezTo>
                  <a:pt x="53" y="85"/>
                  <a:pt x="58" y="77"/>
                  <a:pt x="62" y="68"/>
                </a:cubicBezTo>
                <a:cubicBezTo>
                  <a:pt x="65" y="60"/>
                  <a:pt x="69" y="52"/>
                  <a:pt x="70" y="44"/>
                </a:cubicBezTo>
                <a:cubicBezTo>
                  <a:pt x="72" y="38"/>
                  <a:pt x="74" y="31"/>
                  <a:pt x="75" y="22"/>
                </a:cubicBezTo>
                <a:cubicBezTo>
                  <a:pt x="72" y="18"/>
                  <a:pt x="68" y="15"/>
                  <a:pt x="64" y="11"/>
                </a:cubicBezTo>
                <a:cubicBezTo>
                  <a:pt x="63" y="13"/>
                  <a:pt x="62" y="15"/>
                  <a:pt x="61" y="17"/>
                </a:cubicBezTo>
                <a:cubicBezTo>
                  <a:pt x="58" y="22"/>
                  <a:pt x="57" y="28"/>
                  <a:pt x="57" y="33"/>
                </a:cubicBezTo>
                <a:cubicBezTo>
                  <a:pt x="59" y="34"/>
                  <a:pt x="61" y="36"/>
                  <a:pt x="62" y="38"/>
                </a:cubicBezTo>
                <a:cubicBezTo>
                  <a:pt x="63" y="43"/>
                  <a:pt x="61" y="52"/>
                  <a:pt x="55" y="66"/>
                </a:cubicBezTo>
                <a:cubicBezTo>
                  <a:pt x="47" y="82"/>
                  <a:pt x="41" y="89"/>
                  <a:pt x="34" y="89"/>
                </a:cubicBezTo>
                <a:cubicBezTo>
                  <a:pt x="33" y="89"/>
                  <a:pt x="32" y="89"/>
                  <a:pt x="31" y="88"/>
                </a:cubicBezTo>
                <a:cubicBezTo>
                  <a:pt x="26" y="93"/>
                  <a:pt x="23" y="97"/>
                  <a:pt x="22" y="101"/>
                </a:cubicBezTo>
                <a:cubicBezTo>
                  <a:pt x="22" y="101"/>
                  <a:pt x="22" y="101"/>
                  <a:pt x="22" y="101"/>
                </a:cubicBezTo>
                <a:cubicBezTo>
                  <a:pt x="21" y="103"/>
                  <a:pt x="20" y="105"/>
                  <a:pt x="19" y="107"/>
                </a:cubicBezTo>
                <a:close/>
                <a:moveTo>
                  <a:pt x="19" y="84"/>
                </a:moveTo>
                <a:cubicBezTo>
                  <a:pt x="17" y="84"/>
                  <a:pt x="13" y="85"/>
                  <a:pt x="9" y="94"/>
                </a:cubicBezTo>
                <a:cubicBezTo>
                  <a:pt x="8" y="96"/>
                  <a:pt x="7" y="99"/>
                  <a:pt x="7" y="101"/>
                </a:cubicBezTo>
                <a:cubicBezTo>
                  <a:pt x="8" y="102"/>
                  <a:pt x="9" y="103"/>
                  <a:pt x="11" y="104"/>
                </a:cubicBezTo>
                <a:cubicBezTo>
                  <a:pt x="11" y="101"/>
                  <a:pt x="12" y="99"/>
                  <a:pt x="13" y="97"/>
                </a:cubicBezTo>
                <a:cubicBezTo>
                  <a:pt x="16" y="92"/>
                  <a:pt x="19" y="88"/>
                  <a:pt x="22" y="85"/>
                </a:cubicBezTo>
                <a:cubicBezTo>
                  <a:pt x="21" y="84"/>
                  <a:pt x="20" y="84"/>
                  <a:pt x="19" y="84"/>
                </a:cubicBezTo>
                <a:close/>
                <a:moveTo>
                  <a:pt x="53" y="6"/>
                </a:moveTo>
                <a:cubicBezTo>
                  <a:pt x="52" y="6"/>
                  <a:pt x="52" y="6"/>
                  <a:pt x="51" y="7"/>
                </a:cubicBezTo>
                <a:cubicBezTo>
                  <a:pt x="50" y="7"/>
                  <a:pt x="49" y="8"/>
                  <a:pt x="47" y="12"/>
                </a:cubicBezTo>
                <a:cubicBezTo>
                  <a:pt x="45" y="16"/>
                  <a:pt x="44" y="20"/>
                  <a:pt x="44" y="23"/>
                </a:cubicBezTo>
                <a:cubicBezTo>
                  <a:pt x="45" y="25"/>
                  <a:pt x="46" y="27"/>
                  <a:pt x="48" y="28"/>
                </a:cubicBezTo>
                <a:cubicBezTo>
                  <a:pt x="49" y="24"/>
                  <a:pt x="50" y="19"/>
                  <a:pt x="52" y="14"/>
                </a:cubicBezTo>
                <a:cubicBezTo>
                  <a:pt x="53" y="11"/>
                  <a:pt x="54" y="9"/>
                  <a:pt x="56" y="7"/>
                </a:cubicBezTo>
                <a:cubicBezTo>
                  <a:pt x="55" y="7"/>
                  <a:pt x="54" y="6"/>
                  <a:pt x="53" y="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09A6143-CEE0-4867-9492-8B7E60B11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1" y="943408"/>
            <a:ext cx="5400000" cy="535659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54FB68E-2797-4CFC-8434-285E1AF63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5265" y="1278696"/>
            <a:ext cx="1261152" cy="157288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25CE5F0-2A5C-48CA-A6E5-F2CFF12103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270" y="4585531"/>
            <a:ext cx="1178147" cy="171446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4CB615C4-8B8E-4872-B11B-7562AE2A2E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0681" y="4509779"/>
            <a:ext cx="4959320" cy="1144458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6E9BE909-0509-40A1-9C7A-B58C476FF3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4689" y="2592567"/>
            <a:ext cx="4707922" cy="15864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18A28E83-0EE5-4388-9AD0-AC7F38A39B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1591" y="1110316"/>
            <a:ext cx="4707922" cy="119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61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fik 46">
            <a:extLst>
              <a:ext uri="{FF2B5EF4-FFF2-40B4-BE49-F238E27FC236}">
                <a16:creationId xmlns:a16="http://schemas.microsoft.com/office/drawing/2014/main" id="{8C799E81-9BC9-4207-B5E9-5292F1FCA3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936" y="4221133"/>
            <a:ext cx="1020500" cy="1020500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DA481D19-8E01-467E-AEC9-6D05702055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376" y="4310939"/>
            <a:ext cx="1020500" cy="10205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04216D5-6170-254A-DE49-23D9EA73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Wie viele Produkt-Bausteine gibt es bei ROLAND?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F205C14-B3E6-449E-A12B-A8F56B216B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55" y="5027062"/>
            <a:ext cx="1020500" cy="10205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15CB3C6-A5C5-499F-BB3F-AB31C73200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159" y="3565806"/>
            <a:ext cx="1020500" cy="10205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AF28B63-2E63-49FB-B821-26582037B3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951" y="3567131"/>
            <a:ext cx="1020500" cy="102050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7C9BAFD7-739D-49A1-9285-7E036F8755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83" y="2276504"/>
            <a:ext cx="1020500" cy="102050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0A759998-42F5-4C40-92D5-F50E3CB30CE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52" y="2319356"/>
            <a:ext cx="1020500" cy="10205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7EA9F3AB-B126-4933-95BC-582C4F81A4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026" y="2622294"/>
            <a:ext cx="1020500" cy="102050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2A7AABD9-EF1A-4A02-B9A3-DB45A24E9DB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066" y="1858434"/>
            <a:ext cx="1020500" cy="1020500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02F0E782-FFE5-400E-8BA8-5026654BBEC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036" y="1766254"/>
            <a:ext cx="1020500" cy="1020500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91AAD1A9-849F-40AE-B748-880E95D0D8E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627" y="2545306"/>
            <a:ext cx="1020500" cy="1020500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6867AE27-4587-41D9-B812-A19263C0E01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781" y="5099311"/>
            <a:ext cx="1020500" cy="1020500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801D832C-7546-454A-B40E-D7ED14150D0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850" y="4533168"/>
            <a:ext cx="1020500" cy="1020500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29A7C856-DCF7-48CF-870F-8300DEA923E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552" y="5280960"/>
            <a:ext cx="1020500" cy="1020500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1C544D34-3714-409E-964A-8E24A169B7E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422" y="4333292"/>
            <a:ext cx="1020500" cy="1020500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648E6724-D288-4C1C-AB1B-F801D991861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868" y="3834608"/>
            <a:ext cx="1017087" cy="1020500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6CAD52A9-6210-48CA-86F0-7D183CC8AA3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525" y="3207620"/>
            <a:ext cx="1020500" cy="1020500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50C26D1A-FF55-458F-AAC6-FE3828ED052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368" y="1930236"/>
            <a:ext cx="1020500" cy="1020500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6434CD28-99EC-481D-8D9C-49E96A2E664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621" y="4687313"/>
            <a:ext cx="1020500" cy="1020500"/>
          </a:xfrm>
          <a:prstGeom prst="rect">
            <a:avLst/>
          </a:prstGeom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E6678EE8-3E5E-4D1D-8D05-AD0B0452B4C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88" y="3055556"/>
            <a:ext cx="1020500" cy="1020500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FE8F1540-022F-4573-AB77-E6A2ED7237F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862" y="4560745"/>
            <a:ext cx="1020500" cy="1020500"/>
          </a:xfrm>
          <a:prstGeom prst="rect">
            <a:avLst/>
          </a:prstGeom>
        </p:spPr>
      </p:pic>
      <p:pic>
        <p:nvPicPr>
          <p:cNvPr id="65" name="Grafik 64">
            <a:extLst>
              <a:ext uri="{FF2B5EF4-FFF2-40B4-BE49-F238E27FC236}">
                <a16:creationId xmlns:a16="http://schemas.microsoft.com/office/drawing/2014/main" id="{EAEB3A36-D8D3-43A4-974D-690BE849070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291" y="3820534"/>
            <a:ext cx="1020500" cy="1020500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A8B6F51D-A431-43A5-A8F9-7FA3F43F8D15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084" y="3437792"/>
            <a:ext cx="1020500" cy="1020500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7F3B953F-E475-4C86-B5DF-042FE2DE5D2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371" y="5140259"/>
            <a:ext cx="1020500" cy="1020500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647CADC7-2223-401E-BC52-3038947A65FA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236" y="5433647"/>
            <a:ext cx="1020500" cy="1020500"/>
          </a:xfrm>
          <a:prstGeom prst="rect">
            <a:avLst/>
          </a:prstGeom>
        </p:spPr>
      </p:pic>
      <p:pic>
        <p:nvPicPr>
          <p:cNvPr id="75" name="Grafik 74">
            <a:extLst>
              <a:ext uri="{FF2B5EF4-FFF2-40B4-BE49-F238E27FC236}">
                <a16:creationId xmlns:a16="http://schemas.microsoft.com/office/drawing/2014/main" id="{601B73CD-FDA7-409A-AD27-8354E70A124B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802" y="1455578"/>
            <a:ext cx="1020500" cy="1020500"/>
          </a:xfrm>
          <a:prstGeom prst="rect">
            <a:avLst/>
          </a:prstGeom>
        </p:spPr>
      </p:pic>
      <p:pic>
        <p:nvPicPr>
          <p:cNvPr id="77" name="Grafik 76">
            <a:extLst>
              <a:ext uri="{FF2B5EF4-FFF2-40B4-BE49-F238E27FC236}">
                <a16:creationId xmlns:a16="http://schemas.microsoft.com/office/drawing/2014/main" id="{648F5706-7954-4AC4-8195-80C549E6D156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376" y="3350127"/>
            <a:ext cx="1020500" cy="1020500"/>
          </a:xfrm>
          <a:prstGeom prst="rect">
            <a:avLst/>
          </a:prstGeom>
        </p:spPr>
      </p:pic>
      <p:pic>
        <p:nvPicPr>
          <p:cNvPr id="79" name="Grafik 78">
            <a:extLst>
              <a:ext uri="{FF2B5EF4-FFF2-40B4-BE49-F238E27FC236}">
                <a16:creationId xmlns:a16="http://schemas.microsoft.com/office/drawing/2014/main" id="{B4AE80A9-610B-4E79-A6A6-29B2E6D6F892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743" y="1660289"/>
            <a:ext cx="1020500" cy="1020500"/>
          </a:xfrm>
          <a:prstGeom prst="rect">
            <a:avLst/>
          </a:prstGeom>
        </p:spPr>
      </p:pic>
      <p:pic>
        <p:nvPicPr>
          <p:cNvPr id="83" name="Grafik 82">
            <a:extLst>
              <a:ext uri="{FF2B5EF4-FFF2-40B4-BE49-F238E27FC236}">
                <a16:creationId xmlns:a16="http://schemas.microsoft.com/office/drawing/2014/main" id="{A8D05855-584D-41D4-9311-FE98218996F3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6233" y="2829606"/>
            <a:ext cx="1020500" cy="1020500"/>
          </a:xfrm>
          <a:prstGeom prst="rect">
            <a:avLst/>
          </a:prstGeom>
        </p:spPr>
      </p:pic>
      <p:pic>
        <p:nvPicPr>
          <p:cNvPr id="85" name="Grafik 84">
            <a:extLst>
              <a:ext uri="{FF2B5EF4-FFF2-40B4-BE49-F238E27FC236}">
                <a16:creationId xmlns:a16="http://schemas.microsoft.com/office/drawing/2014/main" id="{D1526844-F133-4464-8952-A7CC29AFB577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58" y="3028480"/>
            <a:ext cx="1020500" cy="1020500"/>
          </a:xfrm>
          <a:prstGeom prst="rect">
            <a:avLst/>
          </a:prstGeom>
        </p:spPr>
      </p:pic>
      <p:pic>
        <p:nvPicPr>
          <p:cNvPr id="87" name="Grafik 86">
            <a:extLst>
              <a:ext uri="{FF2B5EF4-FFF2-40B4-BE49-F238E27FC236}">
                <a16:creationId xmlns:a16="http://schemas.microsoft.com/office/drawing/2014/main" id="{C5D1FA04-0169-4EEB-ABE7-5C3A760FF384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321" y="2938859"/>
            <a:ext cx="1020500" cy="1020500"/>
          </a:xfrm>
          <a:prstGeom prst="rect">
            <a:avLst/>
          </a:prstGeom>
        </p:spPr>
      </p:pic>
      <p:pic>
        <p:nvPicPr>
          <p:cNvPr id="81" name="Grafik 80">
            <a:extLst>
              <a:ext uri="{FF2B5EF4-FFF2-40B4-BE49-F238E27FC236}">
                <a16:creationId xmlns:a16="http://schemas.microsoft.com/office/drawing/2014/main" id="{A68E1AC8-FF9D-406D-97F8-9728785D302D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882" y="2611041"/>
            <a:ext cx="1020500" cy="1020500"/>
          </a:xfrm>
          <a:prstGeom prst="rect">
            <a:avLst/>
          </a:prstGeom>
        </p:spPr>
      </p:pic>
      <p:pic>
        <p:nvPicPr>
          <p:cNvPr id="73" name="Grafik 72">
            <a:extLst>
              <a:ext uri="{FF2B5EF4-FFF2-40B4-BE49-F238E27FC236}">
                <a16:creationId xmlns:a16="http://schemas.microsoft.com/office/drawing/2014/main" id="{54A618CA-9CC3-4973-8080-44B6DE8C6265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882" y="2234008"/>
            <a:ext cx="1020500" cy="10205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CADFADD-B02F-452E-A2FC-47A91851BC52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20" y="2593742"/>
            <a:ext cx="1020500" cy="1020500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ADAE18DB-7E1A-44EA-8B5E-D8079236C1C5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114" y="1358919"/>
            <a:ext cx="1020500" cy="1020500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21A07AB0-7765-458C-9828-1275E2EABE32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157" y="2368684"/>
            <a:ext cx="1020500" cy="102050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7BF8D6C9-7F88-4674-B744-49E97EACE375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034" y="1554401"/>
            <a:ext cx="1020500" cy="1020500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290EB13C-AFF6-432B-8446-24A4EE832F5D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423" y="2307141"/>
            <a:ext cx="1020500" cy="1020500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F568843D-F4BB-4E56-9E2D-22041E6A32D2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116" y="1001250"/>
            <a:ext cx="1020500" cy="10205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145859E-8AEF-447B-BE9A-CD67D2AAD153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113" y="1817390"/>
            <a:ext cx="1020500" cy="102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4058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3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751CB8-25D1-9E15-78EF-DEAFBB4D60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824" y="1531440"/>
            <a:ext cx="6480000" cy="2160000"/>
          </a:xfrm>
        </p:spPr>
        <p:txBody>
          <a:bodyPr/>
          <a:lstStyle/>
          <a:p>
            <a:pPr algn="ctr"/>
            <a:r>
              <a:rPr lang="de-DE" sz="3600" dirty="0"/>
              <a:t>MRH-</a:t>
            </a:r>
            <a:r>
              <a:rPr lang="de-DE" sz="3600" dirty="0" err="1"/>
              <a:t>Trowe</a:t>
            </a:r>
            <a:r>
              <a:rPr lang="de-DE" sz="3600" dirty="0"/>
              <a:t> </a:t>
            </a:r>
            <a:br>
              <a:rPr lang="de-DE" sz="3600" dirty="0"/>
            </a:br>
            <a:r>
              <a:rPr lang="de-DE" sz="3600" dirty="0"/>
              <a:t>Straf-Rechtsschutz  </a:t>
            </a:r>
            <a:br>
              <a:rPr lang="de-DE" dirty="0"/>
            </a:b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9DC7485-8C8D-8A5C-22C0-8C187BFB7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2488" y="4320675"/>
            <a:ext cx="4318000" cy="2159000"/>
          </a:xfrm>
          <a:prstGeom prst="rect">
            <a:avLst/>
          </a:prstGeom>
        </p:spPr>
      </p:pic>
      <p:pic>
        <p:nvPicPr>
          <p:cNvPr id="23" name="Bildplatzhalter 22">
            <a:extLst>
              <a:ext uri="{FF2B5EF4-FFF2-40B4-BE49-F238E27FC236}">
                <a16:creationId xmlns:a16="http://schemas.microsoft.com/office/drawing/2014/main" id="{6E5DFE0B-2515-425E-8D24-1346230033C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t="3115" b="3115"/>
          <a:stretch>
            <a:fillRect/>
          </a:stretch>
        </p:blipFill>
        <p:spPr>
          <a:xfrm>
            <a:off x="7202488" y="1080164"/>
            <a:ext cx="4319511" cy="5399511"/>
          </a:xfr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3F77AD-E2B8-487D-B84C-D65C4EDCFE5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6D6CA51-3A54-403B-900D-CCD3CEE1C5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6061" y="2674818"/>
            <a:ext cx="3057525" cy="16764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5072BCF5-F2B3-4BAF-8242-F59E691B07B4}"/>
              </a:ext>
            </a:extLst>
          </p:cNvPr>
          <p:cNvSpPr/>
          <p:nvPr/>
        </p:nvSpPr>
        <p:spPr>
          <a:xfrm>
            <a:off x="1536093" y="4529640"/>
            <a:ext cx="359746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400" b="1" dirty="0"/>
              <a:t>MRH </a:t>
            </a:r>
            <a:r>
              <a:rPr lang="de-DE" sz="1400" b="1" dirty="0" err="1"/>
              <a:t>ProClient</a:t>
            </a:r>
            <a:r>
              <a:rPr lang="de-DE" sz="1400" b="1" dirty="0"/>
              <a:t>:</a:t>
            </a:r>
          </a:p>
          <a:p>
            <a:pPr algn="ctr"/>
            <a:r>
              <a:rPr lang="de-DE" sz="1400" dirty="0"/>
              <a:t>-durchgeschriebenes Wording</a:t>
            </a:r>
          </a:p>
          <a:p>
            <a:pPr algn="ctr"/>
            <a:r>
              <a:rPr lang="de-DE" sz="1400" dirty="0"/>
              <a:t>-</a:t>
            </a:r>
            <a:r>
              <a:rPr lang="de-DE" sz="1400" dirty="0" err="1"/>
              <a:t>Sublimit</a:t>
            </a:r>
            <a:r>
              <a:rPr lang="de-DE" sz="1400" dirty="0"/>
              <a:t>-Erhöhungen</a:t>
            </a:r>
          </a:p>
          <a:p>
            <a:pPr algn="ctr"/>
            <a:r>
              <a:rPr lang="de-DE" sz="1400" dirty="0"/>
              <a:t>-Strafkaution fix 500.000€ (USRU 300.000)</a:t>
            </a:r>
          </a:p>
          <a:p>
            <a:pPr algn="ctr"/>
            <a:r>
              <a:rPr lang="de-DE" sz="1400" dirty="0"/>
              <a:t>-25% Rabatt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8246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751CB8-25D1-9E15-78EF-DEAFBB4D60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824" y="1531440"/>
            <a:ext cx="6480000" cy="2160000"/>
          </a:xfrm>
        </p:spPr>
        <p:txBody>
          <a:bodyPr/>
          <a:lstStyle/>
          <a:p>
            <a:pPr algn="ctr"/>
            <a:r>
              <a:rPr lang="de-DE" sz="3600" dirty="0"/>
              <a:t>MRH-</a:t>
            </a:r>
            <a:r>
              <a:rPr lang="de-DE" sz="3600" dirty="0" err="1"/>
              <a:t>Trowe</a:t>
            </a:r>
            <a:r>
              <a:rPr lang="de-DE" sz="3600" dirty="0"/>
              <a:t> </a:t>
            </a:r>
            <a:br>
              <a:rPr lang="de-DE" sz="3600" dirty="0"/>
            </a:br>
            <a:r>
              <a:rPr lang="de-DE" sz="3600" dirty="0"/>
              <a:t>Straf-Rechtsschutz  </a:t>
            </a:r>
            <a:br>
              <a:rPr lang="de-DE" dirty="0"/>
            </a:b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9DC7485-8C8D-8A5C-22C0-8C187BFB7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2488" y="4320675"/>
            <a:ext cx="4318000" cy="2159000"/>
          </a:xfrm>
          <a:prstGeom prst="rect">
            <a:avLst/>
          </a:prstGeom>
        </p:spPr>
      </p:pic>
      <p:pic>
        <p:nvPicPr>
          <p:cNvPr id="23" name="Bildplatzhalter 22">
            <a:extLst>
              <a:ext uri="{FF2B5EF4-FFF2-40B4-BE49-F238E27FC236}">
                <a16:creationId xmlns:a16="http://schemas.microsoft.com/office/drawing/2014/main" id="{6E5DFE0B-2515-425E-8D24-1346230033C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t="3115" b="3115"/>
          <a:stretch>
            <a:fillRect/>
          </a:stretch>
        </p:blipFill>
        <p:spPr/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3F77AD-E2B8-487D-B84C-D65C4EDCFE5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6D6CA51-3A54-403B-900D-CCD3CEE1C5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3763" y="2644275"/>
            <a:ext cx="3057525" cy="1676400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54FA3539-BB15-4CF4-ABA1-9E3895603771}"/>
              </a:ext>
            </a:extLst>
          </p:cNvPr>
          <p:cNvSpPr txBox="1">
            <a:spLocks/>
          </p:cNvSpPr>
          <p:nvPr/>
        </p:nvSpPr>
        <p:spPr>
          <a:xfrm>
            <a:off x="-7475" y="4420096"/>
            <a:ext cx="6480000" cy="21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86401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de-DE" sz="3600" dirty="0"/>
              <a:t>Die </a:t>
            </a:r>
          </a:p>
          <a:p>
            <a:pPr algn="ctr"/>
            <a:r>
              <a:rPr lang="de-DE" sz="3600" dirty="0"/>
              <a:t>Bestandsaktion!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7014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751CB8-25D1-9E15-78EF-DEAFBB4D60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824" y="1531440"/>
            <a:ext cx="6480000" cy="2160000"/>
          </a:xfrm>
        </p:spPr>
        <p:txBody>
          <a:bodyPr/>
          <a:lstStyle/>
          <a:p>
            <a:pPr algn="ctr"/>
            <a:r>
              <a:rPr lang="de-DE" sz="3600" dirty="0"/>
              <a:t>MRH-</a:t>
            </a:r>
            <a:r>
              <a:rPr lang="de-DE" sz="3600" dirty="0" err="1"/>
              <a:t>Trowe</a:t>
            </a:r>
            <a:r>
              <a:rPr lang="de-DE" sz="3600" dirty="0"/>
              <a:t> </a:t>
            </a:r>
            <a:br>
              <a:rPr lang="de-DE" sz="3600" dirty="0"/>
            </a:br>
            <a:r>
              <a:rPr lang="de-DE" sz="3600" dirty="0"/>
              <a:t>Straf-Rechtsschutz  </a:t>
            </a:r>
            <a:br>
              <a:rPr lang="de-DE" dirty="0"/>
            </a:b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9DC7485-8C8D-8A5C-22C0-8C187BFB7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2488" y="4320675"/>
            <a:ext cx="4318000" cy="2159000"/>
          </a:xfrm>
          <a:prstGeom prst="rect">
            <a:avLst/>
          </a:prstGeom>
        </p:spPr>
      </p:pic>
      <p:pic>
        <p:nvPicPr>
          <p:cNvPr id="23" name="Bildplatzhalter 22">
            <a:extLst>
              <a:ext uri="{FF2B5EF4-FFF2-40B4-BE49-F238E27FC236}">
                <a16:creationId xmlns:a16="http://schemas.microsoft.com/office/drawing/2014/main" id="{6E5DFE0B-2515-425E-8D24-1346230033C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t="3115" b="3115"/>
          <a:stretch>
            <a:fillRect/>
          </a:stretch>
        </p:blipFill>
        <p:spPr/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3F77AD-E2B8-487D-B84C-D65C4EDCFE5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6D6CA51-3A54-403B-900D-CCD3CEE1C5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3763" y="2644275"/>
            <a:ext cx="3057525" cy="1676400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54FA3539-BB15-4CF4-ABA1-9E3895603771}"/>
              </a:ext>
            </a:extLst>
          </p:cNvPr>
          <p:cNvSpPr txBox="1">
            <a:spLocks/>
          </p:cNvSpPr>
          <p:nvPr/>
        </p:nvSpPr>
        <p:spPr>
          <a:xfrm>
            <a:off x="0" y="4420096"/>
            <a:ext cx="6480000" cy="21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86401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de-DE" sz="3600" dirty="0"/>
              <a:t>Die </a:t>
            </a:r>
          </a:p>
          <a:p>
            <a:pPr algn="ctr"/>
            <a:r>
              <a:rPr lang="de-DE" sz="3600" dirty="0"/>
              <a:t>Neugeschäftsaktion!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9282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831C6B-D895-4A47-AD3B-9BF748D8B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488" y="1080001"/>
            <a:ext cx="5217840" cy="5016809"/>
          </a:xfrm>
        </p:spPr>
        <p:txBody>
          <a:bodyPr/>
          <a:lstStyle/>
          <a:p>
            <a:pPr algn="ctr"/>
            <a:r>
              <a:rPr lang="de-DE" sz="3600" dirty="0"/>
              <a:t>Unsere Produktlinien </a:t>
            </a:r>
            <a:br>
              <a:rPr lang="de-DE" sz="3600" dirty="0"/>
            </a:br>
            <a:r>
              <a:rPr lang="de-DE" sz="3600" dirty="0"/>
              <a:t>für Gewerbekunden</a:t>
            </a:r>
            <a:br>
              <a:rPr lang="de-DE" dirty="0"/>
            </a:br>
            <a:br>
              <a:rPr lang="de-DE" dirty="0"/>
            </a:br>
            <a:r>
              <a:rPr lang="de-DE" sz="3600" dirty="0"/>
              <a:t>Rechtsschutz </a:t>
            </a:r>
            <a:br>
              <a:rPr lang="de-DE" sz="3600" dirty="0"/>
            </a:br>
            <a:r>
              <a:rPr lang="de-DE" sz="3600" dirty="0"/>
              <a:t>ganz </a:t>
            </a:r>
            <a:br>
              <a:rPr lang="de-DE" sz="3600" dirty="0"/>
            </a:br>
            <a:r>
              <a:rPr lang="de-DE" sz="3600" dirty="0"/>
              <a:t>einfach!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F439F6-0238-4644-8FB1-82CABA17E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931F-BCC1-6344-A890-95B9034F6F64}" type="slidenum">
              <a:rPr lang="de-DE" smtClean="0"/>
              <a:pPr/>
              <a:t>8</a:t>
            </a:fld>
            <a:endParaRPr lang="de-DE"/>
          </a:p>
        </p:txBody>
      </p:sp>
      <p:pic>
        <p:nvPicPr>
          <p:cNvPr id="6" name="Bildplatzhalter 11">
            <a:extLst>
              <a:ext uri="{FF2B5EF4-FFF2-40B4-BE49-F238E27FC236}">
                <a16:creationId xmlns:a16="http://schemas.microsoft.com/office/drawing/2014/main" id="{7C021ABB-07F8-430E-9111-B7173BA72D9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99022" y="1080001"/>
            <a:ext cx="4319511" cy="5399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04655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7F205F-9945-4742-8881-3DA7755A8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Gewerbekunden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F2A0E68-BE68-4347-BFBA-B55E670D1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94931F-BCC1-6344-A890-95B9034F6F6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6332A7ED-9B7F-49AB-B520-68F05AF51575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solidFill>
            <a:srgbClr val="F6F0E9"/>
          </a:solidFill>
        </p:spPr>
        <p:txBody>
          <a:bodyPr/>
          <a:lstStyle/>
          <a:p>
            <a:r>
              <a:rPr lang="de-DE" dirty="0"/>
              <a:t>Drei Produktlinien mit verbesserten und marktüberdurchschnittlichen Leistungen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9444E68-04D9-4500-8DB7-27E8A653A94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999" y="6128192"/>
            <a:ext cx="1506901" cy="198155"/>
          </a:xfrm>
          <a:prstGeom prst="rect">
            <a:avLst/>
          </a:prstGeom>
        </p:spPr>
      </p:pic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C19C2C02-BF6C-446A-857E-9C842EF51984}"/>
              </a:ext>
            </a:extLst>
          </p:cNvPr>
          <p:cNvGrpSpPr/>
          <p:nvPr/>
        </p:nvGrpSpPr>
        <p:grpSpPr>
          <a:xfrm>
            <a:off x="7700957" y="2006385"/>
            <a:ext cx="3515894" cy="3908212"/>
            <a:chOff x="7700957" y="2006385"/>
            <a:chExt cx="3515894" cy="3908212"/>
          </a:xfrm>
        </p:grpSpPr>
        <p:sp>
          <p:nvSpPr>
            <p:cNvPr id="48" name="Rechteck: abgerundete Ecken 47">
              <a:extLst>
                <a:ext uri="{FF2B5EF4-FFF2-40B4-BE49-F238E27FC236}">
                  <a16:creationId xmlns:a16="http://schemas.microsoft.com/office/drawing/2014/main" id="{CBD9BB63-3C60-4C01-8755-D6CF338EAB82}"/>
                </a:ext>
              </a:extLst>
            </p:cNvPr>
            <p:cNvSpPr/>
            <p:nvPr/>
          </p:nvSpPr>
          <p:spPr>
            <a:xfrm>
              <a:off x="7700957" y="2006385"/>
              <a:ext cx="3515894" cy="3908212"/>
            </a:xfrm>
            <a:prstGeom prst="roundRect">
              <a:avLst>
                <a:gd name="adj" fmla="val 7456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" name="Stern: 5 Zacken 13">
              <a:extLst>
                <a:ext uri="{FF2B5EF4-FFF2-40B4-BE49-F238E27FC236}">
                  <a16:creationId xmlns:a16="http://schemas.microsoft.com/office/drawing/2014/main" id="{C8509D11-CE7A-4947-8537-1859807291F3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989747" y="2490554"/>
              <a:ext cx="366945" cy="360000"/>
            </a:xfrm>
            <a:prstGeom prst="star5">
              <a:avLst/>
            </a:prstGeom>
            <a:solidFill>
              <a:srgbClr val="FFC000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512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Inhaltsplatzhalter 4">
              <a:extLst>
                <a:ext uri="{FF2B5EF4-FFF2-40B4-BE49-F238E27FC236}">
                  <a16:creationId xmlns:a16="http://schemas.microsoft.com/office/drawing/2014/main" id="{34308D9D-BD64-4456-BE9C-DC4557A57B7A}"/>
                </a:ext>
              </a:extLst>
            </p:cNvPr>
            <p:cNvSpPr txBox="1">
              <a:spLocks/>
            </p:cNvSpPr>
            <p:nvPr/>
          </p:nvSpPr>
          <p:spPr>
            <a:xfrm>
              <a:off x="7910215" y="3361198"/>
              <a:ext cx="2956265" cy="2498219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270000" indent="-270000" algn="l" defTabSz="864017" rtl="0" eaLnBrk="1" latinLnBrk="0" hangingPunct="1">
                <a:lnSpc>
                  <a:spcPct val="15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0000" indent="-270000" algn="l" defTabSz="864017" rtl="0" eaLnBrk="1" latinLnBrk="0" hangingPunct="1">
                <a:lnSpc>
                  <a:spcPct val="15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10000" indent="-270000" algn="l" defTabSz="864017" rtl="0" eaLnBrk="1" latinLnBrk="0" hangingPunct="1">
                <a:lnSpc>
                  <a:spcPct val="15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080000" indent="-270000" algn="l" defTabSz="864017" rtl="0" eaLnBrk="1" latinLnBrk="0" hangingPunct="1">
                <a:lnSpc>
                  <a:spcPct val="15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50000" indent="-270000" algn="l" defTabSz="864017" rtl="0" eaLnBrk="1" latinLnBrk="0" hangingPunct="1">
                <a:lnSpc>
                  <a:spcPct val="15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376046" indent="-216004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Arial" panose="020B0604020202020204" pitchFamily="34" charset="0"/>
                <a:buChar char="•"/>
                <a:defRPr sz="17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808054" indent="-216004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Arial" panose="020B0604020202020204" pitchFamily="34" charset="0"/>
                <a:buChar char="•"/>
                <a:defRPr sz="17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40062" indent="-216004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Arial" panose="020B0604020202020204" pitchFamily="34" charset="0"/>
                <a:buChar char="•"/>
                <a:defRPr sz="17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72070" indent="-216004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Arial" panose="020B0604020202020204" pitchFamily="34" charset="0"/>
                <a:buChar char="•"/>
                <a:defRPr sz="17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Das Rundum Schutz</a:t>
              </a:r>
            </a:p>
            <a:p>
              <a:pPr marL="0" marR="0" lvl="0" indent="0" algn="l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266700" marR="0" lvl="0" indent="0" algn="l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None/>
                <a:tabLst/>
                <a:defRPr/>
              </a:pPr>
              <a:r>
                <a:rPr lang="de-DE" sz="1400" dirty="0">
                  <a:solidFill>
                    <a:srgbClr val="000000"/>
                  </a:solidFill>
                </a:rPr>
                <a:t>Zusätzliche zum KOMFORT</a:t>
              </a:r>
            </a:p>
            <a:p>
              <a:pPr marL="552450" indent="-285750">
                <a:lnSpc>
                  <a:spcPct val="100000"/>
                </a:lnSpc>
                <a:spcAft>
                  <a:spcPts val="600"/>
                </a:spcAft>
                <a:defRPr/>
              </a:pPr>
              <a:r>
                <a:rPr lang="de-DE" sz="1400" dirty="0">
                  <a:solidFill>
                    <a:srgbClr val="000000"/>
                  </a:solidFill>
                </a:rPr>
                <a:t>Wettbewerbs-Rechtsschutz</a:t>
              </a:r>
            </a:p>
            <a:p>
              <a:pPr marL="552450" indent="-285750">
                <a:lnSpc>
                  <a:spcPct val="100000"/>
                </a:lnSpc>
                <a:spcAft>
                  <a:spcPts val="600"/>
                </a:spcAft>
                <a:defRPr/>
              </a:pPr>
              <a:r>
                <a:rPr lang="de-DE" sz="1400" dirty="0">
                  <a:solidFill>
                    <a:srgbClr val="000000"/>
                  </a:solidFill>
                </a:rPr>
                <a:t>Marken-, Patent- und Urheber-Rechtsschutz</a:t>
              </a:r>
            </a:p>
            <a:p>
              <a:pPr marL="552450" indent="-285750">
                <a:lnSpc>
                  <a:spcPct val="100000"/>
                </a:lnSpc>
                <a:spcAft>
                  <a:spcPts val="600"/>
                </a:spcAft>
                <a:defRPr/>
              </a:pPr>
              <a:r>
                <a:rPr lang="de-DE" sz="1400" dirty="0">
                  <a:solidFill>
                    <a:srgbClr val="000000"/>
                  </a:solidFill>
                </a:rPr>
                <a:t>Planfeststellung- und Flurbereinigungsverfahren</a:t>
              </a:r>
            </a:p>
          </p:txBody>
        </p:sp>
        <p:sp>
          <p:nvSpPr>
            <p:cNvPr id="52" name="Textfeld 51">
              <a:extLst>
                <a:ext uri="{FF2B5EF4-FFF2-40B4-BE49-F238E27FC236}">
                  <a16:creationId xmlns:a16="http://schemas.microsoft.com/office/drawing/2014/main" id="{B5777C14-EEE1-4B5B-B12F-7D421B9CE2EE}"/>
                </a:ext>
              </a:extLst>
            </p:cNvPr>
            <p:cNvSpPr txBox="1"/>
            <p:nvPr/>
          </p:nvSpPr>
          <p:spPr>
            <a:xfrm>
              <a:off x="7721155" y="2068607"/>
              <a:ext cx="17483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KOMFORT+</a:t>
              </a:r>
              <a:endPara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4" name="Stern: 5 Zacken 43">
              <a:extLst>
                <a:ext uri="{FF2B5EF4-FFF2-40B4-BE49-F238E27FC236}">
                  <a16:creationId xmlns:a16="http://schemas.microsoft.com/office/drawing/2014/main" id="{46A0920D-9821-44F8-A414-932F7856643B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325619" y="2492148"/>
              <a:ext cx="366945" cy="360000"/>
            </a:xfrm>
            <a:prstGeom prst="star5">
              <a:avLst/>
            </a:prstGeom>
            <a:solidFill>
              <a:srgbClr val="FFC000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512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5" name="Stern: 5 Zacken 44">
              <a:extLst>
                <a:ext uri="{FF2B5EF4-FFF2-40B4-BE49-F238E27FC236}">
                  <a16:creationId xmlns:a16="http://schemas.microsoft.com/office/drawing/2014/main" id="{5A3AABCF-B760-41E0-8764-9555C8D520D9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680936" y="2492148"/>
              <a:ext cx="366945" cy="360000"/>
            </a:xfrm>
            <a:prstGeom prst="star5">
              <a:avLst/>
            </a:prstGeom>
            <a:solidFill>
              <a:srgbClr val="FFC000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512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4246B178-AADD-40BF-9D1E-869B4B5D5F29}"/>
                </a:ext>
              </a:extLst>
            </p:cNvPr>
            <p:cNvGrpSpPr/>
            <p:nvPr/>
          </p:nvGrpSpPr>
          <p:grpSpPr>
            <a:xfrm>
              <a:off x="9388347" y="2161218"/>
              <a:ext cx="1697230" cy="1070547"/>
              <a:chOff x="4225919" y="-2463561"/>
              <a:chExt cx="1697230" cy="1070547"/>
            </a:xfrm>
          </p:grpSpPr>
          <p:pic>
            <p:nvPicPr>
              <p:cNvPr id="34" name="Grafik 33">
                <a:extLst>
                  <a:ext uri="{FF2B5EF4-FFF2-40B4-BE49-F238E27FC236}">
                    <a16:creationId xmlns:a16="http://schemas.microsoft.com/office/drawing/2014/main" id="{5A266905-F6A2-4632-B51E-054B66D02B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225919" y="-2463561"/>
                <a:ext cx="504000" cy="5040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50" name="Grafik 49">
                <a:extLst>
                  <a:ext uri="{FF2B5EF4-FFF2-40B4-BE49-F238E27FC236}">
                    <a16:creationId xmlns:a16="http://schemas.microsoft.com/office/drawing/2014/main" id="{34A96439-1337-46E3-8005-F999223C1B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22534" y="-2458225"/>
                <a:ext cx="504000" cy="5040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53" name="Grafik 52">
                <a:extLst>
                  <a:ext uri="{FF2B5EF4-FFF2-40B4-BE49-F238E27FC236}">
                    <a16:creationId xmlns:a16="http://schemas.microsoft.com/office/drawing/2014/main" id="{6BE25963-4998-4556-B9BF-A7563A6B7E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419149" y="-2459158"/>
                <a:ext cx="504000" cy="5040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59" name="Grafik 58">
                <a:extLst>
                  <a:ext uri="{FF2B5EF4-FFF2-40B4-BE49-F238E27FC236}">
                    <a16:creationId xmlns:a16="http://schemas.microsoft.com/office/drawing/2014/main" id="{79ED64BF-12D5-477C-866D-A807ED6FE4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54475" y="-1897014"/>
                <a:ext cx="504000" cy="5040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60" name="Grafik 59">
                <a:extLst>
                  <a:ext uri="{FF2B5EF4-FFF2-40B4-BE49-F238E27FC236}">
                    <a16:creationId xmlns:a16="http://schemas.microsoft.com/office/drawing/2014/main" id="{610BE2C2-B8EE-43F7-A245-C2BFDDA0EC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161472" y="-1897014"/>
                <a:ext cx="504000" cy="5040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9B05908B-217C-4DFF-9262-C1E65C7F44D5}"/>
              </a:ext>
            </a:extLst>
          </p:cNvPr>
          <p:cNvGrpSpPr/>
          <p:nvPr/>
        </p:nvGrpSpPr>
        <p:grpSpPr>
          <a:xfrm>
            <a:off x="4007962" y="2001919"/>
            <a:ext cx="3515894" cy="3908212"/>
            <a:chOff x="4007962" y="2001919"/>
            <a:chExt cx="3515894" cy="3908212"/>
          </a:xfrm>
        </p:grpSpPr>
        <p:sp>
          <p:nvSpPr>
            <p:cNvPr id="47" name="Rechteck: abgerundete Ecken 46">
              <a:extLst>
                <a:ext uri="{FF2B5EF4-FFF2-40B4-BE49-F238E27FC236}">
                  <a16:creationId xmlns:a16="http://schemas.microsoft.com/office/drawing/2014/main" id="{F4613F57-7CA2-46E0-8409-66D034625B94}"/>
                </a:ext>
              </a:extLst>
            </p:cNvPr>
            <p:cNvSpPr/>
            <p:nvPr/>
          </p:nvSpPr>
          <p:spPr>
            <a:xfrm>
              <a:off x="4007962" y="2001919"/>
              <a:ext cx="3515894" cy="3908212"/>
            </a:xfrm>
            <a:prstGeom prst="roundRect">
              <a:avLst>
                <a:gd name="adj" fmla="val 565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" name="Inhaltsplatzhalter 2">
              <a:extLst>
                <a:ext uri="{FF2B5EF4-FFF2-40B4-BE49-F238E27FC236}">
                  <a16:creationId xmlns:a16="http://schemas.microsoft.com/office/drawing/2014/main" id="{7878E205-7FA5-4DB9-986C-B43C32A72028}"/>
                </a:ext>
              </a:extLst>
            </p:cNvPr>
            <p:cNvSpPr txBox="1">
              <a:spLocks/>
            </p:cNvSpPr>
            <p:nvPr/>
          </p:nvSpPr>
          <p:spPr>
            <a:xfrm>
              <a:off x="4247832" y="3364257"/>
              <a:ext cx="3024334" cy="2498219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270000" indent="-270000" algn="l" defTabSz="864017" rtl="0" eaLnBrk="1" latinLnBrk="0" hangingPunct="1">
                <a:lnSpc>
                  <a:spcPct val="15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0000" indent="-270000" algn="l" defTabSz="864017" rtl="0" eaLnBrk="1" latinLnBrk="0" hangingPunct="1">
                <a:lnSpc>
                  <a:spcPct val="15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10000" indent="-270000" algn="l" defTabSz="864017" rtl="0" eaLnBrk="1" latinLnBrk="0" hangingPunct="1">
                <a:lnSpc>
                  <a:spcPct val="15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080000" indent="-270000" algn="l" defTabSz="864017" rtl="0" eaLnBrk="1" latinLnBrk="0" hangingPunct="1">
                <a:lnSpc>
                  <a:spcPct val="15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50000" indent="-270000" algn="l" defTabSz="864017" rtl="0" eaLnBrk="1" latinLnBrk="0" hangingPunct="1">
                <a:lnSpc>
                  <a:spcPct val="15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376046" indent="-216004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Arial" panose="020B0604020202020204" pitchFamily="34" charset="0"/>
                <a:buChar char="•"/>
                <a:defRPr sz="17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808054" indent="-216004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Arial" panose="020B0604020202020204" pitchFamily="34" charset="0"/>
                <a:buChar char="•"/>
                <a:defRPr sz="17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40062" indent="-216004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Arial" panose="020B0604020202020204" pitchFamily="34" charset="0"/>
                <a:buChar char="•"/>
                <a:defRPr sz="17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72070" indent="-216004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Arial" panose="020B0604020202020204" pitchFamily="34" charset="0"/>
                <a:buChar char="•"/>
                <a:defRPr sz="17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Der ausgewogene Schutz</a:t>
              </a:r>
            </a:p>
            <a:p>
              <a:pPr marL="0" marR="0" lvl="0" indent="0" algn="l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266700" marR="0" lvl="0" indent="0" algn="l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None/>
                <a:tabLst/>
                <a:defRPr/>
              </a:pPr>
              <a:r>
                <a:rPr kumimoji="0" lang="de-DE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Zusätzlich zum KOMPAKT</a:t>
              </a:r>
            </a:p>
            <a:p>
              <a:pPr marL="552450" indent="-285750">
                <a:lnSpc>
                  <a:spcPct val="100000"/>
                </a:lnSpc>
                <a:spcAft>
                  <a:spcPts val="600"/>
                </a:spcAft>
                <a:defRPr/>
              </a:pPr>
              <a:r>
                <a:rPr kumimoji="0" lang="de-DE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Straf-Rechtsschutz bei Vorwurf einer vorsätzlichen Straftat (inkl. Verurteilung im Strafbefehl)</a:t>
              </a:r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84D1C604-ABB1-44FB-8E9B-FD4D630A48ED}"/>
                </a:ext>
              </a:extLst>
            </p:cNvPr>
            <p:cNvSpPr txBox="1"/>
            <p:nvPr/>
          </p:nvSpPr>
          <p:spPr>
            <a:xfrm>
              <a:off x="4165622" y="2064466"/>
              <a:ext cx="1817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KOMFORT</a:t>
              </a:r>
            </a:p>
          </p:txBody>
        </p:sp>
        <p:sp>
          <p:nvSpPr>
            <p:cNvPr id="13" name="Stern: 5 Zacken 12">
              <a:extLst>
                <a:ext uri="{FF2B5EF4-FFF2-40B4-BE49-F238E27FC236}">
                  <a16:creationId xmlns:a16="http://schemas.microsoft.com/office/drawing/2014/main" id="{CD41B32E-F653-4BCD-B4B9-2D212F442F07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4639290" y="2485656"/>
              <a:ext cx="366945" cy="360000"/>
            </a:xfrm>
            <a:prstGeom prst="star5">
              <a:avLst/>
            </a:prstGeom>
            <a:solidFill>
              <a:srgbClr val="FFC000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512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3" name="Stern: 5 Zacken 42">
              <a:extLst>
                <a:ext uri="{FF2B5EF4-FFF2-40B4-BE49-F238E27FC236}">
                  <a16:creationId xmlns:a16="http://schemas.microsoft.com/office/drawing/2014/main" id="{23D61271-669D-4B9B-804B-CC0271C5EDFE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4295480" y="2483868"/>
              <a:ext cx="366945" cy="3600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rgbClr val="FFC000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512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35D69C80-BF7D-47C9-B02E-6243DDB6D8CF}"/>
                </a:ext>
              </a:extLst>
            </p:cNvPr>
            <p:cNvGrpSpPr/>
            <p:nvPr/>
          </p:nvGrpSpPr>
          <p:grpSpPr>
            <a:xfrm>
              <a:off x="5665472" y="2136255"/>
              <a:ext cx="1697230" cy="1071888"/>
              <a:chOff x="1018285" y="-2455830"/>
              <a:chExt cx="1697230" cy="1071888"/>
            </a:xfrm>
          </p:grpSpPr>
          <p:pic>
            <p:nvPicPr>
              <p:cNvPr id="61" name="Grafik 60">
                <a:extLst>
                  <a:ext uri="{FF2B5EF4-FFF2-40B4-BE49-F238E27FC236}">
                    <a16:creationId xmlns:a16="http://schemas.microsoft.com/office/drawing/2014/main" id="{E92A4341-B4BE-45A4-AD1E-97DCE194B9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18285" y="-2455830"/>
                <a:ext cx="504000" cy="5040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62" name="Grafik 61">
                <a:extLst>
                  <a:ext uri="{FF2B5EF4-FFF2-40B4-BE49-F238E27FC236}">
                    <a16:creationId xmlns:a16="http://schemas.microsoft.com/office/drawing/2014/main" id="{C0F8A522-31EE-445E-8B61-0971B9B67A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14900" y="-2450494"/>
                <a:ext cx="504000" cy="5040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63" name="Grafik 62">
                <a:extLst>
                  <a:ext uri="{FF2B5EF4-FFF2-40B4-BE49-F238E27FC236}">
                    <a16:creationId xmlns:a16="http://schemas.microsoft.com/office/drawing/2014/main" id="{5E0FBE78-2389-4E5D-8186-7E07CB1F1E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211515" y="-2451427"/>
                <a:ext cx="504000" cy="5040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65" name="Grafik 64">
                <a:extLst>
                  <a:ext uri="{FF2B5EF4-FFF2-40B4-BE49-F238E27FC236}">
                    <a16:creationId xmlns:a16="http://schemas.microsoft.com/office/drawing/2014/main" id="{8C7742FE-B4E8-41D1-8167-295FDC5E6D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14900" y="-1887942"/>
                <a:ext cx="504000" cy="5040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32A0DD8F-0E46-47E3-9FD6-066C63DD461F}"/>
                </a:ext>
              </a:extLst>
            </p:cNvPr>
            <p:cNvGrpSpPr/>
            <p:nvPr/>
          </p:nvGrpSpPr>
          <p:grpSpPr>
            <a:xfrm>
              <a:off x="5699681" y="2136255"/>
              <a:ext cx="1697230" cy="1071888"/>
              <a:chOff x="1018285" y="-2455830"/>
              <a:chExt cx="1697230" cy="1071888"/>
            </a:xfrm>
          </p:grpSpPr>
          <p:pic>
            <p:nvPicPr>
              <p:cNvPr id="72" name="Grafik 71">
                <a:extLst>
                  <a:ext uri="{FF2B5EF4-FFF2-40B4-BE49-F238E27FC236}">
                    <a16:creationId xmlns:a16="http://schemas.microsoft.com/office/drawing/2014/main" id="{39EB093C-2012-45D8-A3B6-2E7CBF09FF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18285" y="-2455830"/>
                <a:ext cx="504000" cy="5040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73" name="Grafik 72">
                <a:extLst>
                  <a:ext uri="{FF2B5EF4-FFF2-40B4-BE49-F238E27FC236}">
                    <a16:creationId xmlns:a16="http://schemas.microsoft.com/office/drawing/2014/main" id="{BAEA2A3F-A3F8-41C4-88DE-1903D2A179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14900" y="-2450494"/>
                <a:ext cx="504000" cy="5040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74" name="Grafik 73">
                <a:extLst>
                  <a:ext uri="{FF2B5EF4-FFF2-40B4-BE49-F238E27FC236}">
                    <a16:creationId xmlns:a16="http://schemas.microsoft.com/office/drawing/2014/main" id="{ED48AC4C-E7B4-4EB2-8B2E-04176369B4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211515" y="-2451427"/>
                <a:ext cx="504000" cy="5040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75" name="Grafik 74">
                <a:extLst>
                  <a:ext uri="{FF2B5EF4-FFF2-40B4-BE49-F238E27FC236}">
                    <a16:creationId xmlns:a16="http://schemas.microsoft.com/office/drawing/2014/main" id="{05845E28-8D91-4A1F-B2AE-74B2203D95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14900" y="-1887942"/>
                <a:ext cx="504000" cy="5040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EAD613AA-70B3-4E09-929E-A98ABAAE9531}"/>
              </a:ext>
            </a:extLst>
          </p:cNvPr>
          <p:cNvGrpSpPr/>
          <p:nvPr/>
        </p:nvGrpSpPr>
        <p:grpSpPr>
          <a:xfrm>
            <a:off x="311394" y="2001919"/>
            <a:ext cx="3515894" cy="3908212"/>
            <a:chOff x="311394" y="2001919"/>
            <a:chExt cx="3515894" cy="3908212"/>
          </a:xfrm>
        </p:grpSpPr>
        <p:sp>
          <p:nvSpPr>
            <p:cNvPr id="46" name="Rechteck: abgerundete Ecken 45">
              <a:extLst>
                <a:ext uri="{FF2B5EF4-FFF2-40B4-BE49-F238E27FC236}">
                  <a16:creationId xmlns:a16="http://schemas.microsoft.com/office/drawing/2014/main" id="{45FAC868-D83B-43D3-9F37-A4C14C364320}"/>
                </a:ext>
              </a:extLst>
            </p:cNvPr>
            <p:cNvSpPr/>
            <p:nvPr/>
          </p:nvSpPr>
          <p:spPr>
            <a:xfrm>
              <a:off x="311394" y="2001919"/>
              <a:ext cx="3515894" cy="3908212"/>
            </a:xfrm>
            <a:prstGeom prst="roundRect">
              <a:avLst>
                <a:gd name="adj" fmla="val 8359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F550ACB2-81DC-4849-AEDC-94961890A5FF}"/>
                </a:ext>
              </a:extLst>
            </p:cNvPr>
            <p:cNvSpPr txBox="1"/>
            <p:nvPr/>
          </p:nvSpPr>
          <p:spPr>
            <a:xfrm>
              <a:off x="484893" y="2060471"/>
              <a:ext cx="15584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KOMPAKT</a:t>
              </a:r>
            </a:p>
          </p:txBody>
        </p:sp>
        <p:sp>
          <p:nvSpPr>
            <p:cNvPr id="12" name="Stern: 5 Zacken 11">
              <a:extLst>
                <a:ext uri="{FF2B5EF4-FFF2-40B4-BE49-F238E27FC236}">
                  <a16:creationId xmlns:a16="http://schemas.microsoft.com/office/drawing/2014/main" id="{A3ACC768-C67F-4095-B46B-B5E50F36D80C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559984" y="2483868"/>
              <a:ext cx="366945" cy="3600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rgbClr val="FFC000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512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Inhaltsplatzhalter 2">
              <a:extLst>
                <a:ext uri="{FF2B5EF4-FFF2-40B4-BE49-F238E27FC236}">
                  <a16:creationId xmlns:a16="http://schemas.microsoft.com/office/drawing/2014/main" id="{6C49BA8A-F11A-4A69-B312-603BA67957EA}"/>
                </a:ext>
              </a:extLst>
            </p:cNvPr>
            <p:cNvSpPr txBox="1">
              <a:spLocks/>
            </p:cNvSpPr>
            <p:nvPr/>
          </p:nvSpPr>
          <p:spPr>
            <a:xfrm>
              <a:off x="547290" y="3361288"/>
              <a:ext cx="3208982" cy="2498219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270000" indent="-270000" algn="l" defTabSz="864017" rtl="0" eaLnBrk="1" latinLnBrk="0" hangingPunct="1">
                <a:lnSpc>
                  <a:spcPct val="15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40000" indent="-270000" algn="l" defTabSz="864017" rtl="0" eaLnBrk="1" latinLnBrk="0" hangingPunct="1">
                <a:lnSpc>
                  <a:spcPct val="15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10000" indent="-270000" algn="l" defTabSz="864017" rtl="0" eaLnBrk="1" latinLnBrk="0" hangingPunct="1">
                <a:lnSpc>
                  <a:spcPct val="15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080000" indent="-270000" algn="l" defTabSz="864017" rtl="0" eaLnBrk="1" latinLnBrk="0" hangingPunct="1">
                <a:lnSpc>
                  <a:spcPct val="15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50000" indent="-270000" algn="l" defTabSz="864017" rtl="0" eaLnBrk="1" latinLnBrk="0" hangingPunct="1">
                <a:lnSpc>
                  <a:spcPct val="15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376046" indent="-216004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Arial" panose="020B0604020202020204" pitchFamily="34" charset="0"/>
                <a:buChar char="•"/>
                <a:defRPr sz="17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808054" indent="-216004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Arial" panose="020B0604020202020204" pitchFamily="34" charset="0"/>
                <a:buChar char="•"/>
                <a:defRPr sz="17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40062" indent="-216004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Arial" panose="020B0604020202020204" pitchFamily="34" charset="0"/>
                <a:buChar char="•"/>
                <a:defRPr sz="17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72070" indent="-216004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Arial" panose="020B0604020202020204" pitchFamily="34" charset="0"/>
                <a:buChar char="•"/>
                <a:defRPr sz="17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Der zuverlässige Schutz</a:t>
              </a:r>
            </a:p>
            <a:p>
              <a:pPr marL="0" marR="0" lvl="0" indent="0" algn="ctr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270000" marR="0" lvl="0" indent="-270000" algn="l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de-DE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Alle wesentlichen Leistungen enthalten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(inkl. Wirtschaftsmediation)</a:t>
              </a:r>
            </a:p>
            <a:p>
              <a:pPr marL="270000" marR="0" lvl="0" indent="-270000" algn="l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de-DE" sz="1400" dirty="0">
                  <a:solidFill>
                    <a:srgbClr val="000000"/>
                  </a:solidFill>
                </a:rPr>
                <a:t>Firmen-Vertrags-RS für Nebengeschäft</a:t>
              </a:r>
            </a:p>
            <a:p>
              <a:pPr marL="270000" marR="0" lvl="0" indent="-270000" algn="l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de-DE" sz="1400" dirty="0">
                  <a:solidFill>
                    <a:srgbClr val="000000"/>
                  </a:solidFill>
                </a:rPr>
                <a:t>Firmen-Vertrags-RS für Investitionsgeschäfte</a:t>
              </a:r>
            </a:p>
            <a:p>
              <a:pPr marL="270000" marR="0" lvl="0" indent="-270000" algn="l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de-DE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Versicherungs-Vertrags-RS</a:t>
              </a:r>
            </a:p>
          </p:txBody>
        </p:sp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BB96CDB7-659B-49E6-B028-0AFE1235ECF5}"/>
                </a:ext>
              </a:extLst>
            </p:cNvPr>
            <p:cNvGrpSpPr/>
            <p:nvPr/>
          </p:nvGrpSpPr>
          <p:grpSpPr>
            <a:xfrm>
              <a:off x="1919979" y="2141471"/>
              <a:ext cx="1697230" cy="509336"/>
              <a:chOff x="8491057" y="-2568497"/>
              <a:chExt cx="1697230" cy="509336"/>
            </a:xfrm>
          </p:grpSpPr>
          <p:pic>
            <p:nvPicPr>
              <p:cNvPr id="66" name="Grafik 65">
                <a:extLst>
                  <a:ext uri="{FF2B5EF4-FFF2-40B4-BE49-F238E27FC236}">
                    <a16:creationId xmlns:a16="http://schemas.microsoft.com/office/drawing/2014/main" id="{A6C6444D-77FA-421D-AE3D-4159F514EF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491057" y="-2568497"/>
                <a:ext cx="504000" cy="5040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67" name="Grafik 66">
                <a:extLst>
                  <a:ext uri="{FF2B5EF4-FFF2-40B4-BE49-F238E27FC236}">
                    <a16:creationId xmlns:a16="http://schemas.microsoft.com/office/drawing/2014/main" id="{699462EF-84A2-4E5F-860F-BC6F1F1778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87672" y="-2563161"/>
                <a:ext cx="504000" cy="5040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68" name="Grafik 67">
                <a:extLst>
                  <a:ext uri="{FF2B5EF4-FFF2-40B4-BE49-F238E27FC236}">
                    <a16:creationId xmlns:a16="http://schemas.microsoft.com/office/drawing/2014/main" id="{237A560F-7F10-45F8-879D-FC4F8B954D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684287" y="-2564094"/>
                <a:ext cx="504000" cy="5040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76" name="Gruppieren 75">
              <a:extLst>
                <a:ext uri="{FF2B5EF4-FFF2-40B4-BE49-F238E27FC236}">
                  <a16:creationId xmlns:a16="http://schemas.microsoft.com/office/drawing/2014/main" id="{B23F704E-2810-4680-B882-392923B548AA}"/>
                </a:ext>
              </a:extLst>
            </p:cNvPr>
            <p:cNvGrpSpPr/>
            <p:nvPr/>
          </p:nvGrpSpPr>
          <p:grpSpPr>
            <a:xfrm>
              <a:off x="1954188" y="2141471"/>
              <a:ext cx="1697230" cy="509336"/>
              <a:chOff x="8491057" y="-2568497"/>
              <a:chExt cx="1697230" cy="509336"/>
            </a:xfrm>
          </p:grpSpPr>
          <p:pic>
            <p:nvPicPr>
              <p:cNvPr id="77" name="Grafik 76">
                <a:extLst>
                  <a:ext uri="{FF2B5EF4-FFF2-40B4-BE49-F238E27FC236}">
                    <a16:creationId xmlns:a16="http://schemas.microsoft.com/office/drawing/2014/main" id="{CB0C98A0-DF9B-40A4-8CFF-5EBCE08F4C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491057" y="-2568497"/>
                <a:ext cx="504000" cy="5040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78" name="Grafik 77">
                <a:extLst>
                  <a:ext uri="{FF2B5EF4-FFF2-40B4-BE49-F238E27FC236}">
                    <a16:creationId xmlns:a16="http://schemas.microsoft.com/office/drawing/2014/main" id="{4AE307EE-F9C3-423B-B1F6-30477CD90A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87672" y="-2563161"/>
                <a:ext cx="504000" cy="5040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79" name="Grafik 78">
                <a:extLst>
                  <a:ext uri="{FF2B5EF4-FFF2-40B4-BE49-F238E27FC236}">
                    <a16:creationId xmlns:a16="http://schemas.microsoft.com/office/drawing/2014/main" id="{20E2D46A-F449-4834-9F1F-1FF19DEC83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684287" y="-2564094"/>
                <a:ext cx="504000" cy="5040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192364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">
  <a:themeElements>
    <a:clrScheme name="ROLAND">
      <a:dk1>
        <a:srgbClr val="000000"/>
      </a:dk1>
      <a:lt1>
        <a:srgbClr val="FFFFFF"/>
      </a:lt1>
      <a:dk2>
        <a:srgbClr val="0069B3"/>
      </a:dk2>
      <a:lt2>
        <a:srgbClr val="F6F0E9"/>
      </a:lt2>
      <a:accent1>
        <a:srgbClr val="0069B3"/>
      </a:accent1>
      <a:accent2>
        <a:srgbClr val="66A5D6"/>
      </a:accent2>
      <a:accent3>
        <a:srgbClr val="99C3E3"/>
      </a:accent3>
      <a:accent4>
        <a:srgbClr val="CCE1F1"/>
      </a:accent4>
      <a:accent5>
        <a:srgbClr val="E5F0F8"/>
      </a:accent5>
      <a:accent6>
        <a:srgbClr val="4EA366"/>
      </a:accent6>
      <a:hlink>
        <a:srgbClr val="0069B3"/>
      </a:hlink>
      <a:folHlink>
        <a:srgbClr val="0069B3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4A8DCC3C-17FE-4848-BB7B-0B0D1C9FD67A}" vid="{76CADC72-68DA-49C2-9D25-6648817C7897}"/>
    </a:ext>
  </a:extLst>
</a:theme>
</file>

<file path=ppt/theme/theme2.xml><?xml version="1.0" encoding="utf-8"?>
<a:theme xmlns:a="http://schemas.openxmlformats.org/drawingml/2006/main" name="1_Office">
  <a:themeElements>
    <a:clrScheme name="ROLAND">
      <a:dk1>
        <a:srgbClr val="000000"/>
      </a:dk1>
      <a:lt1>
        <a:srgbClr val="FFFFFF"/>
      </a:lt1>
      <a:dk2>
        <a:srgbClr val="0069B3"/>
      </a:dk2>
      <a:lt2>
        <a:srgbClr val="F6F0E9"/>
      </a:lt2>
      <a:accent1>
        <a:srgbClr val="0069B3"/>
      </a:accent1>
      <a:accent2>
        <a:srgbClr val="66A5D6"/>
      </a:accent2>
      <a:accent3>
        <a:srgbClr val="99C3E3"/>
      </a:accent3>
      <a:accent4>
        <a:srgbClr val="CCE1F1"/>
      </a:accent4>
      <a:accent5>
        <a:srgbClr val="E5F0F8"/>
      </a:accent5>
      <a:accent6>
        <a:srgbClr val="4EA366"/>
      </a:accent6>
      <a:hlink>
        <a:srgbClr val="0069B3"/>
      </a:hlink>
      <a:folHlink>
        <a:srgbClr val="0069B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artpool ROLAND Rechtsschutz 2023.potx" id="{39C9F212-77BA-43E4-B651-974FDCF84F9C}" vid="{9751EE26-D7F5-49F1-8003-BF582B259ADE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Chartpool ROLAND Rechtsschutz 2023</Template>
  <TotalTime>0</TotalTime>
  <Words>643</Words>
  <Application>Microsoft Office PowerPoint</Application>
  <PresentationFormat>Benutzerdefiniert</PresentationFormat>
  <Paragraphs>143</Paragraphs>
  <Slides>23</Slides>
  <Notes>15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32" baseType="lpstr">
      <vt:lpstr>Arial</vt:lpstr>
      <vt:lpstr>Calibri</vt:lpstr>
      <vt:lpstr>Raleway</vt:lpstr>
      <vt:lpstr>Raleway Black</vt:lpstr>
      <vt:lpstr>Segoe UI</vt:lpstr>
      <vt:lpstr>Wingdings</vt:lpstr>
      <vt:lpstr>Office</vt:lpstr>
      <vt:lpstr>1_Office</vt:lpstr>
      <vt:lpstr>think-cell Folie</vt:lpstr>
      <vt:lpstr>Vertriebstagung  20.06.2024  Hamburg</vt:lpstr>
      <vt:lpstr>Immer für Sie da!   Ihr Ansprechpartner  in der Übersicht:</vt:lpstr>
      <vt:lpstr>Ihr Weg zu ROLAND Rechtsschutz</vt:lpstr>
      <vt:lpstr>Wie viele Produkt-Bausteine gibt es bei ROLAND?</vt:lpstr>
      <vt:lpstr>MRH-Trowe  Straf-Rechtsschutz   </vt:lpstr>
      <vt:lpstr>MRH-Trowe  Straf-Rechtsschutz   </vt:lpstr>
      <vt:lpstr>MRH-Trowe  Straf-Rechtsschutz   </vt:lpstr>
      <vt:lpstr>Unsere Produktlinien  für Gewerbekunden  Rechtsschutz  ganz  einfach!</vt:lpstr>
      <vt:lpstr>Gewerbekunden</vt:lpstr>
      <vt:lpstr>Privat-Rechtsschutz für Gewerbekunden</vt:lpstr>
      <vt:lpstr>Add-ons </vt:lpstr>
      <vt:lpstr>Ergänzungsbaustein  JurContract</vt:lpstr>
      <vt:lpstr>JurContract</vt:lpstr>
      <vt:lpstr>Manager Rechtsschutz</vt:lpstr>
      <vt:lpstr>Vertragsübernahme mal ganz einfach!</vt:lpstr>
      <vt:lpstr>Ihr Weg zu ROLAND Rechtsschutz</vt:lpstr>
      <vt:lpstr>Das Rechtsschutz 1x1!</vt:lpstr>
      <vt:lpstr>PowerPoint-Präsentation</vt:lpstr>
      <vt:lpstr>ROLAND Rechtsschutz besser  miteinander</vt:lpstr>
      <vt:lpstr>PowerPoint-Präsentation</vt:lpstr>
      <vt:lpstr>Das ROLAND Service-Portal für Kund:innen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Schwarz, Paul</dc:creator>
  <cp:lastModifiedBy>Zimmermann, Arndt</cp:lastModifiedBy>
  <cp:revision>659</cp:revision>
  <dcterms:created xsi:type="dcterms:W3CDTF">2023-04-24T09:46:46Z</dcterms:created>
  <dcterms:modified xsi:type="dcterms:W3CDTF">2024-06-17T14:34:12Z</dcterms:modified>
</cp:coreProperties>
</file>