
<file path=[Content_Types].xml><?xml version="1.0" encoding="utf-8"?>
<Types xmlns="http://schemas.openxmlformats.org/package/2006/content-types">
  <Default Extension="png" ContentType="image/png"/>
  <Default Extension="bin" ContentType="application/vnd.openxmlformats-officedocument.oleObject"/>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1" r:id="rId2"/>
    <p:sldMasterId id="2147483673" r:id="rId3"/>
    <p:sldMasterId id="2147483690" r:id="rId4"/>
    <p:sldMasterId id="2147483753" r:id="rId5"/>
  </p:sldMasterIdLst>
  <p:notesMasterIdLst>
    <p:notesMasterId r:id="rId84"/>
  </p:notesMasterIdLst>
  <p:sldIdLst>
    <p:sldId id="4238" r:id="rId6"/>
    <p:sldId id="4245" r:id="rId7"/>
    <p:sldId id="4272" r:id="rId8"/>
    <p:sldId id="4237" r:id="rId9"/>
    <p:sldId id="4239" r:id="rId10"/>
    <p:sldId id="4225" r:id="rId11"/>
    <p:sldId id="4222" r:id="rId12"/>
    <p:sldId id="4219" r:id="rId13"/>
    <p:sldId id="4220" r:id="rId14"/>
    <p:sldId id="4242" r:id="rId15"/>
    <p:sldId id="4221" r:id="rId16"/>
    <p:sldId id="4223" r:id="rId17"/>
    <p:sldId id="4224" r:id="rId18"/>
    <p:sldId id="4240" r:id="rId19"/>
    <p:sldId id="4241" r:id="rId20"/>
    <p:sldId id="4243" r:id="rId21"/>
    <p:sldId id="4227" r:id="rId22"/>
    <p:sldId id="4228" r:id="rId23"/>
    <p:sldId id="4232" r:id="rId24"/>
    <p:sldId id="4246" r:id="rId25"/>
    <p:sldId id="4247" r:id="rId26"/>
    <p:sldId id="4252" r:id="rId27"/>
    <p:sldId id="4249" r:id="rId28"/>
    <p:sldId id="4250" r:id="rId29"/>
    <p:sldId id="4251" r:id="rId30"/>
    <p:sldId id="4253" r:id="rId31"/>
    <p:sldId id="4254" r:id="rId32"/>
    <p:sldId id="4255" r:id="rId33"/>
    <p:sldId id="4256" r:id="rId34"/>
    <p:sldId id="4257" r:id="rId35"/>
    <p:sldId id="4268" r:id="rId36"/>
    <p:sldId id="4270" r:id="rId37"/>
    <p:sldId id="4271" r:id="rId38"/>
    <p:sldId id="4269" r:id="rId39"/>
    <p:sldId id="4258" r:id="rId40"/>
    <p:sldId id="4226" r:id="rId41"/>
    <p:sldId id="4259" r:id="rId42"/>
    <p:sldId id="4260" r:id="rId43"/>
    <p:sldId id="4261" r:id="rId44"/>
    <p:sldId id="4262" r:id="rId45"/>
    <p:sldId id="4263" r:id="rId46"/>
    <p:sldId id="4264" r:id="rId47"/>
    <p:sldId id="4265" r:id="rId48"/>
    <p:sldId id="4266" r:id="rId49"/>
    <p:sldId id="4267" r:id="rId50"/>
    <p:sldId id="4229" r:id="rId51"/>
    <p:sldId id="4216" r:id="rId52"/>
    <p:sldId id="4231" r:id="rId53"/>
    <p:sldId id="4230" r:id="rId54"/>
    <p:sldId id="1207" r:id="rId55"/>
    <p:sldId id="261" r:id="rId56"/>
    <p:sldId id="871" r:id="rId57"/>
    <p:sldId id="1165" r:id="rId58"/>
    <p:sldId id="1211" r:id="rId59"/>
    <p:sldId id="1166" r:id="rId60"/>
    <p:sldId id="263" r:id="rId61"/>
    <p:sldId id="1160" r:id="rId62"/>
    <p:sldId id="1215" r:id="rId63"/>
    <p:sldId id="1188" r:id="rId64"/>
    <p:sldId id="264" r:id="rId65"/>
    <p:sldId id="1178" r:id="rId66"/>
    <p:sldId id="257" r:id="rId67"/>
    <p:sldId id="1171" r:id="rId68"/>
    <p:sldId id="262" r:id="rId69"/>
    <p:sldId id="1189" r:id="rId70"/>
    <p:sldId id="4214" r:id="rId71"/>
    <p:sldId id="1181" r:id="rId72"/>
    <p:sldId id="256" r:id="rId73"/>
    <p:sldId id="4208" r:id="rId74"/>
    <p:sldId id="4217" r:id="rId75"/>
    <p:sldId id="4244" r:id="rId76"/>
    <p:sldId id="4212" r:id="rId77"/>
    <p:sldId id="4233" r:id="rId78"/>
    <p:sldId id="4234" r:id="rId79"/>
    <p:sldId id="4235" r:id="rId80"/>
    <p:sldId id="4236" r:id="rId81"/>
    <p:sldId id="4215" r:id="rId82"/>
    <p:sldId id="259" r:id="rId83"/>
  </p:sldIdLst>
  <p:sldSz cx="20104100" cy="11309350"/>
  <p:notesSz cx="20104100" cy="11309350"/>
  <p:defaultTextStyle>
    <a:defPPr>
      <a:defRPr kern="0"/>
    </a:defPPr>
  </p:defaultTextStyle>
  <p:extLst>
    <p:ext uri="{521415D9-36F7-43E2-AB2F-B90AF26B5E84}">
      <p14:sectionLst xmlns:p14="http://schemas.microsoft.com/office/powerpoint/2010/main">
        <p14:section name="Standardabschnitt" id="{CA100768-CA14-4701-9128-CE9B1C319A1A}">
          <p14:sldIdLst>
            <p14:sldId id="4238"/>
            <p14:sldId id="4245"/>
            <p14:sldId id="4272"/>
            <p14:sldId id="4237"/>
            <p14:sldId id="4239"/>
            <p14:sldId id="4225"/>
            <p14:sldId id="4222"/>
            <p14:sldId id="4219"/>
            <p14:sldId id="4220"/>
            <p14:sldId id="4242"/>
            <p14:sldId id="4221"/>
            <p14:sldId id="4223"/>
            <p14:sldId id="4224"/>
            <p14:sldId id="4240"/>
            <p14:sldId id="4241"/>
            <p14:sldId id="4243"/>
            <p14:sldId id="4227"/>
            <p14:sldId id="4228"/>
            <p14:sldId id="4232"/>
            <p14:sldId id="4246"/>
            <p14:sldId id="4247"/>
            <p14:sldId id="4252"/>
            <p14:sldId id="4249"/>
            <p14:sldId id="4250"/>
            <p14:sldId id="4251"/>
            <p14:sldId id="4253"/>
            <p14:sldId id="4254"/>
            <p14:sldId id="4255"/>
            <p14:sldId id="4256"/>
            <p14:sldId id="4257"/>
            <p14:sldId id="4268"/>
            <p14:sldId id="4270"/>
            <p14:sldId id="4271"/>
            <p14:sldId id="4269"/>
            <p14:sldId id="4258"/>
            <p14:sldId id="4226"/>
            <p14:sldId id="4259"/>
            <p14:sldId id="4260"/>
            <p14:sldId id="4261"/>
            <p14:sldId id="4262"/>
            <p14:sldId id="4263"/>
            <p14:sldId id="4264"/>
            <p14:sldId id="4265"/>
            <p14:sldId id="4266"/>
            <p14:sldId id="4267"/>
            <p14:sldId id="4229"/>
            <p14:sldId id="4216"/>
            <p14:sldId id="4231"/>
            <p14:sldId id="4230"/>
            <p14:sldId id="1207"/>
            <p14:sldId id="261"/>
            <p14:sldId id="871"/>
            <p14:sldId id="1165"/>
            <p14:sldId id="1211"/>
            <p14:sldId id="1166"/>
            <p14:sldId id="263"/>
            <p14:sldId id="1160"/>
            <p14:sldId id="1215"/>
            <p14:sldId id="1188"/>
            <p14:sldId id="264"/>
            <p14:sldId id="1178"/>
            <p14:sldId id="257"/>
            <p14:sldId id="1171"/>
            <p14:sldId id="262"/>
            <p14:sldId id="1189"/>
            <p14:sldId id="4214"/>
            <p14:sldId id="1181"/>
            <p14:sldId id="256"/>
            <p14:sldId id="4208"/>
            <p14:sldId id="4217"/>
            <p14:sldId id="4244"/>
            <p14:sldId id="4212"/>
            <p14:sldId id="4233"/>
            <p14:sldId id="4234"/>
            <p14:sldId id="4235"/>
            <p14:sldId id="4236"/>
            <p14:sldId id="4215"/>
            <p14:sldId id="259"/>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67"/>
    <a:srgbClr val="BE0D3E"/>
    <a:srgbClr val="57A4BF"/>
    <a:srgbClr val="85092C"/>
    <a:srgbClr val="933344"/>
    <a:srgbClr val="0051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2836" autoAdjust="0"/>
    <p:restoredTop sz="83419" autoAdjust="0"/>
  </p:normalViewPr>
  <p:slideViewPr>
    <p:cSldViewPr>
      <p:cViewPr varScale="1">
        <p:scale>
          <a:sx n="67" d="100"/>
          <a:sy n="67" d="100"/>
        </p:scale>
        <p:origin x="162" y="84"/>
      </p:cViewPr>
      <p:guideLst>
        <p:guide orient="horz" pos="2880"/>
        <p:guide pos="216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3E9AA854-8EDF-49ED-BC24-97E1C3D399F0}" type="datetimeFigureOut">
              <a:rPr lang="de-DE" smtClean="0"/>
              <a:t>19.06.2024</a:t>
            </a:fld>
            <a:endParaRPr lang="de-DE"/>
          </a:p>
        </p:txBody>
      </p:sp>
      <p:sp>
        <p:nvSpPr>
          <p:cNvPr id="4" name="Folienbildplatzhalt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2A5A2AB8-CF30-4944-8844-09D0C2F409AC}" type="slidenum">
              <a:rPr lang="de-DE" smtClean="0"/>
              <a:t>‹Nr.›</a:t>
            </a:fld>
            <a:endParaRPr lang="de-DE"/>
          </a:p>
        </p:txBody>
      </p:sp>
    </p:spTree>
    <p:extLst>
      <p:ext uri="{BB962C8B-B14F-4D97-AF65-F5344CB8AC3E}">
        <p14:creationId xmlns:p14="http://schemas.microsoft.com/office/powerpoint/2010/main" val="2707801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A5A2AB8-CF30-4944-8844-09D0C2F409AC}" type="slidenum">
              <a:rPr lang="de-DE" smtClean="0"/>
              <a:t>2</a:t>
            </a:fld>
            <a:endParaRPr lang="de-DE"/>
          </a:p>
        </p:txBody>
      </p:sp>
    </p:spTree>
    <p:extLst>
      <p:ext uri="{BB962C8B-B14F-4D97-AF65-F5344CB8AC3E}">
        <p14:creationId xmlns:p14="http://schemas.microsoft.com/office/powerpoint/2010/main" val="54553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50">
              <a:ea typeface="Calibri" panose="020F0502020204030204"/>
              <a:cs typeface="Calibri"/>
            </a:endParaRPr>
          </a:p>
        </p:txBody>
      </p:sp>
      <p:sp>
        <p:nvSpPr>
          <p:cNvPr id="4" name="Foliennummernplatzhalter 3"/>
          <p:cNvSpPr>
            <a:spLocks noGrp="1"/>
          </p:cNvSpPr>
          <p:nvPr>
            <p:ph type="sldNum" sz="quarter" idx="5"/>
          </p:nvPr>
        </p:nvSpPr>
        <p:spPr/>
        <p:txBody>
          <a:bodyPr/>
          <a:lstStyle/>
          <a:p>
            <a:pPr marL="0" marR="0" lvl="0" indent="0" algn="r" defTabSz="914205" rtl="0" eaLnBrk="1" fontAlgn="auto" latinLnBrk="0" hangingPunct="1">
              <a:lnSpc>
                <a:spcPct val="100000"/>
              </a:lnSpc>
              <a:spcBef>
                <a:spcPts val="0"/>
              </a:spcBef>
              <a:spcAft>
                <a:spcPts val="0"/>
              </a:spcAft>
              <a:buClrTx/>
              <a:buSzTx/>
              <a:buFontTx/>
              <a:buNone/>
              <a:tabLst/>
              <a:defRPr/>
            </a:pPr>
            <a:fld id="{BF3E0F7A-EA63-40E1-97FB-D173EE3BA0CC}" type="slidenum">
              <a:rPr kumimoji="0" lang="de-DE"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914205"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049362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A5A2AB8-CF30-4944-8844-09D0C2F409AC}" type="slidenum">
              <a:rPr lang="de-DE" smtClean="0"/>
              <a:t>11</a:t>
            </a:fld>
            <a:endParaRPr lang="de-DE"/>
          </a:p>
        </p:txBody>
      </p:sp>
    </p:spTree>
    <p:extLst>
      <p:ext uri="{BB962C8B-B14F-4D97-AF65-F5344CB8AC3E}">
        <p14:creationId xmlns:p14="http://schemas.microsoft.com/office/powerpoint/2010/main" val="1375508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A5A2AB8-CF30-4944-8844-09D0C2F409AC}" type="slidenum">
              <a:rPr lang="de-DE" smtClean="0"/>
              <a:t>18</a:t>
            </a:fld>
            <a:endParaRPr lang="de-DE"/>
          </a:p>
        </p:txBody>
      </p:sp>
    </p:spTree>
    <p:extLst>
      <p:ext uri="{BB962C8B-B14F-4D97-AF65-F5344CB8AC3E}">
        <p14:creationId xmlns:p14="http://schemas.microsoft.com/office/powerpoint/2010/main" val="2486783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A5A2AB8-CF30-4944-8844-09D0C2F409AC}" type="slidenum">
              <a:rPr kumimoji="0" lang="de-DE"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36</a:t>
            </a:fld>
            <a:endParaRPr kumimoji="0" lang="de-DE"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94691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0126A-7EC0-4632-946C-D5FE1CEA48A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6270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A5A2AB8-CF30-4944-8844-09D0C2F409AC}" type="slidenum">
              <a:rPr lang="de-DE" smtClean="0"/>
              <a:t>47</a:t>
            </a:fld>
            <a:endParaRPr lang="de-DE"/>
          </a:p>
        </p:txBody>
      </p:sp>
    </p:spTree>
    <p:extLst>
      <p:ext uri="{BB962C8B-B14F-4D97-AF65-F5344CB8AC3E}">
        <p14:creationId xmlns:p14="http://schemas.microsoft.com/office/powerpoint/2010/main" val="54553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0126A-7EC0-4632-946C-D5FE1CEA48A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6270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A5A2AB8-CF30-4944-8844-09D0C2F409AC}" type="slidenum">
              <a:rPr lang="de-DE" smtClean="0"/>
              <a:t>77</a:t>
            </a:fld>
            <a:endParaRPr lang="de-DE"/>
          </a:p>
        </p:txBody>
      </p:sp>
    </p:spTree>
    <p:extLst>
      <p:ext uri="{BB962C8B-B14F-4D97-AF65-F5344CB8AC3E}">
        <p14:creationId xmlns:p14="http://schemas.microsoft.com/office/powerpoint/2010/main" val="339503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4600" b="0" i="0">
                <a:solidFill>
                  <a:schemeClr val="tx1"/>
                </a:solidFill>
                <a:latin typeface="Ubuntu"/>
                <a:cs typeface="Ubuntu"/>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5600" b="1" i="0">
                <a:solidFill>
                  <a:srgbClr val="005124"/>
                </a:solidFill>
                <a:latin typeface="Ubuntu"/>
                <a:cs typeface="Ubuntu"/>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de-DE"/>
              <a:t>Name / Firma </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de-DE"/>
              <a:t>Juni 2023</a:t>
            </a:r>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eadline + toplin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FE0FA48-9F47-4B37-94C3-D2CE80E96A54}"/>
              </a:ext>
            </a:extLst>
          </p:cNvPr>
          <p:cNvSpPr>
            <a:spLocks noGrp="1"/>
          </p:cNvSpPr>
          <p:nvPr>
            <p:ph type="title"/>
          </p:nvPr>
        </p:nvSpPr>
        <p:spPr/>
        <p:txBody>
          <a:bodyPr/>
          <a:lstStyle/>
          <a:p>
            <a:r>
              <a:rPr lang="de-DE"/>
              <a:t>Mastertitelformat bearbeiten</a:t>
            </a:r>
          </a:p>
        </p:txBody>
      </p:sp>
      <p:sp>
        <p:nvSpPr>
          <p:cNvPr id="6" name="Fußzeilenplatzhalter 5">
            <a:extLst>
              <a:ext uri="{FF2B5EF4-FFF2-40B4-BE49-F238E27FC236}">
                <a16:creationId xmlns:a16="http://schemas.microsoft.com/office/drawing/2014/main" xmlns="" id="{B12C489F-F019-4419-9172-668E44FC8C23}"/>
              </a:ext>
            </a:extLst>
          </p:cNvPr>
          <p:cNvSpPr>
            <a:spLocks noGrp="1"/>
          </p:cNvSpPr>
          <p:nvPr>
            <p:ph type="ftr" sz="quarter" idx="10"/>
          </p:nvPr>
        </p:nvSpPr>
        <p:spPr/>
        <p:txBody>
          <a:bodyPr/>
          <a:lstStyle/>
          <a:p>
            <a:endParaRPr lang="de-DE"/>
          </a:p>
        </p:txBody>
      </p:sp>
      <p:sp>
        <p:nvSpPr>
          <p:cNvPr id="7" name="Foliennummernplatzhalter 6">
            <a:extLst>
              <a:ext uri="{FF2B5EF4-FFF2-40B4-BE49-F238E27FC236}">
                <a16:creationId xmlns:a16="http://schemas.microsoft.com/office/drawing/2014/main" xmlns="" id="{B5F45E11-429A-423F-97E9-1B1309F4DB3A}"/>
              </a:ext>
            </a:extLst>
          </p:cNvPr>
          <p:cNvSpPr>
            <a:spLocks noGrp="1"/>
          </p:cNvSpPr>
          <p:nvPr>
            <p:ph type="sldNum" sz="quarter" idx="11"/>
          </p:nvPr>
        </p:nvSpPr>
        <p:spPr/>
        <p:txBody>
          <a:bodyPr/>
          <a:lstStyle/>
          <a:p>
            <a:fld id="{56C449F3-BD9D-48DC-BFF1-0F66671DA7C6}" type="slidenum">
              <a:rPr lang="de-DE" smtClean="0"/>
              <a:t>‹Nr.›</a:t>
            </a:fld>
            <a:endParaRPr lang="de-DE"/>
          </a:p>
        </p:txBody>
      </p:sp>
      <p:sp>
        <p:nvSpPr>
          <p:cNvPr id="5" name="Textplatzhalter 4">
            <a:extLst>
              <a:ext uri="{FF2B5EF4-FFF2-40B4-BE49-F238E27FC236}">
                <a16:creationId xmlns:a16="http://schemas.microsoft.com/office/drawing/2014/main" xmlns="" id="{2CBF6088-36A1-4310-BB51-1649635E7893}"/>
              </a:ext>
            </a:extLst>
          </p:cNvPr>
          <p:cNvSpPr>
            <a:spLocks noGrp="1"/>
          </p:cNvSpPr>
          <p:nvPr>
            <p:ph type="body" sz="quarter" idx="12" hasCustomPrompt="1"/>
          </p:nvPr>
        </p:nvSpPr>
        <p:spPr>
          <a:xfrm>
            <a:off x="790551" y="785371"/>
            <a:ext cx="15376495" cy="415567"/>
          </a:xfrm>
        </p:spPr>
        <p:txBody>
          <a:bodyPr/>
          <a:lstStyle>
            <a:lvl1pPr>
              <a:defRPr lang="de-DE" sz="1814" b="1" kern="1200" cap="all" spc="104" baseline="0" smtClean="0">
                <a:solidFill>
                  <a:schemeClr val="bg1"/>
                </a:solidFill>
                <a:latin typeface="+mn-lt"/>
                <a:ea typeface="+mn-ea"/>
                <a:cs typeface="+mn-cs"/>
              </a:defRPr>
            </a:lvl1pPr>
          </a:lstStyle>
          <a:p>
            <a:pPr lvl="0"/>
            <a:r>
              <a:rPr lang="de-DE"/>
              <a:t>Topline goes here</a:t>
            </a:r>
          </a:p>
        </p:txBody>
      </p:sp>
    </p:spTree>
    <p:extLst>
      <p:ext uri="{BB962C8B-B14F-4D97-AF65-F5344CB8AC3E}">
        <p14:creationId xmlns:p14="http://schemas.microsoft.com/office/powerpoint/2010/main" val="327050305"/>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7542931"/>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427911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8346360"/>
            <a:ext cx="18693964" cy="2533654"/>
          </a:xfrm>
          <a:prstGeom prst="rect">
            <a:avLst/>
          </a:prstGeom>
        </p:spPr>
        <p:txBody>
          <a:bodyPr lIns="90000"/>
          <a:lstStyle>
            <a:lvl1pPr marL="565442" marR="0" indent="-565442"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312794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20"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601186" y="2895009"/>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10100894" y="2897311"/>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10108763" y="3683763"/>
            <a:ext cx="9204784" cy="7171117"/>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6" name="Textplatzhalter 3"/>
          <p:cNvSpPr>
            <a:spLocks noGrp="1"/>
          </p:cNvSpPr>
          <p:nvPr>
            <p:ph type="body" sz="half" idx="2"/>
          </p:nvPr>
        </p:nvSpPr>
        <p:spPr>
          <a:xfrm>
            <a:off x="608412" y="3686786"/>
            <a:ext cx="9199191" cy="7168095"/>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Tree>
    <p:extLst>
      <p:ext uri="{BB962C8B-B14F-4D97-AF65-F5344CB8AC3E}">
        <p14:creationId xmlns:p14="http://schemas.microsoft.com/office/powerpoint/2010/main" val="547587313"/>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8" name="Textplatzhalter 3"/>
          <p:cNvSpPr>
            <a:spLocks noGrp="1"/>
          </p:cNvSpPr>
          <p:nvPr>
            <p:ph type="body" sz="half" idx="12" hasCustomPrompt="1"/>
          </p:nvPr>
        </p:nvSpPr>
        <p:spPr>
          <a:xfrm>
            <a:off x="10113114" y="4277345"/>
            <a:ext cx="9200436" cy="65942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9" name="Textplatzhalter 2"/>
          <p:cNvSpPr>
            <a:spLocks noGrp="1"/>
          </p:cNvSpPr>
          <p:nvPr>
            <p:ph type="body" sz="quarter" idx="13" hasCustomPrompt="1"/>
          </p:nvPr>
        </p:nvSpPr>
        <p:spPr>
          <a:xfrm>
            <a:off x="10109615" y="2892734"/>
            <a:ext cx="9203935" cy="1222902"/>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601187" y="2895010"/>
            <a:ext cx="9212651"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609056" y="4280707"/>
            <a:ext cx="9204782" cy="6599306"/>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918130341"/>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3" name="Bildplatzhalter 2"/>
          <p:cNvSpPr>
            <a:spLocks noGrp="1"/>
          </p:cNvSpPr>
          <p:nvPr>
            <p:ph type="pic" idx="1"/>
          </p:nvPr>
        </p:nvSpPr>
        <p:spPr>
          <a:xfrm>
            <a:off x="790553"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4" name="Textplatzhalter 3"/>
          <p:cNvSpPr>
            <a:spLocks noGrp="1"/>
          </p:cNvSpPr>
          <p:nvPr>
            <p:ph type="body" sz="half" idx="2"/>
          </p:nvPr>
        </p:nvSpPr>
        <p:spPr>
          <a:xfrm>
            <a:off x="8233366" y="2966925"/>
            <a:ext cx="11080182"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3941107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Bildplatzhalter 2"/>
          <p:cNvSpPr>
            <a:spLocks noGrp="1"/>
          </p:cNvSpPr>
          <p:nvPr>
            <p:ph type="pic" idx="1"/>
          </p:nvPr>
        </p:nvSpPr>
        <p:spPr>
          <a:xfrm>
            <a:off x="12418471"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1" name="Textplatzhalter 3"/>
          <p:cNvSpPr>
            <a:spLocks noGrp="1"/>
          </p:cNvSpPr>
          <p:nvPr>
            <p:ph type="body" sz="half" idx="2"/>
          </p:nvPr>
        </p:nvSpPr>
        <p:spPr>
          <a:xfrm>
            <a:off x="605325" y="2966925"/>
            <a:ext cx="11198853"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45484588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3713351"/>
            <a:ext cx="18522996" cy="7166663"/>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601186" y="2895009"/>
            <a:ext cx="18719311"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Tree>
    <p:extLst>
      <p:ext uri="{BB962C8B-B14F-4D97-AF65-F5344CB8AC3E}">
        <p14:creationId xmlns:p14="http://schemas.microsoft.com/office/powerpoint/2010/main" val="12932398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4215305"/>
            <a:ext cx="18522996" cy="6664708"/>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601186" y="2895010"/>
            <a:ext cx="18712457" cy="1196919"/>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3548513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790552" y="3271518"/>
            <a:ext cx="18522996" cy="7252461"/>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63810828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797108" y="3278073"/>
            <a:ext cx="18516440" cy="7245905"/>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122905190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790552" y="3271516"/>
            <a:ext cx="18522996" cy="7252463"/>
          </a:xfrm>
          <a:prstGeom prst="rect">
            <a:avLst/>
          </a:prstGeom>
        </p:spPr>
        <p:txBody>
          <a:bodyPr/>
          <a:lstStyle>
            <a:lvl1pPr marL="0" indent="0" algn="ctr">
              <a:buFontTx/>
              <a:buNone/>
              <a:defRPr sz="4617">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65449011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54233"/>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3958"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Tree>
    <p:extLst>
      <p:ext uri="{BB962C8B-B14F-4D97-AF65-F5344CB8AC3E}">
        <p14:creationId xmlns:p14="http://schemas.microsoft.com/office/powerpoint/2010/main" val="3417688375"/>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4" name="Bildplatzhalter 3"/>
          <p:cNvSpPr>
            <a:spLocks noGrp="1"/>
          </p:cNvSpPr>
          <p:nvPr>
            <p:ph type="pic" sz="quarter" idx="10"/>
          </p:nvPr>
        </p:nvSpPr>
        <p:spPr>
          <a:xfrm>
            <a:off x="0" y="2471302"/>
            <a:ext cx="20104100" cy="8838048"/>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72978847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7" name="Inhaltsplatzhalter 2"/>
          <p:cNvSpPr txBox="1">
            <a:spLocks/>
          </p:cNvSpPr>
          <p:nvPr/>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3958"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8" name="Rechteck 7"/>
          <p:cNvSpPr/>
          <p:nvPr userDrawn="1"/>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11" name="Inhaltsplatzhalter 2"/>
          <p:cNvSpPr txBox="1">
            <a:spLocks/>
          </p:cNvSpPr>
          <p:nvPr userDrawn="1"/>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3958"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13"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4"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8584816"/>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extplatzhalter 3"/>
          <p:cNvSpPr>
            <a:spLocks noGrp="1"/>
          </p:cNvSpPr>
          <p:nvPr>
            <p:ph type="body" sz="half" idx="2" hasCustomPrompt="1"/>
          </p:nvPr>
        </p:nvSpPr>
        <p:spPr>
          <a:xfrm>
            <a:off x="609054" y="2970078"/>
            <a:ext cx="18704494" cy="7909936"/>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68873728"/>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7"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2413004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0"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62513616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2" name="Textplatzhalter 3"/>
          <p:cNvSpPr>
            <a:spLocks noGrp="1"/>
          </p:cNvSpPr>
          <p:nvPr>
            <p:ph type="body" sz="half" idx="2" hasCustomPrompt="1"/>
          </p:nvPr>
        </p:nvSpPr>
        <p:spPr>
          <a:xfrm>
            <a:off x="607556" y="2969807"/>
            <a:ext cx="18705994" cy="2051117"/>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5" name="Textplatzhalter 3"/>
          <p:cNvSpPr>
            <a:spLocks noGrp="1"/>
          </p:cNvSpPr>
          <p:nvPr>
            <p:ph type="body" sz="half" idx="10"/>
          </p:nvPr>
        </p:nvSpPr>
        <p:spPr>
          <a:xfrm>
            <a:off x="605789" y="5255193"/>
            <a:ext cx="18707760" cy="4127380"/>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extplatzhalter 3"/>
          <p:cNvSpPr>
            <a:spLocks noGrp="1"/>
          </p:cNvSpPr>
          <p:nvPr>
            <p:ph type="body" sz="half" idx="11" hasCustomPrompt="1"/>
          </p:nvPr>
        </p:nvSpPr>
        <p:spPr>
          <a:xfrm>
            <a:off x="625881" y="10636299"/>
            <a:ext cx="17786125" cy="52226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
        <p:nvSpPr>
          <p:cNvPr id="13"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28865231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3"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609054" y="3689839"/>
            <a:ext cx="18704494" cy="7190176"/>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0"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77674093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0"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1" name="Textplatzhalter 3"/>
          <p:cNvSpPr>
            <a:spLocks noGrp="1"/>
          </p:cNvSpPr>
          <p:nvPr>
            <p:ph type="body" sz="half" idx="11" hasCustomPrompt="1"/>
          </p:nvPr>
        </p:nvSpPr>
        <p:spPr>
          <a:xfrm>
            <a:off x="609054" y="3706593"/>
            <a:ext cx="18704494" cy="7173421"/>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7"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7159892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80707"/>
            <a:ext cx="18704494" cy="6599308"/>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504428498"/>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80707"/>
            <a:ext cx="18704494" cy="6599308"/>
          </a:xfrm>
          <a:prstGeom prst="rect">
            <a:avLst/>
          </a:prstGeom>
        </p:spPr>
        <p:txBody>
          <a:bodyPr/>
          <a:lstStyle>
            <a:lvl1pPr marL="565442" indent="-565442">
              <a:spcBef>
                <a:spcPts val="1649"/>
              </a:spcBef>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985859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609056" y="3761929"/>
            <a:ext cx="18704494" cy="628559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518036068"/>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p15:clr>
            <a:srgbClr val="FBAE40"/>
          </p15:clr>
        </p15:guide>
        <p15:guide id="10" orient="horz" pos="1162">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7140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7730741"/>
            <a:ext cx="18693964" cy="3149273"/>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85471835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4" name="Textplatzhalter 3"/>
          <p:cNvSpPr>
            <a:spLocks noGrp="1"/>
          </p:cNvSpPr>
          <p:nvPr>
            <p:ph type="body" sz="half" idx="11"/>
          </p:nvPr>
        </p:nvSpPr>
        <p:spPr>
          <a:xfrm>
            <a:off x="608411" y="8248916"/>
            <a:ext cx="18705137" cy="2631098"/>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6" name="Textplatzhalter 2"/>
          <p:cNvSpPr>
            <a:spLocks noGrp="1"/>
          </p:cNvSpPr>
          <p:nvPr>
            <p:ph type="body" sz="quarter" idx="12" hasCustomPrompt="1"/>
          </p:nvPr>
        </p:nvSpPr>
        <p:spPr>
          <a:xfrm>
            <a:off x="601185" y="6895591"/>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608411" y="367838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Tree>
    <p:extLst>
      <p:ext uri="{BB962C8B-B14F-4D97-AF65-F5344CB8AC3E}">
        <p14:creationId xmlns:p14="http://schemas.microsoft.com/office/powerpoint/2010/main" val="312196775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7542931"/>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427911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8385641"/>
            <a:ext cx="18693964" cy="2533654"/>
          </a:xfrm>
          <a:prstGeom prst="rect">
            <a:avLst/>
          </a:prstGeom>
        </p:spPr>
        <p:txBody>
          <a:bodyPr lIns="90000"/>
          <a:lstStyle>
            <a:lvl1pPr marL="565442" marR="0" indent="-565442"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388875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extplatzhalter 2"/>
          <p:cNvSpPr>
            <a:spLocks noGrp="1"/>
          </p:cNvSpPr>
          <p:nvPr>
            <p:ph type="body" sz="quarter" idx="10" hasCustomPrompt="1"/>
          </p:nvPr>
        </p:nvSpPr>
        <p:spPr>
          <a:xfrm>
            <a:off x="601186" y="2895009"/>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10100894" y="2897311"/>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10108763" y="3682716"/>
            <a:ext cx="9204784" cy="7171117"/>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6" name="Textplatzhalter 3"/>
          <p:cNvSpPr>
            <a:spLocks noGrp="1"/>
          </p:cNvSpPr>
          <p:nvPr>
            <p:ph type="body" sz="half" idx="2"/>
          </p:nvPr>
        </p:nvSpPr>
        <p:spPr>
          <a:xfrm>
            <a:off x="608412" y="3681550"/>
            <a:ext cx="9199191" cy="7168095"/>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1"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289776906"/>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8" name="Textplatzhalter 3"/>
          <p:cNvSpPr>
            <a:spLocks noGrp="1"/>
          </p:cNvSpPr>
          <p:nvPr>
            <p:ph type="body" sz="half" idx="12" hasCustomPrompt="1"/>
          </p:nvPr>
        </p:nvSpPr>
        <p:spPr>
          <a:xfrm>
            <a:off x="10113114" y="4285724"/>
            <a:ext cx="9200436" cy="65942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9" name="Textplatzhalter 2"/>
          <p:cNvSpPr>
            <a:spLocks noGrp="1"/>
          </p:cNvSpPr>
          <p:nvPr>
            <p:ph type="body" sz="quarter" idx="13" hasCustomPrompt="1"/>
          </p:nvPr>
        </p:nvSpPr>
        <p:spPr>
          <a:xfrm>
            <a:off x="10109615" y="2896936"/>
            <a:ext cx="9203935" cy="1218700"/>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601187" y="2895010"/>
            <a:ext cx="9212651"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609056" y="4280707"/>
            <a:ext cx="9204782" cy="6599306"/>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376891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790553"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4" name="Textplatzhalter 3"/>
          <p:cNvSpPr>
            <a:spLocks noGrp="1"/>
          </p:cNvSpPr>
          <p:nvPr>
            <p:ph type="body" sz="half" idx="2"/>
          </p:nvPr>
        </p:nvSpPr>
        <p:spPr>
          <a:xfrm>
            <a:off x="8233366" y="2966925"/>
            <a:ext cx="11080182"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216922334"/>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Bildplatzhalter 2"/>
          <p:cNvSpPr>
            <a:spLocks noGrp="1"/>
          </p:cNvSpPr>
          <p:nvPr>
            <p:ph type="pic" idx="1"/>
          </p:nvPr>
        </p:nvSpPr>
        <p:spPr>
          <a:xfrm>
            <a:off x="12418471"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605325" y="2966925"/>
            <a:ext cx="11198853"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28941143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3713351"/>
            <a:ext cx="18522996" cy="7166663"/>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601186" y="2895009"/>
            <a:ext cx="18719311"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56191052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4215305"/>
            <a:ext cx="18522996" cy="6664708"/>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601186" y="2895010"/>
            <a:ext cx="18712457" cy="1196919"/>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5868123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790552" y="3271518"/>
            <a:ext cx="18522996" cy="7252461"/>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6"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374944932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611745" y="3761929"/>
            <a:ext cx="18701803" cy="62855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031773202"/>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5" name="Tabellenplatzhalter 11"/>
          <p:cNvSpPr>
            <a:spLocks noGrp="1"/>
          </p:cNvSpPr>
          <p:nvPr>
            <p:ph type="tbl" sz="quarter" idx="10"/>
          </p:nvPr>
        </p:nvSpPr>
        <p:spPr>
          <a:xfrm>
            <a:off x="797108" y="3278073"/>
            <a:ext cx="18516440" cy="7245905"/>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
        <p:nvSpPr>
          <p:cNvPr id="7"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4802777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6" name="Diagrammplatzhalter 10"/>
          <p:cNvSpPr>
            <a:spLocks noGrp="1"/>
          </p:cNvSpPr>
          <p:nvPr>
            <p:ph type="chart" sz="quarter" idx="10"/>
          </p:nvPr>
        </p:nvSpPr>
        <p:spPr>
          <a:xfrm>
            <a:off x="790552" y="3271516"/>
            <a:ext cx="18522996" cy="7252463"/>
          </a:xfrm>
          <a:prstGeom prst="rect">
            <a:avLst/>
          </a:prstGeom>
        </p:spPr>
        <p:txBody>
          <a:bodyPr/>
          <a:lstStyle>
            <a:lvl1pPr marL="0" indent="0" algn="ctr">
              <a:buFontTx/>
              <a:buNone/>
              <a:defRPr sz="4617">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
        <p:nvSpPr>
          <p:cNvPr id="11"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91678528"/>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4" name="Bildplatzhalter 3"/>
          <p:cNvSpPr>
            <a:spLocks noGrp="1"/>
          </p:cNvSpPr>
          <p:nvPr>
            <p:ph type="pic" sz="quarter" idx="10"/>
          </p:nvPr>
        </p:nvSpPr>
        <p:spPr>
          <a:xfrm>
            <a:off x="0" y="2471302"/>
            <a:ext cx="20104100" cy="8838048"/>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003405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7" name="Textplatzhalter 3"/>
          <p:cNvSpPr>
            <a:spLocks noGrp="1"/>
          </p:cNvSpPr>
          <p:nvPr>
            <p:ph type="body" sz="half" idx="2" hasCustomPrompt="1"/>
          </p:nvPr>
        </p:nvSpPr>
        <p:spPr>
          <a:xfrm>
            <a:off x="790552" y="5219214"/>
            <a:ext cx="18522996" cy="1172663"/>
          </a:xfrm>
          <a:prstGeom prst="rect">
            <a:avLst/>
          </a:prstGeom>
        </p:spPr>
        <p:txBody>
          <a:bodyPr/>
          <a:lstStyle>
            <a:lvl1pPr marL="0" indent="0" algn="ctr">
              <a:buNone/>
              <a:defRPr sz="7915" b="1" baseline="0">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Vielen Dank</a:t>
            </a:r>
          </a:p>
        </p:txBody>
      </p:sp>
      <p:sp>
        <p:nvSpPr>
          <p:cNvPr id="4" name="Rechteck 3"/>
          <p:cNvSpPr/>
          <p:nvPr userDrawn="1"/>
        </p:nvSpPr>
        <p:spPr>
          <a:xfrm>
            <a:off x="790553" y="6262544"/>
            <a:ext cx="18522998" cy="701410"/>
          </a:xfrm>
          <a:prstGeom prst="rect">
            <a:avLst/>
          </a:prstGeom>
        </p:spPr>
        <p:txBody>
          <a:bodyPr wrap="square">
            <a:spAutoFit/>
          </a:bodyPr>
          <a:lstStyle/>
          <a:p>
            <a:pPr algn="ctr" rtl="0"/>
            <a:r>
              <a:rPr lang="de-DE" sz="3958" kern="1200" dirty="0">
                <a:solidFill>
                  <a:srgbClr val="137C9B"/>
                </a:solidFill>
                <a:latin typeface="Arial"/>
                <a:ea typeface="+mn-ea"/>
                <a:cs typeface="+mn-cs"/>
              </a:rPr>
              <a:t>                             für Ihre Aufmerksamkeit.</a:t>
            </a:r>
          </a:p>
        </p:txBody>
      </p:sp>
    </p:spTree>
    <p:extLst>
      <p:ext uri="{BB962C8B-B14F-4D97-AF65-F5344CB8AC3E}">
        <p14:creationId xmlns:p14="http://schemas.microsoft.com/office/powerpoint/2010/main" val="378322244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4197458" y="5243849"/>
            <a:ext cx="11709184" cy="207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13698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3" name="Rechteck 2"/>
          <p:cNvSpPr/>
          <p:nvPr userDrawn="1"/>
        </p:nvSpPr>
        <p:spPr>
          <a:xfrm>
            <a:off x="790553" y="5267144"/>
            <a:ext cx="18522995" cy="701410"/>
          </a:xfrm>
          <a:prstGeom prst="rect">
            <a:avLst/>
          </a:prstGeom>
        </p:spPr>
        <p:txBody>
          <a:bodyPr wrap="square">
            <a:spAutoFit/>
          </a:bodyPr>
          <a:lstStyle/>
          <a:p>
            <a:pPr algn="ctr" rtl="0"/>
            <a:r>
              <a:rPr lang="de-DE" altLang="de-DE" sz="3958" kern="1200" dirty="0">
                <a:solidFill>
                  <a:srgbClr val="137C9B"/>
                </a:solidFill>
                <a:latin typeface="Arial"/>
                <a:ea typeface="+mn-ea"/>
                <a:cs typeface="+mn-cs"/>
              </a:rPr>
              <a:t>Wir freuen uns darauf, Sie zu unterstützen! </a:t>
            </a:r>
          </a:p>
        </p:txBody>
      </p:sp>
      <p:sp>
        <p:nvSpPr>
          <p:cNvPr id="5" name="Textplatzhalter 3"/>
          <p:cNvSpPr>
            <a:spLocks noGrp="1"/>
          </p:cNvSpPr>
          <p:nvPr>
            <p:ph type="body" sz="half" idx="10" hasCustomPrompt="1"/>
          </p:nvPr>
        </p:nvSpPr>
        <p:spPr>
          <a:xfrm>
            <a:off x="790552" y="7446010"/>
            <a:ext cx="18522996" cy="558261"/>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790552" y="8019775"/>
            <a:ext cx="18522996" cy="572486"/>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790552" y="8612510"/>
            <a:ext cx="18522996" cy="572486"/>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790552" y="6872244"/>
            <a:ext cx="18522996" cy="558261"/>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139492655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6" name="Textplatzhalter 3"/>
          <p:cNvSpPr>
            <a:spLocks noGrp="1"/>
          </p:cNvSpPr>
          <p:nvPr>
            <p:ph type="body" sz="half" idx="2" hasCustomPrompt="1"/>
          </p:nvPr>
        </p:nvSpPr>
        <p:spPr>
          <a:xfrm>
            <a:off x="609464" y="2983638"/>
            <a:ext cx="18704083" cy="628559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3" name="Titelplatzhalter 1"/>
          <p:cNvSpPr>
            <a:spLocks noGrp="1"/>
          </p:cNvSpPr>
          <p:nvPr>
            <p:ph type="title" hasCustomPrompt="1"/>
          </p:nvPr>
        </p:nvSpPr>
        <p:spPr>
          <a:xfrm>
            <a:off x="602654" y="338633"/>
            <a:ext cx="16799959"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92575038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611745" y="3761929"/>
            <a:ext cx="18701803" cy="62855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0"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329369216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1" name="Diagrammplatzhalter 10"/>
          <p:cNvSpPr>
            <a:spLocks noGrp="1"/>
          </p:cNvSpPr>
          <p:nvPr>
            <p:ph type="chart" sz="quarter" idx="10" hasCustomPrompt="1"/>
          </p:nvPr>
        </p:nvSpPr>
        <p:spPr>
          <a:xfrm>
            <a:off x="790553" y="3232181"/>
            <a:ext cx="17014688" cy="7647833"/>
          </a:xfrm>
          <a:prstGeom prst="rect">
            <a:avLst/>
          </a:prstGeom>
        </p:spPr>
        <p:txBody>
          <a:bodyPr/>
          <a:lstStyle>
            <a:lvl1pPr marL="0" indent="0">
              <a:buFontTx/>
              <a:buNone/>
              <a:defRPr sz="3958">
                <a:solidFill>
                  <a:srgbClr val="1D2D4B"/>
                </a:solidFill>
              </a:defRPr>
            </a:lvl1pPr>
          </a:lstStyle>
          <a:p>
            <a:r>
              <a:rPr lang="de-DE" dirty="0"/>
              <a:t>Diagramme</a:t>
            </a:r>
          </a:p>
        </p:txBody>
      </p:sp>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Tree>
    <p:extLst>
      <p:ext uri="{BB962C8B-B14F-4D97-AF65-F5344CB8AC3E}">
        <p14:creationId xmlns:p14="http://schemas.microsoft.com/office/powerpoint/2010/main" val="35603327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608816" y="2973908"/>
            <a:ext cx="18704733" cy="7277807"/>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080968398"/>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609056" y="2924199"/>
            <a:ext cx="18704494" cy="628559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3881037299"/>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602654" y="338633"/>
            <a:ext cx="16946551"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601185" y="2926424"/>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609057" y="3761929"/>
            <a:ext cx="18704492" cy="628559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4286000975"/>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609464" y="2983638"/>
            <a:ext cx="18704083" cy="628559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3" name="Titelplatzhalter 1"/>
          <p:cNvSpPr>
            <a:spLocks noGrp="1"/>
          </p:cNvSpPr>
          <p:nvPr>
            <p:ph type="title" hasCustomPrompt="1"/>
          </p:nvPr>
        </p:nvSpPr>
        <p:spPr>
          <a:xfrm>
            <a:off x="602654" y="338633"/>
            <a:ext cx="16799959"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210000234"/>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605326" y="2973909"/>
            <a:ext cx="18708224" cy="62855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platzhalter 1"/>
          <p:cNvSpPr>
            <a:spLocks noGrp="1"/>
          </p:cNvSpPr>
          <p:nvPr>
            <p:ph type="title" hasCustomPrompt="1"/>
          </p:nvPr>
        </p:nvSpPr>
        <p:spPr>
          <a:xfrm>
            <a:off x="602654" y="338633"/>
            <a:ext cx="16810429"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64646791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90553" y="3052092"/>
            <a:ext cx="5483873" cy="7707498"/>
          </a:xfrm>
          <a:prstGeom prst="rect">
            <a:avLst/>
          </a:prstGeo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2" name="Textplatzhalter 3"/>
          <p:cNvSpPr>
            <a:spLocks noGrp="1"/>
          </p:cNvSpPr>
          <p:nvPr>
            <p:ph type="body" sz="half" idx="10"/>
          </p:nvPr>
        </p:nvSpPr>
        <p:spPr>
          <a:xfrm>
            <a:off x="7411284" y="2973909"/>
            <a:ext cx="7175295" cy="62855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227127619"/>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guide id="12" orient="horz" pos="411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chemeClr val="tx1"/>
                </a:solidFill>
                <a:latin typeface="Ubuntu"/>
                <a:cs typeface="Ubuntu"/>
              </a:defRPr>
            </a:lvl1pPr>
          </a:lstStyle>
          <a:p>
            <a:endParaRPr/>
          </a:p>
        </p:txBody>
      </p:sp>
      <p:sp>
        <p:nvSpPr>
          <p:cNvPr id="3" name="Holder 3"/>
          <p:cNvSpPr>
            <a:spLocks noGrp="1"/>
          </p:cNvSpPr>
          <p:nvPr>
            <p:ph type="body" idx="1"/>
          </p:nvPr>
        </p:nvSpPr>
        <p:spPr/>
        <p:txBody>
          <a:bodyPr lIns="0" tIns="0" rIns="0" bIns="0"/>
          <a:lstStyle>
            <a:lvl1pPr>
              <a:defRPr sz="5600" b="1" i="0">
                <a:solidFill>
                  <a:srgbClr val="005124"/>
                </a:solidFill>
                <a:latin typeface="Ubuntu"/>
                <a:cs typeface="Ubuntu"/>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de-DE"/>
              <a:t>Name / Firma </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de-DE"/>
              <a:t>Juni 2023</a:t>
            </a:r>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11907523" y="2964535"/>
            <a:ext cx="5249055" cy="6966245"/>
          </a:xfrm>
          <a:prstGeom prst="rect">
            <a:avLst/>
          </a:prstGeo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2" name="Textplatzhalter 3"/>
          <p:cNvSpPr>
            <a:spLocks noGrp="1"/>
          </p:cNvSpPr>
          <p:nvPr>
            <p:ph type="body" sz="half" idx="2"/>
          </p:nvPr>
        </p:nvSpPr>
        <p:spPr>
          <a:xfrm>
            <a:off x="605326" y="2973909"/>
            <a:ext cx="18708224" cy="62855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321916447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597828" y="2902865"/>
            <a:ext cx="18715720"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5" name="Textplatzhalter 3"/>
          <p:cNvSpPr>
            <a:spLocks noGrp="1"/>
          </p:cNvSpPr>
          <p:nvPr>
            <p:ph type="body" sz="half" idx="2"/>
          </p:nvPr>
        </p:nvSpPr>
        <p:spPr>
          <a:xfrm>
            <a:off x="610175" y="3761929"/>
            <a:ext cx="18703374" cy="1141222"/>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Textplatzhalter 2"/>
          <p:cNvSpPr>
            <a:spLocks noGrp="1"/>
          </p:cNvSpPr>
          <p:nvPr>
            <p:ph type="body" sz="quarter" idx="12" hasCustomPrompt="1"/>
          </p:nvPr>
        </p:nvSpPr>
        <p:spPr>
          <a:xfrm>
            <a:off x="595667" y="6899647"/>
            <a:ext cx="18717882"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8" name="Textplatzhalter 3"/>
          <p:cNvSpPr>
            <a:spLocks noGrp="1"/>
          </p:cNvSpPr>
          <p:nvPr>
            <p:ph type="body" sz="half" idx="13"/>
          </p:nvPr>
        </p:nvSpPr>
        <p:spPr>
          <a:xfrm>
            <a:off x="562381" y="7758707"/>
            <a:ext cx="18751169" cy="1141222"/>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Titelplatzhalter 1"/>
          <p:cNvSpPr>
            <a:spLocks noGrp="1"/>
          </p:cNvSpPr>
          <p:nvPr>
            <p:ph type="title" hasCustomPrompt="1"/>
          </p:nvPr>
        </p:nvSpPr>
        <p:spPr>
          <a:xfrm>
            <a:off x="602654" y="338633"/>
            <a:ext cx="17061731"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4109479634"/>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597828" y="2902865"/>
            <a:ext cx="18715720"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63506"/>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602654" y="338633"/>
            <a:ext cx="16967493"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15537142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597828" y="2902865"/>
            <a:ext cx="18715720"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63506"/>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612669" y="7703076"/>
            <a:ext cx="18693964"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602654" y="338633"/>
            <a:ext cx="16967493"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2488595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597828" y="2902865"/>
            <a:ext cx="18715720"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63506"/>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605753" y="7703076"/>
            <a:ext cx="18693964"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22661014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607556" y="2983639"/>
            <a:ext cx="18705994" cy="723315"/>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5" name="Textplatzhalter 3"/>
          <p:cNvSpPr>
            <a:spLocks noGrp="1"/>
          </p:cNvSpPr>
          <p:nvPr>
            <p:ph type="body" sz="half" idx="10"/>
          </p:nvPr>
        </p:nvSpPr>
        <p:spPr>
          <a:xfrm>
            <a:off x="605789" y="5255193"/>
            <a:ext cx="18707760" cy="713632"/>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16" name="Textplatzhalter 3"/>
          <p:cNvSpPr>
            <a:spLocks noGrp="1"/>
          </p:cNvSpPr>
          <p:nvPr>
            <p:ph type="body" sz="half" idx="11"/>
          </p:nvPr>
        </p:nvSpPr>
        <p:spPr>
          <a:xfrm>
            <a:off x="625880" y="9486516"/>
            <a:ext cx="18687668" cy="723315"/>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p:txBody>
      </p:sp>
      <p:sp>
        <p:nvSpPr>
          <p:cNvPr id="8"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395343598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597828" y="2902865"/>
            <a:ext cx="1872357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3" name="Textplatzhalter 3"/>
          <p:cNvSpPr>
            <a:spLocks noGrp="1"/>
          </p:cNvSpPr>
          <p:nvPr>
            <p:ph type="body" sz="half" idx="2"/>
          </p:nvPr>
        </p:nvSpPr>
        <p:spPr>
          <a:xfrm>
            <a:off x="607565" y="3761929"/>
            <a:ext cx="18705985" cy="1141222"/>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3"/>
          <p:cNvSpPr>
            <a:spLocks noGrp="1"/>
          </p:cNvSpPr>
          <p:nvPr>
            <p:ph type="body" sz="half" idx="13"/>
          </p:nvPr>
        </p:nvSpPr>
        <p:spPr>
          <a:xfrm>
            <a:off x="606492" y="7708312"/>
            <a:ext cx="18707056"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37789271"/>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el">
    <p:spTree>
      <p:nvGrpSpPr>
        <p:cNvPr id="1" name=""/>
        <p:cNvGrpSpPr/>
        <p:nvPr/>
      </p:nvGrpSpPr>
      <p:grpSpPr>
        <a:xfrm>
          <a:off x="0" y="0"/>
          <a:ext cx="0" cy="0"/>
          <a:chOff x="0" y="0"/>
          <a:chExt cx="0" cy="0"/>
        </a:xfrm>
      </p:grpSpPr>
      <p:sp>
        <p:nvSpPr>
          <p:cNvPr id="5" name="Rechteck 4"/>
          <p:cNvSpPr/>
          <p:nvPr/>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9" name="Titelplatzhalter 1"/>
          <p:cNvSpPr>
            <a:spLocks noGrp="1"/>
          </p:cNvSpPr>
          <p:nvPr>
            <p:ph type="title" hasCustomPrompt="1"/>
          </p:nvPr>
        </p:nvSpPr>
        <p:spPr>
          <a:xfrm>
            <a:off x="600585" y="610493"/>
            <a:ext cx="14861834" cy="2185952"/>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8" name="Rechteck 7"/>
          <p:cNvSpPr/>
          <p:nvPr userDrawn="1"/>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11" name="Inhaltsplatzhalter 2"/>
          <p:cNvSpPr txBox="1">
            <a:spLocks/>
          </p:cNvSpPr>
          <p:nvPr userDrawn="1"/>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3958"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13"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Tree>
    <p:extLst>
      <p:ext uri="{BB962C8B-B14F-4D97-AF65-F5344CB8AC3E}">
        <p14:creationId xmlns:p14="http://schemas.microsoft.com/office/powerpoint/2010/main" val="66158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extplatzhalter 3"/>
          <p:cNvSpPr>
            <a:spLocks noGrp="1"/>
          </p:cNvSpPr>
          <p:nvPr>
            <p:ph type="body" sz="half" idx="2" hasCustomPrompt="1"/>
          </p:nvPr>
        </p:nvSpPr>
        <p:spPr>
          <a:xfrm>
            <a:off x="609054" y="2970078"/>
            <a:ext cx="18704494" cy="7909936"/>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42727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7"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08126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chemeClr val="tx1"/>
                </a:solidFill>
                <a:latin typeface="Ubuntu"/>
                <a:cs typeface="Ubuntu"/>
              </a:defRPr>
            </a:lvl1pPr>
          </a:lstStyle>
          <a:p>
            <a:endParaRPr/>
          </a:p>
        </p:txBody>
      </p:sp>
      <p:sp>
        <p:nvSpPr>
          <p:cNvPr id="3" name="Holder 3"/>
          <p:cNvSpPr>
            <a:spLocks noGrp="1"/>
          </p:cNvSpPr>
          <p:nvPr>
            <p:ph sz="half" idx="2" hasCustomPrompt="1"/>
          </p:nvPr>
        </p:nvSpPr>
        <p:spPr>
          <a:xfrm>
            <a:off x="1005205" y="2693483"/>
            <a:ext cx="8745284" cy="677108"/>
          </a:xfrm>
          <a:prstGeom prst="rect">
            <a:avLst/>
          </a:prstGeom>
        </p:spPr>
        <p:txBody>
          <a:bodyPr wrap="square" lIns="0" tIns="0" rIns="0" bIns="0" anchor="ctr">
            <a:spAutoFit/>
          </a:bodyPr>
          <a:lstStyle>
            <a:lvl1pPr algn="ctr">
              <a:defRPr sz="4400" b="0"/>
            </a:lvl1pPr>
          </a:lstStyle>
          <a:p>
            <a:r>
              <a:rPr lang="de-DE" dirty="0"/>
              <a:t>Bild einfügen</a:t>
            </a:r>
            <a:endParaRPr dirty="0"/>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dirty="0"/>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r>
              <a:rPr lang="de-DE"/>
              <a:t>Name / Firma </a:t>
            </a:r>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r>
              <a:rPr lang="de-DE"/>
              <a:t>Juni 2023</a:t>
            </a:r>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0"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280082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2" name="Textplatzhalter 3"/>
          <p:cNvSpPr>
            <a:spLocks noGrp="1"/>
          </p:cNvSpPr>
          <p:nvPr>
            <p:ph type="body" sz="half" idx="2" hasCustomPrompt="1"/>
          </p:nvPr>
        </p:nvSpPr>
        <p:spPr>
          <a:xfrm>
            <a:off x="607556" y="2969807"/>
            <a:ext cx="18705994" cy="2051117"/>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5" name="Textplatzhalter 3"/>
          <p:cNvSpPr>
            <a:spLocks noGrp="1"/>
          </p:cNvSpPr>
          <p:nvPr>
            <p:ph type="body" sz="half" idx="10"/>
          </p:nvPr>
        </p:nvSpPr>
        <p:spPr>
          <a:xfrm>
            <a:off x="605789" y="5255193"/>
            <a:ext cx="18707760" cy="4127380"/>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8"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extplatzhalter 3"/>
          <p:cNvSpPr>
            <a:spLocks noGrp="1"/>
          </p:cNvSpPr>
          <p:nvPr>
            <p:ph type="body" sz="half" idx="11" hasCustomPrompt="1"/>
          </p:nvPr>
        </p:nvSpPr>
        <p:spPr>
          <a:xfrm>
            <a:off x="625881" y="10636299"/>
            <a:ext cx="17786125" cy="52226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281089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3"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609054" y="3706593"/>
            <a:ext cx="18704494" cy="717342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51491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0"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1" name="Textplatzhalter 3"/>
          <p:cNvSpPr>
            <a:spLocks noGrp="1"/>
          </p:cNvSpPr>
          <p:nvPr>
            <p:ph type="body" sz="half" idx="11" hasCustomPrompt="1"/>
          </p:nvPr>
        </p:nvSpPr>
        <p:spPr>
          <a:xfrm>
            <a:off x="609054" y="3706593"/>
            <a:ext cx="18704494" cy="7173421"/>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152704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73791"/>
            <a:ext cx="18704494" cy="6599308"/>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419660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73791"/>
            <a:ext cx="18704494" cy="6599308"/>
          </a:xfrm>
          <a:prstGeom prst="rect">
            <a:avLst/>
          </a:prstGeom>
        </p:spPr>
        <p:txBody>
          <a:bodyPr/>
          <a:lstStyle>
            <a:lvl1pPr marL="565442" indent="-565442">
              <a:spcBef>
                <a:spcPts val="0"/>
              </a:spcBef>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281841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82254"/>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7730741"/>
            <a:ext cx="18693964" cy="3149273"/>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Tree>
    <p:extLst>
      <p:ext uri="{BB962C8B-B14F-4D97-AF65-F5344CB8AC3E}">
        <p14:creationId xmlns:p14="http://schemas.microsoft.com/office/powerpoint/2010/main" val="350910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1" name="Textplatzhalter 3"/>
          <p:cNvSpPr>
            <a:spLocks noGrp="1"/>
          </p:cNvSpPr>
          <p:nvPr>
            <p:ph type="body" sz="half" idx="2"/>
          </p:nvPr>
        </p:nvSpPr>
        <p:spPr>
          <a:xfrm>
            <a:off x="608411" y="3682254"/>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4" name="Textplatzhalter 3"/>
          <p:cNvSpPr>
            <a:spLocks noGrp="1"/>
          </p:cNvSpPr>
          <p:nvPr>
            <p:ph type="body" sz="half" idx="11"/>
          </p:nvPr>
        </p:nvSpPr>
        <p:spPr>
          <a:xfrm>
            <a:off x="608411" y="8248916"/>
            <a:ext cx="18705137" cy="2631098"/>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6" name="Textplatzhalter 2"/>
          <p:cNvSpPr>
            <a:spLocks noGrp="1"/>
          </p:cNvSpPr>
          <p:nvPr>
            <p:ph type="body" sz="quarter" idx="12" hasCustomPrompt="1"/>
          </p:nvPr>
        </p:nvSpPr>
        <p:spPr>
          <a:xfrm>
            <a:off x="601185" y="6895591"/>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15574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7542931"/>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427911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8346360"/>
            <a:ext cx="18693964" cy="2533654"/>
          </a:xfrm>
          <a:prstGeom prst="rect">
            <a:avLst/>
          </a:prstGeom>
        </p:spPr>
        <p:txBody>
          <a:bodyPr lIns="90000"/>
          <a:lstStyle>
            <a:lvl1pPr marL="565442" marR="0" indent="-565442"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559396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20"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601186" y="2895009"/>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10100894" y="2897311"/>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10108763" y="3683763"/>
            <a:ext cx="9204784" cy="7171117"/>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6" name="Textplatzhalter 3"/>
          <p:cNvSpPr>
            <a:spLocks noGrp="1"/>
          </p:cNvSpPr>
          <p:nvPr>
            <p:ph type="body" sz="half" idx="2"/>
          </p:nvPr>
        </p:nvSpPr>
        <p:spPr>
          <a:xfrm>
            <a:off x="608412" y="3686786"/>
            <a:ext cx="9199191" cy="7168095"/>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Tree>
    <p:extLst>
      <p:ext uri="{BB962C8B-B14F-4D97-AF65-F5344CB8AC3E}">
        <p14:creationId xmlns:p14="http://schemas.microsoft.com/office/powerpoint/2010/main" val="254608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chemeClr val="tx1"/>
                </a:solidFill>
                <a:latin typeface="Ubuntu"/>
                <a:cs typeface="Ubuntu"/>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dirty="0"/>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r>
              <a:rPr lang="de-DE"/>
              <a:t>Name / Firma </a:t>
            </a:r>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r>
              <a:rPr lang="de-DE"/>
              <a:t>Juni 2023</a:t>
            </a:r>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
        <p:nvSpPr>
          <p:cNvPr id="8" name="Holder 4">
            <a:extLst>
              <a:ext uri="{FF2B5EF4-FFF2-40B4-BE49-F238E27FC236}">
                <a16:creationId xmlns:a16="http://schemas.microsoft.com/office/drawing/2014/main" xmlns="" id="{163A5BBF-D33B-49D5-8439-79322E6568C0}"/>
              </a:ext>
            </a:extLst>
          </p:cNvPr>
          <p:cNvSpPr>
            <a:spLocks noGrp="1"/>
          </p:cNvSpPr>
          <p:nvPr>
            <p:ph sz="half" idx="10"/>
          </p:nvPr>
        </p:nvSpPr>
        <p:spPr>
          <a:xfrm>
            <a:off x="1136650" y="2569400"/>
            <a:ext cx="8745284" cy="7464171"/>
          </a:xfrm>
          <a:prstGeom prst="rect">
            <a:avLst/>
          </a:prstGeom>
        </p:spPr>
        <p:txBody>
          <a:bodyPr wrap="square" lIns="0" tIns="0" rIns="0" bIns="0">
            <a:spAutoFit/>
          </a:bodyPr>
          <a:lstStyle>
            <a:lvl1pPr>
              <a:defRPr/>
            </a:lvl1pPr>
          </a:lstStyle>
          <a:p>
            <a:endParaRPr dirty="0"/>
          </a:p>
        </p:txBody>
      </p:sp>
    </p:spTree>
    <p:extLst>
      <p:ext uri="{BB962C8B-B14F-4D97-AF65-F5344CB8AC3E}">
        <p14:creationId xmlns:p14="http://schemas.microsoft.com/office/powerpoint/2010/main" val="9266506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8" name="Textplatzhalter 3"/>
          <p:cNvSpPr>
            <a:spLocks noGrp="1"/>
          </p:cNvSpPr>
          <p:nvPr>
            <p:ph type="body" sz="half" idx="12" hasCustomPrompt="1"/>
          </p:nvPr>
        </p:nvSpPr>
        <p:spPr>
          <a:xfrm>
            <a:off x="10113114" y="4277345"/>
            <a:ext cx="9200436" cy="65942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9" name="Textplatzhalter 2"/>
          <p:cNvSpPr>
            <a:spLocks noGrp="1"/>
          </p:cNvSpPr>
          <p:nvPr>
            <p:ph type="body" sz="quarter" idx="13" hasCustomPrompt="1"/>
          </p:nvPr>
        </p:nvSpPr>
        <p:spPr>
          <a:xfrm>
            <a:off x="10109615" y="2892734"/>
            <a:ext cx="9203935" cy="1222902"/>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601187" y="2895010"/>
            <a:ext cx="9212651"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609056" y="4280707"/>
            <a:ext cx="9204782" cy="6599306"/>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289573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3" name="Bildplatzhalter 2"/>
          <p:cNvSpPr>
            <a:spLocks noGrp="1"/>
          </p:cNvSpPr>
          <p:nvPr>
            <p:ph type="pic" idx="1"/>
          </p:nvPr>
        </p:nvSpPr>
        <p:spPr>
          <a:xfrm>
            <a:off x="790553"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4" name="Textplatzhalter 3"/>
          <p:cNvSpPr>
            <a:spLocks noGrp="1"/>
          </p:cNvSpPr>
          <p:nvPr>
            <p:ph type="body" sz="half" idx="2"/>
          </p:nvPr>
        </p:nvSpPr>
        <p:spPr>
          <a:xfrm>
            <a:off x="8233366" y="2966925"/>
            <a:ext cx="11080182"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62086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Bildplatzhalter 2"/>
          <p:cNvSpPr>
            <a:spLocks noGrp="1"/>
          </p:cNvSpPr>
          <p:nvPr>
            <p:ph type="pic" idx="1"/>
          </p:nvPr>
        </p:nvSpPr>
        <p:spPr>
          <a:xfrm>
            <a:off x="12418471"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1" name="Textplatzhalter 3"/>
          <p:cNvSpPr>
            <a:spLocks noGrp="1"/>
          </p:cNvSpPr>
          <p:nvPr>
            <p:ph type="body" sz="half" idx="2"/>
          </p:nvPr>
        </p:nvSpPr>
        <p:spPr>
          <a:xfrm>
            <a:off x="605325" y="2966925"/>
            <a:ext cx="11198853"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4091071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3713351"/>
            <a:ext cx="18522996" cy="7166663"/>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601186" y="2895009"/>
            <a:ext cx="18719311"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Tree>
    <p:extLst>
      <p:ext uri="{BB962C8B-B14F-4D97-AF65-F5344CB8AC3E}">
        <p14:creationId xmlns:p14="http://schemas.microsoft.com/office/powerpoint/2010/main" val="241751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4215305"/>
            <a:ext cx="18522996" cy="6664708"/>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601186" y="2895010"/>
            <a:ext cx="18712457" cy="1196919"/>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86490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790552" y="3271518"/>
            <a:ext cx="18522996" cy="7252461"/>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313492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797108" y="3278073"/>
            <a:ext cx="18516440" cy="7245905"/>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229020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790552" y="3271516"/>
            <a:ext cx="18522996" cy="7252463"/>
          </a:xfrm>
          <a:prstGeom prst="rect">
            <a:avLst/>
          </a:prstGeom>
        </p:spPr>
        <p:txBody>
          <a:bodyPr/>
          <a:lstStyle>
            <a:lvl1pPr marL="0" indent="0" algn="ctr">
              <a:buFontTx/>
              <a:buNone/>
              <a:defRPr sz="4617">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245377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4" name="Bildplatzhalter 3"/>
          <p:cNvSpPr>
            <a:spLocks noGrp="1"/>
          </p:cNvSpPr>
          <p:nvPr>
            <p:ph type="pic" sz="quarter" idx="10"/>
          </p:nvPr>
        </p:nvSpPr>
        <p:spPr>
          <a:xfrm>
            <a:off x="0" y="2471302"/>
            <a:ext cx="20104100" cy="8838048"/>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5273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7" name="Inhaltsplatzhalter 2"/>
          <p:cNvSpPr txBox="1">
            <a:spLocks/>
          </p:cNvSpPr>
          <p:nvPr/>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3958"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8" name="Rechteck 7"/>
          <p:cNvSpPr/>
          <p:nvPr userDrawn="1"/>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11" name="Inhaltsplatzhalter 2"/>
          <p:cNvSpPr txBox="1">
            <a:spLocks/>
          </p:cNvSpPr>
          <p:nvPr userDrawn="1"/>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3958"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13"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4"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362548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chemeClr val="tx1"/>
                </a:solidFill>
                <a:latin typeface="Ubuntu"/>
                <a:cs typeface="Ubuntu"/>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de-DE"/>
              <a:t>Name / Firma </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r>
              <a:rPr lang="de-DE"/>
              <a:t>Juni 2023</a:t>
            </a:r>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extplatzhalter 3"/>
          <p:cNvSpPr>
            <a:spLocks noGrp="1"/>
          </p:cNvSpPr>
          <p:nvPr>
            <p:ph type="body" sz="half" idx="2" hasCustomPrompt="1"/>
          </p:nvPr>
        </p:nvSpPr>
        <p:spPr>
          <a:xfrm>
            <a:off x="609054" y="2970078"/>
            <a:ext cx="18704494" cy="7909936"/>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1168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7"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69238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0"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39059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2" name="Textplatzhalter 3"/>
          <p:cNvSpPr>
            <a:spLocks noGrp="1"/>
          </p:cNvSpPr>
          <p:nvPr>
            <p:ph type="body" sz="half" idx="2" hasCustomPrompt="1"/>
          </p:nvPr>
        </p:nvSpPr>
        <p:spPr>
          <a:xfrm>
            <a:off x="607556" y="2969807"/>
            <a:ext cx="18705994" cy="2051117"/>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5" name="Textplatzhalter 3"/>
          <p:cNvSpPr>
            <a:spLocks noGrp="1"/>
          </p:cNvSpPr>
          <p:nvPr>
            <p:ph type="body" sz="half" idx="10"/>
          </p:nvPr>
        </p:nvSpPr>
        <p:spPr>
          <a:xfrm>
            <a:off x="605789" y="5255193"/>
            <a:ext cx="18707760" cy="4127380"/>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extplatzhalter 3"/>
          <p:cNvSpPr>
            <a:spLocks noGrp="1"/>
          </p:cNvSpPr>
          <p:nvPr>
            <p:ph type="body" sz="half" idx="11" hasCustomPrompt="1"/>
          </p:nvPr>
        </p:nvSpPr>
        <p:spPr>
          <a:xfrm>
            <a:off x="625881" y="10636299"/>
            <a:ext cx="17786125" cy="52226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
        <p:nvSpPr>
          <p:cNvPr id="13"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42747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3"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609054" y="3689839"/>
            <a:ext cx="18704494" cy="7190176"/>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0"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5019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0"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1" name="Textplatzhalter 3"/>
          <p:cNvSpPr>
            <a:spLocks noGrp="1"/>
          </p:cNvSpPr>
          <p:nvPr>
            <p:ph type="body" sz="half" idx="11" hasCustomPrompt="1"/>
          </p:nvPr>
        </p:nvSpPr>
        <p:spPr>
          <a:xfrm>
            <a:off x="609054" y="3706593"/>
            <a:ext cx="18704494" cy="7173421"/>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7"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62666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80707"/>
            <a:ext cx="18704494" cy="6599308"/>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7363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80707"/>
            <a:ext cx="18704494" cy="6599308"/>
          </a:xfrm>
          <a:prstGeom prst="rect">
            <a:avLst/>
          </a:prstGeom>
        </p:spPr>
        <p:txBody>
          <a:bodyPr/>
          <a:lstStyle>
            <a:lvl1pPr marL="565442" indent="-565442">
              <a:spcBef>
                <a:spcPts val="1649"/>
              </a:spcBef>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43983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7140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7730741"/>
            <a:ext cx="18693964" cy="3149273"/>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83911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4" name="Textplatzhalter 3"/>
          <p:cNvSpPr>
            <a:spLocks noGrp="1"/>
          </p:cNvSpPr>
          <p:nvPr>
            <p:ph type="body" sz="half" idx="11"/>
          </p:nvPr>
        </p:nvSpPr>
        <p:spPr>
          <a:xfrm>
            <a:off x="608411" y="8248916"/>
            <a:ext cx="18705137" cy="2631098"/>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6" name="Textplatzhalter 2"/>
          <p:cNvSpPr>
            <a:spLocks noGrp="1"/>
          </p:cNvSpPr>
          <p:nvPr>
            <p:ph type="body" sz="quarter" idx="12" hasCustomPrompt="1"/>
          </p:nvPr>
        </p:nvSpPr>
        <p:spPr>
          <a:xfrm>
            <a:off x="601185" y="6895591"/>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608411" y="367838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Tree>
    <p:extLst>
      <p:ext uri="{BB962C8B-B14F-4D97-AF65-F5344CB8AC3E}">
        <p14:creationId xmlns:p14="http://schemas.microsoft.com/office/powerpoint/2010/main" val="1565926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235565" y="8203938"/>
            <a:ext cx="8481695" cy="591820"/>
          </a:xfrm>
          <a:custGeom>
            <a:avLst/>
            <a:gdLst/>
            <a:ahLst/>
            <a:cxnLst/>
            <a:rect l="l" t="t" r="r" b="b"/>
            <a:pathLst>
              <a:path w="8481695" h="591820">
                <a:moveTo>
                  <a:pt x="8385598" y="591605"/>
                </a:moveTo>
                <a:lnTo>
                  <a:pt x="95819" y="591605"/>
                </a:lnTo>
                <a:lnTo>
                  <a:pt x="58614" y="584044"/>
                </a:lnTo>
                <a:lnTo>
                  <a:pt x="28147" y="563457"/>
                </a:lnTo>
                <a:lnTo>
                  <a:pt x="7560" y="532990"/>
                </a:lnTo>
                <a:lnTo>
                  <a:pt x="0" y="495785"/>
                </a:lnTo>
                <a:lnTo>
                  <a:pt x="0" y="95819"/>
                </a:lnTo>
                <a:lnTo>
                  <a:pt x="7560" y="58614"/>
                </a:lnTo>
                <a:lnTo>
                  <a:pt x="28147" y="28147"/>
                </a:lnTo>
                <a:lnTo>
                  <a:pt x="58614" y="7560"/>
                </a:lnTo>
                <a:lnTo>
                  <a:pt x="95819" y="0"/>
                </a:lnTo>
                <a:lnTo>
                  <a:pt x="8385598" y="0"/>
                </a:lnTo>
                <a:lnTo>
                  <a:pt x="8422802" y="7560"/>
                </a:lnTo>
                <a:lnTo>
                  <a:pt x="8453270" y="28147"/>
                </a:lnTo>
                <a:lnTo>
                  <a:pt x="8473856" y="58614"/>
                </a:lnTo>
                <a:lnTo>
                  <a:pt x="8481417" y="95819"/>
                </a:lnTo>
                <a:lnTo>
                  <a:pt x="8481417" y="495785"/>
                </a:lnTo>
                <a:lnTo>
                  <a:pt x="8473856" y="532990"/>
                </a:lnTo>
                <a:lnTo>
                  <a:pt x="8453270" y="563457"/>
                </a:lnTo>
                <a:lnTo>
                  <a:pt x="8422802" y="584044"/>
                </a:lnTo>
                <a:lnTo>
                  <a:pt x="8385598" y="591605"/>
                </a:lnTo>
                <a:close/>
              </a:path>
            </a:pathLst>
          </a:custGeom>
          <a:ln w="22638">
            <a:solidFill>
              <a:srgbClr val="005124"/>
            </a:solidFill>
          </a:ln>
        </p:spPr>
        <p:txBody>
          <a:bodyPr wrap="square" lIns="0" tIns="0" rIns="0" bIns="0" rtlCol="0"/>
          <a:lstStyle/>
          <a:p>
            <a:endParaRPr/>
          </a:p>
        </p:txBody>
      </p:sp>
      <p:sp>
        <p:nvSpPr>
          <p:cNvPr id="17" name="bg object 17"/>
          <p:cNvSpPr/>
          <p:nvPr/>
        </p:nvSpPr>
        <p:spPr>
          <a:xfrm>
            <a:off x="11437856" y="3654334"/>
            <a:ext cx="6082030" cy="6711950"/>
          </a:xfrm>
          <a:custGeom>
            <a:avLst/>
            <a:gdLst/>
            <a:ahLst/>
            <a:cxnLst/>
            <a:rect l="l" t="t" r="r" b="b"/>
            <a:pathLst>
              <a:path w="6082030" h="6711950">
                <a:moveTo>
                  <a:pt x="5850638" y="0"/>
                </a:moveTo>
                <a:lnTo>
                  <a:pt x="0" y="0"/>
                </a:lnTo>
                <a:lnTo>
                  <a:pt x="0" y="5742118"/>
                </a:lnTo>
                <a:lnTo>
                  <a:pt x="2813" y="6172865"/>
                </a:lnTo>
                <a:lnTo>
                  <a:pt x="22511" y="6417460"/>
                </a:lnTo>
                <a:lnTo>
                  <a:pt x="75974" y="6566813"/>
                </a:lnTo>
                <a:lnTo>
                  <a:pt x="180088" y="6711837"/>
                </a:lnTo>
                <a:lnTo>
                  <a:pt x="6081521" y="6277777"/>
                </a:lnTo>
                <a:lnTo>
                  <a:pt x="6045446" y="6248051"/>
                </a:lnTo>
                <a:lnTo>
                  <a:pt x="5966080" y="6150790"/>
                </a:lnTo>
                <a:lnTo>
                  <a:pt x="5886714" y="5973873"/>
                </a:lnTo>
                <a:lnTo>
                  <a:pt x="5850638" y="5705177"/>
                </a:lnTo>
                <a:lnTo>
                  <a:pt x="5850638" y="0"/>
                </a:lnTo>
                <a:close/>
              </a:path>
            </a:pathLst>
          </a:custGeom>
          <a:solidFill>
            <a:srgbClr val="F5F5F5"/>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de-DE"/>
              <a:t>Name / Firma </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de-DE"/>
              <a:t>Juni 2023</a:t>
            </a:r>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7542931"/>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4279110"/>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8385641"/>
            <a:ext cx="18693964" cy="2533654"/>
          </a:xfrm>
          <a:prstGeom prst="rect">
            <a:avLst/>
          </a:prstGeom>
        </p:spPr>
        <p:txBody>
          <a:bodyPr lIns="90000"/>
          <a:lstStyle>
            <a:lvl1pPr marL="565442" marR="0" indent="-565442"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7575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extplatzhalter 2"/>
          <p:cNvSpPr>
            <a:spLocks noGrp="1"/>
          </p:cNvSpPr>
          <p:nvPr>
            <p:ph type="body" sz="quarter" idx="10" hasCustomPrompt="1"/>
          </p:nvPr>
        </p:nvSpPr>
        <p:spPr>
          <a:xfrm>
            <a:off x="601186" y="2895009"/>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10100894" y="2897311"/>
            <a:ext cx="921265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10108763" y="3682716"/>
            <a:ext cx="9204784" cy="7171117"/>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6" name="Textplatzhalter 3"/>
          <p:cNvSpPr>
            <a:spLocks noGrp="1"/>
          </p:cNvSpPr>
          <p:nvPr>
            <p:ph type="body" sz="half" idx="2"/>
          </p:nvPr>
        </p:nvSpPr>
        <p:spPr>
          <a:xfrm>
            <a:off x="608412" y="3681550"/>
            <a:ext cx="9199191" cy="7168095"/>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1"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92592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8" name="Textplatzhalter 3"/>
          <p:cNvSpPr>
            <a:spLocks noGrp="1"/>
          </p:cNvSpPr>
          <p:nvPr>
            <p:ph type="body" sz="half" idx="12" hasCustomPrompt="1"/>
          </p:nvPr>
        </p:nvSpPr>
        <p:spPr>
          <a:xfrm>
            <a:off x="10113114" y="4285724"/>
            <a:ext cx="9200436" cy="65942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9" name="Textplatzhalter 2"/>
          <p:cNvSpPr>
            <a:spLocks noGrp="1"/>
          </p:cNvSpPr>
          <p:nvPr>
            <p:ph type="body" sz="quarter" idx="13" hasCustomPrompt="1"/>
          </p:nvPr>
        </p:nvSpPr>
        <p:spPr>
          <a:xfrm>
            <a:off x="10109615" y="2896936"/>
            <a:ext cx="9203935" cy="1218700"/>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601187" y="2895010"/>
            <a:ext cx="9212651"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609056" y="4280707"/>
            <a:ext cx="9204782" cy="6599306"/>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9357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790553"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4" name="Textplatzhalter 3"/>
          <p:cNvSpPr>
            <a:spLocks noGrp="1"/>
          </p:cNvSpPr>
          <p:nvPr>
            <p:ph type="body" sz="half" idx="2"/>
          </p:nvPr>
        </p:nvSpPr>
        <p:spPr>
          <a:xfrm>
            <a:off x="8233366" y="2966925"/>
            <a:ext cx="11080182"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1148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4" name="Bildplatzhalter 2"/>
          <p:cNvSpPr>
            <a:spLocks noGrp="1"/>
          </p:cNvSpPr>
          <p:nvPr>
            <p:ph type="pic" idx="1"/>
          </p:nvPr>
        </p:nvSpPr>
        <p:spPr>
          <a:xfrm>
            <a:off x="12418471" y="2968705"/>
            <a:ext cx="6895078" cy="7911309"/>
          </a:xfrm>
          <a:prstGeom prst="rect">
            <a:avLst/>
          </a:prstGeom>
        </p:spPr>
        <p:txBody>
          <a:bodyPr/>
          <a:lstStyle>
            <a:lvl1pPr marL="0" indent="0" algn="l">
              <a:buNone/>
              <a:defRPr sz="4617">
                <a:solidFill>
                  <a:srgbClr val="1D2D4B"/>
                </a:solidFill>
                <a:latin typeface="+mn-lt"/>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605325" y="2966925"/>
            <a:ext cx="11198853"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708584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3713351"/>
            <a:ext cx="18522996" cy="7166663"/>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601186" y="2895009"/>
            <a:ext cx="18719311"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857811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Bildplatzhalter 2"/>
          <p:cNvSpPr>
            <a:spLocks noGrp="1"/>
          </p:cNvSpPr>
          <p:nvPr>
            <p:ph type="pic" idx="1"/>
          </p:nvPr>
        </p:nvSpPr>
        <p:spPr>
          <a:xfrm>
            <a:off x="790552" y="4215305"/>
            <a:ext cx="18522996" cy="6664708"/>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601186" y="2895010"/>
            <a:ext cx="18712457" cy="1196919"/>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2067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790552" y="3271518"/>
            <a:ext cx="18522996" cy="7252461"/>
          </a:xfrm>
          <a:prstGeom prst="rect">
            <a:avLst/>
          </a:prstGeom>
        </p:spPr>
        <p:txBody>
          <a:bodyPr/>
          <a:lstStyle>
            <a:lvl1pPr marL="0" indent="0" algn="ctr">
              <a:buNone/>
              <a:defRPr sz="4617">
                <a:solidFill>
                  <a:srgbClr val="1D2D4B"/>
                </a:solidFill>
              </a:defRPr>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6"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2492619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5" name="Tabellenplatzhalter 11"/>
          <p:cNvSpPr>
            <a:spLocks noGrp="1"/>
          </p:cNvSpPr>
          <p:nvPr>
            <p:ph type="tbl" sz="quarter" idx="10"/>
          </p:nvPr>
        </p:nvSpPr>
        <p:spPr>
          <a:xfrm>
            <a:off x="797108" y="3278073"/>
            <a:ext cx="18516440" cy="7245905"/>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
        <p:nvSpPr>
          <p:cNvPr id="7"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12668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6" name="Diagrammplatzhalter 10"/>
          <p:cNvSpPr>
            <a:spLocks noGrp="1"/>
          </p:cNvSpPr>
          <p:nvPr>
            <p:ph type="chart" sz="quarter" idx="10"/>
          </p:nvPr>
        </p:nvSpPr>
        <p:spPr>
          <a:xfrm>
            <a:off x="790552" y="3271516"/>
            <a:ext cx="18522996" cy="7252463"/>
          </a:xfrm>
          <a:prstGeom prst="rect">
            <a:avLst/>
          </a:prstGeom>
        </p:spPr>
        <p:txBody>
          <a:bodyPr/>
          <a:lstStyle>
            <a:lvl1pPr marL="0" indent="0" algn="ctr">
              <a:buFontTx/>
              <a:buNone/>
              <a:defRPr sz="4617">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625881" y="10633499"/>
            <a:ext cx="17911775" cy="49303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
        <p:nvSpPr>
          <p:cNvPr id="11"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822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ACKGROUND_1_BLACK">
    <p:bg bwMode="gray">
      <p:bgPr>
        <a:solidFill>
          <a:schemeClr val="tx2"/>
        </a:solidFill>
        <a:effectLst/>
      </p:bgPr>
    </p:bg>
    <p:spTree>
      <p:nvGrpSpPr>
        <p:cNvPr id="1" name=""/>
        <p:cNvGrpSpPr/>
        <p:nvPr/>
      </p:nvGrpSpPr>
      <p:grpSpPr>
        <a:xfrm>
          <a:off x="0" y="0"/>
          <a:ext cx="0" cy="0"/>
          <a:chOff x="0" y="0"/>
          <a:chExt cx="0" cy="0"/>
        </a:xfrm>
      </p:grpSpPr>
      <p:sp>
        <p:nvSpPr>
          <p:cNvPr id="11" name="Title"/>
          <p:cNvSpPr>
            <a:spLocks noGrp="1"/>
          </p:cNvSpPr>
          <p:nvPr>
            <p:ph type="title" hasCustomPrompt="1"/>
          </p:nvPr>
        </p:nvSpPr>
        <p:spPr bwMode="gray">
          <a:xfrm>
            <a:off x="890551" y="712400"/>
            <a:ext cx="18321652" cy="707886"/>
          </a:xfrm>
        </p:spPr>
        <p:txBody>
          <a:bodyPr/>
          <a:lstStyle>
            <a:lvl1pPr>
              <a:defRPr>
                <a:solidFill>
                  <a:schemeClr val="bg2"/>
                </a:solidFill>
              </a:defRPr>
            </a:lvl1pPr>
          </a:lstStyle>
          <a:p>
            <a:r>
              <a:rPr lang="en-US" noProof="0" dirty="0"/>
              <a:t>Click to edit Master title style</a:t>
            </a:r>
          </a:p>
        </p:txBody>
      </p:sp>
      <p:sp>
        <p:nvSpPr>
          <p:cNvPr id="13" name="Subtitle"/>
          <p:cNvSpPr>
            <a:spLocks noGrp="1"/>
          </p:cNvSpPr>
          <p:nvPr>
            <p:ph type="body" sz="quarter" idx="13" hasCustomPrompt="1"/>
          </p:nvPr>
        </p:nvSpPr>
        <p:spPr bwMode="gray">
          <a:xfrm>
            <a:off x="890550" y="1602900"/>
            <a:ext cx="18321652" cy="890500"/>
          </a:xfrm>
        </p:spPr>
        <p:txBody>
          <a:bodyPr/>
          <a:lstStyle>
            <a:lvl1pPr marL="0" indent="0">
              <a:buNone/>
              <a:defRPr baseline="0">
                <a:solidFill>
                  <a:schemeClr val="bg2"/>
                </a:solidFill>
              </a:defRPr>
            </a:lvl1pPr>
          </a:lstStyle>
          <a:p>
            <a:pPr lvl="0"/>
            <a:r>
              <a:rPr lang="en-US" noProof="0" dirty="0"/>
              <a:t>Enter your subtitle here</a:t>
            </a:r>
          </a:p>
        </p:txBody>
      </p:sp>
      <p:sp>
        <p:nvSpPr>
          <p:cNvPr id="15" name="Date"/>
          <p:cNvSpPr>
            <a:spLocks noGrp="1"/>
          </p:cNvSpPr>
          <p:nvPr>
            <p:ph type="dt" sz="half" idx="10"/>
          </p:nvPr>
        </p:nvSpPr>
        <p:spPr bwMode="gray">
          <a:xfrm>
            <a:off x="16837397" y="10678263"/>
            <a:ext cx="2374808" cy="304571"/>
          </a:xfrm>
          <a:prstGeom prst="rect">
            <a:avLst/>
          </a:prstGeom>
        </p:spPr>
        <p:txBody>
          <a:bodyPr lIns="0" tIns="0" rIns="0" bIns="0" anchor="b" anchorCtr="0"/>
          <a:lstStyle>
            <a:lvl1pPr algn="r">
              <a:defRPr sz="1979">
                <a:solidFill>
                  <a:schemeClr val="bg2"/>
                </a:solidFill>
              </a:defRPr>
            </a:lvl1pPr>
          </a:lstStyle>
          <a:p>
            <a:r>
              <a:rPr lang="de-DE" noProof="0"/>
              <a:t>Juni 2023</a:t>
            </a:r>
            <a:endParaRPr lang="en-US" noProof="0" dirty="0"/>
          </a:p>
        </p:txBody>
      </p:sp>
      <p:sp>
        <p:nvSpPr>
          <p:cNvPr id="16" name="Footer"/>
          <p:cNvSpPr>
            <a:spLocks noGrp="1"/>
          </p:cNvSpPr>
          <p:nvPr>
            <p:ph type="ftr" sz="quarter" idx="11"/>
          </p:nvPr>
        </p:nvSpPr>
        <p:spPr bwMode="gray">
          <a:xfrm>
            <a:off x="6489165" y="10678263"/>
            <a:ext cx="7124427" cy="304571"/>
          </a:xfrm>
          <a:prstGeom prst="rect">
            <a:avLst/>
          </a:prstGeom>
        </p:spPr>
        <p:txBody>
          <a:bodyPr lIns="0" tIns="0" rIns="0" bIns="0" anchor="b" anchorCtr="0"/>
          <a:lstStyle>
            <a:lvl1pPr algn="ctr">
              <a:defRPr sz="1979">
                <a:solidFill>
                  <a:schemeClr val="bg2"/>
                </a:solidFill>
              </a:defRPr>
            </a:lvl1pPr>
          </a:lstStyle>
          <a:p>
            <a:r>
              <a:rPr lang="en-US" noProof="0"/>
              <a:t>Name / Firma </a:t>
            </a:r>
            <a:endParaRPr lang="en-US" noProof="0" dirty="0"/>
          </a:p>
        </p:txBody>
      </p:sp>
      <p:sp>
        <p:nvSpPr>
          <p:cNvPr id="19" name="Slide Number"/>
          <p:cNvSpPr>
            <a:spLocks noGrp="1"/>
          </p:cNvSpPr>
          <p:nvPr>
            <p:ph type="sldNum" sz="quarter" idx="12"/>
          </p:nvPr>
        </p:nvSpPr>
        <p:spPr bwMode="gray">
          <a:xfrm>
            <a:off x="890554" y="10678263"/>
            <a:ext cx="1484255" cy="304571"/>
          </a:xfrm>
          <a:prstGeom prst="rect">
            <a:avLst/>
          </a:prstGeom>
        </p:spPr>
        <p:txBody>
          <a:bodyPr lIns="0" tIns="0" rIns="0" bIns="0" anchor="b" anchorCtr="0"/>
          <a:lstStyle>
            <a:lvl1pPr>
              <a:defRPr sz="1979">
                <a:solidFill>
                  <a:schemeClr val="bg2"/>
                </a:solidFill>
              </a:defRPr>
            </a:lvl1pPr>
          </a:lstStyle>
          <a:p>
            <a:fld id="{02CEFE82-39F2-4F47-8A0C-D5AB3496FA5C}" type="slidenum">
              <a:rPr lang="en-US" noProof="0" smtClean="0"/>
              <a:pPr/>
              <a:t>‹Nr.›</a:t>
            </a:fld>
            <a:endParaRPr lang="en-US" noProof="0" dirty="0"/>
          </a:p>
        </p:txBody>
      </p:sp>
    </p:spTree>
    <p:extLst>
      <p:ext uri="{BB962C8B-B14F-4D97-AF65-F5344CB8AC3E}">
        <p14:creationId xmlns:p14="http://schemas.microsoft.com/office/powerpoint/2010/main" val="109964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4" name="Bildplatzhalter 3"/>
          <p:cNvSpPr>
            <a:spLocks noGrp="1"/>
          </p:cNvSpPr>
          <p:nvPr>
            <p:ph type="pic" sz="quarter" idx="10"/>
          </p:nvPr>
        </p:nvSpPr>
        <p:spPr>
          <a:xfrm>
            <a:off x="0" y="2471302"/>
            <a:ext cx="20104100" cy="8838048"/>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534924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7" name="Textplatzhalter 3"/>
          <p:cNvSpPr>
            <a:spLocks noGrp="1"/>
          </p:cNvSpPr>
          <p:nvPr>
            <p:ph type="body" sz="half" idx="2" hasCustomPrompt="1"/>
          </p:nvPr>
        </p:nvSpPr>
        <p:spPr>
          <a:xfrm>
            <a:off x="790552" y="5219214"/>
            <a:ext cx="18522996" cy="1172663"/>
          </a:xfrm>
          <a:prstGeom prst="rect">
            <a:avLst/>
          </a:prstGeom>
        </p:spPr>
        <p:txBody>
          <a:bodyPr/>
          <a:lstStyle>
            <a:lvl1pPr marL="0" indent="0" algn="ctr">
              <a:buNone/>
              <a:defRPr sz="7915" b="1" baseline="0">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Vielen Dank</a:t>
            </a:r>
          </a:p>
        </p:txBody>
      </p:sp>
      <p:sp>
        <p:nvSpPr>
          <p:cNvPr id="4" name="Rechteck 3"/>
          <p:cNvSpPr/>
          <p:nvPr userDrawn="1"/>
        </p:nvSpPr>
        <p:spPr>
          <a:xfrm>
            <a:off x="790553" y="6262544"/>
            <a:ext cx="18522998" cy="701410"/>
          </a:xfrm>
          <a:prstGeom prst="rect">
            <a:avLst/>
          </a:prstGeom>
        </p:spPr>
        <p:txBody>
          <a:bodyPr wrap="square">
            <a:spAutoFit/>
          </a:bodyPr>
          <a:lstStyle/>
          <a:p>
            <a:pPr algn="ctr" rtl="0"/>
            <a:r>
              <a:rPr lang="de-DE" sz="3958" kern="1200" dirty="0">
                <a:solidFill>
                  <a:srgbClr val="137C9B"/>
                </a:solidFill>
                <a:latin typeface="Arial"/>
                <a:ea typeface="+mn-ea"/>
                <a:cs typeface="+mn-cs"/>
              </a:rPr>
              <a:t>                             für Ihre Aufmerksamkeit.</a:t>
            </a:r>
          </a:p>
        </p:txBody>
      </p:sp>
    </p:spTree>
    <p:extLst>
      <p:ext uri="{BB962C8B-B14F-4D97-AF65-F5344CB8AC3E}">
        <p14:creationId xmlns:p14="http://schemas.microsoft.com/office/powerpoint/2010/main" val="316458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4197458" y="5243849"/>
            <a:ext cx="11709184" cy="207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87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3" name="Rechteck 2"/>
          <p:cNvSpPr/>
          <p:nvPr userDrawn="1"/>
        </p:nvSpPr>
        <p:spPr>
          <a:xfrm>
            <a:off x="790553" y="5267144"/>
            <a:ext cx="18522995" cy="701410"/>
          </a:xfrm>
          <a:prstGeom prst="rect">
            <a:avLst/>
          </a:prstGeom>
        </p:spPr>
        <p:txBody>
          <a:bodyPr wrap="square">
            <a:spAutoFit/>
          </a:bodyPr>
          <a:lstStyle/>
          <a:p>
            <a:pPr algn="ctr" rtl="0"/>
            <a:r>
              <a:rPr lang="de-DE" altLang="de-DE" sz="3958" kern="1200" dirty="0">
                <a:solidFill>
                  <a:srgbClr val="137C9B"/>
                </a:solidFill>
                <a:latin typeface="Arial"/>
                <a:ea typeface="+mn-ea"/>
                <a:cs typeface="+mn-cs"/>
              </a:rPr>
              <a:t>Wir freuen uns darauf, Sie zu unterstützen! </a:t>
            </a:r>
          </a:p>
        </p:txBody>
      </p:sp>
      <p:sp>
        <p:nvSpPr>
          <p:cNvPr id="5" name="Textplatzhalter 3"/>
          <p:cNvSpPr>
            <a:spLocks noGrp="1"/>
          </p:cNvSpPr>
          <p:nvPr>
            <p:ph type="body" sz="half" idx="10" hasCustomPrompt="1"/>
          </p:nvPr>
        </p:nvSpPr>
        <p:spPr>
          <a:xfrm>
            <a:off x="790552" y="7446010"/>
            <a:ext cx="18522996" cy="558261"/>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790552" y="8019775"/>
            <a:ext cx="18522996" cy="572486"/>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790552" y="8612510"/>
            <a:ext cx="18522996" cy="572486"/>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790552" y="6872244"/>
            <a:ext cx="18522996" cy="558261"/>
          </a:xfrm>
          <a:prstGeom prst="rect">
            <a:avLst/>
          </a:prstGeom>
        </p:spPr>
        <p:txBody>
          <a:bodyPr/>
          <a:lstStyle>
            <a:lvl1pPr marL="0" marR="0" indent="0" algn="ctr" defTabSz="1507846" rtl="0" eaLnBrk="1" fontAlgn="auto" latinLnBrk="0" hangingPunct="1">
              <a:lnSpc>
                <a:spcPct val="90000"/>
              </a:lnSpc>
              <a:spcBef>
                <a:spcPts val="824"/>
              </a:spcBef>
              <a:spcAft>
                <a:spcPts val="0"/>
              </a:spcAft>
              <a:buClrTx/>
              <a:buSzTx/>
              <a:buFont typeface="Arial" panose="020B0604020202020204" pitchFamily="34" charset="0"/>
              <a:buNone/>
              <a:tabLst/>
              <a:defRPr sz="296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2714161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1" name="Bildplatzhalter 2"/>
          <p:cNvSpPr>
            <a:spLocks noGrp="1"/>
          </p:cNvSpPr>
          <p:nvPr>
            <p:ph type="pic" idx="1"/>
          </p:nvPr>
        </p:nvSpPr>
        <p:spPr>
          <a:xfrm>
            <a:off x="790553" y="3052092"/>
            <a:ext cx="5483873" cy="7707498"/>
          </a:xfrm>
          <a:prstGeom prst="rect">
            <a:avLst/>
          </a:prstGeo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dirty="0"/>
              <a:t>Bild durch Klicken auf Symbol hinzufügen</a:t>
            </a:r>
          </a:p>
        </p:txBody>
      </p:sp>
      <p:sp>
        <p:nvSpPr>
          <p:cNvPr id="12" name="Textplatzhalter 3"/>
          <p:cNvSpPr>
            <a:spLocks noGrp="1"/>
          </p:cNvSpPr>
          <p:nvPr>
            <p:ph type="body" sz="half" idx="10"/>
          </p:nvPr>
        </p:nvSpPr>
        <p:spPr>
          <a:xfrm>
            <a:off x="7411284" y="2973909"/>
            <a:ext cx="7175295" cy="62855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78800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9" name="Textplatzhalter 3"/>
          <p:cNvSpPr>
            <a:spLocks noGrp="1"/>
          </p:cNvSpPr>
          <p:nvPr>
            <p:ph type="body" sz="half" idx="2"/>
          </p:nvPr>
        </p:nvSpPr>
        <p:spPr>
          <a:xfrm>
            <a:off x="608816" y="2973908"/>
            <a:ext cx="18704733" cy="7277807"/>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04856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1" name="Bildplatzhalter 2"/>
          <p:cNvSpPr>
            <a:spLocks noGrp="1"/>
          </p:cNvSpPr>
          <p:nvPr>
            <p:ph type="pic" idx="1"/>
          </p:nvPr>
        </p:nvSpPr>
        <p:spPr>
          <a:xfrm>
            <a:off x="11907523" y="2964535"/>
            <a:ext cx="5249055" cy="6966245"/>
          </a:xfrm>
          <a:prstGeom prst="rect">
            <a:avLst/>
          </a:prstGeo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r>
              <a:rPr lang="de-DE" dirty="0"/>
              <a:t>Bild durch Klicken auf Symbol hinzufügen</a:t>
            </a:r>
          </a:p>
        </p:txBody>
      </p:sp>
      <p:sp>
        <p:nvSpPr>
          <p:cNvPr id="12" name="Textplatzhalter 3"/>
          <p:cNvSpPr>
            <a:spLocks noGrp="1"/>
          </p:cNvSpPr>
          <p:nvPr>
            <p:ph type="body" sz="half" idx="2"/>
          </p:nvPr>
        </p:nvSpPr>
        <p:spPr>
          <a:xfrm>
            <a:off x="605326" y="2973909"/>
            <a:ext cx="18708224" cy="6285591"/>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91893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2" name="Textplatzhalter 3"/>
          <p:cNvSpPr>
            <a:spLocks noGrp="1"/>
          </p:cNvSpPr>
          <p:nvPr>
            <p:ph type="body" sz="half" idx="2" hasCustomPrompt="1"/>
          </p:nvPr>
        </p:nvSpPr>
        <p:spPr>
          <a:xfrm>
            <a:off x="607556" y="2983639"/>
            <a:ext cx="18705994" cy="723315"/>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5" name="Textplatzhalter 3"/>
          <p:cNvSpPr>
            <a:spLocks noGrp="1"/>
          </p:cNvSpPr>
          <p:nvPr>
            <p:ph type="body" sz="half" idx="10"/>
          </p:nvPr>
        </p:nvSpPr>
        <p:spPr>
          <a:xfrm>
            <a:off x="605789" y="5255193"/>
            <a:ext cx="18707760" cy="713632"/>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6" name="Textplatzhalter 3"/>
          <p:cNvSpPr>
            <a:spLocks noGrp="1"/>
          </p:cNvSpPr>
          <p:nvPr>
            <p:ph type="body" sz="half" idx="11"/>
          </p:nvPr>
        </p:nvSpPr>
        <p:spPr>
          <a:xfrm>
            <a:off x="625880" y="9486516"/>
            <a:ext cx="18687668" cy="723315"/>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8"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30703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
        <p:nvSpPr>
          <p:cNvPr id="5" name="Tabellenplatzhalter 11"/>
          <p:cNvSpPr>
            <a:spLocks noGrp="1"/>
          </p:cNvSpPr>
          <p:nvPr>
            <p:ph type="tbl" sz="quarter" idx="10"/>
          </p:nvPr>
        </p:nvSpPr>
        <p:spPr>
          <a:xfrm>
            <a:off x="790552" y="3264529"/>
            <a:ext cx="17007336" cy="7615485"/>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Tree>
    <p:extLst>
      <p:ext uri="{BB962C8B-B14F-4D97-AF65-F5344CB8AC3E}">
        <p14:creationId xmlns:p14="http://schemas.microsoft.com/office/powerpoint/2010/main" val="868786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54233"/>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5" name="Rechteck 4"/>
          <p:cNvSpPr/>
          <p:nvPr userDrawn="1"/>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dirty="0">
              <a:solidFill>
                <a:prstClr val="white"/>
              </a:solidFill>
            </a:endParaRPr>
          </a:p>
        </p:txBody>
      </p:sp>
      <p:sp>
        <p:nvSpPr>
          <p:cNvPr id="7" name="Inhaltsplatzhalter 2"/>
          <p:cNvSpPr txBox="1">
            <a:spLocks/>
          </p:cNvSpPr>
          <p:nvPr userDrawn="1"/>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3958"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Tree>
    <p:extLst>
      <p:ext uri="{BB962C8B-B14F-4D97-AF65-F5344CB8AC3E}">
        <p14:creationId xmlns:p14="http://schemas.microsoft.com/office/powerpoint/2010/main" val="113325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A25E4C5B-7DD5-44D9-82AA-D1A702B6C434}"/>
              </a:ext>
            </a:extLst>
          </p:cNvPr>
          <p:cNvSpPr>
            <a:spLocks noGrp="1"/>
          </p:cNvSpPr>
          <p:nvPr>
            <p:ph type="dt" sz="half" idx="10"/>
          </p:nvPr>
        </p:nvSpPr>
        <p:spPr>
          <a:xfrm>
            <a:off x="1005205" y="10517696"/>
            <a:ext cx="4623943" cy="276999"/>
          </a:xfrm>
        </p:spPr>
        <p:txBody>
          <a:bodyPr/>
          <a:lstStyle/>
          <a:p>
            <a:r>
              <a:rPr lang="de-DE"/>
              <a:t>Juni 2023</a:t>
            </a:r>
          </a:p>
        </p:txBody>
      </p:sp>
      <p:sp>
        <p:nvSpPr>
          <p:cNvPr id="3" name="Fußzeilenplatzhalter 2">
            <a:extLst>
              <a:ext uri="{FF2B5EF4-FFF2-40B4-BE49-F238E27FC236}">
                <a16:creationId xmlns:a16="http://schemas.microsoft.com/office/drawing/2014/main" xmlns="" id="{DEB08DC6-F8AE-4B8D-AD88-2785F2438BE7}"/>
              </a:ext>
            </a:extLst>
          </p:cNvPr>
          <p:cNvSpPr>
            <a:spLocks noGrp="1"/>
          </p:cNvSpPr>
          <p:nvPr>
            <p:ph type="ftr" sz="quarter" idx="11"/>
          </p:nvPr>
        </p:nvSpPr>
        <p:spPr>
          <a:xfrm>
            <a:off x="6835394" y="10517696"/>
            <a:ext cx="6433312" cy="276999"/>
          </a:xfrm>
        </p:spPr>
        <p:txBody>
          <a:bodyPr/>
          <a:lstStyle/>
          <a:p>
            <a:r>
              <a:rPr lang="de-DE"/>
              <a:t>Name / Firma </a:t>
            </a:r>
          </a:p>
        </p:txBody>
      </p:sp>
      <p:sp>
        <p:nvSpPr>
          <p:cNvPr id="4" name="Foliennummernplatzhalter 3">
            <a:extLst>
              <a:ext uri="{FF2B5EF4-FFF2-40B4-BE49-F238E27FC236}">
                <a16:creationId xmlns:a16="http://schemas.microsoft.com/office/drawing/2014/main" xmlns="" id="{1EA4C8C4-0B32-491D-9890-11EEDEC78275}"/>
              </a:ext>
            </a:extLst>
          </p:cNvPr>
          <p:cNvSpPr>
            <a:spLocks noGrp="1"/>
          </p:cNvSpPr>
          <p:nvPr>
            <p:ph type="sldNum" sz="quarter" idx="12"/>
          </p:nvPr>
        </p:nvSpPr>
        <p:spPr>
          <a:xfrm>
            <a:off x="14474953" y="10517696"/>
            <a:ext cx="4623943" cy="276999"/>
          </a:xfrm>
        </p:spPr>
        <p:txBody>
          <a:bodyPr/>
          <a:lstStyle/>
          <a:p>
            <a:fld id="{4D6DAB25-27F0-4816-8D3F-CA1B79D4574F}" type="slidenum">
              <a:rPr lang="de-DE" smtClean="0"/>
              <a:t>‹Nr.›</a:t>
            </a:fld>
            <a:endParaRPr lang="de-DE"/>
          </a:p>
        </p:txBody>
      </p:sp>
    </p:spTree>
    <p:extLst>
      <p:ext uri="{BB962C8B-B14F-4D97-AF65-F5344CB8AC3E}">
        <p14:creationId xmlns:p14="http://schemas.microsoft.com/office/powerpoint/2010/main" val="377254003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4" name="Bildplatzhalter 3"/>
          <p:cNvSpPr>
            <a:spLocks noGrp="1"/>
          </p:cNvSpPr>
          <p:nvPr>
            <p:ph type="pic" sz="quarter" idx="10"/>
          </p:nvPr>
        </p:nvSpPr>
        <p:spPr>
          <a:xfrm>
            <a:off x="0" y="2471302"/>
            <a:ext cx="20104100" cy="8838048"/>
          </a:xfrm>
          <a:prstGeom prst="rect">
            <a:avLst/>
          </a:prstGeom>
        </p:spPr>
        <p:txBody>
          <a:bodyPr/>
          <a:lstStyle>
            <a:lvl1pPr marL="0" indent="0">
              <a:buFontTx/>
              <a:buNone/>
              <a:defRPr>
                <a:solidFill>
                  <a:srgbClr val="1D2D4B"/>
                </a:solidFill>
              </a:defRPr>
            </a:lvl1pPr>
          </a:lstStyle>
          <a:p>
            <a:r>
              <a:rPr lang="de-DE" dirty="0"/>
              <a:t>Bild</a:t>
            </a:r>
          </a:p>
        </p:txBody>
      </p:sp>
      <p:sp>
        <p:nvSpPr>
          <p:cNvPr id="10" name="Textplatzhalter 2"/>
          <p:cNvSpPr>
            <a:spLocks noGrp="1"/>
          </p:cNvSpPr>
          <p:nvPr>
            <p:ph type="body" sz="quarter" idx="11" hasCustomPrompt="1"/>
          </p:nvPr>
        </p:nvSpPr>
        <p:spPr>
          <a:xfrm>
            <a:off x="0" y="4120188"/>
            <a:ext cx="20104100" cy="652506"/>
          </a:xfrm>
          <a:prstGeom prst="rect">
            <a:avLst/>
          </a:prstGeom>
        </p:spPr>
        <p:txBody>
          <a:bodyPr/>
          <a:lstStyle>
            <a:lvl1pPr marL="0" indent="0" algn="ctr">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Tree>
    <p:extLst>
      <p:ext uri="{BB962C8B-B14F-4D97-AF65-F5344CB8AC3E}">
        <p14:creationId xmlns:p14="http://schemas.microsoft.com/office/powerpoint/2010/main" val="506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7" name="Textplatzhalter 3"/>
          <p:cNvSpPr>
            <a:spLocks noGrp="1"/>
          </p:cNvSpPr>
          <p:nvPr>
            <p:ph type="body" sz="half" idx="2" hasCustomPrompt="1"/>
          </p:nvPr>
        </p:nvSpPr>
        <p:spPr>
          <a:xfrm>
            <a:off x="609056" y="2924199"/>
            <a:ext cx="18704494" cy="628559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3619367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4" name="Textplatzhalter 2"/>
          <p:cNvSpPr>
            <a:spLocks noGrp="1"/>
          </p:cNvSpPr>
          <p:nvPr>
            <p:ph type="body" sz="quarter" idx="10" hasCustomPrompt="1"/>
          </p:nvPr>
        </p:nvSpPr>
        <p:spPr>
          <a:xfrm>
            <a:off x="597828" y="2902865"/>
            <a:ext cx="18715720"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5" name="Textplatzhalter 3"/>
          <p:cNvSpPr>
            <a:spLocks noGrp="1"/>
          </p:cNvSpPr>
          <p:nvPr>
            <p:ph type="body" sz="half" idx="2"/>
          </p:nvPr>
        </p:nvSpPr>
        <p:spPr>
          <a:xfrm>
            <a:off x="610175" y="3761929"/>
            <a:ext cx="18703374" cy="1141222"/>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7" name="Textplatzhalter 2"/>
          <p:cNvSpPr>
            <a:spLocks noGrp="1"/>
          </p:cNvSpPr>
          <p:nvPr>
            <p:ph type="body" sz="quarter" idx="12" hasCustomPrompt="1"/>
          </p:nvPr>
        </p:nvSpPr>
        <p:spPr>
          <a:xfrm>
            <a:off x="595667" y="6899647"/>
            <a:ext cx="18717882"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8" name="Textplatzhalter 3"/>
          <p:cNvSpPr>
            <a:spLocks noGrp="1"/>
          </p:cNvSpPr>
          <p:nvPr>
            <p:ph type="body" sz="half" idx="13"/>
          </p:nvPr>
        </p:nvSpPr>
        <p:spPr>
          <a:xfrm>
            <a:off x="562381" y="7758707"/>
            <a:ext cx="18751169" cy="1141222"/>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2" name="Titelplatzhalter 1"/>
          <p:cNvSpPr>
            <a:spLocks noGrp="1"/>
          </p:cNvSpPr>
          <p:nvPr>
            <p:ph type="title" hasCustomPrompt="1"/>
          </p:nvPr>
        </p:nvSpPr>
        <p:spPr>
          <a:xfrm>
            <a:off x="602654" y="338633"/>
            <a:ext cx="17061731"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12937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4" name="Textplatzhalter 2"/>
          <p:cNvSpPr>
            <a:spLocks noGrp="1"/>
          </p:cNvSpPr>
          <p:nvPr>
            <p:ph type="body" sz="quarter" idx="10" hasCustomPrompt="1"/>
          </p:nvPr>
        </p:nvSpPr>
        <p:spPr>
          <a:xfrm>
            <a:off x="597828" y="2902865"/>
            <a:ext cx="18715720"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63506"/>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3" name="Textplatzhalter 3"/>
          <p:cNvSpPr>
            <a:spLocks noGrp="1"/>
          </p:cNvSpPr>
          <p:nvPr>
            <p:ph type="body" sz="half" idx="13"/>
          </p:nvPr>
        </p:nvSpPr>
        <p:spPr>
          <a:xfrm>
            <a:off x="612669" y="7703076"/>
            <a:ext cx="18693964"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5" name="Titelplatzhalter 1"/>
          <p:cNvSpPr>
            <a:spLocks noGrp="1"/>
          </p:cNvSpPr>
          <p:nvPr>
            <p:ph type="title" hasCustomPrompt="1"/>
          </p:nvPr>
        </p:nvSpPr>
        <p:spPr>
          <a:xfrm>
            <a:off x="602654" y="338633"/>
            <a:ext cx="16967493"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82597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4" name="Textplatzhalter 2"/>
          <p:cNvSpPr>
            <a:spLocks noGrp="1"/>
          </p:cNvSpPr>
          <p:nvPr>
            <p:ph type="body" sz="quarter" idx="10" hasCustomPrompt="1"/>
          </p:nvPr>
        </p:nvSpPr>
        <p:spPr>
          <a:xfrm>
            <a:off x="597828" y="2902865"/>
            <a:ext cx="18715720"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63506"/>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3" name="Textplatzhalter 3"/>
          <p:cNvSpPr>
            <a:spLocks noGrp="1"/>
          </p:cNvSpPr>
          <p:nvPr>
            <p:ph type="body" sz="half" idx="13"/>
          </p:nvPr>
        </p:nvSpPr>
        <p:spPr>
          <a:xfrm>
            <a:off x="605753" y="7703076"/>
            <a:ext cx="18693964"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36286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1" name="Textplatzhalter 2"/>
          <p:cNvSpPr>
            <a:spLocks noGrp="1"/>
          </p:cNvSpPr>
          <p:nvPr>
            <p:ph type="body" sz="quarter" idx="10" hasCustomPrompt="1"/>
          </p:nvPr>
        </p:nvSpPr>
        <p:spPr>
          <a:xfrm>
            <a:off x="608299" y="2840035"/>
            <a:ext cx="1872357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3" name="Textplatzhalter 3"/>
          <p:cNvSpPr>
            <a:spLocks noGrp="1"/>
          </p:cNvSpPr>
          <p:nvPr>
            <p:ph type="body" sz="half" idx="2"/>
          </p:nvPr>
        </p:nvSpPr>
        <p:spPr>
          <a:xfrm>
            <a:off x="607565" y="3761929"/>
            <a:ext cx="18705985" cy="1141222"/>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4" name="Textplatzhalter 3"/>
          <p:cNvSpPr>
            <a:spLocks noGrp="1"/>
          </p:cNvSpPr>
          <p:nvPr>
            <p:ph type="body" sz="half" idx="13"/>
          </p:nvPr>
        </p:nvSpPr>
        <p:spPr>
          <a:xfrm>
            <a:off x="606492" y="7708312"/>
            <a:ext cx="18707056"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a:t>
            </a:r>
          </a:p>
        </p:txBody>
      </p:sp>
      <p:sp>
        <p:nvSpPr>
          <p:cNvPr id="15"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42341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2" name="Tabellenplatzhalter 11"/>
          <p:cNvSpPr>
            <a:spLocks noGrp="1"/>
          </p:cNvSpPr>
          <p:nvPr>
            <p:ph type="tbl" sz="quarter" idx="10"/>
          </p:nvPr>
        </p:nvSpPr>
        <p:spPr>
          <a:xfrm>
            <a:off x="790552" y="3264529"/>
            <a:ext cx="17007336" cy="7615485"/>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6"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458722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6" name="Titelplatzhalter 1"/>
          <p:cNvSpPr>
            <a:spLocks noGrp="1"/>
          </p:cNvSpPr>
          <p:nvPr>
            <p:ph type="title" hasCustomPrompt="1"/>
          </p:nvPr>
        </p:nvSpPr>
        <p:spPr>
          <a:xfrm>
            <a:off x="602654" y="338633"/>
            <a:ext cx="16936080" cy="2185952"/>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1" name="Diagrammplatzhalter 10"/>
          <p:cNvSpPr>
            <a:spLocks noGrp="1"/>
          </p:cNvSpPr>
          <p:nvPr>
            <p:ph type="chart" sz="quarter" idx="10" hasCustomPrompt="1"/>
          </p:nvPr>
        </p:nvSpPr>
        <p:spPr>
          <a:xfrm>
            <a:off x="790553" y="3232181"/>
            <a:ext cx="17014688" cy="7647833"/>
          </a:xfrm>
          <a:prstGeom prst="rect">
            <a:avLst/>
          </a:prstGeom>
        </p:spPr>
        <p:txBody>
          <a:bodyPr/>
          <a:lstStyle>
            <a:lvl1pPr marL="0" indent="0">
              <a:buFontTx/>
              <a:buNone/>
              <a:defRPr sz="3958">
                <a:solidFill>
                  <a:srgbClr val="1D2D4B"/>
                </a:solidFill>
              </a:defRPr>
            </a:lvl1pPr>
          </a:lstStyle>
          <a:p>
            <a:r>
              <a:rPr lang="de-DE" dirty="0"/>
              <a:t>Diagramme</a:t>
            </a:r>
          </a:p>
        </p:txBody>
      </p:sp>
    </p:spTree>
    <p:extLst>
      <p:ext uri="{BB962C8B-B14F-4D97-AF65-F5344CB8AC3E}">
        <p14:creationId xmlns:p14="http://schemas.microsoft.com/office/powerpoint/2010/main" val="357473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TEXT - Standar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8EABC81-5ACB-4532-81EB-AB290F291120}"/>
              </a:ext>
            </a:extLst>
          </p:cNvPr>
          <p:cNvSpPr>
            <a:spLocks noGrp="1"/>
          </p:cNvSpPr>
          <p:nvPr>
            <p:ph type="title" hasCustomPrompt="1"/>
          </p:nvPr>
        </p:nvSpPr>
        <p:spPr>
          <a:xfrm>
            <a:off x="743931" y="753267"/>
            <a:ext cx="18616238" cy="1885546"/>
          </a:xfrm>
          <a:prstGeom prst="rect">
            <a:avLst/>
          </a:prstGeom>
        </p:spPr>
        <p:txBody>
          <a:bodyPr anchor="t"/>
          <a:lstStyle>
            <a:lvl1pPr>
              <a:defRPr sz="5171">
                <a:latin typeface="+mj-lt"/>
              </a:defRPr>
            </a:lvl1pPr>
          </a:lstStyle>
          <a:p>
            <a:r>
              <a:rPr lang="de-DE" dirty="0"/>
              <a:t>Titel durch Klicken bearbeiten</a:t>
            </a:r>
            <a:endParaRPr lang="de-AT" dirty="0"/>
          </a:p>
        </p:txBody>
      </p:sp>
      <p:sp>
        <p:nvSpPr>
          <p:cNvPr id="12" name="Textplatzhalter 6">
            <a:extLst>
              <a:ext uri="{FF2B5EF4-FFF2-40B4-BE49-F238E27FC236}">
                <a16:creationId xmlns:a16="http://schemas.microsoft.com/office/drawing/2014/main" xmlns="" id="{9AD9F09F-4E53-4F70-8135-6B34A9B4FE4F}"/>
              </a:ext>
            </a:extLst>
          </p:cNvPr>
          <p:cNvSpPr>
            <a:spLocks noGrp="1"/>
          </p:cNvSpPr>
          <p:nvPr>
            <p:ph type="body" sz="quarter" idx="10" hasCustomPrompt="1"/>
          </p:nvPr>
        </p:nvSpPr>
        <p:spPr>
          <a:xfrm>
            <a:off x="744247" y="3015655"/>
            <a:ext cx="12287376" cy="7162816"/>
          </a:xfrm>
          <a:prstGeom prst="rect">
            <a:avLst/>
          </a:prstGeom>
        </p:spPr>
        <p:txBody>
          <a:bodyPr/>
          <a:lstStyle>
            <a:lvl1pPr marL="0" indent="0">
              <a:spcBef>
                <a:spcPts val="646"/>
              </a:spcBef>
              <a:spcAft>
                <a:spcPts val="646"/>
              </a:spcAft>
              <a:buNone/>
              <a:defRPr>
                <a:latin typeface="+mn-lt"/>
              </a:defRPr>
            </a:lvl1pPr>
            <a:lvl2pPr marL="349060" indent="0">
              <a:buNone/>
              <a:defRPr>
                <a:latin typeface="+mn-lt"/>
              </a:defRPr>
            </a:lvl2pPr>
            <a:lvl3pPr marL="698121" indent="0">
              <a:buNone/>
              <a:defRPr>
                <a:latin typeface="+mn-lt"/>
              </a:defRPr>
            </a:lvl3pPr>
            <a:lvl4pPr marL="1047181" indent="0">
              <a:buNone/>
              <a:defRPr>
                <a:latin typeface="+mn-lt"/>
              </a:defRPr>
            </a:lvl4pPr>
            <a:lvl5pPr marL="1396241" indent="0">
              <a:buNone/>
              <a:defRPr>
                <a:latin typeface="+mn-lt"/>
              </a:defRPr>
            </a:lvl5pPr>
          </a:lstStyle>
          <a:p>
            <a:pPr lvl="0"/>
            <a:r>
              <a:rPr lang="de-DE" dirty="0"/>
              <a:t>Text durch Klicken bearbeiten</a:t>
            </a:r>
            <a:endParaRPr lang="de-AT" dirty="0"/>
          </a:p>
        </p:txBody>
      </p:sp>
      <p:sp>
        <p:nvSpPr>
          <p:cNvPr id="7" name="Datumsplatzhalter 6">
            <a:extLst>
              <a:ext uri="{FF2B5EF4-FFF2-40B4-BE49-F238E27FC236}">
                <a16:creationId xmlns:a16="http://schemas.microsoft.com/office/drawing/2014/main" xmlns="" id="{3F09E9AE-C66C-4D56-85F5-7BFD2E2FE351}"/>
              </a:ext>
            </a:extLst>
          </p:cNvPr>
          <p:cNvSpPr>
            <a:spLocks noGrp="1"/>
          </p:cNvSpPr>
          <p:nvPr>
            <p:ph type="dt" sz="half" idx="11"/>
          </p:nvPr>
        </p:nvSpPr>
        <p:spPr>
          <a:xfrm>
            <a:off x="9399221" y="10670380"/>
            <a:ext cx="1303093" cy="193779"/>
          </a:xfrm>
          <a:prstGeom prst="rect">
            <a:avLst/>
          </a:prstGeom>
        </p:spPr>
        <p:txBody>
          <a:bodyPr/>
          <a:lstStyle/>
          <a:p>
            <a:pPr algn="l" rtl="0"/>
            <a:fld id="{57EAF43A-9C5B-429A-971F-77AE924073CE}" type="datetime1">
              <a:rPr lang="de-DE" kern="1200">
                <a:solidFill>
                  <a:srgbClr val="000000"/>
                </a:solidFill>
                <a:latin typeface="Arial"/>
                <a:ea typeface="+mn-ea"/>
                <a:cs typeface="+mn-cs"/>
              </a:rPr>
              <a:pPr algn="l" rtl="0"/>
              <a:t>19.06.2024</a:t>
            </a:fld>
            <a:endParaRPr lang="de-AT" kern="1200" dirty="0">
              <a:solidFill>
                <a:srgbClr val="000000"/>
              </a:solidFill>
              <a:latin typeface="Arial"/>
              <a:ea typeface="+mn-ea"/>
              <a:cs typeface="+mn-cs"/>
            </a:endParaRPr>
          </a:p>
        </p:txBody>
      </p:sp>
      <p:sp>
        <p:nvSpPr>
          <p:cNvPr id="9" name="Fußzeilenplatzhalter 8">
            <a:extLst>
              <a:ext uri="{FF2B5EF4-FFF2-40B4-BE49-F238E27FC236}">
                <a16:creationId xmlns:a16="http://schemas.microsoft.com/office/drawing/2014/main" xmlns="" id="{4666A476-6B5A-4CE8-A4BF-4FEE3F197D25}"/>
              </a:ext>
            </a:extLst>
          </p:cNvPr>
          <p:cNvSpPr>
            <a:spLocks noGrp="1"/>
          </p:cNvSpPr>
          <p:nvPr>
            <p:ph type="ftr" sz="quarter" idx="12"/>
          </p:nvPr>
        </p:nvSpPr>
        <p:spPr>
          <a:xfrm>
            <a:off x="1118371" y="10670379"/>
            <a:ext cx="6699808" cy="193781"/>
          </a:xfrm>
          <a:prstGeom prst="rect">
            <a:avLst/>
          </a:prstGeom>
        </p:spPr>
        <p:txBody>
          <a:bodyPr/>
          <a:lstStyle>
            <a:lvl1pPr>
              <a:defRPr/>
            </a:lvl1pPr>
          </a:lstStyle>
          <a:p>
            <a:pPr algn="l" rtl="0"/>
            <a:r>
              <a:rPr lang="de-AT" kern="1200" dirty="0">
                <a:solidFill>
                  <a:srgbClr val="000000"/>
                </a:solidFill>
                <a:latin typeface="Arial"/>
                <a:ea typeface="+mn-ea"/>
                <a:cs typeface="+mn-cs"/>
              </a:rPr>
              <a:t>Helvetia </a:t>
            </a:r>
            <a:r>
              <a:rPr lang="de-AT" kern="1200" dirty="0" err="1">
                <a:solidFill>
                  <a:srgbClr val="000000"/>
                </a:solidFill>
                <a:latin typeface="Arial"/>
                <a:ea typeface="+mn-ea"/>
                <a:cs typeface="+mn-cs"/>
              </a:rPr>
              <a:t>WorkLife</a:t>
            </a:r>
            <a:r>
              <a:rPr lang="de-AT" kern="1200" dirty="0">
                <a:solidFill>
                  <a:srgbClr val="000000"/>
                </a:solidFill>
                <a:latin typeface="Arial"/>
                <a:ea typeface="+mn-ea"/>
                <a:cs typeface="+mn-cs"/>
              </a:rPr>
              <a:t> </a:t>
            </a:r>
            <a:r>
              <a:rPr lang="de-AT" kern="1200" dirty="0" err="1">
                <a:solidFill>
                  <a:srgbClr val="000000"/>
                </a:solidFill>
                <a:latin typeface="Arial"/>
                <a:ea typeface="+mn-ea"/>
                <a:cs typeface="+mn-cs"/>
              </a:rPr>
              <a:t>Direct</a:t>
            </a:r>
            <a:r>
              <a:rPr lang="de-AT" kern="1200" dirty="0">
                <a:solidFill>
                  <a:srgbClr val="000000"/>
                </a:solidFill>
                <a:latin typeface="Arial"/>
                <a:ea typeface="+mn-ea"/>
                <a:cs typeface="+mn-cs"/>
              </a:rPr>
              <a:t> - Arbeitnehmerpräsentation</a:t>
            </a:r>
          </a:p>
        </p:txBody>
      </p:sp>
      <p:sp>
        <p:nvSpPr>
          <p:cNvPr id="10" name="Foliennummernplatzhalter 9">
            <a:extLst>
              <a:ext uri="{FF2B5EF4-FFF2-40B4-BE49-F238E27FC236}">
                <a16:creationId xmlns:a16="http://schemas.microsoft.com/office/drawing/2014/main" xmlns="" id="{2355D682-6FF8-4DF4-B59A-D2BB38645387}"/>
              </a:ext>
            </a:extLst>
          </p:cNvPr>
          <p:cNvSpPr>
            <a:spLocks noGrp="1"/>
          </p:cNvSpPr>
          <p:nvPr>
            <p:ph type="sldNum" sz="quarter" idx="13"/>
          </p:nvPr>
        </p:nvSpPr>
        <p:spPr>
          <a:xfrm>
            <a:off x="743935" y="10670379"/>
            <a:ext cx="374434" cy="193781"/>
          </a:xfrm>
          <a:prstGeom prst="rect">
            <a:avLst/>
          </a:prstGeom>
        </p:spPr>
        <p:txBody>
          <a:bodyPr/>
          <a:lstStyle/>
          <a:p>
            <a:pPr algn="l" rtl="0"/>
            <a:fld id="{8A502CCC-8A67-4693-AC99-52F4840EABEB}" type="slidenum">
              <a:rPr lang="de-AT" kern="1200">
                <a:solidFill>
                  <a:srgbClr val="000000"/>
                </a:solidFill>
                <a:latin typeface="Arial"/>
                <a:ea typeface="+mn-ea"/>
                <a:cs typeface="+mn-cs"/>
              </a:rPr>
              <a:pPr algn="l" rtl="0"/>
              <a:t>‹Nr.›</a:t>
            </a:fld>
            <a:endParaRPr lang="de-AT" kern="1200" dirty="0">
              <a:solidFill>
                <a:srgbClr val="000000"/>
              </a:solidFill>
              <a:latin typeface="Arial"/>
              <a:ea typeface="+mn-ea"/>
              <a:cs typeface="+mn-cs"/>
            </a:endParaRPr>
          </a:p>
        </p:txBody>
      </p:sp>
      <p:pic>
        <p:nvPicPr>
          <p:cNvPr id="11" name="Grafik 10">
            <a:extLst>
              <a:ext uri="{FF2B5EF4-FFF2-40B4-BE49-F238E27FC236}">
                <a16:creationId xmlns:a16="http://schemas.microsoft.com/office/drawing/2014/main" xmlns="" id="{C354CAFE-A045-4BE4-99A4-F5F8D749C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169974" y="10034799"/>
            <a:ext cx="2190194" cy="973312"/>
          </a:xfrm>
          <a:prstGeom prst="rect">
            <a:avLst/>
          </a:prstGeom>
        </p:spPr>
      </p:pic>
    </p:spTree>
    <p:extLst>
      <p:ext uri="{BB962C8B-B14F-4D97-AF65-F5344CB8AC3E}">
        <p14:creationId xmlns:p14="http://schemas.microsoft.com/office/powerpoint/2010/main" val="38124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9" name="Titelplatzhalter 1"/>
          <p:cNvSpPr>
            <a:spLocks noGrp="1"/>
          </p:cNvSpPr>
          <p:nvPr>
            <p:ph type="title" hasCustomPrompt="1"/>
          </p:nvPr>
        </p:nvSpPr>
        <p:spPr>
          <a:xfrm>
            <a:off x="600585" y="610493"/>
            <a:ext cx="14861834" cy="2185952"/>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8" name="Rechteck 7"/>
          <p:cNvSpPr/>
          <p:nvPr userDrawn="1"/>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kern="1200">
              <a:solidFill>
                <a:prstClr val="white"/>
              </a:solidFill>
            </a:endParaRPr>
          </a:p>
        </p:txBody>
      </p:sp>
      <p:sp>
        <p:nvSpPr>
          <p:cNvPr id="11" name="Inhaltsplatzhalter 2"/>
          <p:cNvSpPr txBox="1">
            <a:spLocks/>
          </p:cNvSpPr>
          <p:nvPr userDrawn="1"/>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3958"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13"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Tree>
    <p:extLst>
      <p:ext uri="{BB962C8B-B14F-4D97-AF65-F5344CB8AC3E}">
        <p14:creationId xmlns:p14="http://schemas.microsoft.com/office/powerpoint/2010/main" val="32970283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el">
    <p:spTree>
      <p:nvGrpSpPr>
        <p:cNvPr id="1" name=""/>
        <p:cNvGrpSpPr/>
        <p:nvPr/>
      </p:nvGrpSpPr>
      <p:grpSpPr>
        <a:xfrm>
          <a:off x="0" y="0"/>
          <a:ext cx="0" cy="0"/>
          <a:chOff x="0" y="0"/>
          <a:chExt cx="0" cy="0"/>
        </a:xfrm>
      </p:grpSpPr>
      <p:sp>
        <p:nvSpPr>
          <p:cNvPr id="5" name="Rechteck 4"/>
          <p:cNvSpPr/>
          <p:nvPr/>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600585" y="610493"/>
            <a:ext cx="14861834" cy="2185952"/>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8" name="Rechteck 7"/>
          <p:cNvSpPr/>
          <p:nvPr userDrawn="1"/>
        </p:nvSpPr>
        <p:spPr>
          <a:xfrm>
            <a:off x="790552" y="6914270"/>
            <a:ext cx="13894181" cy="166887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887527" y="588205"/>
            <a:ext cx="19129028" cy="7813893"/>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3958"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50483" y="1200666"/>
            <a:ext cx="3684007" cy="681608"/>
          </a:xfrm>
          <a:prstGeom prst="rect">
            <a:avLst/>
          </a:prstGeom>
        </p:spPr>
      </p:pic>
      <p:sp>
        <p:nvSpPr>
          <p:cNvPr id="13" name="Foliennummernplatzhalter 5"/>
          <p:cNvSpPr>
            <a:spLocks noGrp="1"/>
          </p:cNvSpPr>
          <p:nvPr>
            <p:ph type="sldNum" sz="quarter" idx="4"/>
          </p:nvPr>
        </p:nvSpPr>
        <p:spPr>
          <a:xfrm>
            <a:off x="14973168" y="10527097"/>
            <a:ext cx="4523423" cy="49827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10907989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extplatzhalter 3"/>
          <p:cNvSpPr>
            <a:spLocks noGrp="1"/>
          </p:cNvSpPr>
          <p:nvPr>
            <p:ph type="body" sz="half" idx="2" hasCustomPrompt="1"/>
          </p:nvPr>
        </p:nvSpPr>
        <p:spPr>
          <a:xfrm>
            <a:off x="609054" y="2970078"/>
            <a:ext cx="18704494" cy="7909936"/>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2280165012"/>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6"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7"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641840078"/>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0" name="Textplatzhalter 3"/>
          <p:cNvSpPr>
            <a:spLocks noGrp="1"/>
          </p:cNvSpPr>
          <p:nvPr>
            <p:ph type="body" sz="half" idx="2"/>
          </p:nvPr>
        </p:nvSpPr>
        <p:spPr>
          <a:xfrm>
            <a:off x="605326" y="2966925"/>
            <a:ext cx="18708224" cy="791308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1130884" marR="0" indent="-376961" algn="l" defTabSz="1507846" rtl="0" eaLnBrk="1" fontAlgn="auto" latinLnBrk="0" hangingPunct="1">
              <a:lnSpc>
                <a:spcPct val="90000"/>
              </a:lnSpc>
              <a:spcBef>
                <a:spcPts val="824"/>
              </a:spcBef>
              <a:spcAft>
                <a:spcPts val="0"/>
              </a:spcAft>
              <a:buClrTx/>
              <a:buSzTx/>
              <a:buFont typeface="Symbol" panose="05050102010706020507" pitchFamily="18" charset="2"/>
              <a:buChar char="-"/>
              <a:tabLst/>
              <a:defRPr sz="2968">
                <a:solidFill>
                  <a:srgbClr val="1D2D4B"/>
                </a:solidFill>
              </a:defRPr>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095064115"/>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2" name="Textplatzhalter 3"/>
          <p:cNvSpPr>
            <a:spLocks noGrp="1"/>
          </p:cNvSpPr>
          <p:nvPr>
            <p:ph type="body" sz="half" idx="2" hasCustomPrompt="1"/>
          </p:nvPr>
        </p:nvSpPr>
        <p:spPr>
          <a:xfrm>
            <a:off x="607556" y="2969807"/>
            <a:ext cx="18705994" cy="2051117"/>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15" name="Textplatzhalter 3"/>
          <p:cNvSpPr>
            <a:spLocks noGrp="1"/>
          </p:cNvSpPr>
          <p:nvPr>
            <p:ph type="body" sz="half" idx="10"/>
          </p:nvPr>
        </p:nvSpPr>
        <p:spPr>
          <a:xfrm>
            <a:off x="605789" y="5255193"/>
            <a:ext cx="18707760" cy="4127380"/>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8"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9" name="Textplatzhalter 3"/>
          <p:cNvSpPr>
            <a:spLocks noGrp="1"/>
          </p:cNvSpPr>
          <p:nvPr>
            <p:ph type="body" sz="half" idx="11" hasCustomPrompt="1"/>
          </p:nvPr>
        </p:nvSpPr>
        <p:spPr>
          <a:xfrm>
            <a:off x="625881" y="10636299"/>
            <a:ext cx="17786125" cy="522260"/>
          </a:xfrm>
          <a:prstGeom prst="rect">
            <a:avLst/>
          </a:prstGeom>
        </p:spPr>
        <p:txBody>
          <a:bodyPr/>
          <a:lstStyle>
            <a:lvl1pPr marL="0" indent="0">
              <a:buNone/>
              <a:defRPr sz="1649">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Quelltext</a:t>
            </a:r>
          </a:p>
        </p:txBody>
      </p:sp>
    </p:spTree>
    <p:extLst>
      <p:ext uri="{BB962C8B-B14F-4D97-AF65-F5344CB8AC3E}">
        <p14:creationId xmlns:p14="http://schemas.microsoft.com/office/powerpoint/2010/main" val="3752082123"/>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3"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609054" y="3706593"/>
            <a:ext cx="18704494" cy="7173421"/>
          </a:xfrm>
          <a:prstGeom prst="rect">
            <a:avLst/>
          </a:prstGeom>
        </p:spPr>
        <p:txBody>
          <a:bodyPr/>
          <a:lstStyle>
            <a:lvl1pPr marL="0" indent="0">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Tree>
    <p:extLst>
      <p:ext uri="{BB962C8B-B14F-4D97-AF65-F5344CB8AC3E}">
        <p14:creationId xmlns:p14="http://schemas.microsoft.com/office/powerpoint/2010/main" val="1342039972"/>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10"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1" name="Textplatzhalter 3"/>
          <p:cNvSpPr>
            <a:spLocks noGrp="1"/>
          </p:cNvSpPr>
          <p:nvPr>
            <p:ph type="body" sz="half" idx="11" hasCustomPrompt="1"/>
          </p:nvPr>
        </p:nvSpPr>
        <p:spPr>
          <a:xfrm>
            <a:off x="609054" y="3706593"/>
            <a:ext cx="18704494" cy="7173421"/>
          </a:xfrm>
          <a:prstGeom prst="rect">
            <a:avLst/>
          </a:prstGeom>
        </p:spPr>
        <p:txBody>
          <a:bodyPr/>
          <a:lstStyle>
            <a:lvl1pPr marL="565442" indent="-565442">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389931863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73791"/>
            <a:ext cx="18704494" cy="6599308"/>
          </a:xfrm>
          <a:prstGeom prst="rect">
            <a:avLst/>
          </a:prstGeom>
        </p:spPr>
        <p:txBody>
          <a:bodyPr/>
          <a:lstStyle>
            <a:lvl1pPr marL="0" indent="0">
              <a:spcBef>
                <a:spcPts val="0"/>
              </a:spcBef>
              <a:buNone/>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4204490202"/>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0DB11324-E0A8-4199-978D-02885A0D0942}" type="slidenum">
              <a:rPr lang="de-DE" kern="1200" smtClean="0">
                <a:ea typeface="+mn-ea"/>
              </a:rPr>
              <a:pPr rtl="0"/>
              <a:t>‹Nr.›</a:t>
            </a:fld>
            <a:endParaRPr lang="de-DE" kern="1200">
              <a:ea typeface="+mn-ea"/>
            </a:endParaRPr>
          </a:p>
        </p:txBody>
      </p:sp>
      <p:sp>
        <p:nvSpPr>
          <p:cNvPr id="7"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10"/>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609056" y="4273791"/>
            <a:ext cx="18704494" cy="6599308"/>
          </a:xfrm>
          <a:prstGeom prst="rect">
            <a:avLst/>
          </a:prstGeom>
        </p:spPr>
        <p:txBody>
          <a:bodyPr/>
          <a:lstStyle>
            <a:lvl1pPr marL="565442" indent="-565442">
              <a:spcBef>
                <a:spcPts val="0"/>
              </a:spcBef>
              <a:buFont typeface="Wingdings" panose="05000000000000000000" pitchFamily="2" charset="2"/>
              <a:buChar char="§"/>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dirty="0"/>
              <a:t>Textmasterformat bearbeiten </a:t>
            </a:r>
          </a:p>
        </p:txBody>
      </p:sp>
    </p:spTree>
    <p:extLst>
      <p:ext uri="{BB962C8B-B14F-4D97-AF65-F5344CB8AC3E}">
        <p14:creationId xmlns:p14="http://schemas.microsoft.com/office/powerpoint/2010/main" val="84171257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7" name="Textplatzhalter 2"/>
          <p:cNvSpPr>
            <a:spLocks noGrp="1"/>
          </p:cNvSpPr>
          <p:nvPr>
            <p:ph type="body" sz="quarter" idx="12" hasCustomPrompt="1"/>
          </p:nvPr>
        </p:nvSpPr>
        <p:spPr>
          <a:xfrm>
            <a:off x="601746" y="6899647"/>
            <a:ext cx="18704886"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1" name="Textplatzhalter 3"/>
          <p:cNvSpPr>
            <a:spLocks noGrp="1"/>
          </p:cNvSpPr>
          <p:nvPr>
            <p:ph type="body" sz="half" idx="2"/>
          </p:nvPr>
        </p:nvSpPr>
        <p:spPr>
          <a:xfrm>
            <a:off x="608411" y="3682254"/>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3" name="Textplatzhalter 3"/>
          <p:cNvSpPr>
            <a:spLocks noGrp="1"/>
          </p:cNvSpPr>
          <p:nvPr>
            <p:ph type="body" sz="half" idx="13"/>
          </p:nvPr>
        </p:nvSpPr>
        <p:spPr>
          <a:xfrm>
            <a:off x="605753" y="7730741"/>
            <a:ext cx="18693964" cy="3149273"/>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Tree>
    <p:extLst>
      <p:ext uri="{BB962C8B-B14F-4D97-AF65-F5344CB8AC3E}">
        <p14:creationId xmlns:p14="http://schemas.microsoft.com/office/powerpoint/2010/main" val="334003109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14973168" y="10475177"/>
            <a:ext cx="4523423" cy="602118"/>
          </a:xfrm>
          <a:prstGeom prst="rect">
            <a:avLst/>
          </a:prstGeom>
        </p:spPr>
        <p:txBody>
          <a:bodyPr vert="horz" lIns="91440" tIns="45720" rIns="91440" bIns="45720" rtlCol="0" anchor="ctr"/>
          <a:lstStyle>
            <a:lvl1pPr algn="r">
              <a:defRPr sz="2638">
                <a:solidFill>
                  <a:srgbClr val="1D2D4B"/>
                </a:solidFill>
                <a:latin typeface="Arial" panose="020B0604020202020204" pitchFamily="34" charset="0"/>
                <a:cs typeface="Arial" panose="020B0604020202020204" pitchFamily="34" charset="0"/>
              </a:defRPr>
            </a:lvl1pPr>
          </a:lstStyle>
          <a:p>
            <a:pPr rtl="0"/>
            <a:fld id="{EA952CFE-AF4B-4BE9-B2E2-E1420D3F9B32}" type="slidenum">
              <a:rPr lang="de-DE" kern="1200" smtClean="0">
                <a:ea typeface="+mn-ea"/>
              </a:rPr>
              <a:pPr rtl="0"/>
              <a:t>‹Nr.›</a:t>
            </a:fld>
            <a:endParaRPr lang="de-DE" kern="1200" dirty="0">
              <a:ea typeface="+mn-ea"/>
            </a:endParaRPr>
          </a:p>
        </p:txBody>
      </p:sp>
      <p:sp>
        <p:nvSpPr>
          <p:cNvPr id="11" name="Textplatzhalter 3"/>
          <p:cNvSpPr>
            <a:spLocks noGrp="1"/>
          </p:cNvSpPr>
          <p:nvPr>
            <p:ph type="body" sz="half" idx="2"/>
          </p:nvPr>
        </p:nvSpPr>
        <p:spPr>
          <a:xfrm>
            <a:off x="608411" y="3682254"/>
            <a:ext cx="18705137" cy="2938709"/>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2" name="Titelplatzhalter 1"/>
          <p:cNvSpPr>
            <a:spLocks noGrp="1"/>
          </p:cNvSpPr>
          <p:nvPr>
            <p:ph type="title" hasCustomPrompt="1"/>
          </p:nvPr>
        </p:nvSpPr>
        <p:spPr>
          <a:xfrm>
            <a:off x="600584" y="610493"/>
            <a:ext cx="17007696" cy="2185952"/>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7782180" y="1198051"/>
            <a:ext cx="1584593" cy="681608"/>
          </a:xfrm>
          <a:prstGeom prst="rect">
            <a:avLst/>
          </a:prstGeom>
        </p:spPr>
      </p:pic>
      <p:sp>
        <p:nvSpPr>
          <p:cNvPr id="15" name="Textplatzhalter 2"/>
          <p:cNvSpPr>
            <a:spLocks noGrp="1"/>
          </p:cNvSpPr>
          <p:nvPr>
            <p:ph type="body" sz="quarter" idx="10" hasCustomPrompt="1"/>
          </p:nvPr>
        </p:nvSpPr>
        <p:spPr>
          <a:xfrm>
            <a:off x="601185" y="2895009"/>
            <a:ext cx="18712364" cy="652506"/>
          </a:xfrm>
          <a:prstGeom prst="rect">
            <a:avLst/>
          </a:prstGeom>
        </p:spPr>
        <p:txBody>
          <a:bodyPr/>
          <a:lstStyle>
            <a:lvl1pPr marL="0" indent="0">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p:txBody>
      </p:sp>
      <p:sp>
        <p:nvSpPr>
          <p:cNvPr id="14" name="Textplatzhalter 3"/>
          <p:cNvSpPr>
            <a:spLocks noGrp="1"/>
          </p:cNvSpPr>
          <p:nvPr>
            <p:ph type="body" sz="half" idx="11"/>
          </p:nvPr>
        </p:nvSpPr>
        <p:spPr>
          <a:xfrm>
            <a:off x="608411" y="8248916"/>
            <a:ext cx="18705137" cy="2631098"/>
          </a:xfrm>
          <a:prstGeom prst="rect">
            <a:avLst/>
          </a:prstGeom>
        </p:spPr>
        <p:txBody>
          <a:bodyPr lIns="90000"/>
          <a:lstStyle>
            <a:lvl1pPr marL="563958" marR="0" indent="-563958" algn="l" defTabSz="1187280" rtl="0" eaLnBrk="1" fontAlgn="auto" latinLnBrk="0" hangingPunct="1">
              <a:lnSpc>
                <a:spcPct val="90000"/>
              </a:lnSpc>
              <a:spcBef>
                <a:spcPts val="1649"/>
              </a:spcBef>
              <a:spcAft>
                <a:spcPts val="0"/>
              </a:spcAft>
              <a:buClrTx/>
              <a:buSzTx/>
              <a:buFont typeface="Wingdings" panose="05000000000000000000" pitchFamily="2" charset="2"/>
              <a:buChar char="§"/>
              <a:tabLst/>
              <a:defRPr sz="3298">
                <a:solidFill>
                  <a:srgbClr val="1D2D4B"/>
                </a:solidFill>
                <a:latin typeface="Arial" panose="020B0604020202020204" pitchFamily="34" charset="0"/>
                <a:cs typeface="Arial" panose="020B0604020202020204" pitchFamily="34" charset="0"/>
              </a:defRPr>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de-DE"/>
              <a:t>Textmasterformat bearbeiten</a:t>
            </a:r>
          </a:p>
        </p:txBody>
      </p:sp>
      <p:sp>
        <p:nvSpPr>
          <p:cNvPr id="16" name="Textplatzhalter 2"/>
          <p:cNvSpPr>
            <a:spLocks noGrp="1"/>
          </p:cNvSpPr>
          <p:nvPr>
            <p:ph type="body" sz="quarter" idx="12" hasCustomPrompt="1"/>
          </p:nvPr>
        </p:nvSpPr>
        <p:spPr>
          <a:xfrm>
            <a:off x="601185" y="6895591"/>
            <a:ext cx="18712363" cy="1220626"/>
          </a:xfrm>
          <a:prstGeom prst="rect">
            <a:avLst/>
          </a:prstGeom>
        </p:spPr>
        <p:txBody>
          <a:bodyPr/>
          <a:lstStyle>
            <a:lvl1pPr marL="0" indent="0">
              <a:spcBef>
                <a:spcPts val="0"/>
              </a:spcBef>
              <a:buFontTx/>
              <a:buNone/>
              <a:defRPr sz="3958">
                <a:solidFill>
                  <a:srgbClr val="137C9B"/>
                </a:solidFill>
                <a:latin typeface="Arial" panose="020B0604020202020204" pitchFamily="34" charset="0"/>
                <a:cs typeface="Arial" panose="020B0604020202020204" pitchFamily="34" charset="0"/>
              </a:defRPr>
            </a:lvl1pPr>
            <a:lvl2pPr marL="753923" indent="0" algn="l">
              <a:buFontTx/>
              <a:buNone/>
              <a:defRPr/>
            </a:lvl2pPr>
            <a:lvl3pPr marL="1507846" indent="0">
              <a:buFontTx/>
              <a:buNone/>
              <a:defRPr/>
            </a:lvl3pPr>
            <a:lvl4pPr marL="2261768" indent="0">
              <a:buFontTx/>
              <a:buNone/>
              <a:defRPr/>
            </a:lvl4pPr>
            <a:lvl5pPr marL="3015691"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20225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theme" Target="../theme/theme3.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9" Type="http://schemas.openxmlformats.org/officeDocument/2006/relationships/slideLayout" Target="../slideLayouts/slideLayout65.xml"/><Relationship Id="rId21" Type="http://schemas.openxmlformats.org/officeDocument/2006/relationships/slideLayout" Target="../slideLayouts/slideLayout47.xml"/><Relationship Id="rId34" Type="http://schemas.openxmlformats.org/officeDocument/2006/relationships/slideLayout" Target="../slideLayouts/slideLayout60.xml"/><Relationship Id="rId42" Type="http://schemas.openxmlformats.org/officeDocument/2006/relationships/slideLayout" Target="../slideLayouts/slideLayout68.xml"/><Relationship Id="rId47" Type="http://schemas.openxmlformats.org/officeDocument/2006/relationships/slideLayout" Target="../slideLayouts/slideLayout73.xml"/><Relationship Id="rId50" Type="http://schemas.openxmlformats.org/officeDocument/2006/relationships/slideLayout" Target="../slideLayouts/slideLayout76.xml"/><Relationship Id="rId55" Type="http://schemas.openxmlformats.org/officeDocument/2006/relationships/slideLayout" Target="../slideLayouts/slideLayout81.xml"/><Relationship Id="rId63" Type="http://schemas.openxmlformats.org/officeDocument/2006/relationships/theme" Target="../theme/theme4.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9" Type="http://schemas.openxmlformats.org/officeDocument/2006/relationships/slideLayout" Target="../slideLayouts/slideLayout55.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slideLayout" Target="../slideLayouts/slideLayout63.xml"/><Relationship Id="rId40" Type="http://schemas.openxmlformats.org/officeDocument/2006/relationships/slideLayout" Target="../slideLayouts/slideLayout66.xml"/><Relationship Id="rId45" Type="http://schemas.openxmlformats.org/officeDocument/2006/relationships/slideLayout" Target="../slideLayouts/slideLayout71.xml"/><Relationship Id="rId53" Type="http://schemas.openxmlformats.org/officeDocument/2006/relationships/slideLayout" Target="../slideLayouts/slideLayout79.xml"/><Relationship Id="rId58" Type="http://schemas.openxmlformats.org/officeDocument/2006/relationships/slideLayout" Target="../slideLayouts/slideLayout84.xml"/><Relationship Id="rId66" Type="http://schemas.openxmlformats.org/officeDocument/2006/relationships/oleObject" Target="../embeddings/oleObject1.bin"/><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slideLayout" Target="../slideLayouts/slideLayout62.xml"/><Relationship Id="rId49" Type="http://schemas.openxmlformats.org/officeDocument/2006/relationships/slideLayout" Target="../slideLayouts/slideLayout75.xml"/><Relationship Id="rId57" Type="http://schemas.openxmlformats.org/officeDocument/2006/relationships/slideLayout" Target="../slideLayouts/slideLayout83.xml"/><Relationship Id="rId61" Type="http://schemas.openxmlformats.org/officeDocument/2006/relationships/slideLayout" Target="../slideLayouts/slideLayout87.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slideLayout" Target="../slideLayouts/slideLayout57.xml"/><Relationship Id="rId44" Type="http://schemas.openxmlformats.org/officeDocument/2006/relationships/slideLayout" Target="../slideLayouts/slideLayout70.xml"/><Relationship Id="rId52" Type="http://schemas.openxmlformats.org/officeDocument/2006/relationships/slideLayout" Target="../slideLayouts/slideLayout78.xml"/><Relationship Id="rId60" Type="http://schemas.openxmlformats.org/officeDocument/2006/relationships/slideLayout" Target="../slideLayouts/slideLayout86.xml"/><Relationship Id="rId65" Type="http://schemas.openxmlformats.org/officeDocument/2006/relationships/tags" Target="../tags/tag1.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slideLayout" Target="../slideLayouts/slideLayout61.xml"/><Relationship Id="rId43" Type="http://schemas.openxmlformats.org/officeDocument/2006/relationships/slideLayout" Target="../slideLayouts/slideLayout69.xml"/><Relationship Id="rId48" Type="http://schemas.openxmlformats.org/officeDocument/2006/relationships/slideLayout" Target="../slideLayouts/slideLayout74.xml"/><Relationship Id="rId56" Type="http://schemas.openxmlformats.org/officeDocument/2006/relationships/slideLayout" Target="../slideLayouts/slideLayout82.xml"/><Relationship Id="rId64" Type="http://schemas.openxmlformats.org/officeDocument/2006/relationships/vmlDrawing" Target="../drawings/vmlDrawing1.vml"/><Relationship Id="rId8" Type="http://schemas.openxmlformats.org/officeDocument/2006/relationships/slideLayout" Target="../slideLayouts/slideLayout34.xml"/><Relationship Id="rId51" Type="http://schemas.openxmlformats.org/officeDocument/2006/relationships/slideLayout" Target="../slideLayouts/slideLayout77.xml"/><Relationship Id="rId3" Type="http://schemas.openxmlformats.org/officeDocument/2006/relationships/slideLayout" Target="../slideLayouts/slideLayout29.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38" Type="http://schemas.openxmlformats.org/officeDocument/2006/relationships/slideLayout" Target="../slideLayouts/slideLayout64.xml"/><Relationship Id="rId46" Type="http://schemas.openxmlformats.org/officeDocument/2006/relationships/slideLayout" Target="../slideLayouts/slideLayout72.xml"/><Relationship Id="rId59" Type="http://schemas.openxmlformats.org/officeDocument/2006/relationships/slideLayout" Target="../slideLayouts/slideLayout85.xml"/><Relationship Id="rId67" Type="http://schemas.openxmlformats.org/officeDocument/2006/relationships/image" Target="../media/image4.emf"/><Relationship Id="rId20" Type="http://schemas.openxmlformats.org/officeDocument/2006/relationships/slideLayout" Target="../slideLayouts/slideLayout46.xml"/><Relationship Id="rId41" Type="http://schemas.openxmlformats.org/officeDocument/2006/relationships/slideLayout" Target="../slideLayouts/slideLayout67.xml"/><Relationship Id="rId54" Type="http://schemas.openxmlformats.org/officeDocument/2006/relationships/slideLayout" Target="../slideLayouts/slideLayout80.xml"/><Relationship Id="rId62" Type="http://schemas.openxmlformats.org/officeDocument/2006/relationships/slideLayout" Target="../slideLayouts/slideLayout88.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26" Type="http://schemas.openxmlformats.org/officeDocument/2006/relationships/slideLayout" Target="../slideLayouts/slideLayout114.xml"/><Relationship Id="rId39" Type="http://schemas.openxmlformats.org/officeDocument/2006/relationships/slideLayout" Target="../slideLayouts/slideLayout127.xml"/><Relationship Id="rId3" Type="http://schemas.openxmlformats.org/officeDocument/2006/relationships/slideLayout" Target="../slideLayouts/slideLayout91.xml"/><Relationship Id="rId21" Type="http://schemas.openxmlformats.org/officeDocument/2006/relationships/slideLayout" Target="../slideLayouts/slideLayout109.xml"/><Relationship Id="rId34" Type="http://schemas.openxmlformats.org/officeDocument/2006/relationships/slideLayout" Target="../slideLayouts/slideLayout122.xml"/><Relationship Id="rId42" Type="http://schemas.openxmlformats.org/officeDocument/2006/relationships/slideLayout" Target="../slideLayouts/slideLayout130.xml"/><Relationship Id="rId47" Type="http://schemas.openxmlformats.org/officeDocument/2006/relationships/slideLayout" Target="../slideLayouts/slideLayout135.xml"/><Relationship Id="rId50" Type="http://schemas.openxmlformats.org/officeDocument/2006/relationships/slideLayout" Target="../slideLayouts/slideLayout138.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slideLayout" Target="../slideLayouts/slideLayout121.xml"/><Relationship Id="rId38" Type="http://schemas.openxmlformats.org/officeDocument/2006/relationships/slideLayout" Target="../slideLayouts/slideLayout126.xml"/><Relationship Id="rId46" Type="http://schemas.openxmlformats.org/officeDocument/2006/relationships/slideLayout" Target="../slideLayouts/slideLayout134.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slideLayout" Target="../slideLayouts/slideLayout108.xml"/><Relationship Id="rId29" Type="http://schemas.openxmlformats.org/officeDocument/2006/relationships/slideLayout" Target="../slideLayouts/slideLayout117.xml"/><Relationship Id="rId41" Type="http://schemas.openxmlformats.org/officeDocument/2006/relationships/slideLayout" Target="../slideLayouts/slideLayout129.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37" Type="http://schemas.openxmlformats.org/officeDocument/2006/relationships/slideLayout" Target="../slideLayouts/slideLayout125.xml"/><Relationship Id="rId40" Type="http://schemas.openxmlformats.org/officeDocument/2006/relationships/slideLayout" Target="../slideLayouts/slideLayout128.xml"/><Relationship Id="rId45" Type="http://schemas.openxmlformats.org/officeDocument/2006/relationships/slideLayout" Target="../slideLayouts/slideLayout133.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36" Type="http://schemas.openxmlformats.org/officeDocument/2006/relationships/slideLayout" Target="../slideLayouts/slideLayout124.xml"/><Relationship Id="rId49" Type="http://schemas.openxmlformats.org/officeDocument/2006/relationships/slideLayout" Target="../slideLayouts/slideLayout137.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31" Type="http://schemas.openxmlformats.org/officeDocument/2006/relationships/slideLayout" Target="../slideLayouts/slideLayout119.xml"/><Relationship Id="rId44" Type="http://schemas.openxmlformats.org/officeDocument/2006/relationships/slideLayout" Target="../slideLayouts/slideLayout132.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35" Type="http://schemas.openxmlformats.org/officeDocument/2006/relationships/slideLayout" Target="../slideLayouts/slideLayout123.xml"/><Relationship Id="rId43" Type="http://schemas.openxmlformats.org/officeDocument/2006/relationships/slideLayout" Target="../slideLayouts/slideLayout131.xml"/><Relationship Id="rId48" Type="http://schemas.openxmlformats.org/officeDocument/2006/relationships/slideLayout" Target="../slideLayouts/slideLayout136.xml"/><Relationship Id="rId8" Type="http://schemas.openxmlformats.org/officeDocument/2006/relationships/slideLayout" Target="../slideLayouts/slideLayout96.xml"/><Relationship Id="rId51"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597485" y="969713"/>
            <a:ext cx="13058232" cy="1430020"/>
          </a:xfrm>
          <a:prstGeom prst="rect">
            <a:avLst/>
          </a:prstGeom>
        </p:spPr>
        <p:txBody>
          <a:bodyPr wrap="square" lIns="0" tIns="0" rIns="0" bIns="0">
            <a:spAutoFit/>
          </a:bodyPr>
          <a:lstStyle>
            <a:lvl1pPr>
              <a:defRPr sz="4600" b="0" i="0">
                <a:solidFill>
                  <a:schemeClr val="tx1"/>
                </a:solidFill>
                <a:latin typeface="Ubuntu"/>
                <a:cs typeface="Ubuntu"/>
              </a:defRPr>
            </a:lvl1pPr>
          </a:lstStyle>
          <a:p>
            <a:endParaRPr/>
          </a:p>
        </p:txBody>
      </p:sp>
      <p:sp>
        <p:nvSpPr>
          <p:cNvPr id="3" name="Holder 3"/>
          <p:cNvSpPr>
            <a:spLocks noGrp="1"/>
          </p:cNvSpPr>
          <p:nvPr>
            <p:ph type="body" idx="1"/>
          </p:nvPr>
        </p:nvSpPr>
        <p:spPr>
          <a:xfrm>
            <a:off x="8536088" y="4935990"/>
            <a:ext cx="8420735" cy="4888865"/>
          </a:xfrm>
          <a:prstGeom prst="rect">
            <a:avLst/>
          </a:prstGeom>
        </p:spPr>
        <p:txBody>
          <a:bodyPr wrap="square" lIns="0" tIns="0" rIns="0" bIns="0">
            <a:spAutoFit/>
          </a:bodyPr>
          <a:lstStyle>
            <a:lvl1pPr>
              <a:defRPr sz="5600" b="1" i="0">
                <a:solidFill>
                  <a:srgbClr val="005124"/>
                </a:solidFill>
                <a:latin typeface="Ubuntu"/>
                <a:cs typeface="Ubuntu"/>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r>
              <a:rPr lang="de-DE"/>
              <a:t>Name / Firma </a:t>
            </a:r>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r>
              <a:rPr lang="de-DE"/>
              <a:t>Juni 2023</a:t>
            </a:r>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8" r:id="rId4"/>
    <p:sldLayoutId id="2147483664" r:id="rId5"/>
    <p:sldLayoutId id="2147483665" r:id="rId6"/>
    <p:sldLayoutId id="2147483666" r:id="rId7"/>
    <p:sldLayoutId id="2147483667" r:id="rId8"/>
    <p:sldLayoutId id="2147483669" r:id="rId9"/>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1DE283E6-A5BA-4B3C-88E4-54966FAC3487}"/>
              </a:ext>
            </a:extLst>
          </p:cNvPr>
          <p:cNvSpPr>
            <a:spLocks noGrp="1"/>
          </p:cNvSpPr>
          <p:nvPr>
            <p:ph type="title"/>
          </p:nvPr>
        </p:nvSpPr>
        <p:spPr>
          <a:xfrm>
            <a:off x="790555" y="1443450"/>
            <a:ext cx="15376494" cy="1538345"/>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xmlns="" id="{9C845E14-909C-4B3E-8D6E-D6710B870348}"/>
              </a:ext>
            </a:extLst>
          </p:cNvPr>
          <p:cNvSpPr>
            <a:spLocks noGrp="1"/>
          </p:cNvSpPr>
          <p:nvPr>
            <p:ph type="body" idx="1"/>
          </p:nvPr>
        </p:nvSpPr>
        <p:spPr>
          <a:xfrm>
            <a:off x="790551" y="2981795"/>
            <a:ext cx="18522998" cy="7186149"/>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Ebenen 7 bis 9 nicht verwenden</a:t>
            </a:r>
          </a:p>
        </p:txBody>
      </p:sp>
      <p:sp>
        <p:nvSpPr>
          <p:cNvPr id="5" name="Fußzeilenplatzhalter 4">
            <a:extLst>
              <a:ext uri="{FF2B5EF4-FFF2-40B4-BE49-F238E27FC236}">
                <a16:creationId xmlns:a16="http://schemas.microsoft.com/office/drawing/2014/main" xmlns="" id="{288440D7-D4EC-4E78-AA22-CBC23D0FE46F}"/>
              </a:ext>
            </a:extLst>
          </p:cNvPr>
          <p:cNvSpPr>
            <a:spLocks noGrp="1"/>
          </p:cNvSpPr>
          <p:nvPr>
            <p:ph type="ftr" sz="quarter" idx="3"/>
          </p:nvPr>
        </p:nvSpPr>
        <p:spPr>
          <a:xfrm>
            <a:off x="790553" y="10167944"/>
            <a:ext cx="15376494" cy="577423"/>
          </a:xfrm>
          <a:prstGeom prst="rect">
            <a:avLst/>
          </a:prstGeom>
        </p:spPr>
        <p:txBody>
          <a:bodyPr vert="horz" lIns="0" tIns="0" rIns="0" bIns="0" rtlCol="0" anchor="b" anchorCtr="0">
            <a:noAutofit/>
          </a:bodyPr>
          <a:lstStyle>
            <a:defPPr>
              <a:defRPr lang="de-DE"/>
            </a:defPPr>
            <a:lvl1pPr marL="0" algn="l" defTabSz="1507524" rtl="0" eaLnBrk="1" latinLnBrk="0" hangingPunct="1">
              <a:lnSpc>
                <a:spcPct val="90000"/>
              </a:lnSpc>
              <a:defRPr sz="1319" b="0" kern="1200" cap="none" spc="0" baseline="0">
                <a:solidFill>
                  <a:schemeClr val="bg1"/>
                </a:solidFill>
                <a:latin typeface="+mn-lt"/>
                <a:ea typeface="+mn-ea"/>
                <a:cs typeface="+mn-cs"/>
              </a:defRPr>
            </a:lvl1pPr>
            <a:lvl2pPr marL="753761" algn="l" defTabSz="1507524" rtl="0" eaLnBrk="1" latinLnBrk="0" hangingPunct="1">
              <a:defRPr sz="2968" kern="1200">
                <a:solidFill>
                  <a:schemeClr val="tx1"/>
                </a:solidFill>
                <a:latin typeface="+mn-lt"/>
                <a:ea typeface="+mn-ea"/>
                <a:cs typeface="+mn-cs"/>
              </a:defRPr>
            </a:lvl2pPr>
            <a:lvl3pPr marL="1507524" algn="l" defTabSz="1507524" rtl="0" eaLnBrk="1" latinLnBrk="0" hangingPunct="1">
              <a:defRPr sz="2968" kern="1200">
                <a:solidFill>
                  <a:schemeClr val="tx1"/>
                </a:solidFill>
                <a:latin typeface="+mn-lt"/>
                <a:ea typeface="+mn-ea"/>
                <a:cs typeface="+mn-cs"/>
              </a:defRPr>
            </a:lvl3pPr>
            <a:lvl4pPr marL="2261287" algn="l" defTabSz="1507524" rtl="0" eaLnBrk="1" latinLnBrk="0" hangingPunct="1">
              <a:defRPr sz="2968" kern="1200">
                <a:solidFill>
                  <a:schemeClr val="tx1"/>
                </a:solidFill>
                <a:latin typeface="+mn-lt"/>
                <a:ea typeface="+mn-ea"/>
                <a:cs typeface="+mn-cs"/>
              </a:defRPr>
            </a:lvl4pPr>
            <a:lvl5pPr marL="3015048" algn="l" defTabSz="1507524" rtl="0" eaLnBrk="1" latinLnBrk="0" hangingPunct="1">
              <a:defRPr sz="2968" kern="1200">
                <a:solidFill>
                  <a:schemeClr val="tx1"/>
                </a:solidFill>
                <a:latin typeface="+mn-lt"/>
                <a:ea typeface="+mn-ea"/>
                <a:cs typeface="+mn-cs"/>
              </a:defRPr>
            </a:lvl5pPr>
            <a:lvl6pPr marL="3768808" algn="l" defTabSz="1507524" rtl="0" eaLnBrk="1" latinLnBrk="0" hangingPunct="1">
              <a:defRPr sz="2968" kern="1200">
                <a:solidFill>
                  <a:schemeClr val="tx1"/>
                </a:solidFill>
                <a:latin typeface="+mn-lt"/>
                <a:ea typeface="+mn-ea"/>
                <a:cs typeface="+mn-cs"/>
              </a:defRPr>
            </a:lvl6pPr>
            <a:lvl7pPr marL="4522570" algn="l" defTabSz="1507524" rtl="0" eaLnBrk="1" latinLnBrk="0" hangingPunct="1">
              <a:defRPr sz="2968" kern="1200">
                <a:solidFill>
                  <a:schemeClr val="tx1"/>
                </a:solidFill>
                <a:latin typeface="+mn-lt"/>
                <a:ea typeface="+mn-ea"/>
                <a:cs typeface="+mn-cs"/>
              </a:defRPr>
            </a:lvl7pPr>
            <a:lvl8pPr marL="5276332" algn="l" defTabSz="1507524" rtl="0" eaLnBrk="1" latinLnBrk="0" hangingPunct="1">
              <a:defRPr sz="2968" kern="1200">
                <a:solidFill>
                  <a:schemeClr val="tx1"/>
                </a:solidFill>
                <a:latin typeface="+mn-lt"/>
                <a:ea typeface="+mn-ea"/>
                <a:cs typeface="+mn-cs"/>
              </a:defRPr>
            </a:lvl8pPr>
            <a:lvl9pPr marL="6030095" algn="l" defTabSz="1507524" rtl="0" eaLnBrk="1" latinLnBrk="0" hangingPunct="1">
              <a:defRPr sz="2968" kern="1200">
                <a:solidFill>
                  <a:schemeClr val="tx1"/>
                </a:solidFill>
                <a:latin typeface="+mn-lt"/>
                <a:ea typeface="+mn-ea"/>
                <a:cs typeface="+mn-cs"/>
              </a:defRPr>
            </a:lvl9pPr>
          </a:lstStyle>
          <a:p>
            <a:endParaRPr lang="de-DE"/>
          </a:p>
        </p:txBody>
      </p:sp>
      <p:sp>
        <p:nvSpPr>
          <p:cNvPr id="8" name="Foliennummernplatzhalter 9">
            <a:extLst>
              <a:ext uri="{FF2B5EF4-FFF2-40B4-BE49-F238E27FC236}">
                <a16:creationId xmlns:a16="http://schemas.microsoft.com/office/drawing/2014/main" xmlns="" id="{804B8442-C573-4F72-B4E9-57061958D6FF}"/>
              </a:ext>
            </a:extLst>
          </p:cNvPr>
          <p:cNvSpPr>
            <a:spLocks noGrp="1"/>
          </p:cNvSpPr>
          <p:nvPr>
            <p:ph type="sldNum" sz="quarter" idx="4"/>
          </p:nvPr>
        </p:nvSpPr>
        <p:spPr>
          <a:xfrm>
            <a:off x="18869987" y="10507900"/>
            <a:ext cx="443562" cy="237467"/>
          </a:xfrm>
          <a:prstGeom prst="rect">
            <a:avLst/>
          </a:prstGeom>
        </p:spPr>
        <p:txBody>
          <a:bodyPr vert="horz" lIns="0" tIns="0" rIns="0" bIns="0" rtlCol="0" anchor="ctr"/>
          <a:lstStyle>
            <a:defPPr>
              <a:defRPr lang="de-DE"/>
            </a:defPPr>
            <a:lvl1pPr marL="0" algn="r" defTabSz="1507524" rtl="0" eaLnBrk="1" latinLnBrk="0" hangingPunct="1">
              <a:lnSpc>
                <a:spcPts val="1649"/>
              </a:lnSpc>
              <a:defRPr lang="de-DE" sz="1319" b="1" kern="1200">
                <a:solidFill>
                  <a:schemeClr val="bg1"/>
                </a:solidFill>
                <a:latin typeface="+mn-lt"/>
                <a:ea typeface="+mn-ea"/>
                <a:cs typeface="+mn-cs"/>
              </a:defRPr>
            </a:lvl1pPr>
            <a:lvl2pPr marL="753761" algn="l" defTabSz="1507524" rtl="0" eaLnBrk="1" latinLnBrk="0" hangingPunct="1">
              <a:defRPr sz="2968" kern="1200">
                <a:solidFill>
                  <a:schemeClr val="tx1"/>
                </a:solidFill>
                <a:latin typeface="+mn-lt"/>
                <a:ea typeface="+mn-ea"/>
                <a:cs typeface="+mn-cs"/>
              </a:defRPr>
            </a:lvl2pPr>
            <a:lvl3pPr marL="1507524" algn="l" defTabSz="1507524" rtl="0" eaLnBrk="1" latinLnBrk="0" hangingPunct="1">
              <a:defRPr sz="2968" kern="1200">
                <a:solidFill>
                  <a:schemeClr val="tx1"/>
                </a:solidFill>
                <a:latin typeface="+mn-lt"/>
                <a:ea typeface="+mn-ea"/>
                <a:cs typeface="+mn-cs"/>
              </a:defRPr>
            </a:lvl3pPr>
            <a:lvl4pPr marL="2261287" algn="l" defTabSz="1507524" rtl="0" eaLnBrk="1" latinLnBrk="0" hangingPunct="1">
              <a:defRPr sz="2968" kern="1200">
                <a:solidFill>
                  <a:schemeClr val="tx1"/>
                </a:solidFill>
                <a:latin typeface="+mn-lt"/>
                <a:ea typeface="+mn-ea"/>
                <a:cs typeface="+mn-cs"/>
              </a:defRPr>
            </a:lvl4pPr>
            <a:lvl5pPr marL="3015048" algn="l" defTabSz="1507524" rtl="0" eaLnBrk="1" latinLnBrk="0" hangingPunct="1">
              <a:defRPr sz="2968" kern="1200">
                <a:solidFill>
                  <a:schemeClr val="tx1"/>
                </a:solidFill>
                <a:latin typeface="+mn-lt"/>
                <a:ea typeface="+mn-ea"/>
                <a:cs typeface="+mn-cs"/>
              </a:defRPr>
            </a:lvl5pPr>
            <a:lvl6pPr marL="3768808" algn="l" defTabSz="1507524" rtl="0" eaLnBrk="1" latinLnBrk="0" hangingPunct="1">
              <a:defRPr sz="2968" kern="1200">
                <a:solidFill>
                  <a:schemeClr val="tx1"/>
                </a:solidFill>
                <a:latin typeface="+mn-lt"/>
                <a:ea typeface="+mn-ea"/>
                <a:cs typeface="+mn-cs"/>
              </a:defRPr>
            </a:lvl6pPr>
            <a:lvl7pPr marL="4522570" algn="l" defTabSz="1507524" rtl="0" eaLnBrk="1" latinLnBrk="0" hangingPunct="1">
              <a:defRPr sz="2968" kern="1200">
                <a:solidFill>
                  <a:schemeClr val="tx1"/>
                </a:solidFill>
                <a:latin typeface="+mn-lt"/>
                <a:ea typeface="+mn-ea"/>
                <a:cs typeface="+mn-cs"/>
              </a:defRPr>
            </a:lvl7pPr>
            <a:lvl8pPr marL="5276332" algn="l" defTabSz="1507524" rtl="0" eaLnBrk="1" latinLnBrk="0" hangingPunct="1">
              <a:defRPr sz="2968" kern="1200">
                <a:solidFill>
                  <a:schemeClr val="tx1"/>
                </a:solidFill>
                <a:latin typeface="+mn-lt"/>
                <a:ea typeface="+mn-ea"/>
                <a:cs typeface="+mn-cs"/>
              </a:defRPr>
            </a:lvl8pPr>
            <a:lvl9pPr marL="6030095" algn="l" defTabSz="1507524" rtl="0" eaLnBrk="1" latinLnBrk="0" hangingPunct="1">
              <a:defRPr sz="2968" kern="1200">
                <a:solidFill>
                  <a:schemeClr val="tx1"/>
                </a:solidFill>
                <a:latin typeface="+mn-lt"/>
                <a:ea typeface="+mn-ea"/>
                <a:cs typeface="+mn-cs"/>
              </a:defRPr>
            </a:lvl9pPr>
          </a:lstStyle>
          <a:p>
            <a:fld id="{56C449F3-BD9D-48DC-BFF1-0F66671DA7C6}" type="slidenum">
              <a:rPr lang="de-DE" smtClean="0"/>
              <a:t>‹Nr.›</a:t>
            </a:fld>
            <a:endParaRPr lang="de-DE"/>
          </a:p>
        </p:txBody>
      </p:sp>
      <p:pic>
        <p:nvPicPr>
          <p:cNvPr id="9" name="Grafik 8">
            <a:extLst>
              <a:ext uri="{FF2B5EF4-FFF2-40B4-BE49-F238E27FC236}">
                <a16:creationId xmlns:a16="http://schemas.microsoft.com/office/drawing/2014/main" xmlns="" id="{566DEB18-BBD7-44DA-AA15-D29EF8863A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631864" y="831133"/>
            <a:ext cx="1676234" cy="415567"/>
          </a:xfrm>
          <a:prstGeom prst="rect">
            <a:avLst/>
          </a:prstGeom>
        </p:spPr>
      </p:pic>
    </p:spTree>
    <p:extLst>
      <p:ext uri="{BB962C8B-B14F-4D97-AF65-F5344CB8AC3E}">
        <p14:creationId xmlns:p14="http://schemas.microsoft.com/office/powerpoint/2010/main" val="2910296673"/>
      </p:ext>
    </p:extLst>
  </p:cSld>
  <p:clrMap bg1="dk1" tx1="lt1" bg2="dk2" tx2="lt2" accent1="accent1" accent2="accent2" accent3="accent3" accent4="accent4" accent5="accent5" accent6="accent6" hlink="hlink" folHlink="folHlink"/>
  <p:sldLayoutIdLst>
    <p:sldLayoutId id="2147483672" r:id="rId1"/>
  </p:sldLayoutIdLst>
  <p:transition/>
  <p:hf hdr="0" ftr="0" dt="0"/>
  <p:txStyles>
    <p:titleStyle>
      <a:lvl1pPr algn="l" defTabSz="1595754" rtl="0" eaLnBrk="1" latinLnBrk="0" hangingPunct="1">
        <a:lnSpc>
          <a:spcPts val="6266"/>
        </a:lnSpc>
        <a:spcBef>
          <a:spcPct val="0"/>
        </a:spcBef>
        <a:buNone/>
        <a:defRPr sz="6266" kern="1200">
          <a:solidFill>
            <a:schemeClr val="bg1"/>
          </a:solidFill>
          <a:latin typeface="+mn-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1595754" rtl="0" eaLnBrk="1" latinLnBrk="0" hangingPunct="1">
        <a:lnSpc>
          <a:spcPct val="100000"/>
        </a:lnSpc>
        <a:spcBef>
          <a:spcPct val="0"/>
        </a:spcBef>
        <a:buFont typeface="+mj-lt"/>
        <a:buNone/>
        <a:defRPr sz="3298" kern="1200">
          <a:solidFill>
            <a:schemeClr val="bg1"/>
          </a:solidFill>
          <a:latin typeface="+mn-lt"/>
          <a:ea typeface="+mn-ea"/>
          <a:cs typeface="+mn-cs"/>
        </a:defRPr>
      </a:lvl1pPr>
      <a:lvl2pPr marL="474912" indent="-474912" algn="l" defTabSz="1595754" rtl="0" eaLnBrk="1" latinLnBrk="0" hangingPunct="1">
        <a:lnSpc>
          <a:spcPct val="100000"/>
        </a:lnSpc>
        <a:spcBef>
          <a:spcPct val="0"/>
        </a:spcBef>
        <a:buFont typeface="+mj-lt"/>
        <a:buAutoNum type="arabicPeriod"/>
        <a:defRPr sz="3298" kern="1200">
          <a:solidFill>
            <a:schemeClr val="bg1"/>
          </a:solidFill>
          <a:latin typeface="+mn-lt"/>
          <a:ea typeface="+mn-ea"/>
          <a:cs typeface="+mn-cs"/>
        </a:defRPr>
      </a:lvl2pPr>
      <a:lvl3pPr marL="474912" indent="-474912" algn="l" defTabSz="1595754" rtl="0" eaLnBrk="1" latinLnBrk="0" hangingPunct="1">
        <a:lnSpc>
          <a:spcPct val="100000"/>
        </a:lnSpc>
        <a:spcBef>
          <a:spcPct val="0"/>
        </a:spcBef>
        <a:buFont typeface="Arial" panose="020B0604020202020204" pitchFamily="34" charset="0"/>
        <a:buChar char="•"/>
        <a:defRPr sz="3298" kern="1200">
          <a:solidFill>
            <a:schemeClr val="bg1"/>
          </a:solidFill>
          <a:latin typeface="+mn-lt"/>
          <a:ea typeface="+mn-ea"/>
          <a:cs typeface="+mn-cs"/>
        </a:defRPr>
      </a:lvl3pPr>
      <a:lvl4pPr marL="474912" indent="-474912" algn="l" defTabSz="1595754" rtl="0" eaLnBrk="1" latinLnBrk="0" hangingPunct="1">
        <a:lnSpc>
          <a:spcPct val="100000"/>
        </a:lnSpc>
        <a:spcBef>
          <a:spcPct val="0"/>
        </a:spcBef>
        <a:buFont typeface="Symbol" panose="05050102010706020507" pitchFamily="18" charset="2"/>
        <a:buChar char="-"/>
        <a:defRPr sz="3298" kern="1200">
          <a:solidFill>
            <a:schemeClr val="bg1"/>
          </a:solidFill>
          <a:latin typeface="+mn-lt"/>
          <a:ea typeface="+mn-ea"/>
          <a:cs typeface="+mn-cs"/>
        </a:defRPr>
      </a:lvl4pPr>
      <a:lvl5pPr marL="949824" indent="-474912" algn="l" defTabSz="1595754" rtl="0" eaLnBrk="1" latinLnBrk="0" hangingPunct="1">
        <a:lnSpc>
          <a:spcPct val="100000"/>
        </a:lnSpc>
        <a:spcBef>
          <a:spcPct val="0"/>
        </a:spcBef>
        <a:buFont typeface="Symbol" panose="05050102010706020507" pitchFamily="18" charset="2"/>
        <a:buChar char="-"/>
        <a:defRPr sz="3298" kern="1200">
          <a:solidFill>
            <a:schemeClr val="bg1"/>
          </a:solidFill>
          <a:latin typeface="+mn-lt"/>
          <a:ea typeface="+mn-ea"/>
          <a:cs typeface="+mn-cs"/>
        </a:defRPr>
      </a:lvl5pPr>
      <a:lvl6pPr marL="0" indent="0" algn="l" defTabSz="1595754" rtl="0" eaLnBrk="1" latinLnBrk="0" hangingPunct="1">
        <a:lnSpc>
          <a:spcPct val="100000"/>
        </a:lnSpc>
        <a:spcBef>
          <a:spcPts val="3958"/>
        </a:spcBef>
        <a:buFont typeface="Arial" panose="020B0604020202020204" pitchFamily="34" charset="0"/>
        <a:buNone/>
        <a:defRPr sz="1319" kern="1200">
          <a:solidFill>
            <a:schemeClr val="bg1"/>
          </a:solidFill>
          <a:latin typeface="+mn-lt"/>
          <a:ea typeface="+mn-ea"/>
          <a:cs typeface="+mn-cs"/>
        </a:defRPr>
      </a:lvl6pPr>
      <a:lvl7pPr marL="0" indent="0" algn="l" defTabSz="1595754" rtl="0" eaLnBrk="1" latinLnBrk="0" hangingPunct="1">
        <a:lnSpc>
          <a:spcPct val="100000"/>
        </a:lnSpc>
        <a:spcBef>
          <a:spcPts val="989"/>
        </a:spcBef>
        <a:buFont typeface="Arial" panose="020B0604020202020204" pitchFamily="34" charset="0"/>
        <a:buNone/>
        <a:defRPr sz="2968" kern="1200">
          <a:solidFill>
            <a:srgbClr val="FF0000"/>
          </a:solidFill>
          <a:latin typeface="+mn-lt"/>
          <a:ea typeface="+mn-ea"/>
          <a:cs typeface="+mn-cs"/>
        </a:defRPr>
      </a:lvl7pPr>
      <a:lvl8pPr marL="5984074" indent="-398938" algn="l" defTabSz="1595754" rtl="0" eaLnBrk="1" latinLnBrk="0" hangingPunct="1">
        <a:lnSpc>
          <a:spcPct val="90000"/>
        </a:lnSpc>
        <a:spcBef>
          <a:spcPts val="872"/>
        </a:spcBef>
        <a:buFont typeface="Arial" panose="020B0604020202020204" pitchFamily="34" charset="0"/>
        <a:buChar char="•"/>
        <a:defRPr sz="3141" kern="1200">
          <a:solidFill>
            <a:schemeClr val="tx1"/>
          </a:solidFill>
          <a:latin typeface="+mn-lt"/>
          <a:ea typeface="+mn-ea"/>
          <a:cs typeface="+mn-cs"/>
        </a:defRPr>
      </a:lvl8pPr>
      <a:lvl9pPr marL="6781949" indent="-398938" algn="l" defTabSz="1595754" rtl="0" eaLnBrk="1" latinLnBrk="0" hangingPunct="1">
        <a:lnSpc>
          <a:spcPct val="90000"/>
        </a:lnSpc>
        <a:spcBef>
          <a:spcPts val="872"/>
        </a:spcBef>
        <a:buFont typeface="Arial" panose="020B0604020202020204" pitchFamily="34" charset="0"/>
        <a:buChar char="•"/>
        <a:defRPr sz="3141" kern="1200">
          <a:solidFill>
            <a:schemeClr val="tx1"/>
          </a:solidFill>
          <a:latin typeface="+mn-lt"/>
          <a:ea typeface="+mn-ea"/>
          <a:cs typeface="+mn-cs"/>
        </a:defRPr>
      </a:lvl9pPr>
    </p:bodyStyle>
    <p:otherStyle>
      <a:defPPr>
        <a:defRPr lang="de-DE"/>
      </a:defPPr>
      <a:lvl1pPr marL="0" algn="l" defTabSz="1595754" rtl="0" eaLnBrk="1" latinLnBrk="0" hangingPunct="1">
        <a:defRPr sz="3141" kern="1200">
          <a:solidFill>
            <a:schemeClr val="tx1"/>
          </a:solidFill>
          <a:latin typeface="+mn-lt"/>
          <a:ea typeface="+mn-ea"/>
          <a:cs typeface="+mn-cs"/>
        </a:defRPr>
      </a:lvl1pPr>
      <a:lvl2pPr marL="797877" algn="l" defTabSz="1595754" rtl="0" eaLnBrk="1" latinLnBrk="0" hangingPunct="1">
        <a:defRPr sz="3141" kern="1200">
          <a:solidFill>
            <a:schemeClr val="tx1"/>
          </a:solidFill>
          <a:latin typeface="+mn-lt"/>
          <a:ea typeface="+mn-ea"/>
          <a:cs typeface="+mn-cs"/>
        </a:defRPr>
      </a:lvl2pPr>
      <a:lvl3pPr marL="1595754" algn="l" defTabSz="1595754" rtl="0" eaLnBrk="1" latinLnBrk="0" hangingPunct="1">
        <a:defRPr sz="3141" kern="1200">
          <a:solidFill>
            <a:schemeClr val="tx1"/>
          </a:solidFill>
          <a:latin typeface="+mn-lt"/>
          <a:ea typeface="+mn-ea"/>
          <a:cs typeface="+mn-cs"/>
        </a:defRPr>
      </a:lvl3pPr>
      <a:lvl4pPr marL="2393629" algn="l" defTabSz="1595754" rtl="0" eaLnBrk="1" latinLnBrk="0" hangingPunct="1">
        <a:defRPr sz="3141" kern="1200">
          <a:solidFill>
            <a:schemeClr val="tx1"/>
          </a:solidFill>
          <a:latin typeface="+mn-lt"/>
          <a:ea typeface="+mn-ea"/>
          <a:cs typeface="+mn-cs"/>
        </a:defRPr>
      </a:lvl4pPr>
      <a:lvl5pPr marL="3191506" algn="l" defTabSz="1595754" rtl="0" eaLnBrk="1" latinLnBrk="0" hangingPunct="1">
        <a:defRPr sz="3141" kern="1200">
          <a:solidFill>
            <a:schemeClr val="tx1"/>
          </a:solidFill>
          <a:latin typeface="+mn-lt"/>
          <a:ea typeface="+mn-ea"/>
          <a:cs typeface="+mn-cs"/>
        </a:defRPr>
      </a:lvl5pPr>
      <a:lvl6pPr marL="3989383" algn="l" defTabSz="1595754" rtl="0" eaLnBrk="1" latinLnBrk="0" hangingPunct="1">
        <a:defRPr sz="3141" kern="1200">
          <a:solidFill>
            <a:schemeClr val="tx1"/>
          </a:solidFill>
          <a:latin typeface="+mn-lt"/>
          <a:ea typeface="+mn-ea"/>
          <a:cs typeface="+mn-cs"/>
        </a:defRPr>
      </a:lvl6pPr>
      <a:lvl7pPr marL="4787260" algn="l" defTabSz="1595754" rtl="0" eaLnBrk="1" latinLnBrk="0" hangingPunct="1">
        <a:defRPr sz="3141" kern="1200">
          <a:solidFill>
            <a:schemeClr val="tx1"/>
          </a:solidFill>
          <a:latin typeface="+mn-lt"/>
          <a:ea typeface="+mn-ea"/>
          <a:cs typeface="+mn-cs"/>
        </a:defRPr>
      </a:lvl7pPr>
      <a:lvl8pPr marL="5585135" algn="l" defTabSz="1595754" rtl="0" eaLnBrk="1" latinLnBrk="0" hangingPunct="1">
        <a:defRPr sz="3141" kern="1200">
          <a:solidFill>
            <a:schemeClr val="tx1"/>
          </a:solidFill>
          <a:latin typeface="+mn-lt"/>
          <a:ea typeface="+mn-ea"/>
          <a:cs typeface="+mn-cs"/>
        </a:defRPr>
      </a:lvl8pPr>
      <a:lvl9pPr marL="6383012" algn="l" defTabSz="1595754" rtl="0" eaLnBrk="1" latinLnBrk="0" hangingPunct="1">
        <a:defRPr sz="3141"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guide id="3" orient="horz" pos="300">
          <p15:clr>
            <a:srgbClr val="F26B43"/>
          </p15:clr>
        </p15:guide>
        <p15:guide id="6" orient="horz" pos="3884">
          <p15:clr>
            <a:srgbClr val="F26B43"/>
          </p15:clr>
        </p15:guide>
        <p15:guide id="9" pos="1368">
          <p15:clr>
            <a:srgbClr val="F26B43"/>
          </p15:clr>
        </p15:guide>
        <p15:guide id="10" pos="1504">
          <p15:clr>
            <a:srgbClr val="F26B43"/>
          </p15:clr>
        </p15:guide>
        <p15:guide id="11" pos="2570">
          <p15:clr>
            <a:srgbClr val="F26B43"/>
          </p15:clr>
        </p15:guide>
        <p15:guide id="12" pos="2706">
          <p15:clr>
            <a:srgbClr val="F26B43"/>
          </p15:clr>
        </p15:guide>
        <p15:guide id="13" pos="3772">
          <p15:clr>
            <a:srgbClr val="F26B43"/>
          </p15:clr>
        </p15:guide>
        <p15:guide id="14" pos="3908">
          <p15:clr>
            <a:srgbClr val="F26B43"/>
          </p15:clr>
        </p15:guide>
        <p15:guide id="15" pos="4974">
          <p15:clr>
            <a:srgbClr val="F26B43"/>
          </p15:clr>
        </p15:guide>
        <p15:guide id="16" pos="5110">
          <p15:clr>
            <a:srgbClr val="F26B43"/>
          </p15:clr>
        </p15:guide>
        <p15:guide id="17" pos="6176">
          <p15:clr>
            <a:srgbClr val="F26B43"/>
          </p15:clr>
        </p15:guide>
        <p15:guide id="18" pos="6312">
          <p15:clr>
            <a:srgbClr val="F26B43"/>
          </p15:clr>
        </p15:guide>
        <p15:guide id="19" orient="horz" pos="550">
          <p15:clr>
            <a:srgbClr val="F26B43"/>
          </p15:clr>
        </p15:guide>
        <p15:guide id="22" orient="horz" pos="11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userDrawn="1"/>
        </p:nvCxnSpPr>
        <p:spPr>
          <a:xfrm>
            <a:off x="0" y="2455925"/>
            <a:ext cx="201041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231755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hf hdr="0" ftr="0" dt="0"/>
  <p:txStyles>
    <p:titleStyle>
      <a:lvl1pPr algn="l" defTabSz="1507846" rtl="0" eaLnBrk="1" latinLnBrk="0" hangingPunct="1">
        <a:lnSpc>
          <a:spcPct val="90000"/>
        </a:lnSpc>
        <a:spcBef>
          <a:spcPct val="0"/>
        </a:spcBef>
        <a:buNone/>
        <a:defRPr sz="3958" b="1" kern="1200">
          <a:solidFill>
            <a:srgbClr val="1D2D4B"/>
          </a:solidFill>
          <a:latin typeface="Arial" panose="020B0604020202020204" pitchFamily="34" charset="0"/>
          <a:ea typeface="+mj-ea"/>
          <a:cs typeface="Arial" panose="020B0604020202020204" pitchFamily="34" charset="0"/>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de-DE"/>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3" pos="302">
          <p15:clr>
            <a:srgbClr val="F26B43"/>
          </p15:clr>
        </p15:guide>
        <p15:guide id="25" orient="horz" pos="709">
          <p15:clr>
            <a:srgbClr val="F26B43"/>
          </p15:clr>
        </p15:guide>
        <p15:guide id="27" orient="horz" pos="415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xmlns="" id="{370F3B4D-9B6D-70B3-AEB7-F93941328A91}"/>
              </a:ext>
            </a:extLst>
          </p:cNvPr>
          <p:cNvGraphicFramePr>
            <a:graphicFrameLocks noChangeAspect="1"/>
          </p:cNvGraphicFramePr>
          <p:nvPr userDrawn="1">
            <p:custDataLst>
              <p:tags r:id="rId65"/>
            </p:custDataLst>
          </p:nvPr>
        </p:nvGraphicFramePr>
        <p:xfrm>
          <a:off x="2618" y="2619"/>
          <a:ext cx="2619" cy="2619"/>
        </p:xfrm>
        <a:graphic>
          <a:graphicData uri="http://schemas.openxmlformats.org/presentationml/2006/ole">
            <mc:AlternateContent xmlns:mc="http://schemas.openxmlformats.org/markup-compatibility/2006">
              <mc:Choice xmlns:v="urn:schemas-microsoft-com:vml" Requires="v">
                <p:oleObj spid="_x0000_s1037" name="think-cell Folie" r:id="rId66" imgW="592" imgH="591" progId="TCLayout.ActiveDocument.1">
                  <p:embed/>
                </p:oleObj>
              </mc:Choice>
              <mc:Fallback>
                <p:oleObj name="think-cell Folie" r:id="rId66" imgW="592" imgH="591" progId="TCLayout.ActiveDocument.1">
                  <p:embed/>
                  <p:pic>
                    <p:nvPicPr>
                      <p:cNvPr id="2" name="Objekt 1" hidden="1">
                        <a:extLst>
                          <a:ext uri="{FF2B5EF4-FFF2-40B4-BE49-F238E27FC236}">
                            <a16:creationId xmlns:a16="http://schemas.microsoft.com/office/drawing/2014/main" xmlns="" id="{370F3B4D-9B6D-70B3-AEB7-F93941328A91}"/>
                          </a:ext>
                        </a:extLst>
                      </p:cNvPr>
                      <p:cNvPicPr/>
                      <p:nvPr/>
                    </p:nvPicPr>
                    <p:blipFill>
                      <a:blip r:embed="rId67"/>
                      <a:stretch>
                        <a:fillRect/>
                      </a:stretch>
                    </p:blipFill>
                    <p:spPr>
                      <a:xfrm>
                        <a:off x="2618" y="2619"/>
                        <a:ext cx="2619" cy="2619"/>
                      </a:xfrm>
                      <a:prstGeom prst="rect">
                        <a:avLst/>
                      </a:prstGeom>
                    </p:spPr>
                  </p:pic>
                </p:oleObj>
              </mc:Fallback>
            </mc:AlternateContent>
          </a:graphicData>
        </a:graphic>
      </p:graphicFrame>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2455925"/>
            <a:ext cx="201041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2455925"/>
            <a:ext cx="201041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
        <p:nvSpPr>
          <p:cNvPr id="4" name="MSIPCMContentMarking" descr="{&quot;HashCode&quot;:-1692887849,&quot;Placement&quot;:&quot;Header&quot;,&quot;Top&quot;:0.0,&quot;Left&quot;:0.0,&quot;SlideWidth&quot;:960,&quot;SlideHeight&quot;:540}">
            <a:extLst>
              <a:ext uri="{FF2B5EF4-FFF2-40B4-BE49-F238E27FC236}">
                <a16:creationId xmlns:a16="http://schemas.microsoft.com/office/drawing/2014/main" xmlns="" id="{A00D4E60-39BF-C6C9-9970-373E15DB2B61}"/>
              </a:ext>
            </a:extLst>
          </p:cNvPr>
          <p:cNvSpPr txBox="1"/>
          <p:nvPr userDrawn="1"/>
        </p:nvSpPr>
        <p:spPr>
          <a:xfrm>
            <a:off x="1" y="81188"/>
            <a:ext cx="1093433" cy="253787"/>
          </a:xfrm>
          <a:prstGeom prst="rect">
            <a:avLst/>
          </a:prstGeom>
          <a:noFill/>
        </p:spPr>
        <p:txBody>
          <a:bodyPr vert="horz" wrap="square" lIns="0" tIns="0" rIns="0" bIns="0" rtlCol="0" anchor="ctr" anchorCtr="1">
            <a:spAutoFit/>
          </a:bodyPr>
          <a:lstStyle/>
          <a:p>
            <a:pPr algn="l" rtl="0"/>
            <a:r>
              <a:rPr lang="de-DE" sz="1649" kern="1200">
                <a:solidFill>
                  <a:srgbClr val="000000"/>
                </a:solidFill>
                <a:latin typeface="CorpoS" pitchFamily="2" charset="0"/>
                <a:ea typeface="+mn-ea"/>
                <a:cs typeface="+mn-cs"/>
              </a:rPr>
              <a:t>Internal</a:t>
            </a:r>
          </a:p>
        </p:txBody>
      </p:sp>
    </p:spTree>
    <p:extLst>
      <p:ext uri="{BB962C8B-B14F-4D97-AF65-F5344CB8AC3E}">
        <p14:creationId xmlns:p14="http://schemas.microsoft.com/office/powerpoint/2010/main" val="376343399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 id="2147483726" r:id="rId36"/>
    <p:sldLayoutId id="2147483727" r:id="rId37"/>
    <p:sldLayoutId id="2147483728" r:id="rId38"/>
    <p:sldLayoutId id="2147483729" r:id="rId39"/>
    <p:sldLayoutId id="2147483730" r:id="rId40"/>
    <p:sldLayoutId id="2147483731" r:id="rId41"/>
    <p:sldLayoutId id="2147483732" r:id="rId42"/>
    <p:sldLayoutId id="2147483733" r:id="rId43"/>
    <p:sldLayoutId id="2147483734" r:id="rId44"/>
    <p:sldLayoutId id="2147483735" r:id="rId45"/>
    <p:sldLayoutId id="2147483736" r:id="rId46"/>
    <p:sldLayoutId id="2147483737" r:id="rId47"/>
    <p:sldLayoutId id="2147483738" r:id="rId48"/>
    <p:sldLayoutId id="2147483739" r:id="rId49"/>
    <p:sldLayoutId id="2147483740" r:id="rId50"/>
    <p:sldLayoutId id="2147483741" r:id="rId51"/>
    <p:sldLayoutId id="2147483742" r:id="rId52"/>
    <p:sldLayoutId id="2147483743" r:id="rId53"/>
    <p:sldLayoutId id="2147483744" r:id="rId54"/>
    <p:sldLayoutId id="2147483745" r:id="rId55"/>
    <p:sldLayoutId id="2147483746" r:id="rId56"/>
    <p:sldLayoutId id="2147483747" r:id="rId57"/>
    <p:sldLayoutId id="2147483748" r:id="rId58"/>
    <p:sldLayoutId id="2147483749" r:id="rId59"/>
    <p:sldLayoutId id="2147483750" r:id="rId60"/>
    <p:sldLayoutId id="2147483751" r:id="rId61"/>
    <p:sldLayoutId id="2147483752" r:id="rId6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507846" rtl="0" eaLnBrk="1" latinLnBrk="0" hangingPunct="1">
        <a:lnSpc>
          <a:spcPct val="90000"/>
        </a:lnSpc>
        <a:spcBef>
          <a:spcPct val="0"/>
        </a:spcBef>
        <a:buNone/>
        <a:defRPr sz="3958" b="1" kern="1200">
          <a:solidFill>
            <a:srgbClr val="1D2D4B"/>
          </a:solidFill>
          <a:latin typeface="Arial" panose="020B0604020202020204" pitchFamily="34" charset="0"/>
          <a:ea typeface="+mj-ea"/>
          <a:cs typeface="Arial" panose="020B0604020202020204" pitchFamily="34" charset="0"/>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de-DE"/>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2455925"/>
            <a:ext cx="201041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2455925"/>
            <a:ext cx="201041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19212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 id="2147483783" r:id="rId30"/>
    <p:sldLayoutId id="2147483784" r:id="rId31"/>
    <p:sldLayoutId id="2147483785" r:id="rId32"/>
    <p:sldLayoutId id="2147483786" r:id="rId33"/>
    <p:sldLayoutId id="2147483787" r:id="rId34"/>
    <p:sldLayoutId id="2147483788" r:id="rId35"/>
    <p:sldLayoutId id="2147483789" r:id="rId36"/>
    <p:sldLayoutId id="2147483790" r:id="rId37"/>
    <p:sldLayoutId id="2147483791" r:id="rId38"/>
    <p:sldLayoutId id="2147483792" r:id="rId39"/>
    <p:sldLayoutId id="2147483793" r:id="rId40"/>
    <p:sldLayoutId id="2147483794" r:id="rId41"/>
    <p:sldLayoutId id="2147483795" r:id="rId42"/>
    <p:sldLayoutId id="2147483796" r:id="rId43"/>
    <p:sldLayoutId id="2147483797" r:id="rId44"/>
    <p:sldLayoutId id="2147483798" r:id="rId45"/>
    <p:sldLayoutId id="2147483799" r:id="rId46"/>
    <p:sldLayoutId id="2147483800" r:id="rId47"/>
    <p:sldLayoutId id="2147483801" r:id="rId48"/>
    <p:sldLayoutId id="2147483802" r:id="rId49"/>
    <p:sldLayoutId id="2147483803" r:id="rId50"/>
  </p:sldLayoutIdLst>
  <p:hf hdr="0" ftr="0" dt="0"/>
  <p:txStyles>
    <p:titleStyle>
      <a:lvl1pPr algn="l" defTabSz="1507846" rtl="0" eaLnBrk="1" latinLnBrk="0" hangingPunct="1">
        <a:lnSpc>
          <a:spcPct val="90000"/>
        </a:lnSpc>
        <a:spcBef>
          <a:spcPct val="0"/>
        </a:spcBef>
        <a:buNone/>
        <a:defRPr sz="3958" b="1" kern="1200">
          <a:solidFill>
            <a:srgbClr val="1D2D4B"/>
          </a:solidFill>
          <a:latin typeface="Arial" panose="020B0604020202020204" pitchFamily="34" charset="0"/>
          <a:ea typeface="+mj-ea"/>
          <a:cs typeface="Arial" panose="020B0604020202020204" pitchFamily="34" charset="0"/>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de-DE"/>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8.png"/><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hyperlink" Target="https://bavinfo.net/AbfallwirtschaftSuedholsteinAWSH" TargetMode="External"/><Relationship Id="rId2" Type="http://schemas.openxmlformats.org/officeDocument/2006/relationships/image" Target="../media/image25.png"/><Relationship Id="rId1" Type="http://schemas.openxmlformats.org/officeDocument/2006/relationships/slideLayout" Target="../slideLayouts/slideLayout28.xml"/><Relationship Id="rId5" Type="http://schemas.openxmlformats.org/officeDocument/2006/relationships/image" Target="../media/image27.pn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meinebav.com/jemiyz/login" TargetMode="External"/><Relationship Id="rId1" Type="http://schemas.openxmlformats.org/officeDocument/2006/relationships/slideLayout" Target="../slideLayouts/slideLayout90.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3.tmp"/><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0.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1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2.xml"/></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www.stepstone.de/e-recruiting/blog/benefits-das-wunschen-sich-mitarbeitende/" TargetMode="External"/><Relationship Id="rId7" Type="http://schemas.openxmlformats.org/officeDocument/2006/relationships/hyperlink" Target="https://www.welt.de/wirtschaft/karriere/"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hyperlink" Target="https://www.experten.de/2022/07/erfolgreiche-personalbindung-mit-benefits/" TargetMode="External"/><Relationship Id="rId11" Type="http://schemas.openxmlformats.org/officeDocument/2006/relationships/image" Target="../media/image53.svg"/><Relationship Id="rId5" Type="http://schemas.openxmlformats.org/officeDocument/2006/relationships/hyperlink" Target="https://www.stepstone.de/e-recruiting/blog/benefits-das-wunschen-sich-mitarbeitende/#:~:text=Sozialleistungen%2F%20Benefits%2F%20Mitarbeitervorteile%3A%20Das%20sind%20die%20Top%203%20nach%20Altersgruppen&amp;text=*40%2C4%20%25%20der%20unter,einem%20neuen%20Arbeitgeber%2FJob%20ausgew%C3%A4hlt." TargetMode="External"/><Relationship Id="rId10" Type="http://schemas.openxmlformats.org/officeDocument/2006/relationships/image" Target="../media/image47.png"/><Relationship Id="rId4" Type="http://schemas.openxmlformats.org/officeDocument/2006/relationships/hyperlink" Target="file:///C:\Users\XI75452\Downloads\Studie%20zur%20betrieblichen%20Altersversorgung%20(bAV)%202021%20(2).pdf" TargetMode="External"/><Relationship Id="rId9" Type="http://schemas.openxmlformats.org/officeDocument/2006/relationships/image" Target="../media/image51.sv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8.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8.png"/><Relationship Id="rId4" Type="http://schemas.openxmlformats.org/officeDocument/2006/relationships/image" Target="../media/image8.sv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www.stepstone.de/e-recruiting/blog/benefits-das-wunschen-sich-mitarbeitende/" TargetMode="External"/><Relationship Id="rId7" Type="http://schemas.openxmlformats.org/officeDocument/2006/relationships/hyperlink" Target="https://www.welt.de/wirtschaft/karriere/"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www.experten.de/2022/07/erfolgreiche-personalbindung-mit-benefits/" TargetMode="External"/><Relationship Id="rId11" Type="http://schemas.openxmlformats.org/officeDocument/2006/relationships/image" Target="../media/image53.svg"/><Relationship Id="rId5" Type="http://schemas.openxmlformats.org/officeDocument/2006/relationships/hyperlink" Target="https://www.stepstone.de/e-recruiting/blog/benefits-das-wunschen-sich-mitarbeitende/#:~:text=Sozialleistungen%2F%20Benefits%2F%20Mitarbeitervorteile%3A%20Das%20sind%20die%20Top%203%20nach%20Altersgruppen&amp;text=*40%2C4%20%25%20der%20unter,einem%20neuen%20Arbeitgeber%2FJob%20ausgew%C3%A4hlt." TargetMode="External"/><Relationship Id="rId10" Type="http://schemas.openxmlformats.org/officeDocument/2006/relationships/image" Target="../media/image47.png"/><Relationship Id="rId4" Type="http://schemas.openxmlformats.org/officeDocument/2006/relationships/hyperlink" Target="file:///C:\Users\XI75452\Downloads\Studie%20zur%20betrieblichen%20Altersversorgung%20(bAV)%202021%20(2).pdf" TargetMode="External"/><Relationship Id="rId9" Type="http://schemas.openxmlformats.org/officeDocument/2006/relationships/image" Target="../media/image51.sv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7.png"/></Relationships>
</file>

<file path=ppt/slides/_rels/slide5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70.svg"/><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8.png"/><Relationship Id="rId3" Type="http://schemas.openxmlformats.org/officeDocument/2006/relationships/image" Target="../media/image72.svg"/><Relationship Id="rId7" Type="http://schemas.openxmlformats.org/officeDocument/2006/relationships/image" Target="../media/image76.svg"/><Relationship Id="rId12" Type="http://schemas.openxmlformats.org/officeDocument/2006/relationships/image" Target="../media/image67.png"/><Relationship Id="rId2" Type="http://schemas.openxmlformats.org/officeDocument/2006/relationships/image" Target="../media/image61.png"/><Relationship Id="rId1" Type="http://schemas.openxmlformats.org/officeDocument/2006/relationships/slideLayout" Target="../slideLayouts/slideLayout8.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74.svg"/><Relationship Id="rId15" Type="http://schemas.openxmlformats.org/officeDocument/2006/relationships/image" Target="../media/image70.png"/><Relationship Id="rId10" Type="http://schemas.openxmlformats.org/officeDocument/2006/relationships/image" Target="../media/image65.png"/><Relationship Id="rId4" Type="http://schemas.openxmlformats.org/officeDocument/2006/relationships/image" Target="../media/image62.png"/><Relationship Id="rId9" Type="http://schemas.openxmlformats.org/officeDocument/2006/relationships/image" Target="../media/image78.svg"/><Relationship Id="rId14" Type="http://schemas.openxmlformats.org/officeDocument/2006/relationships/image" Target="../media/image69.png"/></Relationships>
</file>

<file path=ppt/slides/_rels/slide61.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74.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75.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66.svg"/><Relationship Id="rId5" Type="http://schemas.openxmlformats.org/officeDocument/2006/relationships/image" Target="../media/image58.png"/><Relationship Id="rId4" Type="http://schemas.openxmlformats.org/officeDocument/2006/relationships/image" Target="../media/image96.sv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xmlns="" id="{16E055B5-8D46-435D-8311-6FBBA4926013}"/>
              </a:ext>
            </a:extLst>
          </p:cNvPr>
          <p:cNvSpPr>
            <a:spLocks noGrp="1"/>
          </p:cNvSpPr>
          <p:nvPr>
            <p:ph type="title"/>
          </p:nvPr>
        </p:nvSpPr>
        <p:spPr/>
        <p:txBody>
          <a:bodyPr/>
          <a:lstStyle/>
          <a:p>
            <a:r>
              <a:rPr lang="de-DE" dirty="0">
                <a:solidFill>
                  <a:srgbClr val="004767"/>
                </a:solidFill>
                <a:latin typeface="Arial" panose="020B0604020202020204" pitchFamily="34" charset="0"/>
                <a:cs typeface="Arial" panose="020B0604020202020204" pitchFamily="34" charset="0"/>
              </a:rPr>
              <a:t>ZWS II | Betriebliche Fürsorge</a:t>
            </a:r>
          </a:p>
        </p:txBody>
      </p:sp>
      <p:sp>
        <p:nvSpPr>
          <p:cNvPr id="5" name="Textfeld 4">
            <a:extLst>
              <a:ext uri="{FF2B5EF4-FFF2-40B4-BE49-F238E27FC236}">
                <a16:creationId xmlns:a16="http://schemas.microsoft.com/office/drawing/2014/main" xmlns="" id="{4442F546-4A68-4DB3-8A5E-BD23CCA2D640}"/>
              </a:ext>
            </a:extLst>
          </p:cNvPr>
          <p:cNvSpPr txBox="1"/>
          <p:nvPr/>
        </p:nvSpPr>
        <p:spPr>
          <a:xfrm>
            <a:off x="755650" y="3673475"/>
            <a:ext cx="16459200" cy="1323439"/>
          </a:xfrm>
          <a:prstGeom prst="rect">
            <a:avLst/>
          </a:prstGeom>
          <a:noFill/>
        </p:spPr>
        <p:txBody>
          <a:bodyPr wrap="square" rtlCol="0">
            <a:spAutoFit/>
          </a:bodyPr>
          <a:lstStyle/>
          <a:p>
            <a:r>
              <a:rPr lang="de-DE" sz="8000" dirty="0">
                <a:solidFill>
                  <a:srgbClr val="004767"/>
                </a:solidFill>
                <a:latin typeface="Arial" panose="020B0604020202020204" pitchFamily="34" charset="0"/>
                <a:cs typeface="Arial" panose="020B0604020202020204" pitchFamily="34" charset="0"/>
              </a:rPr>
              <a:t>Herzlich Willkommen </a:t>
            </a:r>
          </a:p>
        </p:txBody>
      </p:sp>
    </p:spTree>
    <p:extLst>
      <p:ext uri="{BB962C8B-B14F-4D97-AF65-F5344CB8AC3E}">
        <p14:creationId xmlns:p14="http://schemas.microsoft.com/office/powerpoint/2010/main" val="4972430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759235A-22A4-4C26-8687-9ABE23B0461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Wo stehen wir?</a:t>
            </a:r>
          </a:p>
        </p:txBody>
      </p:sp>
      <p:sp>
        <p:nvSpPr>
          <p:cNvPr id="3" name="Textfeld 2">
            <a:extLst>
              <a:ext uri="{FF2B5EF4-FFF2-40B4-BE49-F238E27FC236}">
                <a16:creationId xmlns:a16="http://schemas.microsoft.com/office/drawing/2014/main" xmlns="" id="{189417C4-13A2-4FED-9107-76B09415EE88}"/>
              </a:ext>
            </a:extLst>
          </p:cNvPr>
          <p:cNvSpPr txBox="1"/>
          <p:nvPr/>
        </p:nvSpPr>
        <p:spPr>
          <a:xfrm>
            <a:off x="5175250" y="4359275"/>
            <a:ext cx="8001000" cy="369332"/>
          </a:xfrm>
          <a:prstGeom prst="rect">
            <a:avLst/>
          </a:prstGeom>
          <a:noFill/>
        </p:spPr>
        <p:txBody>
          <a:bodyPr wrap="square" rtlCol="0">
            <a:spAutoFit/>
          </a:bodyPr>
          <a:lstStyle/>
          <a:p>
            <a:r>
              <a:rPr lang="de-DE" dirty="0" err="1"/>
              <a:t>bAV</a:t>
            </a:r>
            <a:endParaRPr lang="de-DE" dirty="0"/>
          </a:p>
        </p:txBody>
      </p:sp>
    </p:spTree>
    <p:extLst>
      <p:ext uri="{BB962C8B-B14F-4D97-AF65-F5344CB8AC3E}">
        <p14:creationId xmlns:p14="http://schemas.microsoft.com/office/powerpoint/2010/main" val="38690871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9BA28AB-5BAF-42DD-91A4-B1844AE4B6FA}"/>
              </a:ext>
            </a:extLst>
          </p:cNvPr>
          <p:cNvSpPr>
            <a:spLocks noGrp="1"/>
          </p:cNvSpPr>
          <p:nvPr>
            <p:ph type="title"/>
          </p:nvPr>
        </p:nvSpPr>
        <p:spPr/>
        <p:txBody>
          <a:bodyPr>
            <a:normAutofit/>
          </a:bodyPr>
          <a:lstStyle/>
          <a:p>
            <a:r>
              <a:rPr lang="de-DE" dirty="0">
                <a:solidFill>
                  <a:srgbClr val="004767"/>
                </a:solidFill>
                <a:latin typeface="Arial" panose="020B0604020202020204" pitchFamily="34" charset="0"/>
                <a:cs typeface="Arial" panose="020B0604020202020204" pitchFamily="34" charset="0"/>
              </a:rPr>
              <a:t>Bitte Feedback: </a:t>
            </a:r>
          </a:p>
        </p:txBody>
      </p:sp>
      <p:sp>
        <p:nvSpPr>
          <p:cNvPr id="3" name="Textfeld 2">
            <a:extLst>
              <a:ext uri="{FF2B5EF4-FFF2-40B4-BE49-F238E27FC236}">
                <a16:creationId xmlns:a16="http://schemas.microsoft.com/office/drawing/2014/main" xmlns="" id="{3CAA8B87-6A91-4C05-9D83-955C5AC25B33}"/>
              </a:ext>
            </a:extLst>
          </p:cNvPr>
          <p:cNvSpPr txBox="1"/>
          <p:nvPr/>
        </p:nvSpPr>
        <p:spPr>
          <a:xfrm>
            <a:off x="1365250" y="4435475"/>
            <a:ext cx="17602200" cy="3785652"/>
          </a:xfrm>
          <a:prstGeom prst="rect">
            <a:avLst/>
          </a:prstGeom>
          <a:noFill/>
        </p:spPr>
        <p:txBody>
          <a:bodyPr wrap="square" rtlCol="0">
            <a:spAutoFit/>
          </a:bodyPr>
          <a:lstStyle/>
          <a:p>
            <a:r>
              <a:rPr lang="de-DE" sz="4800" dirty="0">
                <a:solidFill>
                  <a:srgbClr val="004767"/>
                </a:solidFill>
              </a:rPr>
              <a:t>Wie werden sich Ihre Aktivitäten im Bereich der bKV entwickeln?</a:t>
            </a:r>
          </a:p>
          <a:p>
            <a:endParaRPr lang="de-DE" sz="4800" dirty="0">
              <a:solidFill>
                <a:srgbClr val="004767"/>
              </a:solidFill>
            </a:endParaRPr>
          </a:p>
          <a:p>
            <a:r>
              <a:rPr lang="de-DE" sz="4800" dirty="0">
                <a:solidFill>
                  <a:srgbClr val="004767"/>
                </a:solidFill>
              </a:rPr>
              <a:t>Was fehlt Ihnen, um Ihre Kunden für die Teilnahme am digitalen Kundenevent zu begeistern?</a:t>
            </a:r>
          </a:p>
        </p:txBody>
      </p:sp>
    </p:spTree>
    <p:extLst>
      <p:ext uri="{BB962C8B-B14F-4D97-AF65-F5344CB8AC3E}">
        <p14:creationId xmlns:p14="http://schemas.microsoft.com/office/powerpoint/2010/main" val="22371894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xmlns="" id="{9EBBE5BD-5ACC-4515-9FFD-52949734092E}"/>
              </a:ext>
            </a:extLst>
          </p:cNvPr>
          <p:cNvPicPr>
            <a:picLocks noChangeAspect="1"/>
          </p:cNvPicPr>
          <p:nvPr/>
        </p:nvPicPr>
        <p:blipFill>
          <a:blip r:embed="rId2"/>
          <a:stretch>
            <a:fillRect/>
          </a:stretch>
        </p:blipFill>
        <p:spPr>
          <a:xfrm>
            <a:off x="2736850" y="3825875"/>
            <a:ext cx="13744575" cy="4829175"/>
          </a:xfrm>
          <a:prstGeom prst="rect">
            <a:avLst/>
          </a:prstGeom>
        </p:spPr>
      </p:pic>
      <p:sp>
        <p:nvSpPr>
          <p:cNvPr id="5" name="Titel 1">
            <a:extLst>
              <a:ext uri="{FF2B5EF4-FFF2-40B4-BE49-F238E27FC236}">
                <a16:creationId xmlns:a16="http://schemas.microsoft.com/office/drawing/2014/main" xmlns="" id="{B554A260-8C18-4CDA-84D4-92FF6709EBEE}"/>
              </a:ext>
            </a:extLst>
          </p:cNvPr>
          <p:cNvSpPr>
            <a:spLocks noGrp="1"/>
          </p:cNvSpPr>
          <p:nvPr>
            <p:ph type="title"/>
          </p:nvPr>
        </p:nvSpPr>
        <p:spPr>
          <a:xfrm>
            <a:off x="600075" y="611188"/>
            <a:ext cx="14862175" cy="2185987"/>
          </a:xfrm>
        </p:spPr>
        <p:txBody>
          <a:bodyPr>
            <a:normAutofit/>
          </a:bodyPr>
          <a:lstStyle/>
          <a:p>
            <a:r>
              <a:rPr lang="de-DE" dirty="0">
                <a:solidFill>
                  <a:srgbClr val="004767"/>
                </a:solidFill>
                <a:latin typeface="Arial" panose="020B0604020202020204" pitchFamily="34" charset="0"/>
                <a:cs typeface="Arial" panose="020B0604020202020204" pitchFamily="34" charset="0"/>
              </a:rPr>
              <a:t>Leider Auch hier bereits </a:t>
            </a:r>
            <a:r>
              <a:rPr lang="de-DE" dirty="0" err="1">
                <a:solidFill>
                  <a:srgbClr val="004767"/>
                </a:solidFill>
                <a:latin typeface="Arial" panose="020B0604020202020204" pitchFamily="34" charset="0"/>
                <a:cs typeface="Arial" panose="020B0604020202020204" pitchFamily="34" charset="0"/>
              </a:rPr>
              <a:t>erfahrungen</a:t>
            </a:r>
            <a:r>
              <a:rPr lang="de-DE" dirty="0">
                <a:solidFill>
                  <a:srgbClr val="004767"/>
                </a:solidFill>
                <a:latin typeface="Arial" panose="020B0604020202020204" pitchFamily="34" charset="0"/>
                <a:cs typeface="Arial" panose="020B0604020202020204" pitchFamily="34" charset="0"/>
              </a:rPr>
              <a:t> </a:t>
            </a:r>
            <a:r>
              <a:rPr lang="de-DE" dirty="0">
                <a:solidFill>
                  <a:srgbClr val="004767"/>
                </a:solidFill>
                <a:latin typeface="Arial" panose="020B0604020202020204" pitchFamily="34" charset="0"/>
                <a:cs typeface="Arial" panose="020B0604020202020204" pitchFamily="34" charset="0"/>
                <a:sym typeface="Wingdings" panose="05000000000000000000" pitchFamily="2" charset="2"/>
              </a:rPr>
              <a:t></a:t>
            </a:r>
            <a:endParaRPr lang="de-DE" dirty="0">
              <a:solidFill>
                <a:srgbClr val="004767"/>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xmlns="" id="{815487D1-1199-46C2-A4A4-82DB0297B404}"/>
              </a:ext>
            </a:extLst>
          </p:cNvPr>
          <p:cNvSpPr txBox="1"/>
          <p:nvPr/>
        </p:nvSpPr>
        <p:spPr>
          <a:xfrm>
            <a:off x="831850" y="8389838"/>
            <a:ext cx="18440400" cy="1477328"/>
          </a:xfrm>
          <a:prstGeom prst="rect">
            <a:avLst/>
          </a:prstGeom>
          <a:noFill/>
        </p:spPr>
        <p:txBody>
          <a:bodyPr wrap="square">
            <a:spAutoFit/>
          </a:bodyPr>
          <a:lstStyle/>
          <a:p>
            <a:r>
              <a:rPr lang="de-DE" dirty="0"/>
              <a:t>https://ofelos.net/bkv-anbieter-vergleich/?utm_term=betriebliche%20krankenversicherung&amp;utm_campaign=SN+%E2%80%93+BKV+Vergleich+Klicksystem&amp;utm_source=adwords&amp;utm_medium=ppc&amp;hsa_acc=9109825770&amp;hsa_cam=19342627621&amp;hsa_grp=148522267110&amp;hsa_ad=642431437382&amp;hsa_src=g&amp;hsa_tgt=kwd-850634006561&amp;hsa_kw=betriebliche%20krankenversicherung&amp;hsa_mt=e&amp;hsa_net=adwords&amp;hsa_ver=3&amp;gad_source=1&amp;gclid=Cj0KCQjw4MSzBhC8ARIsAPFOuyUsGguTb_XkuHeqN65IygzxMJBXBEqkjB_UMFcYJh2hia2Ep1hbj20aAkw0EALw_wcB</a:t>
            </a:r>
          </a:p>
        </p:txBody>
      </p:sp>
    </p:spTree>
    <p:extLst>
      <p:ext uri="{BB962C8B-B14F-4D97-AF65-F5344CB8AC3E}">
        <p14:creationId xmlns:p14="http://schemas.microsoft.com/office/powerpoint/2010/main" val="16878401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xmlns="" id="{33485661-9432-4D71-A113-B253BF5F9F3B}"/>
              </a:ext>
            </a:extLst>
          </p:cNvPr>
          <p:cNvPicPr>
            <a:picLocks noChangeAspect="1"/>
          </p:cNvPicPr>
          <p:nvPr/>
        </p:nvPicPr>
        <p:blipFill>
          <a:blip r:embed="rId2"/>
          <a:stretch>
            <a:fillRect/>
          </a:stretch>
        </p:blipFill>
        <p:spPr>
          <a:xfrm>
            <a:off x="3698875" y="3521075"/>
            <a:ext cx="12706350" cy="5781675"/>
          </a:xfrm>
          <a:prstGeom prst="rect">
            <a:avLst/>
          </a:prstGeom>
        </p:spPr>
      </p:pic>
      <p:sp>
        <p:nvSpPr>
          <p:cNvPr id="7" name="Titel 1">
            <a:extLst>
              <a:ext uri="{FF2B5EF4-FFF2-40B4-BE49-F238E27FC236}">
                <a16:creationId xmlns:a16="http://schemas.microsoft.com/office/drawing/2014/main" xmlns="" id="{240CA51B-C6B1-4A1E-9DCC-FF546153B5D0}"/>
              </a:ext>
            </a:extLst>
          </p:cNvPr>
          <p:cNvSpPr>
            <a:spLocks noGrp="1"/>
          </p:cNvSpPr>
          <p:nvPr>
            <p:ph type="title"/>
          </p:nvPr>
        </p:nvSpPr>
        <p:spPr>
          <a:xfrm>
            <a:off x="600075" y="611188"/>
            <a:ext cx="14862175" cy="2185987"/>
          </a:xfrm>
        </p:spPr>
        <p:txBody>
          <a:bodyPr>
            <a:normAutofit/>
          </a:bodyPr>
          <a:lstStyle/>
          <a:p>
            <a:r>
              <a:rPr lang="de-DE" dirty="0">
                <a:solidFill>
                  <a:srgbClr val="004767"/>
                </a:solidFill>
                <a:latin typeface="Arial" panose="020B0604020202020204" pitchFamily="34" charset="0"/>
                <a:cs typeface="Arial" panose="020B0604020202020204" pitchFamily="34" charset="0"/>
              </a:rPr>
              <a:t>Wirkung nach innen und </a:t>
            </a:r>
            <a:r>
              <a:rPr lang="de-DE" dirty="0" err="1">
                <a:solidFill>
                  <a:srgbClr val="004767"/>
                </a:solidFill>
                <a:latin typeface="Arial" panose="020B0604020202020204" pitchFamily="34" charset="0"/>
                <a:cs typeface="Arial" panose="020B0604020202020204" pitchFamily="34" charset="0"/>
              </a:rPr>
              <a:t>aussen</a:t>
            </a:r>
            <a:r>
              <a:rPr lang="de-DE" dirty="0">
                <a:solidFill>
                  <a:srgbClr val="004767"/>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363741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xmlns="" id="{975EBA0F-E612-47A5-AAAC-166741717174}"/>
              </a:ext>
            </a:extLst>
          </p:cNvPr>
          <p:cNvSpPr>
            <a:spLocks noGrp="1"/>
          </p:cNvSpPr>
          <p:nvPr>
            <p:ph type="body" sz="half" idx="2"/>
          </p:nvPr>
        </p:nvSpPr>
        <p:spPr>
          <a:xfrm>
            <a:off x="609056" y="2924391"/>
            <a:ext cx="18704494" cy="6609747"/>
          </a:xfrm>
        </p:spPr>
        <p:txBody>
          <a:bodyPr/>
          <a:lstStyle/>
          <a:p>
            <a:endParaRPr lang="de-DE" dirty="0"/>
          </a:p>
        </p:txBody>
      </p:sp>
      <p:sp>
        <p:nvSpPr>
          <p:cNvPr id="3" name="Titel 2">
            <a:extLst>
              <a:ext uri="{FF2B5EF4-FFF2-40B4-BE49-F238E27FC236}">
                <a16:creationId xmlns:a16="http://schemas.microsoft.com/office/drawing/2014/main" xmlns="" id="{16CF5A78-AA74-49A7-8D56-C563DD96E1CD}"/>
              </a:ext>
            </a:extLst>
          </p:cNvPr>
          <p:cNvSpPr>
            <a:spLocks noGrp="1"/>
          </p:cNvSpPr>
          <p:nvPr>
            <p:ph type="title"/>
          </p:nvPr>
        </p:nvSpPr>
        <p:spPr/>
        <p:txBody>
          <a:bodyPr/>
          <a:lstStyle/>
          <a:p>
            <a:r>
              <a:rPr lang="de-DE" dirty="0"/>
              <a:t>Die Mitarbeiter können das Budget nach eigenen Bedürfnissen einsetzen-</a:t>
            </a:r>
            <a:br>
              <a:rPr lang="de-DE" dirty="0"/>
            </a:br>
            <a:r>
              <a:rPr lang="de-DE" dirty="0"/>
              <a:t>davon profitieren Mitarbeiter und Arbeitgeber</a:t>
            </a:r>
          </a:p>
        </p:txBody>
      </p:sp>
      <p:pic>
        <p:nvPicPr>
          <p:cNvPr id="6" name="Grafik 5">
            <a:extLst>
              <a:ext uri="{FF2B5EF4-FFF2-40B4-BE49-F238E27FC236}">
                <a16:creationId xmlns:a16="http://schemas.microsoft.com/office/drawing/2014/main" xmlns="" id="{D0923C4A-D82A-4715-8F78-2F3C74E9B7D8}"/>
              </a:ext>
            </a:extLst>
          </p:cNvPr>
          <p:cNvPicPr>
            <a:picLocks noChangeAspect="1"/>
          </p:cNvPicPr>
          <p:nvPr/>
        </p:nvPicPr>
        <p:blipFill>
          <a:blip r:embed="rId2"/>
          <a:stretch>
            <a:fillRect/>
          </a:stretch>
        </p:blipFill>
        <p:spPr>
          <a:xfrm>
            <a:off x="790551" y="3007515"/>
            <a:ext cx="11495546" cy="6443499"/>
          </a:xfrm>
          <a:prstGeom prst="rect">
            <a:avLst/>
          </a:prstGeom>
        </p:spPr>
      </p:pic>
    </p:spTree>
    <p:extLst>
      <p:ext uri="{BB962C8B-B14F-4D97-AF65-F5344CB8AC3E}">
        <p14:creationId xmlns:p14="http://schemas.microsoft.com/office/powerpoint/2010/main" val="1986827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965268EA-3B1B-42B4-803B-361DB7F73218}"/>
              </a:ext>
            </a:extLst>
          </p:cNvPr>
          <p:cNvSpPr>
            <a:spLocks noGrp="1"/>
          </p:cNvSpPr>
          <p:nvPr>
            <p:ph type="sldNum" sz="quarter" idx="4"/>
          </p:nvPr>
        </p:nvSpPr>
        <p:spPr/>
        <p:txBody>
          <a:bodyPr/>
          <a:lstStyle/>
          <a:p>
            <a:pPr defTabSz="1507846" rtl="0"/>
            <a:fld id="{EA952CFE-AF4B-4BE9-B2E2-E1420D3F9B32}" type="slidenum">
              <a:rPr lang="de-DE" kern="1200">
                <a:ea typeface="+mn-ea"/>
              </a:rPr>
              <a:pPr defTabSz="1507846" rtl="0"/>
              <a:t>15</a:t>
            </a:fld>
            <a:endParaRPr lang="de-DE" kern="1200" dirty="0">
              <a:ea typeface="+mn-ea"/>
            </a:endParaRPr>
          </a:p>
        </p:txBody>
      </p:sp>
      <p:sp>
        <p:nvSpPr>
          <p:cNvPr id="3" name="Textplatzhalter 2">
            <a:extLst>
              <a:ext uri="{FF2B5EF4-FFF2-40B4-BE49-F238E27FC236}">
                <a16:creationId xmlns:a16="http://schemas.microsoft.com/office/drawing/2014/main" xmlns="" id="{42D46B80-1689-4D55-87AD-EF04DEDB3830}"/>
              </a:ext>
            </a:extLst>
          </p:cNvPr>
          <p:cNvSpPr>
            <a:spLocks noGrp="1"/>
          </p:cNvSpPr>
          <p:nvPr>
            <p:ph type="body" sz="half" idx="2"/>
          </p:nvPr>
        </p:nvSpPr>
        <p:spPr/>
        <p:txBody>
          <a:bodyPr/>
          <a:lstStyle/>
          <a:p>
            <a:endParaRPr lang="de-DE" dirty="0"/>
          </a:p>
        </p:txBody>
      </p:sp>
      <p:sp>
        <p:nvSpPr>
          <p:cNvPr id="4" name="Titel 3">
            <a:extLst>
              <a:ext uri="{FF2B5EF4-FFF2-40B4-BE49-F238E27FC236}">
                <a16:creationId xmlns:a16="http://schemas.microsoft.com/office/drawing/2014/main" xmlns="" id="{A6DBE94A-9EAE-4D32-A4CC-1A8CA7B30BB1}"/>
              </a:ext>
            </a:extLst>
          </p:cNvPr>
          <p:cNvSpPr>
            <a:spLocks noGrp="1"/>
          </p:cNvSpPr>
          <p:nvPr>
            <p:ph type="title"/>
          </p:nvPr>
        </p:nvSpPr>
        <p:spPr/>
        <p:txBody>
          <a:bodyPr/>
          <a:lstStyle/>
          <a:p>
            <a:r>
              <a:rPr lang="de-DE" dirty="0"/>
              <a:t>Der Mitarbeiter entscheidet selbst, welche Leistungen er in Anspruch nehmen möchte – Beispiel anhand 900,00 € Gesundheitsbudget</a:t>
            </a:r>
          </a:p>
        </p:txBody>
      </p:sp>
      <p:pic>
        <p:nvPicPr>
          <p:cNvPr id="6" name="Grafik 5">
            <a:extLst>
              <a:ext uri="{FF2B5EF4-FFF2-40B4-BE49-F238E27FC236}">
                <a16:creationId xmlns:a16="http://schemas.microsoft.com/office/drawing/2014/main" xmlns="" id="{5F81B1A6-2925-46FC-9C99-B299804B0AFC}"/>
              </a:ext>
            </a:extLst>
          </p:cNvPr>
          <p:cNvPicPr>
            <a:picLocks noChangeAspect="1"/>
          </p:cNvPicPr>
          <p:nvPr/>
        </p:nvPicPr>
        <p:blipFill>
          <a:blip r:embed="rId2"/>
          <a:stretch>
            <a:fillRect/>
          </a:stretch>
        </p:blipFill>
        <p:spPr>
          <a:xfrm>
            <a:off x="790551" y="3015843"/>
            <a:ext cx="14379143" cy="6102246"/>
          </a:xfrm>
          <a:prstGeom prst="rect">
            <a:avLst/>
          </a:prstGeom>
        </p:spPr>
      </p:pic>
    </p:spTree>
    <p:extLst>
      <p:ext uri="{BB962C8B-B14F-4D97-AF65-F5344CB8AC3E}">
        <p14:creationId xmlns:p14="http://schemas.microsoft.com/office/powerpoint/2010/main" val="3122964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39FD525-4C57-412F-B711-F97A99E07775}"/>
              </a:ext>
            </a:extLst>
          </p:cNvPr>
          <p:cNvSpPr>
            <a:spLocks noGrp="1"/>
          </p:cNvSpPr>
          <p:nvPr>
            <p:ph type="title"/>
          </p:nvPr>
        </p:nvSpPr>
        <p:spPr/>
        <p:txBody>
          <a:bodyPr>
            <a:normAutofit/>
          </a:bodyPr>
          <a:lstStyle/>
          <a:p>
            <a:r>
              <a:rPr lang="de-DE" sz="5400" dirty="0">
                <a:latin typeface="Arial" panose="020B0604020202020204" pitchFamily="34" charset="0"/>
                <a:cs typeface="Arial" panose="020B0604020202020204" pitchFamily="34" charset="0"/>
              </a:rPr>
              <a:t>Was haben wir? Neue und bewährte Tools</a:t>
            </a:r>
          </a:p>
        </p:txBody>
      </p:sp>
      <p:sp>
        <p:nvSpPr>
          <p:cNvPr id="3" name="Textfeld 2">
            <a:extLst>
              <a:ext uri="{FF2B5EF4-FFF2-40B4-BE49-F238E27FC236}">
                <a16:creationId xmlns:a16="http://schemas.microsoft.com/office/drawing/2014/main" xmlns="" id="{9614777B-BF02-43B1-B274-87168E07A709}"/>
              </a:ext>
            </a:extLst>
          </p:cNvPr>
          <p:cNvSpPr txBox="1"/>
          <p:nvPr/>
        </p:nvSpPr>
        <p:spPr>
          <a:xfrm>
            <a:off x="1060450" y="3673475"/>
            <a:ext cx="17754600" cy="4401205"/>
          </a:xfrm>
          <a:prstGeom prst="rect">
            <a:avLst/>
          </a:prstGeom>
          <a:noFill/>
        </p:spPr>
        <p:txBody>
          <a:bodyPr wrap="square" rtlCol="0">
            <a:spAutoFit/>
          </a:bodyPr>
          <a:lstStyle/>
          <a:p>
            <a:r>
              <a:rPr lang="de-DE" sz="4000" dirty="0"/>
              <a:t> </a:t>
            </a:r>
          </a:p>
          <a:p>
            <a:endParaRPr lang="de-DE" sz="4000" dirty="0"/>
          </a:p>
          <a:p>
            <a:r>
              <a:rPr lang="de-DE" sz="4000" dirty="0"/>
              <a:t>Benchmark-Analyse – </a:t>
            </a:r>
            <a:r>
              <a:rPr lang="de-DE" sz="4000" dirty="0">
                <a:solidFill>
                  <a:srgbClr val="00B0F0"/>
                </a:solidFill>
              </a:rPr>
              <a:t>Interesse wecken</a:t>
            </a:r>
          </a:p>
          <a:p>
            <a:r>
              <a:rPr lang="de-DE" sz="4000" dirty="0">
                <a:solidFill>
                  <a:schemeClr val="tx1"/>
                </a:solidFill>
              </a:rPr>
              <a:t>bKV-</a:t>
            </a:r>
            <a:r>
              <a:rPr lang="de-DE" sz="4000" dirty="0" err="1">
                <a:solidFill>
                  <a:schemeClr val="tx1"/>
                </a:solidFill>
              </a:rPr>
              <a:t>Kundenwebinar</a:t>
            </a:r>
            <a:r>
              <a:rPr lang="de-DE" sz="4000" dirty="0">
                <a:solidFill>
                  <a:schemeClr val="tx1"/>
                </a:solidFill>
              </a:rPr>
              <a:t> – </a:t>
            </a:r>
            <a:r>
              <a:rPr lang="de-DE" sz="4000" dirty="0">
                <a:solidFill>
                  <a:srgbClr val="00B0F0"/>
                </a:solidFill>
              </a:rPr>
              <a:t>aufwandsneutrale Entscheidungsgrundlage  </a:t>
            </a:r>
          </a:p>
          <a:p>
            <a:r>
              <a:rPr lang="de-DE" sz="4000" dirty="0"/>
              <a:t>Neuer Folien-Pool betriebliche Fürsorge – </a:t>
            </a:r>
            <a:r>
              <a:rPr lang="de-DE" sz="4000" dirty="0">
                <a:solidFill>
                  <a:srgbClr val="00B0F0"/>
                </a:solidFill>
              </a:rPr>
              <a:t>Zeigen, was es gibt</a:t>
            </a:r>
            <a:endParaRPr lang="de-DE" sz="4000" dirty="0"/>
          </a:p>
          <a:p>
            <a:r>
              <a:rPr lang="de-DE" sz="4000" dirty="0" err="1"/>
              <a:t>Xempus</a:t>
            </a:r>
            <a:r>
              <a:rPr lang="de-DE" sz="4000" dirty="0"/>
              <a:t> – </a:t>
            </a:r>
            <a:r>
              <a:rPr lang="de-DE" sz="4000" dirty="0">
                <a:solidFill>
                  <a:srgbClr val="00B0F0"/>
                </a:solidFill>
              </a:rPr>
              <a:t>Was kostet das?</a:t>
            </a:r>
            <a:endParaRPr lang="de-DE" sz="4000" dirty="0"/>
          </a:p>
          <a:p>
            <a:r>
              <a:rPr lang="de-DE" sz="4000" dirty="0"/>
              <a:t>ROI-Tool Gothaer – </a:t>
            </a:r>
            <a:r>
              <a:rPr lang="de-DE" sz="4000" dirty="0">
                <a:solidFill>
                  <a:srgbClr val="00B0F0"/>
                </a:solidFill>
              </a:rPr>
              <a:t>Was bringt mir das?</a:t>
            </a:r>
          </a:p>
        </p:txBody>
      </p:sp>
    </p:spTree>
    <p:extLst>
      <p:ext uri="{BB962C8B-B14F-4D97-AF65-F5344CB8AC3E}">
        <p14:creationId xmlns:p14="http://schemas.microsoft.com/office/powerpoint/2010/main" val="22308422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CAB48ED-65DA-4A47-8068-605CB1A840A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Benchmark-analyse</a:t>
            </a:r>
          </a:p>
        </p:txBody>
      </p:sp>
      <p:pic>
        <p:nvPicPr>
          <p:cNvPr id="5" name="Grafik 4">
            <a:extLst>
              <a:ext uri="{FF2B5EF4-FFF2-40B4-BE49-F238E27FC236}">
                <a16:creationId xmlns:a16="http://schemas.microsoft.com/office/drawing/2014/main" xmlns="" id="{1854FB86-7449-48D4-998E-8FCD2BEE866F}"/>
              </a:ext>
            </a:extLst>
          </p:cNvPr>
          <p:cNvPicPr>
            <a:picLocks noChangeAspect="1"/>
          </p:cNvPicPr>
          <p:nvPr/>
        </p:nvPicPr>
        <p:blipFill>
          <a:blip r:embed="rId2"/>
          <a:stretch>
            <a:fillRect/>
          </a:stretch>
        </p:blipFill>
        <p:spPr>
          <a:xfrm>
            <a:off x="1060450" y="2880071"/>
            <a:ext cx="13930313" cy="5776311"/>
          </a:xfrm>
          <a:prstGeom prst="rect">
            <a:avLst/>
          </a:prstGeom>
        </p:spPr>
      </p:pic>
    </p:spTree>
    <p:extLst>
      <p:ext uri="{BB962C8B-B14F-4D97-AF65-F5344CB8AC3E}">
        <p14:creationId xmlns:p14="http://schemas.microsoft.com/office/powerpoint/2010/main" val="5496847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CAB48ED-65DA-4A47-8068-605CB1A840A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Benchmark-analyse</a:t>
            </a:r>
          </a:p>
        </p:txBody>
      </p:sp>
      <p:sp>
        <p:nvSpPr>
          <p:cNvPr id="3" name="Textfeld 2">
            <a:extLst>
              <a:ext uri="{FF2B5EF4-FFF2-40B4-BE49-F238E27FC236}">
                <a16:creationId xmlns:a16="http://schemas.microsoft.com/office/drawing/2014/main" xmlns="" id="{5375AE0E-5603-419B-9E78-4AB942658F8A}"/>
              </a:ext>
            </a:extLst>
          </p:cNvPr>
          <p:cNvSpPr txBox="1"/>
          <p:nvPr/>
        </p:nvSpPr>
        <p:spPr>
          <a:xfrm>
            <a:off x="624715" y="3542492"/>
            <a:ext cx="14401800" cy="20621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3200" b="0" i="0" u="none" strike="noStrike" kern="0" cap="none" spc="0" normalizeH="0" baseline="0" noProof="0" dirty="0">
                <a:ln>
                  <a:noFill/>
                </a:ln>
                <a:solidFill>
                  <a:sysClr val="windowText" lastClr="000000"/>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de-DE" sz="32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de-DE" sz="3200" b="0" i="0" u="none" strike="noStrike" kern="0" cap="none" spc="0" normalizeH="0" baseline="0" noProof="0" dirty="0">
                <a:ln>
                  <a:noFill/>
                </a:ln>
                <a:solidFill>
                  <a:sysClr val="windowText" lastClr="000000"/>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de-DE" sz="3200" b="0" i="0" u="none" strike="noStrike" kern="0" cap="none" spc="0" normalizeH="0" baseline="0" noProof="0" dirty="0">
              <a:ln>
                <a:noFill/>
              </a:ln>
              <a:solidFill>
                <a:sysClr val="windowText" lastClr="000000"/>
              </a:solidFill>
              <a:effectLst/>
              <a:uLnTx/>
              <a:uFillTx/>
            </a:endParaRPr>
          </a:p>
        </p:txBody>
      </p:sp>
      <p:pic>
        <p:nvPicPr>
          <p:cNvPr id="5" name="Grafik 4">
            <a:extLst>
              <a:ext uri="{FF2B5EF4-FFF2-40B4-BE49-F238E27FC236}">
                <a16:creationId xmlns:a16="http://schemas.microsoft.com/office/drawing/2014/main" xmlns="" id="{733CF54B-6278-41AE-9A11-0F1F34C31F96}"/>
              </a:ext>
            </a:extLst>
          </p:cNvPr>
          <p:cNvPicPr>
            <a:picLocks noChangeAspect="1"/>
          </p:cNvPicPr>
          <p:nvPr/>
        </p:nvPicPr>
        <p:blipFill>
          <a:blip r:embed="rId3"/>
          <a:stretch>
            <a:fillRect/>
          </a:stretch>
        </p:blipFill>
        <p:spPr>
          <a:xfrm>
            <a:off x="624715" y="2606675"/>
            <a:ext cx="8628402" cy="7305958"/>
          </a:xfrm>
          <a:prstGeom prst="rect">
            <a:avLst/>
          </a:prstGeom>
        </p:spPr>
      </p:pic>
      <p:pic>
        <p:nvPicPr>
          <p:cNvPr id="7" name="Grafik 6">
            <a:extLst>
              <a:ext uri="{FF2B5EF4-FFF2-40B4-BE49-F238E27FC236}">
                <a16:creationId xmlns:a16="http://schemas.microsoft.com/office/drawing/2014/main" xmlns="" id="{3CB5A28B-E40E-4259-ABBC-D92529047EB2}"/>
              </a:ext>
            </a:extLst>
          </p:cNvPr>
          <p:cNvPicPr>
            <a:picLocks noChangeAspect="1"/>
          </p:cNvPicPr>
          <p:nvPr/>
        </p:nvPicPr>
        <p:blipFill>
          <a:blip r:embed="rId4"/>
          <a:stretch>
            <a:fillRect/>
          </a:stretch>
        </p:blipFill>
        <p:spPr>
          <a:xfrm>
            <a:off x="8353794" y="3649439"/>
            <a:ext cx="11125591" cy="5410200"/>
          </a:xfrm>
          <a:prstGeom prst="rect">
            <a:avLst/>
          </a:prstGeom>
        </p:spPr>
      </p:pic>
      <p:sp>
        <p:nvSpPr>
          <p:cNvPr id="8" name="Ellipse 7">
            <a:extLst>
              <a:ext uri="{FF2B5EF4-FFF2-40B4-BE49-F238E27FC236}">
                <a16:creationId xmlns:a16="http://schemas.microsoft.com/office/drawing/2014/main" xmlns="" id="{55122226-EEF3-4BA4-8584-044A1EB3D088}"/>
              </a:ext>
            </a:extLst>
          </p:cNvPr>
          <p:cNvSpPr/>
          <p:nvPr/>
        </p:nvSpPr>
        <p:spPr>
          <a:xfrm>
            <a:off x="7918450" y="7407275"/>
            <a:ext cx="10896600" cy="2505358"/>
          </a:xfrm>
          <a:prstGeom prst="ellipse">
            <a:avLst/>
          </a:prstGeom>
          <a:noFill/>
          <a:ln>
            <a:solidFill>
              <a:srgbClr val="BE0D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879953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0044A56-28C4-4A6F-BB1A-58AC810C0A9E}"/>
              </a:ext>
            </a:extLst>
          </p:cNvPr>
          <p:cNvSpPr>
            <a:spLocks noGrp="1"/>
          </p:cNvSpPr>
          <p:nvPr>
            <p:ph type="title"/>
          </p:nvPr>
        </p:nvSpPr>
        <p:spPr/>
        <p:txBody>
          <a:bodyPr/>
          <a:lstStyle/>
          <a:p>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34298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hteck: eine Ecke abgeschnitten 65">
            <a:extLst>
              <a:ext uri="{FF2B5EF4-FFF2-40B4-BE49-F238E27FC236}">
                <a16:creationId xmlns:a16="http://schemas.microsoft.com/office/drawing/2014/main" xmlns="" id="{A4F32F1F-7B56-68C0-94F9-5F0DF87617A1}"/>
              </a:ext>
            </a:extLst>
          </p:cNvPr>
          <p:cNvSpPr/>
          <p:nvPr/>
        </p:nvSpPr>
        <p:spPr>
          <a:xfrm>
            <a:off x="0" y="3068780"/>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7" name="Rechteck: eine Ecke abgeschnitten 66">
            <a:extLst>
              <a:ext uri="{FF2B5EF4-FFF2-40B4-BE49-F238E27FC236}">
                <a16:creationId xmlns:a16="http://schemas.microsoft.com/office/drawing/2014/main" xmlns="" id="{C3B1FEA8-654C-DAD7-995B-79EE68C7045D}"/>
              </a:ext>
            </a:extLst>
          </p:cNvPr>
          <p:cNvSpPr/>
          <p:nvPr/>
        </p:nvSpPr>
        <p:spPr>
          <a:xfrm>
            <a:off x="0" y="4927080"/>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eine Ecke abgeschnitten 67">
            <a:extLst>
              <a:ext uri="{FF2B5EF4-FFF2-40B4-BE49-F238E27FC236}">
                <a16:creationId xmlns:a16="http://schemas.microsoft.com/office/drawing/2014/main" xmlns="" id="{9E926CB0-4B20-4465-A38D-213BBDA5468F}"/>
              </a:ext>
            </a:extLst>
          </p:cNvPr>
          <p:cNvSpPr/>
          <p:nvPr/>
        </p:nvSpPr>
        <p:spPr>
          <a:xfrm>
            <a:off x="0" y="6785380"/>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Rechteck: eine Ecke abgeschnitten 68">
            <a:extLst>
              <a:ext uri="{FF2B5EF4-FFF2-40B4-BE49-F238E27FC236}">
                <a16:creationId xmlns:a16="http://schemas.microsoft.com/office/drawing/2014/main" xmlns="" id="{A33519F5-920D-F1DA-333E-7549690010A1}"/>
              </a:ext>
            </a:extLst>
          </p:cNvPr>
          <p:cNvSpPr/>
          <p:nvPr/>
        </p:nvSpPr>
        <p:spPr>
          <a:xfrm>
            <a:off x="-21098" y="8662013"/>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xmlns="" id="{F76740AC-AE3C-BCA4-F839-E29173F82A3E}"/>
              </a:ext>
            </a:extLst>
          </p:cNvPr>
          <p:cNvSpPr txBox="1"/>
          <p:nvPr/>
        </p:nvSpPr>
        <p:spPr>
          <a:xfrm>
            <a:off x="1822450" y="1271850"/>
            <a:ext cx="13575718" cy="830997"/>
          </a:xfrm>
          <a:prstGeom prst="rect">
            <a:avLst/>
          </a:prstGeom>
          <a:noFill/>
        </p:spPr>
        <p:txBody>
          <a:bodyPr wrap="square" rtlCol="0">
            <a:spAutoFit/>
          </a:bodyPr>
          <a:lstStyle/>
          <a:p>
            <a:pPr algn="l"/>
            <a:r>
              <a:rPr lang="de-DE" sz="4800" dirty="0">
                <a:solidFill>
                  <a:srgbClr val="BE0D3E"/>
                </a:solidFill>
                <a:latin typeface="Arial" panose="020B0604020202020204" pitchFamily="34" charset="0"/>
                <a:ea typeface="+mj-ea"/>
                <a:cs typeface="Arial" panose="020B0604020202020204" pitchFamily="34" charset="0"/>
              </a:rPr>
              <a:t>Herausforderungen</a:t>
            </a:r>
            <a:r>
              <a:rPr lang="de-DE" sz="4800" dirty="0">
                <a:latin typeface="Arial" panose="020B0604020202020204" pitchFamily="34" charset="0"/>
                <a:ea typeface="+mj-ea"/>
                <a:cs typeface="Arial" panose="020B0604020202020204" pitchFamily="34" charset="0"/>
              </a:rPr>
              <a:t> unserer Firmenkunden</a:t>
            </a:r>
            <a:endParaRPr lang="de-DE" sz="4800" dirty="0">
              <a:solidFill>
                <a:srgbClr val="005124"/>
              </a:solidFill>
              <a:latin typeface="Arial" panose="020B0604020202020204" pitchFamily="34" charset="0"/>
              <a:ea typeface="+mj-ea"/>
              <a:cs typeface="Arial" panose="020B0604020202020204" pitchFamily="34" charset="0"/>
            </a:endParaRPr>
          </a:p>
        </p:txBody>
      </p:sp>
      <p:sp>
        <p:nvSpPr>
          <p:cNvPr id="81" name="Textfeld 80">
            <a:extLst>
              <a:ext uri="{FF2B5EF4-FFF2-40B4-BE49-F238E27FC236}">
                <a16:creationId xmlns:a16="http://schemas.microsoft.com/office/drawing/2014/main" xmlns="" id="{4F1F8FAA-8206-3165-D1E3-53DD4FB2F6AF}"/>
              </a:ext>
            </a:extLst>
          </p:cNvPr>
          <p:cNvSpPr txBox="1"/>
          <p:nvPr/>
        </p:nvSpPr>
        <p:spPr>
          <a:xfrm>
            <a:off x="4038844" y="3601410"/>
            <a:ext cx="4567236" cy="646331"/>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Alternde Belegschaft</a:t>
            </a:r>
          </a:p>
        </p:txBody>
      </p:sp>
      <p:sp>
        <p:nvSpPr>
          <p:cNvPr id="19" name="Textfeld 18">
            <a:extLst>
              <a:ext uri="{FF2B5EF4-FFF2-40B4-BE49-F238E27FC236}">
                <a16:creationId xmlns:a16="http://schemas.microsoft.com/office/drawing/2014/main" xmlns="" id="{353CCDB2-ABE8-A41A-0A00-7CE73C627741}"/>
              </a:ext>
            </a:extLst>
          </p:cNvPr>
          <p:cNvSpPr txBox="1"/>
          <p:nvPr/>
        </p:nvSpPr>
        <p:spPr>
          <a:xfrm>
            <a:off x="4038844" y="5175947"/>
            <a:ext cx="6049856" cy="1200329"/>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Zu viel Arbeit für</a:t>
            </a:r>
          </a:p>
          <a:p>
            <a:pPr algn="l"/>
            <a:r>
              <a:rPr lang="de-DE" sz="3600" dirty="0">
                <a:solidFill>
                  <a:schemeClr val="bg1"/>
                </a:solidFill>
                <a:latin typeface="Arial" panose="020B0604020202020204" pitchFamily="34" charset="0"/>
                <a:cs typeface="Arial" panose="020B0604020202020204" pitchFamily="34" charset="0"/>
              </a:rPr>
              <a:t>zu wenige Personen</a:t>
            </a:r>
          </a:p>
        </p:txBody>
      </p:sp>
      <p:sp>
        <p:nvSpPr>
          <p:cNvPr id="20" name="Textfeld 19">
            <a:extLst>
              <a:ext uri="{FF2B5EF4-FFF2-40B4-BE49-F238E27FC236}">
                <a16:creationId xmlns:a16="http://schemas.microsoft.com/office/drawing/2014/main" xmlns="" id="{532D7189-78EE-5981-C77E-A97B4A93BBB4}"/>
              </a:ext>
            </a:extLst>
          </p:cNvPr>
          <p:cNvSpPr txBox="1"/>
          <p:nvPr/>
        </p:nvSpPr>
        <p:spPr>
          <a:xfrm>
            <a:off x="4038844" y="7303381"/>
            <a:ext cx="4567236" cy="646331"/>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Hoher Krankenstand</a:t>
            </a:r>
          </a:p>
        </p:txBody>
      </p:sp>
      <p:sp>
        <p:nvSpPr>
          <p:cNvPr id="53" name="Textfeld 52">
            <a:extLst>
              <a:ext uri="{FF2B5EF4-FFF2-40B4-BE49-F238E27FC236}">
                <a16:creationId xmlns:a16="http://schemas.microsoft.com/office/drawing/2014/main" xmlns="" id="{E581101B-9DBD-0566-8C29-1B1517503AE2}"/>
              </a:ext>
            </a:extLst>
          </p:cNvPr>
          <p:cNvSpPr txBox="1"/>
          <p:nvPr/>
        </p:nvSpPr>
        <p:spPr>
          <a:xfrm>
            <a:off x="4038844" y="8891961"/>
            <a:ext cx="6354656" cy="1200329"/>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Hohe Erwartungshaltung</a:t>
            </a:r>
          </a:p>
          <a:p>
            <a:pPr algn="l"/>
            <a:r>
              <a:rPr lang="de-DE" sz="3600" dirty="0">
                <a:solidFill>
                  <a:schemeClr val="bg1"/>
                </a:solidFill>
                <a:latin typeface="Arial" panose="020B0604020202020204" pitchFamily="34" charset="0"/>
                <a:cs typeface="Arial" panose="020B0604020202020204" pitchFamily="34" charset="0"/>
              </a:rPr>
              <a:t>der Mitarbeiter</a:t>
            </a:r>
          </a:p>
        </p:txBody>
      </p:sp>
      <p:sp>
        <p:nvSpPr>
          <p:cNvPr id="8" name="Freihandform: Form 7">
            <a:extLst>
              <a:ext uri="{FF2B5EF4-FFF2-40B4-BE49-F238E27FC236}">
                <a16:creationId xmlns:a16="http://schemas.microsoft.com/office/drawing/2014/main" xmlns="" id="{D5FAB141-4F94-1A82-23FB-3E06D9550979}"/>
              </a:ext>
            </a:extLst>
          </p:cNvPr>
          <p:cNvSpPr/>
          <p:nvPr/>
        </p:nvSpPr>
        <p:spPr>
          <a:xfrm>
            <a:off x="11942255" y="7579049"/>
            <a:ext cx="445899" cy="894424"/>
          </a:xfrm>
          <a:custGeom>
            <a:avLst/>
            <a:gdLst>
              <a:gd name="connsiteX0" fmla="*/ 78534 w 445899"/>
              <a:gd name="connsiteY0" fmla="*/ 9143 h 894424"/>
              <a:gd name="connsiteX1" fmla="*/ 3434 w 445899"/>
              <a:gd name="connsiteY1" fmla="*/ 18673 h 894424"/>
              <a:gd name="connsiteX2" fmla="*/ 98103 w 445899"/>
              <a:gd name="connsiteY2" fmla="*/ 290479 h 894424"/>
              <a:gd name="connsiteX3" fmla="*/ 268378 w 445899"/>
              <a:gd name="connsiteY3" fmla="*/ 756323 h 894424"/>
              <a:gd name="connsiteX4" fmla="*/ 443737 w 445899"/>
              <a:gd name="connsiteY4" fmla="*/ 854676 h 894424"/>
              <a:gd name="connsiteX5" fmla="*/ 307643 w 445899"/>
              <a:gd name="connsiteY5" fmla="*/ 329617 h 894424"/>
              <a:gd name="connsiteX6" fmla="*/ 78661 w 445899"/>
              <a:gd name="connsiteY6" fmla="*/ 9016 h 894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899" h="894424">
                <a:moveTo>
                  <a:pt x="78534" y="9143"/>
                </a:moveTo>
                <a:cubicBezTo>
                  <a:pt x="78534" y="9143"/>
                  <a:pt x="23893" y="-16779"/>
                  <a:pt x="3434" y="18673"/>
                </a:cubicBezTo>
                <a:cubicBezTo>
                  <a:pt x="-17024" y="54127"/>
                  <a:pt x="58965" y="210424"/>
                  <a:pt x="98103" y="290479"/>
                </a:cubicBezTo>
                <a:cubicBezTo>
                  <a:pt x="137241" y="370661"/>
                  <a:pt x="190102" y="644246"/>
                  <a:pt x="268378" y="756323"/>
                </a:cubicBezTo>
                <a:cubicBezTo>
                  <a:pt x="346654" y="868400"/>
                  <a:pt x="421372" y="944896"/>
                  <a:pt x="443737" y="854676"/>
                </a:cubicBezTo>
                <a:cubicBezTo>
                  <a:pt x="466101" y="764582"/>
                  <a:pt x="307643" y="329617"/>
                  <a:pt x="307643" y="329617"/>
                </a:cubicBezTo>
                <a:lnTo>
                  <a:pt x="78661" y="9016"/>
                </a:lnTo>
                <a:close/>
              </a:path>
            </a:pathLst>
          </a:custGeom>
          <a:solidFill>
            <a:srgbClr val="CCCCCC"/>
          </a:solidFill>
          <a:ln w="12704"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xmlns="" id="{CCCEE380-EC3E-D35C-315A-85174E65AB11}"/>
              </a:ext>
            </a:extLst>
          </p:cNvPr>
          <p:cNvSpPr/>
          <p:nvPr/>
        </p:nvSpPr>
        <p:spPr>
          <a:xfrm>
            <a:off x="15399928" y="7636955"/>
            <a:ext cx="795914" cy="761815"/>
          </a:xfrm>
          <a:custGeom>
            <a:avLst/>
            <a:gdLst>
              <a:gd name="connsiteX0" fmla="*/ 3499 w 795914"/>
              <a:gd name="connsiteY0" fmla="*/ 697401 h 761815"/>
              <a:gd name="connsiteX1" fmla="*/ 19383 w 795914"/>
              <a:gd name="connsiteY1" fmla="*/ 750262 h 761815"/>
              <a:gd name="connsiteX2" fmla="*/ 138704 w 795914"/>
              <a:gd name="connsiteY2" fmla="*/ 694732 h 761815"/>
              <a:gd name="connsiteX3" fmla="*/ 444691 w 795914"/>
              <a:gd name="connsiteY3" fmla="*/ 444275 h 761815"/>
              <a:gd name="connsiteX4" fmla="*/ 655249 w 795914"/>
              <a:gd name="connsiteY4" fmla="*/ 292424 h 761815"/>
              <a:gd name="connsiteX5" fmla="*/ 795535 w 795914"/>
              <a:gd name="connsiteY5" fmla="*/ 30784 h 761815"/>
              <a:gd name="connsiteX6" fmla="*/ 734287 w 795914"/>
              <a:gd name="connsiteY6" fmla="*/ 9818 h 761815"/>
              <a:gd name="connsiteX7" fmla="*/ 3372 w 795914"/>
              <a:gd name="connsiteY7" fmla="*/ 697273 h 76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5914" h="761815">
                <a:moveTo>
                  <a:pt x="3499" y="697401"/>
                </a:moveTo>
                <a:cubicBezTo>
                  <a:pt x="3499" y="697401"/>
                  <a:pt x="-11114" y="724212"/>
                  <a:pt x="19383" y="750262"/>
                </a:cubicBezTo>
                <a:cubicBezTo>
                  <a:pt x="49880" y="776312"/>
                  <a:pt x="72245" y="758522"/>
                  <a:pt x="138704" y="694732"/>
                </a:cubicBezTo>
                <a:cubicBezTo>
                  <a:pt x="205162" y="630942"/>
                  <a:pt x="345449" y="502092"/>
                  <a:pt x="444691" y="444275"/>
                </a:cubicBezTo>
                <a:cubicBezTo>
                  <a:pt x="543934" y="386457"/>
                  <a:pt x="588790" y="380357"/>
                  <a:pt x="655249" y="292424"/>
                </a:cubicBezTo>
                <a:cubicBezTo>
                  <a:pt x="721707" y="204491"/>
                  <a:pt x="793248" y="50861"/>
                  <a:pt x="795535" y="30784"/>
                </a:cubicBezTo>
                <a:cubicBezTo>
                  <a:pt x="799093" y="-349"/>
                  <a:pt x="777491" y="-8862"/>
                  <a:pt x="734287" y="9818"/>
                </a:cubicBezTo>
                <a:cubicBezTo>
                  <a:pt x="691083" y="28497"/>
                  <a:pt x="3372" y="697273"/>
                  <a:pt x="3372" y="697273"/>
                </a:cubicBezTo>
                <a:close/>
              </a:path>
            </a:pathLst>
          </a:custGeom>
          <a:solidFill>
            <a:srgbClr val="CCCCCC"/>
          </a:solidFill>
          <a:ln w="12704"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xmlns="" id="{A1CD96E8-EC87-E0CD-24AA-DD7FC7E4F80C}"/>
              </a:ext>
            </a:extLst>
          </p:cNvPr>
          <p:cNvSpPr/>
          <p:nvPr/>
        </p:nvSpPr>
        <p:spPr>
          <a:xfrm>
            <a:off x="13559495" y="2793282"/>
            <a:ext cx="157338" cy="185015"/>
          </a:xfrm>
          <a:custGeom>
            <a:avLst/>
            <a:gdLst>
              <a:gd name="connsiteX0" fmla="*/ 0 w 157338"/>
              <a:gd name="connsiteY0" fmla="*/ 0 h 185015"/>
              <a:gd name="connsiteX1" fmla="*/ 157060 w 157338"/>
              <a:gd name="connsiteY1" fmla="*/ 97718 h 185015"/>
              <a:gd name="connsiteX2" fmla="*/ 92508 w 157338"/>
              <a:gd name="connsiteY2" fmla="*/ 185016 h 185015"/>
              <a:gd name="connsiteX3" fmla="*/ 0 w 157338"/>
              <a:gd name="connsiteY3" fmla="*/ 0 h 185015"/>
            </a:gdLst>
            <a:ahLst/>
            <a:cxnLst>
              <a:cxn ang="0">
                <a:pos x="connsiteX0" y="connsiteY0"/>
              </a:cxn>
              <a:cxn ang="0">
                <a:pos x="connsiteX1" y="connsiteY1"/>
              </a:cxn>
              <a:cxn ang="0">
                <a:pos x="connsiteX2" y="connsiteY2"/>
              </a:cxn>
              <a:cxn ang="0">
                <a:pos x="connsiteX3" y="connsiteY3"/>
              </a:cxn>
            </a:cxnLst>
            <a:rect l="l" t="t" r="r" b="b"/>
            <a:pathLst>
              <a:path w="157338" h="185015">
                <a:moveTo>
                  <a:pt x="0" y="0"/>
                </a:moveTo>
                <a:cubicBezTo>
                  <a:pt x="0" y="0"/>
                  <a:pt x="151850" y="69889"/>
                  <a:pt x="157060" y="97718"/>
                </a:cubicBezTo>
                <a:cubicBezTo>
                  <a:pt x="162270" y="125546"/>
                  <a:pt x="92508" y="185016"/>
                  <a:pt x="92508" y="185016"/>
                </a:cubicBezTo>
                <a:lnTo>
                  <a:pt x="0" y="0"/>
                </a:lnTo>
                <a:close/>
              </a:path>
            </a:pathLst>
          </a:custGeom>
          <a:solidFill>
            <a:srgbClr val="F3B294"/>
          </a:solidFill>
          <a:ln w="12704"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xmlns="" id="{34E5F8A7-8C47-8D36-CD6A-3E763494EF6C}"/>
              </a:ext>
            </a:extLst>
          </p:cNvPr>
          <p:cNvSpPr/>
          <p:nvPr/>
        </p:nvSpPr>
        <p:spPr>
          <a:xfrm>
            <a:off x="12638572" y="5478554"/>
            <a:ext cx="549613" cy="596878"/>
          </a:xfrm>
          <a:custGeom>
            <a:avLst/>
            <a:gdLst>
              <a:gd name="connsiteX0" fmla="*/ 800 w 549613"/>
              <a:gd name="connsiteY0" fmla="*/ 580462 h 596878"/>
              <a:gd name="connsiteX1" fmla="*/ 495997 w 549613"/>
              <a:gd name="connsiteY1" fmla="*/ 288071 h 596878"/>
              <a:gd name="connsiteX2" fmla="*/ 318351 w 549613"/>
              <a:gd name="connsiteY2" fmla="*/ 0 h 596878"/>
              <a:gd name="connsiteX3" fmla="*/ 800 w 549613"/>
              <a:gd name="connsiteY3" fmla="*/ 580462 h 596878"/>
            </a:gdLst>
            <a:ahLst/>
            <a:cxnLst>
              <a:cxn ang="0">
                <a:pos x="connsiteX0" y="connsiteY0"/>
              </a:cxn>
              <a:cxn ang="0">
                <a:pos x="connsiteX1" y="connsiteY1"/>
              </a:cxn>
              <a:cxn ang="0">
                <a:pos x="connsiteX2" y="connsiteY2"/>
              </a:cxn>
              <a:cxn ang="0">
                <a:pos x="connsiteX3" y="connsiteY3"/>
              </a:cxn>
            </a:cxnLst>
            <a:rect l="l" t="t" r="r" b="b"/>
            <a:pathLst>
              <a:path w="549613" h="596878">
                <a:moveTo>
                  <a:pt x="800" y="580462"/>
                </a:moveTo>
                <a:cubicBezTo>
                  <a:pt x="14778" y="624047"/>
                  <a:pt x="246937" y="597998"/>
                  <a:pt x="495997" y="288071"/>
                </a:cubicBezTo>
                <a:cubicBezTo>
                  <a:pt x="683681" y="54641"/>
                  <a:pt x="318351" y="0"/>
                  <a:pt x="318351" y="0"/>
                </a:cubicBezTo>
                <a:cubicBezTo>
                  <a:pt x="318351" y="0"/>
                  <a:pt x="-18515" y="519976"/>
                  <a:pt x="800" y="580462"/>
                </a:cubicBezTo>
                <a:close/>
              </a:path>
            </a:pathLst>
          </a:custGeom>
          <a:solidFill>
            <a:srgbClr val="A0988D"/>
          </a:solidFill>
          <a:ln w="12704"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xmlns="" id="{9C9FAACD-8CF3-6BDA-64A4-FBCD91E0F59A}"/>
              </a:ext>
            </a:extLst>
          </p:cNvPr>
          <p:cNvSpPr/>
          <p:nvPr/>
        </p:nvSpPr>
        <p:spPr>
          <a:xfrm>
            <a:off x="12838483" y="2466533"/>
            <a:ext cx="907031" cy="1248523"/>
          </a:xfrm>
          <a:custGeom>
            <a:avLst/>
            <a:gdLst>
              <a:gd name="connsiteX0" fmla="*/ 644261 w 907031"/>
              <a:gd name="connsiteY0" fmla="*/ 207428 h 1248523"/>
              <a:gd name="connsiteX1" fmla="*/ 266351 w 907031"/>
              <a:gd name="connsiteY1" fmla="*/ 859813 h 1248523"/>
              <a:gd name="connsiteX2" fmla="*/ 263555 w 907031"/>
              <a:gd name="connsiteY2" fmla="*/ 860448 h 1248523"/>
              <a:gd name="connsiteX3" fmla="*/ 151987 w 907031"/>
              <a:gd name="connsiteY3" fmla="*/ 1043685 h 1248523"/>
              <a:gd name="connsiteX4" fmla="*/ 394312 w 907031"/>
              <a:gd name="connsiteY4" fmla="*/ 1248524 h 1248523"/>
              <a:gd name="connsiteX5" fmla="*/ 654554 w 907031"/>
              <a:gd name="connsiteY5" fmla="*/ 987265 h 1248523"/>
              <a:gd name="connsiteX6" fmla="*/ 644007 w 907031"/>
              <a:gd name="connsiteY6" fmla="*/ 207428 h 1248523"/>
              <a:gd name="connsiteX7" fmla="*/ 644261 w 907031"/>
              <a:gd name="connsiteY7" fmla="*/ 207428 h 124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031" h="1248523">
                <a:moveTo>
                  <a:pt x="644261" y="207428"/>
                </a:moveTo>
                <a:cubicBezTo>
                  <a:pt x="194683" y="-430978"/>
                  <a:pt x="-327835" y="582416"/>
                  <a:pt x="266351" y="859813"/>
                </a:cubicBezTo>
                <a:lnTo>
                  <a:pt x="263555" y="860448"/>
                </a:lnTo>
                <a:cubicBezTo>
                  <a:pt x="263555" y="860448"/>
                  <a:pt x="269655" y="963376"/>
                  <a:pt x="151987" y="1043685"/>
                </a:cubicBezTo>
                <a:cubicBezTo>
                  <a:pt x="151987" y="1043685"/>
                  <a:pt x="189981" y="1189436"/>
                  <a:pt x="394312" y="1248524"/>
                </a:cubicBezTo>
                <a:cubicBezTo>
                  <a:pt x="394312" y="1248524"/>
                  <a:pt x="503847" y="1031359"/>
                  <a:pt x="654554" y="987265"/>
                </a:cubicBezTo>
                <a:cubicBezTo>
                  <a:pt x="1129293" y="853205"/>
                  <a:pt x="821272" y="466273"/>
                  <a:pt x="644007" y="207428"/>
                </a:cubicBezTo>
                <a:lnTo>
                  <a:pt x="644261" y="207428"/>
                </a:lnTo>
                <a:close/>
              </a:path>
            </a:pathLst>
          </a:custGeom>
          <a:solidFill>
            <a:srgbClr val="EFBF9E"/>
          </a:solidFill>
          <a:ln w="12704"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xmlns="" id="{DBE91C23-7F4D-3DC0-9856-29A0C0890DA8}"/>
              </a:ext>
            </a:extLst>
          </p:cNvPr>
          <p:cNvSpPr/>
          <p:nvPr/>
        </p:nvSpPr>
        <p:spPr>
          <a:xfrm>
            <a:off x="12762592" y="5040547"/>
            <a:ext cx="2705388" cy="3017681"/>
          </a:xfrm>
          <a:custGeom>
            <a:avLst/>
            <a:gdLst>
              <a:gd name="connsiteX0" fmla="*/ 2529903 w 2705388"/>
              <a:gd name="connsiteY0" fmla="*/ 2496435 h 3017681"/>
              <a:gd name="connsiteX1" fmla="*/ 1227929 w 2705388"/>
              <a:gd name="connsiteY1" fmla="*/ 456813 h 3017681"/>
              <a:gd name="connsiteX2" fmla="*/ 331568 w 2705388"/>
              <a:gd name="connsiteY2" fmla="*/ 37732 h 3017681"/>
              <a:gd name="connsiteX3" fmla="*/ 20625 w 2705388"/>
              <a:gd name="connsiteY3" fmla="*/ 552625 h 3017681"/>
              <a:gd name="connsiteX4" fmla="*/ 1606475 w 2705388"/>
              <a:gd name="connsiteY4" fmla="*/ 1486472 h 3017681"/>
              <a:gd name="connsiteX5" fmla="*/ 2492798 w 2705388"/>
              <a:gd name="connsiteY5" fmla="*/ 3017682 h 3017681"/>
              <a:gd name="connsiteX6" fmla="*/ 2705388 w 2705388"/>
              <a:gd name="connsiteY6" fmla="*/ 2911831 h 3017681"/>
              <a:gd name="connsiteX7" fmla="*/ 2530157 w 2705388"/>
              <a:gd name="connsiteY7" fmla="*/ 2496562 h 3017681"/>
              <a:gd name="connsiteX8" fmla="*/ 2529903 w 2705388"/>
              <a:gd name="connsiteY8" fmla="*/ 2496562 h 301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5388" h="3017681">
                <a:moveTo>
                  <a:pt x="2529903" y="2496435"/>
                </a:moveTo>
                <a:cubicBezTo>
                  <a:pt x="2066219" y="1191667"/>
                  <a:pt x="2431041" y="1408577"/>
                  <a:pt x="1227929" y="456813"/>
                </a:cubicBezTo>
                <a:cubicBezTo>
                  <a:pt x="878610" y="162643"/>
                  <a:pt x="570716" y="-100141"/>
                  <a:pt x="331568" y="37732"/>
                </a:cubicBezTo>
                <a:cubicBezTo>
                  <a:pt x="331568" y="37732"/>
                  <a:pt x="-97679" y="293145"/>
                  <a:pt x="20625" y="552625"/>
                </a:cubicBezTo>
                <a:cubicBezTo>
                  <a:pt x="85177" y="922148"/>
                  <a:pt x="1230852" y="1417726"/>
                  <a:pt x="1606475" y="1486472"/>
                </a:cubicBezTo>
                <a:cubicBezTo>
                  <a:pt x="1435437" y="2029956"/>
                  <a:pt x="2271567" y="2674081"/>
                  <a:pt x="2492798" y="3017682"/>
                </a:cubicBezTo>
                <a:lnTo>
                  <a:pt x="2705388" y="2911831"/>
                </a:lnTo>
                <a:cubicBezTo>
                  <a:pt x="2705388" y="2911831"/>
                  <a:pt x="2637532" y="2743462"/>
                  <a:pt x="2530157" y="2496562"/>
                </a:cubicBezTo>
                <a:lnTo>
                  <a:pt x="2529903" y="2496562"/>
                </a:lnTo>
                <a:close/>
              </a:path>
            </a:pathLst>
          </a:custGeom>
          <a:solidFill>
            <a:srgbClr val="EFBF9E"/>
          </a:solidFill>
          <a:ln w="12704"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EBAAD947-6376-7149-2468-A635F84C5955}"/>
              </a:ext>
            </a:extLst>
          </p:cNvPr>
          <p:cNvSpPr/>
          <p:nvPr/>
        </p:nvSpPr>
        <p:spPr>
          <a:xfrm>
            <a:off x="13735092" y="5006003"/>
            <a:ext cx="342244" cy="261762"/>
          </a:xfrm>
          <a:custGeom>
            <a:avLst/>
            <a:gdLst>
              <a:gd name="connsiteX0" fmla="*/ 32038 w 342244"/>
              <a:gd name="connsiteY0" fmla="*/ 260468 h 261762"/>
              <a:gd name="connsiteX1" fmla="*/ 10182 w 342244"/>
              <a:gd name="connsiteY1" fmla="*/ 244457 h 261762"/>
              <a:gd name="connsiteX2" fmla="*/ 525 w 342244"/>
              <a:gd name="connsiteY2" fmla="*/ 209640 h 261762"/>
              <a:gd name="connsiteX3" fmla="*/ 33055 w 342244"/>
              <a:gd name="connsiteY3" fmla="*/ 165673 h 261762"/>
              <a:gd name="connsiteX4" fmla="*/ 175756 w 342244"/>
              <a:gd name="connsiteY4" fmla="*/ 35171 h 261762"/>
              <a:gd name="connsiteX5" fmla="*/ 253524 w 342244"/>
              <a:gd name="connsiteY5" fmla="*/ 226 h 261762"/>
              <a:gd name="connsiteX6" fmla="*/ 301684 w 342244"/>
              <a:gd name="connsiteY6" fmla="*/ 28055 h 261762"/>
              <a:gd name="connsiteX7" fmla="*/ 339932 w 342244"/>
              <a:gd name="connsiteY7" fmla="*/ 138098 h 261762"/>
              <a:gd name="connsiteX8" fmla="*/ 298126 w 342244"/>
              <a:gd name="connsiteY8" fmla="*/ 179269 h 261762"/>
              <a:gd name="connsiteX9" fmla="*/ 96718 w 342244"/>
              <a:gd name="connsiteY9" fmla="*/ 240010 h 261762"/>
              <a:gd name="connsiteX10" fmla="*/ 32038 w 342244"/>
              <a:gd name="connsiteY10" fmla="*/ 260214 h 261762"/>
              <a:gd name="connsiteX11" fmla="*/ 258734 w 342244"/>
              <a:gd name="connsiteY11" fmla="*/ 25767 h 261762"/>
              <a:gd name="connsiteX12" fmla="*/ 251363 w 342244"/>
              <a:gd name="connsiteY12" fmla="*/ 24369 h 261762"/>
              <a:gd name="connsiteX13" fmla="*/ 192021 w 342244"/>
              <a:gd name="connsiteY13" fmla="*/ 52960 h 261762"/>
              <a:gd name="connsiteX14" fmla="*/ 47795 w 342244"/>
              <a:gd name="connsiteY14" fmla="*/ 184861 h 261762"/>
              <a:gd name="connsiteX15" fmla="*/ 24414 w 342244"/>
              <a:gd name="connsiteY15" fmla="*/ 213324 h 261762"/>
              <a:gd name="connsiteX16" fmla="*/ 29751 w 342244"/>
              <a:gd name="connsiteY16" fmla="*/ 230225 h 261762"/>
              <a:gd name="connsiteX17" fmla="*/ 84265 w 342244"/>
              <a:gd name="connsiteY17" fmla="*/ 219424 h 261762"/>
              <a:gd name="connsiteX18" fmla="*/ 85917 w 342244"/>
              <a:gd name="connsiteY18" fmla="*/ 218153 h 261762"/>
              <a:gd name="connsiteX19" fmla="*/ 290374 w 342244"/>
              <a:gd name="connsiteY19" fmla="*/ 156524 h 261762"/>
              <a:gd name="connsiteX20" fmla="*/ 316678 w 342244"/>
              <a:gd name="connsiteY20" fmla="*/ 131618 h 261762"/>
              <a:gd name="connsiteX21" fmla="*/ 282496 w 342244"/>
              <a:gd name="connsiteY21" fmla="*/ 42795 h 261762"/>
              <a:gd name="connsiteX22" fmla="*/ 258861 w 342244"/>
              <a:gd name="connsiteY22" fmla="*/ 25767 h 261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244" h="261762">
                <a:moveTo>
                  <a:pt x="32038" y="260468"/>
                </a:moveTo>
                <a:cubicBezTo>
                  <a:pt x="22254" y="257673"/>
                  <a:pt x="15138" y="251446"/>
                  <a:pt x="10182" y="244457"/>
                </a:cubicBezTo>
                <a:cubicBezTo>
                  <a:pt x="1922" y="233148"/>
                  <a:pt x="-1381" y="221457"/>
                  <a:pt x="525" y="209640"/>
                </a:cubicBezTo>
                <a:cubicBezTo>
                  <a:pt x="2939" y="194391"/>
                  <a:pt x="13486" y="180032"/>
                  <a:pt x="33055" y="165673"/>
                </a:cubicBezTo>
                <a:lnTo>
                  <a:pt x="175756" y="35171"/>
                </a:lnTo>
                <a:cubicBezTo>
                  <a:pt x="202695" y="9884"/>
                  <a:pt x="228872" y="-1807"/>
                  <a:pt x="253524" y="226"/>
                </a:cubicBezTo>
                <a:cubicBezTo>
                  <a:pt x="272203" y="1878"/>
                  <a:pt x="289358" y="11662"/>
                  <a:pt x="301684" y="28055"/>
                </a:cubicBezTo>
                <a:cubicBezTo>
                  <a:pt x="324811" y="58424"/>
                  <a:pt x="350098" y="102264"/>
                  <a:pt x="339932" y="138098"/>
                </a:cubicBezTo>
                <a:cubicBezTo>
                  <a:pt x="334595" y="156905"/>
                  <a:pt x="320490" y="170756"/>
                  <a:pt x="298126" y="179269"/>
                </a:cubicBezTo>
                <a:lnTo>
                  <a:pt x="96718" y="240010"/>
                </a:lnTo>
                <a:cubicBezTo>
                  <a:pt x="67491" y="260849"/>
                  <a:pt x="46779" y="264407"/>
                  <a:pt x="32038" y="260214"/>
                </a:cubicBezTo>
                <a:close/>
                <a:moveTo>
                  <a:pt x="258734" y="25767"/>
                </a:moveTo>
                <a:cubicBezTo>
                  <a:pt x="256446" y="25132"/>
                  <a:pt x="254032" y="24624"/>
                  <a:pt x="251363" y="24369"/>
                </a:cubicBezTo>
                <a:cubicBezTo>
                  <a:pt x="234082" y="22845"/>
                  <a:pt x="213623" y="32756"/>
                  <a:pt x="192021" y="52960"/>
                </a:cubicBezTo>
                <a:lnTo>
                  <a:pt x="47795" y="184861"/>
                </a:lnTo>
                <a:cubicBezTo>
                  <a:pt x="33563" y="195153"/>
                  <a:pt x="25685" y="204811"/>
                  <a:pt x="24414" y="213324"/>
                </a:cubicBezTo>
                <a:cubicBezTo>
                  <a:pt x="23524" y="218662"/>
                  <a:pt x="25304" y="224126"/>
                  <a:pt x="29751" y="230225"/>
                </a:cubicBezTo>
                <a:cubicBezTo>
                  <a:pt x="33563" y="235308"/>
                  <a:pt x="43475" y="249032"/>
                  <a:pt x="84265" y="219424"/>
                </a:cubicBezTo>
                <a:lnTo>
                  <a:pt x="85917" y="218153"/>
                </a:lnTo>
                <a:lnTo>
                  <a:pt x="290374" y="156524"/>
                </a:lnTo>
                <a:cubicBezTo>
                  <a:pt x="304606" y="151060"/>
                  <a:pt x="313501" y="142800"/>
                  <a:pt x="316678" y="131618"/>
                </a:cubicBezTo>
                <a:cubicBezTo>
                  <a:pt x="322524" y="111159"/>
                  <a:pt x="310325" y="79646"/>
                  <a:pt x="282496" y="42795"/>
                </a:cubicBezTo>
                <a:cubicBezTo>
                  <a:pt x="278557" y="37585"/>
                  <a:pt x="270678" y="29198"/>
                  <a:pt x="258861" y="25767"/>
                </a:cubicBezTo>
                <a:close/>
              </a:path>
            </a:pathLst>
          </a:custGeom>
          <a:solidFill>
            <a:srgbClr val="7C2A28"/>
          </a:solidFill>
          <a:ln w="12704"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xmlns="" id="{F062B2AD-0854-25A3-A2E3-FDAB2993F4AA}"/>
              </a:ext>
            </a:extLst>
          </p:cNvPr>
          <p:cNvSpPr/>
          <p:nvPr/>
        </p:nvSpPr>
        <p:spPr>
          <a:xfrm>
            <a:off x="13593647" y="5216375"/>
            <a:ext cx="186219" cy="149368"/>
          </a:xfrm>
          <a:custGeom>
            <a:avLst/>
            <a:gdLst>
              <a:gd name="connsiteX0" fmla="*/ 2444 w 186219"/>
              <a:gd name="connsiteY0" fmla="*/ 144510 h 149368"/>
              <a:gd name="connsiteX1" fmla="*/ 2444 w 186219"/>
              <a:gd name="connsiteY1" fmla="*/ 144510 h 149368"/>
              <a:gd name="connsiteX2" fmla="*/ 4859 w 186219"/>
              <a:gd name="connsiteY2" fmla="*/ 127609 h 149368"/>
              <a:gd name="connsiteX3" fmla="*/ 166875 w 186219"/>
              <a:gd name="connsiteY3" fmla="*/ 2444 h 149368"/>
              <a:gd name="connsiteX4" fmla="*/ 183775 w 186219"/>
              <a:gd name="connsiteY4" fmla="*/ 4859 h 149368"/>
              <a:gd name="connsiteX5" fmla="*/ 183775 w 186219"/>
              <a:gd name="connsiteY5" fmla="*/ 4859 h 149368"/>
              <a:gd name="connsiteX6" fmla="*/ 181361 w 186219"/>
              <a:gd name="connsiteY6" fmla="*/ 21759 h 149368"/>
              <a:gd name="connsiteX7" fmla="*/ 19345 w 186219"/>
              <a:gd name="connsiteY7" fmla="*/ 146925 h 149368"/>
              <a:gd name="connsiteX8" fmla="*/ 2444 w 186219"/>
              <a:gd name="connsiteY8" fmla="*/ 144510 h 14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19" h="149368">
                <a:moveTo>
                  <a:pt x="2444" y="144510"/>
                </a:moveTo>
                <a:lnTo>
                  <a:pt x="2444" y="144510"/>
                </a:lnTo>
                <a:cubicBezTo>
                  <a:pt x="-1622" y="139173"/>
                  <a:pt x="-478" y="131549"/>
                  <a:pt x="4859" y="127609"/>
                </a:cubicBezTo>
                <a:lnTo>
                  <a:pt x="166875" y="2444"/>
                </a:lnTo>
                <a:cubicBezTo>
                  <a:pt x="172212" y="-1622"/>
                  <a:pt x="179836" y="-478"/>
                  <a:pt x="183775" y="4859"/>
                </a:cubicBezTo>
                <a:lnTo>
                  <a:pt x="183775" y="4859"/>
                </a:lnTo>
                <a:cubicBezTo>
                  <a:pt x="187841" y="10196"/>
                  <a:pt x="186698" y="17820"/>
                  <a:pt x="181361" y="21759"/>
                </a:cubicBezTo>
                <a:lnTo>
                  <a:pt x="19345" y="146925"/>
                </a:lnTo>
                <a:cubicBezTo>
                  <a:pt x="14008" y="150991"/>
                  <a:pt x="6384" y="149847"/>
                  <a:pt x="2444" y="144510"/>
                </a:cubicBezTo>
                <a:close/>
              </a:path>
            </a:pathLst>
          </a:custGeom>
          <a:solidFill>
            <a:srgbClr val="7C2A28"/>
          </a:solidFill>
          <a:ln w="12704"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xmlns="" id="{16DE7B08-B04B-BA21-78B5-C59F7F748E53}"/>
              </a:ext>
            </a:extLst>
          </p:cNvPr>
          <p:cNvSpPr/>
          <p:nvPr/>
        </p:nvSpPr>
        <p:spPr>
          <a:xfrm>
            <a:off x="12783343" y="5122627"/>
            <a:ext cx="1740623" cy="1432221"/>
          </a:xfrm>
          <a:custGeom>
            <a:avLst/>
            <a:gdLst>
              <a:gd name="connsiteX0" fmla="*/ 1740624 w 1740623"/>
              <a:gd name="connsiteY0" fmla="*/ 822151 h 1432221"/>
              <a:gd name="connsiteX1" fmla="*/ 1405918 w 1740623"/>
              <a:gd name="connsiteY1" fmla="*/ 1432222 h 1432221"/>
              <a:gd name="connsiteX2" fmla="*/ 693810 w 1740623"/>
              <a:gd name="connsiteY2" fmla="*/ 1149360 h 1432221"/>
              <a:gd name="connsiteX3" fmla="*/ 0 w 1740623"/>
              <a:gd name="connsiteY3" fmla="*/ 470164 h 1432221"/>
              <a:gd name="connsiteX4" fmla="*/ 712870 w 1740623"/>
              <a:gd name="connsiteY4" fmla="*/ 0 h 1432221"/>
              <a:gd name="connsiteX5" fmla="*/ 1152537 w 1740623"/>
              <a:gd name="connsiteY5" fmla="*/ 311452 h 1432221"/>
              <a:gd name="connsiteX6" fmla="*/ 1218996 w 1740623"/>
              <a:gd name="connsiteY6" fmla="*/ 364568 h 1432221"/>
              <a:gd name="connsiteX7" fmla="*/ 1740624 w 1740623"/>
              <a:gd name="connsiteY7" fmla="*/ 822025 h 1432221"/>
              <a:gd name="connsiteX8" fmla="*/ 1740624 w 1740623"/>
              <a:gd name="connsiteY8" fmla="*/ 822279 h 143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0623" h="1432221">
                <a:moveTo>
                  <a:pt x="1740624" y="822151"/>
                </a:moveTo>
                <a:cubicBezTo>
                  <a:pt x="1740624" y="822151"/>
                  <a:pt x="1521171" y="1157239"/>
                  <a:pt x="1405918" y="1432222"/>
                </a:cubicBezTo>
                <a:cubicBezTo>
                  <a:pt x="1405918" y="1432222"/>
                  <a:pt x="1045162" y="1331581"/>
                  <a:pt x="693810" y="1149360"/>
                </a:cubicBezTo>
                <a:cubicBezTo>
                  <a:pt x="342457" y="967267"/>
                  <a:pt x="24398" y="795340"/>
                  <a:pt x="0" y="470164"/>
                </a:cubicBezTo>
                <a:lnTo>
                  <a:pt x="712870" y="0"/>
                </a:lnTo>
                <a:cubicBezTo>
                  <a:pt x="712870" y="0"/>
                  <a:pt x="864085" y="82724"/>
                  <a:pt x="1152537" y="311452"/>
                </a:cubicBezTo>
                <a:cubicBezTo>
                  <a:pt x="1174139" y="328225"/>
                  <a:pt x="1196123" y="346015"/>
                  <a:pt x="1218996" y="364568"/>
                </a:cubicBezTo>
                <a:cubicBezTo>
                  <a:pt x="1363603" y="481728"/>
                  <a:pt x="1537818" y="632053"/>
                  <a:pt x="1740624" y="822025"/>
                </a:cubicBezTo>
                <a:lnTo>
                  <a:pt x="1740624" y="822279"/>
                </a:lnTo>
                <a:close/>
              </a:path>
            </a:pathLst>
          </a:custGeom>
          <a:solidFill>
            <a:srgbClr val="BE0D3E"/>
          </a:solidFill>
          <a:ln w="12704"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xmlns="" id="{6A51C099-755D-181F-D6D1-0B8CBA44BD86}"/>
              </a:ext>
            </a:extLst>
          </p:cNvPr>
          <p:cNvSpPr/>
          <p:nvPr/>
        </p:nvSpPr>
        <p:spPr>
          <a:xfrm>
            <a:off x="15198051" y="7595084"/>
            <a:ext cx="968694" cy="761254"/>
          </a:xfrm>
          <a:custGeom>
            <a:avLst/>
            <a:gdLst>
              <a:gd name="connsiteX0" fmla="*/ 196990 w 968694"/>
              <a:gd name="connsiteY0" fmla="*/ 141781 h 761254"/>
              <a:gd name="connsiteX1" fmla="*/ 395857 w 968694"/>
              <a:gd name="connsiteY1" fmla="*/ 160969 h 761254"/>
              <a:gd name="connsiteX2" fmla="*/ 733104 w 968694"/>
              <a:gd name="connsiteY2" fmla="*/ 78754 h 761254"/>
              <a:gd name="connsiteX3" fmla="*/ 968694 w 968694"/>
              <a:gd name="connsiteY3" fmla="*/ 40379 h 761254"/>
              <a:gd name="connsiteX4" fmla="*/ 788889 w 968694"/>
              <a:gd name="connsiteY4" fmla="*/ 345858 h 761254"/>
              <a:gd name="connsiteX5" fmla="*/ 511365 w 968694"/>
              <a:gd name="connsiteY5" fmla="*/ 530874 h 761254"/>
              <a:gd name="connsiteX6" fmla="*/ 207664 w 968694"/>
              <a:gd name="connsiteY6" fmla="*/ 761254 h 761254"/>
              <a:gd name="connsiteX7" fmla="*/ 31035 w 968694"/>
              <a:gd name="connsiteY7" fmla="*/ 563786 h 761254"/>
              <a:gd name="connsiteX8" fmla="*/ 19471 w 968694"/>
              <a:gd name="connsiteY8" fmla="*/ 416256 h 761254"/>
              <a:gd name="connsiteX9" fmla="*/ 111725 w 968694"/>
              <a:gd name="connsiteY9" fmla="*/ 403549 h 761254"/>
              <a:gd name="connsiteX10" fmla="*/ 213001 w 968694"/>
              <a:gd name="connsiteY10" fmla="*/ 234290 h 761254"/>
              <a:gd name="connsiteX11" fmla="*/ 197117 w 968694"/>
              <a:gd name="connsiteY11" fmla="*/ 142036 h 7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694" h="761254">
                <a:moveTo>
                  <a:pt x="196990" y="141781"/>
                </a:moveTo>
                <a:cubicBezTo>
                  <a:pt x="240830" y="131997"/>
                  <a:pt x="297758" y="162748"/>
                  <a:pt x="395857" y="160969"/>
                </a:cubicBezTo>
                <a:cubicBezTo>
                  <a:pt x="493956" y="159063"/>
                  <a:pt x="679734" y="141528"/>
                  <a:pt x="733104" y="78754"/>
                </a:cubicBezTo>
                <a:cubicBezTo>
                  <a:pt x="832601" y="-38151"/>
                  <a:pt x="922313" y="-1555"/>
                  <a:pt x="968694" y="40379"/>
                </a:cubicBezTo>
                <a:cubicBezTo>
                  <a:pt x="935529" y="110141"/>
                  <a:pt x="842004" y="301637"/>
                  <a:pt x="788889" y="345858"/>
                </a:cubicBezTo>
                <a:cubicBezTo>
                  <a:pt x="735772" y="389952"/>
                  <a:pt x="592817" y="479283"/>
                  <a:pt x="511365" y="530874"/>
                </a:cubicBezTo>
                <a:cubicBezTo>
                  <a:pt x="429912" y="582465"/>
                  <a:pt x="264084" y="754773"/>
                  <a:pt x="207664" y="761254"/>
                </a:cubicBezTo>
                <a:cubicBezTo>
                  <a:pt x="129134" y="712332"/>
                  <a:pt x="87200" y="673956"/>
                  <a:pt x="31035" y="563786"/>
                </a:cubicBezTo>
                <a:cubicBezTo>
                  <a:pt x="-10009" y="483476"/>
                  <a:pt x="-6578" y="423372"/>
                  <a:pt x="19471" y="416256"/>
                </a:cubicBezTo>
                <a:cubicBezTo>
                  <a:pt x="45267" y="409266"/>
                  <a:pt x="59245" y="432266"/>
                  <a:pt x="111725" y="403549"/>
                </a:cubicBezTo>
                <a:cubicBezTo>
                  <a:pt x="164206" y="374831"/>
                  <a:pt x="204233" y="311041"/>
                  <a:pt x="213001" y="234290"/>
                </a:cubicBezTo>
                <a:cubicBezTo>
                  <a:pt x="213001" y="234290"/>
                  <a:pt x="153151" y="151566"/>
                  <a:pt x="197117" y="142036"/>
                </a:cubicBezTo>
                <a:close/>
              </a:path>
            </a:pathLst>
          </a:custGeom>
          <a:solidFill>
            <a:srgbClr val="57A4BF"/>
          </a:solidFill>
          <a:ln w="12704"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xmlns="" id="{D931780B-621B-7F75-3BE1-CC31D866F9D0}"/>
              </a:ext>
            </a:extLst>
          </p:cNvPr>
          <p:cNvSpPr/>
          <p:nvPr/>
        </p:nvSpPr>
        <p:spPr>
          <a:xfrm>
            <a:off x="15638800" y="7745449"/>
            <a:ext cx="35852" cy="194873"/>
          </a:xfrm>
          <a:custGeom>
            <a:avLst/>
            <a:gdLst>
              <a:gd name="connsiteX0" fmla="*/ 34400 w 35852"/>
              <a:gd name="connsiteY0" fmla="*/ 13273 h 194873"/>
              <a:gd name="connsiteX1" fmla="*/ 35671 w 35852"/>
              <a:gd name="connsiteY1" fmla="*/ 172747 h 194873"/>
              <a:gd name="connsiteX2" fmla="*/ 23218 w 35852"/>
              <a:gd name="connsiteY2" fmla="*/ 194095 h 194873"/>
              <a:gd name="connsiteX3" fmla="*/ 4030 w 35852"/>
              <a:gd name="connsiteY3" fmla="*/ 176178 h 194873"/>
              <a:gd name="connsiteX4" fmla="*/ 3522 w 35852"/>
              <a:gd name="connsiteY4" fmla="*/ 14670 h 194873"/>
              <a:gd name="connsiteX5" fmla="*/ 18135 w 35852"/>
              <a:gd name="connsiteY5" fmla="*/ 57 h 194873"/>
              <a:gd name="connsiteX6" fmla="*/ 34400 w 35852"/>
              <a:gd name="connsiteY6" fmla="*/ 13400 h 194873"/>
              <a:gd name="connsiteX7" fmla="*/ 34146 w 35852"/>
              <a:gd name="connsiteY7" fmla="*/ 13400 h 19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52" h="194873">
                <a:moveTo>
                  <a:pt x="34400" y="13273"/>
                </a:moveTo>
                <a:cubicBezTo>
                  <a:pt x="34400" y="13273"/>
                  <a:pt x="25505" y="117725"/>
                  <a:pt x="35671" y="172747"/>
                </a:cubicBezTo>
                <a:cubicBezTo>
                  <a:pt x="35671" y="172747"/>
                  <a:pt x="38339" y="189521"/>
                  <a:pt x="23218" y="194095"/>
                </a:cubicBezTo>
                <a:cubicBezTo>
                  <a:pt x="11527" y="197526"/>
                  <a:pt x="5682" y="189266"/>
                  <a:pt x="4030" y="176178"/>
                </a:cubicBezTo>
                <a:cubicBezTo>
                  <a:pt x="2378" y="163090"/>
                  <a:pt x="-3849" y="58510"/>
                  <a:pt x="3522" y="14670"/>
                </a:cubicBezTo>
                <a:cubicBezTo>
                  <a:pt x="3522" y="14670"/>
                  <a:pt x="5555" y="946"/>
                  <a:pt x="18135" y="57"/>
                </a:cubicBezTo>
                <a:cubicBezTo>
                  <a:pt x="31604" y="-833"/>
                  <a:pt x="34654" y="8952"/>
                  <a:pt x="34400" y="13400"/>
                </a:cubicBezTo>
                <a:lnTo>
                  <a:pt x="34146" y="13400"/>
                </a:lnTo>
                <a:close/>
              </a:path>
            </a:pathLst>
          </a:custGeom>
          <a:solidFill>
            <a:srgbClr val="FFFFFF"/>
          </a:solidFill>
          <a:ln w="12704"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xmlns="" id="{23CDD5C7-166E-E6B6-F731-E3AFF30CB967}"/>
              </a:ext>
            </a:extLst>
          </p:cNvPr>
          <p:cNvSpPr/>
          <p:nvPr/>
        </p:nvSpPr>
        <p:spPr>
          <a:xfrm>
            <a:off x="15534288" y="7745310"/>
            <a:ext cx="54791" cy="192551"/>
          </a:xfrm>
          <a:custGeom>
            <a:avLst/>
            <a:gdLst>
              <a:gd name="connsiteX0" fmla="*/ 54791 w 54791"/>
              <a:gd name="connsiteY0" fmla="*/ 15699 h 192551"/>
              <a:gd name="connsiteX1" fmla="*/ 31410 w 54791"/>
              <a:gd name="connsiteY1" fmla="*/ 173267 h 192551"/>
              <a:gd name="connsiteX2" fmla="*/ 16034 w 54791"/>
              <a:gd name="connsiteY2" fmla="*/ 192328 h 192551"/>
              <a:gd name="connsiteX3" fmla="*/ 23 w 54791"/>
              <a:gd name="connsiteY3" fmla="*/ 171870 h 192551"/>
              <a:gd name="connsiteX4" fmla="*/ 24420 w 54791"/>
              <a:gd name="connsiteY4" fmla="*/ 12268 h 192551"/>
              <a:gd name="connsiteX5" fmla="*/ 40813 w 54791"/>
              <a:gd name="connsiteY5" fmla="*/ 70 h 192551"/>
              <a:gd name="connsiteX6" fmla="*/ 54536 w 54791"/>
              <a:gd name="connsiteY6" fmla="*/ 15699 h 192551"/>
              <a:gd name="connsiteX7" fmla="*/ 54791 w 54791"/>
              <a:gd name="connsiteY7" fmla="*/ 15699 h 192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91" h="192551">
                <a:moveTo>
                  <a:pt x="54791" y="15699"/>
                </a:moveTo>
                <a:cubicBezTo>
                  <a:pt x="54791" y="15699"/>
                  <a:pt x="30139" y="117356"/>
                  <a:pt x="31410" y="173267"/>
                </a:cubicBezTo>
                <a:cubicBezTo>
                  <a:pt x="31410" y="173267"/>
                  <a:pt x="31410" y="190168"/>
                  <a:pt x="16034" y="192328"/>
                </a:cubicBezTo>
                <a:cubicBezTo>
                  <a:pt x="3962" y="194107"/>
                  <a:pt x="-358" y="185085"/>
                  <a:pt x="23" y="171870"/>
                </a:cubicBezTo>
                <a:cubicBezTo>
                  <a:pt x="531" y="158654"/>
                  <a:pt x="10316" y="54583"/>
                  <a:pt x="24420" y="12268"/>
                </a:cubicBezTo>
                <a:cubicBezTo>
                  <a:pt x="24420" y="12268"/>
                  <a:pt x="28487" y="-1074"/>
                  <a:pt x="40813" y="70"/>
                </a:cubicBezTo>
                <a:cubicBezTo>
                  <a:pt x="54028" y="1213"/>
                  <a:pt x="55553" y="11506"/>
                  <a:pt x="54536" y="15699"/>
                </a:cubicBezTo>
                <a:lnTo>
                  <a:pt x="54791" y="15699"/>
                </a:lnTo>
                <a:close/>
              </a:path>
            </a:pathLst>
          </a:custGeom>
          <a:solidFill>
            <a:srgbClr val="FFFFFF"/>
          </a:solidFill>
          <a:ln w="12704"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xmlns="" id="{2AC642E8-3D3E-BED4-B099-58D185933A6B}"/>
              </a:ext>
            </a:extLst>
          </p:cNvPr>
          <p:cNvSpPr/>
          <p:nvPr/>
        </p:nvSpPr>
        <p:spPr>
          <a:xfrm>
            <a:off x="15717122" y="7731846"/>
            <a:ext cx="48427" cy="194900"/>
          </a:xfrm>
          <a:custGeom>
            <a:avLst/>
            <a:gdLst>
              <a:gd name="connsiteX0" fmla="*/ 30796 w 48427"/>
              <a:gd name="connsiteY0" fmla="*/ 12008 h 194900"/>
              <a:gd name="connsiteX1" fmla="*/ 47824 w 48427"/>
              <a:gd name="connsiteY1" fmla="*/ 170974 h 194900"/>
              <a:gd name="connsiteX2" fmla="*/ 37658 w 48427"/>
              <a:gd name="connsiteY2" fmla="*/ 193466 h 194900"/>
              <a:gd name="connsiteX3" fmla="*/ 16819 w 48427"/>
              <a:gd name="connsiteY3" fmla="*/ 177582 h 194900"/>
              <a:gd name="connsiteX4" fmla="*/ 426 w 48427"/>
              <a:gd name="connsiteY4" fmla="*/ 16456 h 194900"/>
              <a:gd name="connsiteX5" fmla="*/ 13387 w 48427"/>
              <a:gd name="connsiteY5" fmla="*/ 318 h 194900"/>
              <a:gd name="connsiteX6" fmla="*/ 30796 w 48427"/>
              <a:gd name="connsiteY6" fmla="*/ 11882 h 194900"/>
              <a:gd name="connsiteX7" fmla="*/ 30796 w 48427"/>
              <a:gd name="connsiteY7" fmla="*/ 11882 h 19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427" h="194900">
                <a:moveTo>
                  <a:pt x="30796" y="12008"/>
                </a:moveTo>
                <a:cubicBezTo>
                  <a:pt x="30796" y="12008"/>
                  <a:pt x="32321" y="117096"/>
                  <a:pt x="47824" y="170974"/>
                </a:cubicBezTo>
                <a:cubicBezTo>
                  <a:pt x="47824" y="170974"/>
                  <a:pt x="52144" y="187494"/>
                  <a:pt x="37658" y="193466"/>
                </a:cubicBezTo>
                <a:cubicBezTo>
                  <a:pt x="26349" y="198295"/>
                  <a:pt x="19741" y="190417"/>
                  <a:pt x="16819" y="177582"/>
                </a:cubicBezTo>
                <a:cubicBezTo>
                  <a:pt x="14023" y="164748"/>
                  <a:pt x="-2878" y="60931"/>
                  <a:pt x="426" y="16456"/>
                </a:cubicBezTo>
                <a:cubicBezTo>
                  <a:pt x="426" y="16456"/>
                  <a:pt x="935" y="2478"/>
                  <a:pt x="13387" y="318"/>
                </a:cubicBezTo>
                <a:cubicBezTo>
                  <a:pt x="26603" y="-1842"/>
                  <a:pt x="30542" y="7561"/>
                  <a:pt x="30796" y="11882"/>
                </a:cubicBezTo>
                <a:lnTo>
                  <a:pt x="30796" y="11882"/>
                </a:lnTo>
                <a:close/>
              </a:path>
            </a:pathLst>
          </a:custGeom>
          <a:solidFill>
            <a:srgbClr val="FFFFFF"/>
          </a:solidFill>
          <a:ln w="12704"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xmlns="" id="{3C89402B-381D-4B29-3FDF-FFA04A8C5F78}"/>
              </a:ext>
            </a:extLst>
          </p:cNvPr>
          <p:cNvSpPr/>
          <p:nvPr/>
        </p:nvSpPr>
        <p:spPr>
          <a:xfrm>
            <a:off x="12873056" y="4247741"/>
            <a:ext cx="235591" cy="229123"/>
          </a:xfrm>
          <a:custGeom>
            <a:avLst/>
            <a:gdLst>
              <a:gd name="connsiteX0" fmla="*/ 1144 w 235591"/>
              <a:gd name="connsiteY0" fmla="*/ 190226 h 229123"/>
              <a:gd name="connsiteX1" fmla="*/ 168115 w 235591"/>
              <a:gd name="connsiteY1" fmla="*/ 225933 h 229123"/>
              <a:gd name="connsiteX2" fmla="*/ 145497 w 235591"/>
              <a:gd name="connsiteY2" fmla="*/ 0 h 229123"/>
              <a:gd name="connsiteX3" fmla="*/ 66331 w 235591"/>
              <a:gd name="connsiteY3" fmla="*/ 13724 h 229123"/>
              <a:gd name="connsiteX4" fmla="*/ 0 w 235591"/>
              <a:gd name="connsiteY4" fmla="*/ 126817 h 229123"/>
              <a:gd name="connsiteX5" fmla="*/ 1271 w 235591"/>
              <a:gd name="connsiteY5" fmla="*/ 190099 h 229123"/>
              <a:gd name="connsiteX6" fmla="*/ 1271 w 235591"/>
              <a:gd name="connsiteY6" fmla="*/ 190353 h 229123"/>
              <a:gd name="connsiteX7" fmla="*/ 1271 w 235591"/>
              <a:gd name="connsiteY7" fmla="*/ 190353 h 22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591" h="229123">
                <a:moveTo>
                  <a:pt x="1144" y="190226"/>
                </a:moveTo>
                <a:cubicBezTo>
                  <a:pt x="1144" y="190226"/>
                  <a:pt x="4193" y="242325"/>
                  <a:pt x="168115" y="225933"/>
                </a:cubicBezTo>
                <a:cubicBezTo>
                  <a:pt x="332165" y="209414"/>
                  <a:pt x="145497" y="0"/>
                  <a:pt x="145497" y="0"/>
                </a:cubicBezTo>
                <a:lnTo>
                  <a:pt x="66331" y="13724"/>
                </a:lnTo>
                <a:lnTo>
                  <a:pt x="0" y="126817"/>
                </a:lnTo>
                <a:lnTo>
                  <a:pt x="1271" y="190099"/>
                </a:lnTo>
                <a:lnTo>
                  <a:pt x="1271" y="190353"/>
                </a:lnTo>
                <a:lnTo>
                  <a:pt x="1271" y="190353"/>
                </a:lnTo>
                <a:close/>
              </a:path>
            </a:pathLst>
          </a:custGeom>
          <a:solidFill>
            <a:srgbClr val="A0988D"/>
          </a:solidFill>
          <a:ln w="12704"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xmlns="" id="{8F071244-405F-DD76-3273-073FEBFC9200}"/>
              </a:ext>
            </a:extLst>
          </p:cNvPr>
          <p:cNvSpPr/>
          <p:nvPr/>
        </p:nvSpPr>
        <p:spPr>
          <a:xfrm>
            <a:off x="12893899" y="3852041"/>
            <a:ext cx="1889549" cy="1143842"/>
          </a:xfrm>
          <a:custGeom>
            <a:avLst/>
            <a:gdLst>
              <a:gd name="connsiteX0" fmla="*/ 1521 w 1889549"/>
              <a:gd name="connsiteY0" fmla="*/ 15884 h 1143842"/>
              <a:gd name="connsiteX1" fmla="*/ 414630 w 1889549"/>
              <a:gd name="connsiteY1" fmla="*/ 1064731 h 1143842"/>
              <a:gd name="connsiteX2" fmla="*/ 1419256 w 1889549"/>
              <a:gd name="connsiteY2" fmla="*/ 1098786 h 1143842"/>
              <a:gd name="connsiteX3" fmla="*/ 1549631 w 1889549"/>
              <a:gd name="connsiteY3" fmla="*/ 1100565 h 1143842"/>
              <a:gd name="connsiteX4" fmla="*/ 1804410 w 1889549"/>
              <a:gd name="connsiteY4" fmla="*/ 1022670 h 1143842"/>
              <a:gd name="connsiteX5" fmla="*/ 1838083 w 1889549"/>
              <a:gd name="connsiteY5" fmla="*/ 946554 h 1143842"/>
              <a:gd name="connsiteX6" fmla="*/ 1857017 w 1889549"/>
              <a:gd name="connsiteY6" fmla="*/ 862052 h 1143842"/>
              <a:gd name="connsiteX7" fmla="*/ 1889547 w 1889549"/>
              <a:gd name="connsiteY7" fmla="*/ 793306 h 1143842"/>
              <a:gd name="connsiteX8" fmla="*/ 1842277 w 1889549"/>
              <a:gd name="connsiteY8" fmla="*/ 730406 h 1143842"/>
              <a:gd name="connsiteX9" fmla="*/ 1731216 w 1889549"/>
              <a:gd name="connsiteY9" fmla="*/ 681483 h 1143842"/>
              <a:gd name="connsiteX10" fmla="*/ 1622825 w 1889549"/>
              <a:gd name="connsiteY10" fmla="*/ 691395 h 1143842"/>
              <a:gd name="connsiteX11" fmla="*/ 1470593 w 1889549"/>
              <a:gd name="connsiteY11" fmla="*/ 854555 h 1143842"/>
              <a:gd name="connsiteX12" fmla="*/ 707911 w 1889549"/>
              <a:gd name="connsiteY12" fmla="*/ 728500 h 1143842"/>
              <a:gd name="connsiteX13" fmla="*/ 706767 w 1889549"/>
              <a:gd name="connsiteY13" fmla="*/ 614517 h 1143842"/>
              <a:gd name="connsiteX14" fmla="*/ 436995 w 1889549"/>
              <a:gd name="connsiteY14" fmla="*/ 0 h 1143842"/>
              <a:gd name="connsiteX15" fmla="*/ 1521 w 1889549"/>
              <a:gd name="connsiteY15" fmla="*/ 15884 h 1143842"/>
              <a:gd name="connsiteX16" fmla="*/ 1521 w 1889549"/>
              <a:gd name="connsiteY16" fmla="*/ 15884 h 114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89549" h="1143842">
                <a:moveTo>
                  <a:pt x="1521" y="15884"/>
                </a:moveTo>
                <a:cubicBezTo>
                  <a:pt x="-17158" y="159728"/>
                  <a:pt x="137106" y="895471"/>
                  <a:pt x="414630" y="1064731"/>
                </a:cubicBezTo>
                <a:cubicBezTo>
                  <a:pt x="414630" y="1064731"/>
                  <a:pt x="804866" y="1217216"/>
                  <a:pt x="1419256" y="1098786"/>
                </a:cubicBezTo>
                <a:cubicBezTo>
                  <a:pt x="1419256" y="1098786"/>
                  <a:pt x="1488637" y="1085952"/>
                  <a:pt x="1549631" y="1100565"/>
                </a:cubicBezTo>
                <a:cubicBezTo>
                  <a:pt x="1632482" y="1111112"/>
                  <a:pt x="1805807" y="1116830"/>
                  <a:pt x="1804410" y="1022670"/>
                </a:cubicBezTo>
                <a:cubicBezTo>
                  <a:pt x="1814702" y="998908"/>
                  <a:pt x="1852443" y="971841"/>
                  <a:pt x="1838083" y="946554"/>
                </a:cubicBezTo>
                <a:cubicBezTo>
                  <a:pt x="1866293" y="925079"/>
                  <a:pt x="1871630" y="896361"/>
                  <a:pt x="1857017" y="862052"/>
                </a:cubicBezTo>
                <a:cubicBezTo>
                  <a:pt x="1856509" y="854173"/>
                  <a:pt x="1887006" y="826091"/>
                  <a:pt x="1889547" y="793306"/>
                </a:cubicBezTo>
                <a:cubicBezTo>
                  <a:pt x="1889802" y="753533"/>
                  <a:pt x="1871757" y="723798"/>
                  <a:pt x="1842277" y="730406"/>
                </a:cubicBezTo>
                <a:cubicBezTo>
                  <a:pt x="1868962" y="661915"/>
                  <a:pt x="1816481" y="698384"/>
                  <a:pt x="1731216" y="681483"/>
                </a:cubicBezTo>
                <a:cubicBezTo>
                  <a:pt x="1661073" y="669539"/>
                  <a:pt x="1622825" y="691395"/>
                  <a:pt x="1622825" y="691395"/>
                </a:cubicBezTo>
                <a:cubicBezTo>
                  <a:pt x="1570344" y="722909"/>
                  <a:pt x="1498930" y="841466"/>
                  <a:pt x="1470593" y="854555"/>
                </a:cubicBezTo>
                <a:cubicBezTo>
                  <a:pt x="1266644" y="952527"/>
                  <a:pt x="961418" y="713632"/>
                  <a:pt x="707911" y="728500"/>
                </a:cubicBezTo>
                <a:cubicBezTo>
                  <a:pt x="707911" y="728500"/>
                  <a:pt x="716170" y="682627"/>
                  <a:pt x="706767" y="614517"/>
                </a:cubicBezTo>
                <a:cubicBezTo>
                  <a:pt x="649077" y="201662"/>
                  <a:pt x="436995" y="0"/>
                  <a:pt x="436995" y="0"/>
                </a:cubicBezTo>
                <a:cubicBezTo>
                  <a:pt x="436995" y="0"/>
                  <a:pt x="48665" y="25922"/>
                  <a:pt x="1521" y="15884"/>
                </a:cubicBezTo>
                <a:lnTo>
                  <a:pt x="1521" y="15884"/>
                </a:lnTo>
                <a:close/>
              </a:path>
            </a:pathLst>
          </a:custGeom>
          <a:solidFill>
            <a:srgbClr val="EFBF9E"/>
          </a:solidFill>
          <a:ln w="12704" cap="flat">
            <a:noFill/>
            <a:prstDash val="solid"/>
            <a:miter/>
          </a:ln>
        </p:spPr>
        <p:txBody>
          <a:bodyPr rtlCol="0" anchor="ctr"/>
          <a:lstStyle/>
          <a:p>
            <a:endParaRPr lang="de-DE"/>
          </a:p>
        </p:txBody>
      </p:sp>
      <p:sp>
        <p:nvSpPr>
          <p:cNvPr id="27" name="Freihandform: Form 26">
            <a:extLst>
              <a:ext uri="{FF2B5EF4-FFF2-40B4-BE49-F238E27FC236}">
                <a16:creationId xmlns:a16="http://schemas.microsoft.com/office/drawing/2014/main" xmlns="" id="{80484DE7-4E86-4E1C-7EAE-521F2B18F5F4}"/>
              </a:ext>
            </a:extLst>
          </p:cNvPr>
          <p:cNvSpPr/>
          <p:nvPr/>
        </p:nvSpPr>
        <p:spPr>
          <a:xfrm>
            <a:off x="13566230" y="5636630"/>
            <a:ext cx="623031" cy="918218"/>
          </a:xfrm>
          <a:custGeom>
            <a:avLst/>
            <a:gdLst>
              <a:gd name="connsiteX0" fmla="*/ 342076 w 623031"/>
              <a:gd name="connsiteY0" fmla="*/ 837909 h 918218"/>
              <a:gd name="connsiteX1" fmla="*/ 623031 w 623031"/>
              <a:gd name="connsiteY1" fmla="*/ 918218 h 918218"/>
              <a:gd name="connsiteX2" fmla="*/ 223391 w 623031"/>
              <a:gd name="connsiteY2" fmla="*/ 50702 h 918218"/>
              <a:gd name="connsiteX3" fmla="*/ 0 w 623031"/>
              <a:gd name="connsiteY3" fmla="*/ 0 h 918218"/>
              <a:gd name="connsiteX4" fmla="*/ 342076 w 623031"/>
              <a:gd name="connsiteY4" fmla="*/ 837909 h 918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31" h="918218">
                <a:moveTo>
                  <a:pt x="342076" y="837909"/>
                </a:moveTo>
                <a:lnTo>
                  <a:pt x="623031" y="918218"/>
                </a:lnTo>
                <a:lnTo>
                  <a:pt x="223391" y="50702"/>
                </a:lnTo>
                <a:lnTo>
                  <a:pt x="0" y="0"/>
                </a:lnTo>
                <a:lnTo>
                  <a:pt x="342076" y="837909"/>
                </a:lnTo>
                <a:close/>
              </a:path>
            </a:pathLst>
          </a:custGeom>
          <a:solidFill>
            <a:srgbClr val="85092C"/>
          </a:solidFill>
          <a:ln w="12704"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xmlns="" id="{7961E333-C227-A0C5-7A15-E06B00536862}"/>
              </a:ext>
            </a:extLst>
          </p:cNvPr>
          <p:cNvSpPr/>
          <p:nvPr/>
        </p:nvSpPr>
        <p:spPr>
          <a:xfrm>
            <a:off x="12249644" y="5459503"/>
            <a:ext cx="1917573" cy="2335306"/>
          </a:xfrm>
          <a:custGeom>
            <a:avLst/>
            <a:gdLst>
              <a:gd name="connsiteX0" fmla="*/ 1878623 w 1917573"/>
              <a:gd name="connsiteY0" fmla="*/ 1195223 h 2335306"/>
              <a:gd name="connsiteX1" fmla="*/ 1878623 w 1917573"/>
              <a:gd name="connsiteY1" fmla="*/ 1195223 h 2335306"/>
              <a:gd name="connsiteX2" fmla="*/ 1759811 w 1917573"/>
              <a:gd name="connsiteY2" fmla="*/ 911600 h 2335306"/>
              <a:gd name="connsiteX3" fmla="*/ 1529812 w 1917573"/>
              <a:gd name="connsiteY3" fmla="*/ 359856 h 2335306"/>
              <a:gd name="connsiteX4" fmla="*/ 1007676 w 1917573"/>
              <a:gd name="connsiteY4" fmla="*/ 9520 h 2335306"/>
              <a:gd name="connsiteX5" fmla="*/ 965615 w 1917573"/>
              <a:gd name="connsiteY5" fmla="*/ 922020 h 2335306"/>
              <a:gd name="connsiteX6" fmla="*/ 1289139 w 1917573"/>
              <a:gd name="connsiteY6" fmla="*/ 1267400 h 2335306"/>
              <a:gd name="connsiteX7" fmla="*/ 0 w 1917573"/>
              <a:gd name="connsiteY7" fmla="*/ 2098065 h 2335306"/>
              <a:gd name="connsiteX8" fmla="*/ 131138 w 1917573"/>
              <a:gd name="connsiteY8" fmla="*/ 2335307 h 2335306"/>
              <a:gd name="connsiteX9" fmla="*/ 1795137 w 1917573"/>
              <a:gd name="connsiteY9" fmla="*/ 1633492 h 2335306"/>
              <a:gd name="connsiteX10" fmla="*/ 1878750 w 1917573"/>
              <a:gd name="connsiteY10" fmla="*/ 1195223 h 2335306"/>
              <a:gd name="connsiteX11" fmla="*/ 1878496 w 1917573"/>
              <a:gd name="connsiteY11" fmla="*/ 1195223 h 23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7573" h="2335306">
                <a:moveTo>
                  <a:pt x="1878623" y="1195223"/>
                </a:moveTo>
                <a:lnTo>
                  <a:pt x="1878623" y="1195223"/>
                </a:lnTo>
                <a:cubicBezTo>
                  <a:pt x="1831988" y="1042991"/>
                  <a:pt x="1759811" y="911854"/>
                  <a:pt x="1759811" y="911600"/>
                </a:cubicBezTo>
                <a:cubicBezTo>
                  <a:pt x="1695640" y="758225"/>
                  <a:pt x="1612790" y="559612"/>
                  <a:pt x="1529812" y="359856"/>
                </a:cubicBezTo>
                <a:cubicBezTo>
                  <a:pt x="1355470" y="-59861"/>
                  <a:pt x="1282150" y="-2806"/>
                  <a:pt x="1007676" y="9520"/>
                </a:cubicBezTo>
                <a:cubicBezTo>
                  <a:pt x="623031" y="498"/>
                  <a:pt x="642854" y="658728"/>
                  <a:pt x="965615" y="922020"/>
                </a:cubicBezTo>
                <a:cubicBezTo>
                  <a:pt x="1080488" y="1044770"/>
                  <a:pt x="1187736" y="1160787"/>
                  <a:pt x="1289139" y="1267400"/>
                </a:cubicBezTo>
                <a:cubicBezTo>
                  <a:pt x="855063" y="1287350"/>
                  <a:pt x="304463" y="1938718"/>
                  <a:pt x="0" y="2098065"/>
                </a:cubicBezTo>
                <a:lnTo>
                  <a:pt x="131138" y="2335307"/>
                </a:lnTo>
                <a:cubicBezTo>
                  <a:pt x="423275" y="2215224"/>
                  <a:pt x="1453188" y="1810630"/>
                  <a:pt x="1795137" y="1633492"/>
                </a:cubicBezTo>
                <a:cubicBezTo>
                  <a:pt x="1952070" y="1569321"/>
                  <a:pt x="1931866" y="1368549"/>
                  <a:pt x="1878750" y="1195223"/>
                </a:cubicBezTo>
                <a:lnTo>
                  <a:pt x="1878496" y="1195223"/>
                </a:lnTo>
                <a:close/>
              </a:path>
            </a:pathLst>
          </a:custGeom>
          <a:solidFill>
            <a:srgbClr val="EFBF9E"/>
          </a:solidFill>
          <a:ln w="12704"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xmlns="" id="{BAFF6A77-BE33-269E-FE17-009D26C4F611}"/>
              </a:ext>
            </a:extLst>
          </p:cNvPr>
          <p:cNvSpPr/>
          <p:nvPr/>
        </p:nvSpPr>
        <p:spPr>
          <a:xfrm>
            <a:off x="13883146" y="5687713"/>
            <a:ext cx="429374" cy="580207"/>
          </a:xfrm>
          <a:custGeom>
            <a:avLst/>
            <a:gdLst>
              <a:gd name="connsiteX0" fmla="*/ 81580 w 429374"/>
              <a:gd name="connsiteY0" fmla="*/ 580208 h 580207"/>
              <a:gd name="connsiteX1" fmla="*/ 0 w 429374"/>
              <a:gd name="connsiteY1" fmla="*/ 542086 h 580207"/>
              <a:gd name="connsiteX2" fmla="*/ 359993 w 429374"/>
              <a:gd name="connsiteY2" fmla="*/ 0 h 580207"/>
              <a:gd name="connsiteX3" fmla="*/ 429374 w 429374"/>
              <a:gd name="connsiteY3" fmla="*/ 57436 h 580207"/>
              <a:gd name="connsiteX4" fmla="*/ 81580 w 429374"/>
              <a:gd name="connsiteY4" fmla="*/ 580208 h 580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374" h="580207">
                <a:moveTo>
                  <a:pt x="81580" y="580208"/>
                </a:moveTo>
                <a:lnTo>
                  <a:pt x="0" y="542086"/>
                </a:lnTo>
                <a:cubicBezTo>
                  <a:pt x="114237" y="297855"/>
                  <a:pt x="349955" y="12072"/>
                  <a:pt x="359993" y="0"/>
                </a:cubicBezTo>
                <a:lnTo>
                  <a:pt x="429374" y="57436"/>
                </a:lnTo>
                <a:cubicBezTo>
                  <a:pt x="426960" y="60359"/>
                  <a:pt x="190861" y="346523"/>
                  <a:pt x="81580" y="580208"/>
                </a:cubicBezTo>
                <a:close/>
              </a:path>
            </a:pathLst>
          </a:custGeom>
          <a:solidFill>
            <a:srgbClr val="7C2A28"/>
          </a:solidFill>
          <a:ln w="12704"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xmlns="" id="{11479568-A0D7-D1EA-4F92-DA77AC9591CB}"/>
              </a:ext>
            </a:extLst>
          </p:cNvPr>
          <p:cNvSpPr/>
          <p:nvPr/>
        </p:nvSpPr>
        <p:spPr>
          <a:xfrm>
            <a:off x="12778875" y="5327969"/>
            <a:ext cx="1281027" cy="1389149"/>
          </a:xfrm>
          <a:custGeom>
            <a:avLst/>
            <a:gdLst>
              <a:gd name="connsiteX0" fmla="*/ 1281028 w 1281027"/>
              <a:gd name="connsiteY0" fmla="*/ 1147714 h 1389149"/>
              <a:gd name="connsiteX1" fmla="*/ 1022946 w 1281027"/>
              <a:gd name="connsiteY1" fmla="*/ 1195493 h 1389149"/>
              <a:gd name="connsiteX2" fmla="*/ 637157 w 1281027"/>
              <a:gd name="connsiteY2" fmla="*/ 1389149 h 1389149"/>
              <a:gd name="connsiteX3" fmla="*/ 214772 w 1281027"/>
              <a:gd name="connsiteY3" fmla="*/ 924831 h 1389149"/>
              <a:gd name="connsiteX4" fmla="*/ 124043 w 1281027"/>
              <a:gd name="connsiteY4" fmla="*/ 317429 h 1389149"/>
              <a:gd name="connsiteX5" fmla="*/ 358744 w 1281027"/>
              <a:gd name="connsiteY5" fmla="*/ 102044 h 1389149"/>
              <a:gd name="connsiteX6" fmla="*/ 989526 w 1281027"/>
              <a:gd name="connsiteY6" fmla="*/ 271430 h 1389149"/>
              <a:gd name="connsiteX7" fmla="*/ 1190426 w 1281027"/>
              <a:gd name="connsiteY7" fmla="*/ 886455 h 1389149"/>
              <a:gd name="connsiteX8" fmla="*/ 1280901 w 1281027"/>
              <a:gd name="connsiteY8" fmla="*/ 1147587 h 1389149"/>
              <a:gd name="connsiteX9" fmla="*/ 1280901 w 1281027"/>
              <a:gd name="connsiteY9" fmla="*/ 1147587 h 1389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1027" h="1389149">
                <a:moveTo>
                  <a:pt x="1281028" y="1147714"/>
                </a:moveTo>
                <a:cubicBezTo>
                  <a:pt x="1250149" y="1147078"/>
                  <a:pt x="1065515" y="1185073"/>
                  <a:pt x="1022946" y="1195493"/>
                </a:cubicBezTo>
                <a:cubicBezTo>
                  <a:pt x="832593" y="1242001"/>
                  <a:pt x="637157" y="1389149"/>
                  <a:pt x="637157" y="1389149"/>
                </a:cubicBezTo>
                <a:cubicBezTo>
                  <a:pt x="473108" y="1223321"/>
                  <a:pt x="364081" y="1056222"/>
                  <a:pt x="214772" y="924831"/>
                </a:cubicBezTo>
                <a:cubicBezTo>
                  <a:pt x="-207613" y="553020"/>
                  <a:pt x="123153" y="320479"/>
                  <a:pt x="124043" y="317429"/>
                </a:cubicBezTo>
                <a:lnTo>
                  <a:pt x="358744" y="102044"/>
                </a:lnTo>
                <a:cubicBezTo>
                  <a:pt x="567649" y="-89580"/>
                  <a:pt x="904896" y="895"/>
                  <a:pt x="989526" y="271430"/>
                </a:cubicBezTo>
                <a:cubicBezTo>
                  <a:pt x="1071995" y="534594"/>
                  <a:pt x="1157769" y="805129"/>
                  <a:pt x="1190426" y="886455"/>
                </a:cubicBezTo>
                <a:cubicBezTo>
                  <a:pt x="1244558" y="1020897"/>
                  <a:pt x="1280901" y="1147587"/>
                  <a:pt x="1280901" y="1147587"/>
                </a:cubicBezTo>
                <a:lnTo>
                  <a:pt x="1280901" y="1147587"/>
                </a:lnTo>
                <a:close/>
              </a:path>
            </a:pathLst>
          </a:custGeom>
          <a:solidFill>
            <a:srgbClr val="BE0D3E"/>
          </a:solidFill>
          <a:ln w="12704"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xmlns="" id="{BB62FD96-7D36-EDA1-925D-FF37D660F1D1}"/>
              </a:ext>
            </a:extLst>
          </p:cNvPr>
          <p:cNvSpPr/>
          <p:nvPr/>
        </p:nvSpPr>
        <p:spPr>
          <a:xfrm>
            <a:off x="13016534" y="5219978"/>
            <a:ext cx="739653" cy="227661"/>
          </a:xfrm>
          <a:custGeom>
            <a:avLst/>
            <a:gdLst>
              <a:gd name="connsiteX0" fmla="*/ 32770 w 739653"/>
              <a:gd name="connsiteY0" fmla="*/ 225919 h 227661"/>
              <a:gd name="connsiteX1" fmla="*/ 1002 w 739653"/>
              <a:gd name="connsiteY1" fmla="*/ 191990 h 227661"/>
              <a:gd name="connsiteX2" fmla="*/ 35693 w 739653"/>
              <a:gd name="connsiteY2" fmla="*/ 138621 h 227661"/>
              <a:gd name="connsiteX3" fmla="*/ 685281 w 739653"/>
              <a:gd name="connsiteY3" fmla="*/ 1002 h 227661"/>
              <a:gd name="connsiteX4" fmla="*/ 738651 w 739653"/>
              <a:gd name="connsiteY4" fmla="*/ 35693 h 227661"/>
              <a:gd name="connsiteX5" fmla="*/ 703961 w 739653"/>
              <a:gd name="connsiteY5" fmla="*/ 89062 h 227661"/>
              <a:gd name="connsiteX6" fmla="*/ 54372 w 739653"/>
              <a:gd name="connsiteY6" fmla="*/ 226681 h 227661"/>
              <a:gd name="connsiteX7" fmla="*/ 32643 w 739653"/>
              <a:gd name="connsiteY7" fmla="*/ 225919 h 22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9653" h="227661">
                <a:moveTo>
                  <a:pt x="32770" y="225919"/>
                </a:moveTo>
                <a:cubicBezTo>
                  <a:pt x="17267" y="221471"/>
                  <a:pt x="4687" y="208891"/>
                  <a:pt x="1002" y="191990"/>
                </a:cubicBezTo>
                <a:cubicBezTo>
                  <a:pt x="-4208" y="167720"/>
                  <a:pt x="11422" y="143703"/>
                  <a:pt x="35693" y="138621"/>
                </a:cubicBezTo>
                <a:lnTo>
                  <a:pt x="685281" y="1002"/>
                </a:lnTo>
                <a:cubicBezTo>
                  <a:pt x="709552" y="-4208"/>
                  <a:pt x="733568" y="11422"/>
                  <a:pt x="738651" y="35693"/>
                </a:cubicBezTo>
                <a:cubicBezTo>
                  <a:pt x="743861" y="59963"/>
                  <a:pt x="728231" y="83980"/>
                  <a:pt x="703961" y="89062"/>
                </a:cubicBezTo>
                <a:lnTo>
                  <a:pt x="54372" y="226681"/>
                </a:lnTo>
                <a:cubicBezTo>
                  <a:pt x="46875" y="228206"/>
                  <a:pt x="39505" y="227952"/>
                  <a:pt x="32643" y="225919"/>
                </a:cubicBezTo>
                <a:close/>
              </a:path>
            </a:pathLst>
          </a:custGeom>
          <a:solidFill>
            <a:srgbClr val="7C2A28"/>
          </a:solidFill>
          <a:ln w="12704"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xmlns="" id="{7C8280D2-9C98-D418-B331-F8A0002EDABB}"/>
              </a:ext>
            </a:extLst>
          </p:cNvPr>
          <p:cNvSpPr/>
          <p:nvPr/>
        </p:nvSpPr>
        <p:spPr>
          <a:xfrm>
            <a:off x="12901159" y="5471839"/>
            <a:ext cx="584414" cy="826877"/>
          </a:xfrm>
          <a:custGeom>
            <a:avLst/>
            <a:gdLst>
              <a:gd name="connsiteX0" fmla="*/ 527072 w 584414"/>
              <a:gd name="connsiteY0" fmla="*/ 825308 h 826877"/>
              <a:gd name="connsiteX1" fmla="*/ 508900 w 584414"/>
              <a:gd name="connsiteY1" fmla="*/ 815015 h 826877"/>
              <a:gd name="connsiteX2" fmla="*/ 2648 w 584414"/>
              <a:gd name="connsiteY2" fmla="*/ 60212 h 826877"/>
              <a:gd name="connsiteX3" fmla="*/ 29842 w 584414"/>
              <a:gd name="connsiteY3" fmla="*/ 2648 h 826877"/>
              <a:gd name="connsiteX4" fmla="*/ 87405 w 584414"/>
              <a:gd name="connsiteY4" fmla="*/ 29841 h 826877"/>
              <a:gd name="connsiteX5" fmla="*/ 570022 w 584414"/>
              <a:gd name="connsiteY5" fmla="*/ 748811 h 826877"/>
              <a:gd name="connsiteX6" fmla="*/ 572436 w 584414"/>
              <a:gd name="connsiteY6" fmla="*/ 812474 h 826877"/>
              <a:gd name="connsiteX7" fmla="*/ 526945 w 584414"/>
              <a:gd name="connsiteY7" fmla="*/ 825181 h 826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414" h="826877">
                <a:moveTo>
                  <a:pt x="527072" y="825308"/>
                </a:moveTo>
                <a:cubicBezTo>
                  <a:pt x="520464" y="823402"/>
                  <a:pt x="514237" y="819971"/>
                  <a:pt x="508900" y="815015"/>
                </a:cubicBezTo>
                <a:cubicBezTo>
                  <a:pt x="494541" y="801673"/>
                  <a:pt x="154117" y="483486"/>
                  <a:pt x="2648" y="60212"/>
                </a:cubicBezTo>
                <a:cubicBezTo>
                  <a:pt x="-5739" y="36830"/>
                  <a:pt x="6460" y="11035"/>
                  <a:pt x="29842" y="2648"/>
                </a:cubicBezTo>
                <a:cubicBezTo>
                  <a:pt x="53223" y="-5739"/>
                  <a:pt x="79018" y="6460"/>
                  <a:pt x="87405" y="29841"/>
                </a:cubicBezTo>
                <a:cubicBezTo>
                  <a:pt x="231250" y="431768"/>
                  <a:pt x="566718" y="745761"/>
                  <a:pt x="570022" y="748811"/>
                </a:cubicBezTo>
                <a:cubicBezTo>
                  <a:pt x="588193" y="765712"/>
                  <a:pt x="589337" y="794175"/>
                  <a:pt x="572436" y="812474"/>
                </a:cubicBezTo>
                <a:cubicBezTo>
                  <a:pt x="560491" y="825308"/>
                  <a:pt x="542829" y="829628"/>
                  <a:pt x="526945" y="825181"/>
                </a:cubicBezTo>
                <a:close/>
              </a:path>
            </a:pathLst>
          </a:custGeom>
          <a:solidFill>
            <a:srgbClr val="7C2A28"/>
          </a:solidFill>
          <a:ln w="12704"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xmlns="" id="{EEC8FD65-91D6-B78E-6DB7-B9FF03F384BE}"/>
              </a:ext>
            </a:extLst>
          </p:cNvPr>
          <p:cNvSpPr/>
          <p:nvPr/>
        </p:nvSpPr>
        <p:spPr>
          <a:xfrm>
            <a:off x="12877822" y="3697318"/>
            <a:ext cx="692093" cy="807742"/>
          </a:xfrm>
          <a:custGeom>
            <a:avLst/>
            <a:gdLst>
              <a:gd name="connsiteX0" fmla="*/ 157123 w 692093"/>
              <a:gd name="connsiteY0" fmla="*/ 59801 h 807742"/>
              <a:gd name="connsiteX1" fmla="*/ 96891 w 692093"/>
              <a:gd name="connsiteY1" fmla="*/ 807742 h 807742"/>
              <a:gd name="connsiteX2" fmla="*/ 229045 w 692093"/>
              <a:gd name="connsiteY2" fmla="*/ 680925 h 807742"/>
              <a:gd name="connsiteX3" fmla="*/ 692093 w 692093"/>
              <a:gd name="connsiteY3" fmla="*/ 575202 h 807742"/>
              <a:gd name="connsiteX4" fmla="*/ 523215 w 692093"/>
              <a:gd name="connsiteY4" fmla="*/ 82038 h 807742"/>
              <a:gd name="connsiteX5" fmla="*/ 157377 w 692093"/>
              <a:gd name="connsiteY5" fmla="*/ 59673 h 807742"/>
              <a:gd name="connsiteX6" fmla="*/ 157123 w 692093"/>
              <a:gd name="connsiteY6" fmla="*/ 59673 h 807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093" h="807742">
                <a:moveTo>
                  <a:pt x="157123" y="59801"/>
                </a:moveTo>
                <a:cubicBezTo>
                  <a:pt x="38946" y="152690"/>
                  <a:pt x="-95876" y="363120"/>
                  <a:pt x="96891" y="807742"/>
                </a:cubicBezTo>
                <a:cubicBezTo>
                  <a:pt x="96891" y="807742"/>
                  <a:pt x="92698" y="765682"/>
                  <a:pt x="229045" y="680925"/>
                </a:cubicBezTo>
                <a:cubicBezTo>
                  <a:pt x="492210" y="517384"/>
                  <a:pt x="692093" y="575202"/>
                  <a:pt x="692093" y="575202"/>
                </a:cubicBezTo>
                <a:cubicBezTo>
                  <a:pt x="692093" y="575202"/>
                  <a:pt x="677607" y="245960"/>
                  <a:pt x="523215" y="82038"/>
                </a:cubicBezTo>
                <a:cubicBezTo>
                  <a:pt x="427531" y="-19619"/>
                  <a:pt x="267039" y="-26481"/>
                  <a:pt x="157377" y="59673"/>
                </a:cubicBezTo>
                <a:lnTo>
                  <a:pt x="157123" y="59673"/>
                </a:lnTo>
                <a:close/>
              </a:path>
            </a:pathLst>
          </a:custGeom>
          <a:solidFill>
            <a:srgbClr val="E6E7E8"/>
          </a:solidFill>
          <a:ln w="12704"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xmlns="" id="{AF167C0F-517D-B1DA-14DD-6E7DD4227F0C}"/>
              </a:ext>
            </a:extLst>
          </p:cNvPr>
          <p:cNvSpPr/>
          <p:nvPr/>
        </p:nvSpPr>
        <p:spPr>
          <a:xfrm>
            <a:off x="12372353" y="3446683"/>
            <a:ext cx="1178052" cy="2612205"/>
          </a:xfrm>
          <a:custGeom>
            <a:avLst/>
            <a:gdLst>
              <a:gd name="connsiteX0" fmla="*/ 1155120 w 1178052"/>
              <a:gd name="connsiteY0" fmla="*/ 1701104 h 2612205"/>
              <a:gd name="connsiteX1" fmla="*/ 267018 w 1178052"/>
              <a:gd name="connsiteY1" fmla="*/ 2612206 h 2612205"/>
              <a:gd name="connsiteX2" fmla="*/ 676315 w 1178052"/>
              <a:gd name="connsiteY2" fmla="*/ 0 h 2612205"/>
              <a:gd name="connsiteX3" fmla="*/ 898436 w 1178052"/>
              <a:gd name="connsiteY3" fmla="*/ 197342 h 2612205"/>
              <a:gd name="connsiteX4" fmla="*/ 1121446 w 1178052"/>
              <a:gd name="connsiteY4" fmla="*/ 1623083 h 2612205"/>
              <a:gd name="connsiteX5" fmla="*/ 1155247 w 1178052"/>
              <a:gd name="connsiteY5" fmla="*/ 1700723 h 2612205"/>
              <a:gd name="connsiteX6" fmla="*/ 1155247 w 1178052"/>
              <a:gd name="connsiteY6" fmla="*/ 1700977 h 261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052" h="2612205">
                <a:moveTo>
                  <a:pt x="1155120" y="1701104"/>
                </a:moveTo>
                <a:cubicBezTo>
                  <a:pt x="978237" y="1727027"/>
                  <a:pt x="327631" y="2299610"/>
                  <a:pt x="267018" y="2612206"/>
                </a:cubicBezTo>
                <a:cubicBezTo>
                  <a:pt x="90770" y="2509278"/>
                  <a:pt x="-403792" y="278541"/>
                  <a:pt x="676315" y="0"/>
                </a:cubicBezTo>
                <a:cubicBezTo>
                  <a:pt x="676315" y="0"/>
                  <a:pt x="704652" y="108392"/>
                  <a:pt x="898436" y="197342"/>
                </a:cubicBezTo>
                <a:cubicBezTo>
                  <a:pt x="1236064" y="402054"/>
                  <a:pt x="1033386" y="1250890"/>
                  <a:pt x="1121446" y="1623083"/>
                </a:cubicBezTo>
                <a:cubicBezTo>
                  <a:pt x="1197308" y="1645955"/>
                  <a:pt x="1184219" y="1693226"/>
                  <a:pt x="1155247" y="1700723"/>
                </a:cubicBezTo>
                <a:lnTo>
                  <a:pt x="1155247" y="1700977"/>
                </a:lnTo>
                <a:close/>
              </a:path>
            </a:pathLst>
          </a:custGeom>
          <a:solidFill>
            <a:srgbClr val="E6E7E8"/>
          </a:solidFill>
          <a:ln w="12704"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xmlns="" id="{4FF6BBBB-A56B-7C0B-501E-1AF6A8B2E6CA}"/>
              </a:ext>
            </a:extLst>
          </p:cNvPr>
          <p:cNvSpPr/>
          <p:nvPr/>
        </p:nvSpPr>
        <p:spPr>
          <a:xfrm>
            <a:off x="15358500" y="728392"/>
            <a:ext cx="657793" cy="429285"/>
          </a:xfrm>
          <a:custGeom>
            <a:avLst/>
            <a:gdLst>
              <a:gd name="connsiteX0" fmla="*/ 657666 w 657793"/>
              <a:gd name="connsiteY0" fmla="*/ 307620 h 429285"/>
              <a:gd name="connsiteX1" fmla="*/ 650169 w 657793"/>
              <a:gd name="connsiteY1" fmla="*/ 317405 h 429285"/>
              <a:gd name="connsiteX2" fmla="*/ 556517 w 657793"/>
              <a:gd name="connsiteY2" fmla="*/ 358195 h 429285"/>
              <a:gd name="connsiteX3" fmla="*/ 429573 w 657793"/>
              <a:gd name="connsiteY3" fmla="*/ 351714 h 429285"/>
              <a:gd name="connsiteX4" fmla="*/ 355618 w 657793"/>
              <a:gd name="connsiteY4" fmla="*/ 339007 h 429285"/>
              <a:gd name="connsiteX5" fmla="*/ 343037 w 657793"/>
              <a:gd name="connsiteY5" fmla="*/ 342438 h 429285"/>
              <a:gd name="connsiteX6" fmla="*/ 329187 w 657793"/>
              <a:gd name="connsiteY6" fmla="*/ 358449 h 429285"/>
              <a:gd name="connsiteX7" fmla="*/ 296148 w 657793"/>
              <a:gd name="connsiteY7" fmla="*/ 403559 h 429285"/>
              <a:gd name="connsiteX8" fmla="*/ 268701 w 657793"/>
              <a:gd name="connsiteY8" fmla="*/ 425161 h 429285"/>
              <a:gd name="connsiteX9" fmla="*/ 239347 w 657793"/>
              <a:gd name="connsiteY9" fmla="*/ 424526 h 429285"/>
              <a:gd name="connsiteX10" fmla="*/ 218380 w 657793"/>
              <a:gd name="connsiteY10" fmla="*/ 408642 h 429285"/>
              <a:gd name="connsiteX11" fmla="*/ 181911 w 657793"/>
              <a:gd name="connsiteY11" fmla="*/ 370139 h 429285"/>
              <a:gd name="connsiteX12" fmla="*/ 179115 w 657793"/>
              <a:gd name="connsiteY12" fmla="*/ 366708 h 429285"/>
              <a:gd name="connsiteX13" fmla="*/ 187121 w 657793"/>
              <a:gd name="connsiteY13" fmla="*/ 342692 h 429285"/>
              <a:gd name="connsiteX14" fmla="*/ 236425 w 657793"/>
              <a:gd name="connsiteY14" fmla="*/ 334559 h 429285"/>
              <a:gd name="connsiteX15" fmla="*/ 272132 w 657793"/>
              <a:gd name="connsiteY15" fmla="*/ 326427 h 429285"/>
              <a:gd name="connsiteX16" fmla="*/ 280264 w 657793"/>
              <a:gd name="connsiteY16" fmla="*/ 279283 h 429285"/>
              <a:gd name="connsiteX17" fmla="*/ 224734 w 657793"/>
              <a:gd name="connsiteY17" fmla="*/ 241797 h 429285"/>
              <a:gd name="connsiteX18" fmla="*/ 75552 w 657793"/>
              <a:gd name="connsiteY18" fmla="*/ 128195 h 429285"/>
              <a:gd name="connsiteX19" fmla="*/ 10365 w 657793"/>
              <a:gd name="connsiteY19" fmla="*/ 41406 h 429285"/>
              <a:gd name="connsiteX20" fmla="*/ 199 w 657793"/>
              <a:gd name="connsiteY20" fmla="*/ 10146 h 429285"/>
              <a:gd name="connsiteX21" fmla="*/ 3121 w 657793"/>
              <a:gd name="connsiteY21" fmla="*/ 362 h 429285"/>
              <a:gd name="connsiteX22" fmla="*/ 12271 w 657793"/>
              <a:gd name="connsiteY22" fmla="*/ 2776 h 429285"/>
              <a:gd name="connsiteX23" fmla="*/ 57381 w 657793"/>
              <a:gd name="connsiteY23" fmla="*/ 32002 h 429285"/>
              <a:gd name="connsiteX24" fmla="*/ 172889 w 657793"/>
              <a:gd name="connsiteY24" fmla="*/ 85245 h 429285"/>
              <a:gd name="connsiteX25" fmla="*/ 281027 w 657793"/>
              <a:gd name="connsiteY25" fmla="*/ 160726 h 429285"/>
              <a:gd name="connsiteX26" fmla="*/ 320800 w 657793"/>
              <a:gd name="connsiteY26" fmla="*/ 211046 h 429285"/>
              <a:gd name="connsiteX27" fmla="*/ 333888 w 657793"/>
              <a:gd name="connsiteY27" fmla="*/ 226040 h 429285"/>
              <a:gd name="connsiteX28" fmla="*/ 360954 w 657793"/>
              <a:gd name="connsiteY28" fmla="*/ 229471 h 429285"/>
              <a:gd name="connsiteX29" fmla="*/ 378363 w 657793"/>
              <a:gd name="connsiteY29" fmla="*/ 219814 h 429285"/>
              <a:gd name="connsiteX30" fmla="*/ 433385 w 657793"/>
              <a:gd name="connsiteY30" fmla="*/ 229725 h 429285"/>
              <a:gd name="connsiteX31" fmla="*/ 454733 w 657793"/>
              <a:gd name="connsiteY31" fmla="*/ 255013 h 429285"/>
              <a:gd name="connsiteX32" fmla="*/ 463755 w 657793"/>
              <a:gd name="connsiteY32" fmla="*/ 259714 h 429285"/>
              <a:gd name="connsiteX33" fmla="*/ 553086 w 657793"/>
              <a:gd name="connsiteY33" fmla="*/ 281062 h 429285"/>
              <a:gd name="connsiteX34" fmla="*/ 605059 w 657793"/>
              <a:gd name="connsiteY34" fmla="*/ 301521 h 429285"/>
              <a:gd name="connsiteX35" fmla="*/ 633269 w 657793"/>
              <a:gd name="connsiteY35" fmla="*/ 305587 h 429285"/>
              <a:gd name="connsiteX36" fmla="*/ 656014 w 657793"/>
              <a:gd name="connsiteY36" fmla="*/ 305587 h 429285"/>
              <a:gd name="connsiteX37" fmla="*/ 657793 w 657793"/>
              <a:gd name="connsiteY37" fmla="*/ 307493 h 4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57793" h="429285">
                <a:moveTo>
                  <a:pt x="657666" y="307620"/>
                </a:moveTo>
                <a:cubicBezTo>
                  <a:pt x="655125" y="310924"/>
                  <a:pt x="653219" y="314736"/>
                  <a:pt x="650169" y="317405"/>
                </a:cubicBezTo>
                <a:cubicBezTo>
                  <a:pt x="623230" y="340786"/>
                  <a:pt x="591843" y="354637"/>
                  <a:pt x="556517" y="358195"/>
                </a:cubicBezTo>
                <a:cubicBezTo>
                  <a:pt x="513948" y="362388"/>
                  <a:pt x="471634" y="358703"/>
                  <a:pt x="429573" y="351714"/>
                </a:cubicBezTo>
                <a:cubicBezTo>
                  <a:pt x="404921" y="347648"/>
                  <a:pt x="380270" y="342819"/>
                  <a:pt x="355618" y="339007"/>
                </a:cubicBezTo>
                <a:cubicBezTo>
                  <a:pt x="351678" y="338371"/>
                  <a:pt x="346087" y="339896"/>
                  <a:pt x="343037" y="342438"/>
                </a:cubicBezTo>
                <a:cubicBezTo>
                  <a:pt x="337701" y="346885"/>
                  <a:pt x="333380" y="352857"/>
                  <a:pt x="329187" y="358449"/>
                </a:cubicBezTo>
                <a:cubicBezTo>
                  <a:pt x="318131" y="373443"/>
                  <a:pt x="308220" y="389454"/>
                  <a:pt x="296148" y="403559"/>
                </a:cubicBezTo>
                <a:cubicBezTo>
                  <a:pt x="288651" y="412327"/>
                  <a:pt x="278485" y="419062"/>
                  <a:pt x="268701" y="425161"/>
                </a:cubicBezTo>
                <a:cubicBezTo>
                  <a:pt x="259425" y="431006"/>
                  <a:pt x="248751" y="430498"/>
                  <a:pt x="239347" y="424526"/>
                </a:cubicBezTo>
                <a:cubicBezTo>
                  <a:pt x="231977" y="419824"/>
                  <a:pt x="224607" y="414741"/>
                  <a:pt x="218380" y="408642"/>
                </a:cubicBezTo>
                <a:cubicBezTo>
                  <a:pt x="205800" y="396189"/>
                  <a:pt x="193983" y="382973"/>
                  <a:pt x="181911" y="370139"/>
                </a:cubicBezTo>
                <a:cubicBezTo>
                  <a:pt x="180895" y="369123"/>
                  <a:pt x="179878" y="367979"/>
                  <a:pt x="179115" y="366708"/>
                </a:cubicBezTo>
                <a:cubicBezTo>
                  <a:pt x="170602" y="354255"/>
                  <a:pt x="172635" y="346123"/>
                  <a:pt x="187121" y="342692"/>
                </a:cubicBezTo>
                <a:cubicBezTo>
                  <a:pt x="203259" y="338880"/>
                  <a:pt x="220032" y="337609"/>
                  <a:pt x="236425" y="334559"/>
                </a:cubicBezTo>
                <a:cubicBezTo>
                  <a:pt x="248497" y="332399"/>
                  <a:pt x="260441" y="329985"/>
                  <a:pt x="272132" y="326427"/>
                </a:cubicBezTo>
                <a:cubicBezTo>
                  <a:pt x="288651" y="321344"/>
                  <a:pt x="300088" y="294913"/>
                  <a:pt x="280264" y="279283"/>
                </a:cubicBezTo>
                <a:cubicBezTo>
                  <a:pt x="262729" y="265560"/>
                  <a:pt x="243668" y="253742"/>
                  <a:pt x="224734" y="241797"/>
                </a:cubicBezTo>
                <a:cubicBezTo>
                  <a:pt x="171745" y="208250"/>
                  <a:pt x="120536" y="172162"/>
                  <a:pt x="75552" y="128195"/>
                </a:cubicBezTo>
                <a:cubicBezTo>
                  <a:pt x="49376" y="102654"/>
                  <a:pt x="26503" y="74444"/>
                  <a:pt x="10365" y="41406"/>
                </a:cubicBezTo>
                <a:cubicBezTo>
                  <a:pt x="5663" y="31621"/>
                  <a:pt x="2995" y="20820"/>
                  <a:pt x="199" y="10146"/>
                </a:cubicBezTo>
                <a:cubicBezTo>
                  <a:pt x="-563" y="7223"/>
                  <a:pt x="961" y="2395"/>
                  <a:pt x="3121" y="362"/>
                </a:cubicBezTo>
                <a:cubicBezTo>
                  <a:pt x="4392" y="-782"/>
                  <a:pt x="9602" y="997"/>
                  <a:pt x="12271" y="2776"/>
                </a:cubicBezTo>
                <a:cubicBezTo>
                  <a:pt x="27392" y="12433"/>
                  <a:pt x="41370" y="24124"/>
                  <a:pt x="57381" y="32002"/>
                </a:cubicBezTo>
                <a:cubicBezTo>
                  <a:pt x="95375" y="50809"/>
                  <a:pt x="133878" y="68726"/>
                  <a:pt x="172889" y="85245"/>
                </a:cubicBezTo>
                <a:cubicBezTo>
                  <a:pt x="214441" y="102908"/>
                  <a:pt x="252436" y="124764"/>
                  <a:pt x="281027" y="160726"/>
                </a:cubicBezTo>
                <a:cubicBezTo>
                  <a:pt x="294369" y="177499"/>
                  <a:pt x="307457" y="194400"/>
                  <a:pt x="320800" y="211046"/>
                </a:cubicBezTo>
                <a:cubicBezTo>
                  <a:pt x="324866" y="216256"/>
                  <a:pt x="329314" y="221212"/>
                  <a:pt x="333888" y="226040"/>
                </a:cubicBezTo>
                <a:cubicBezTo>
                  <a:pt x="342529" y="234935"/>
                  <a:pt x="350280" y="235698"/>
                  <a:pt x="360954" y="229471"/>
                </a:cubicBezTo>
                <a:cubicBezTo>
                  <a:pt x="366673" y="226167"/>
                  <a:pt x="372391" y="222609"/>
                  <a:pt x="378363" y="219814"/>
                </a:cubicBezTo>
                <a:cubicBezTo>
                  <a:pt x="397043" y="211046"/>
                  <a:pt x="418518" y="214604"/>
                  <a:pt x="433385" y="229725"/>
                </a:cubicBezTo>
                <a:cubicBezTo>
                  <a:pt x="441136" y="237604"/>
                  <a:pt x="447363" y="246880"/>
                  <a:pt x="454733" y="255013"/>
                </a:cubicBezTo>
                <a:cubicBezTo>
                  <a:pt x="456894" y="257427"/>
                  <a:pt x="460833" y="259841"/>
                  <a:pt x="463755" y="259714"/>
                </a:cubicBezTo>
                <a:cubicBezTo>
                  <a:pt x="495650" y="258062"/>
                  <a:pt x="524622" y="268228"/>
                  <a:pt x="553086" y="281062"/>
                </a:cubicBezTo>
                <a:cubicBezTo>
                  <a:pt x="570114" y="288686"/>
                  <a:pt x="587523" y="295548"/>
                  <a:pt x="605059" y="301521"/>
                </a:cubicBezTo>
                <a:cubicBezTo>
                  <a:pt x="613954" y="304443"/>
                  <a:pt x="623738" y="304825"/>
                  <a:pt x="633269" y="305587"/>
                </a:cubicBezTo>
                <a:cubicBezTo>
                  <a:pt x="640766" y="306222"/>
                  <a:pt x="648390" y="305587"/>
                  <a:pt x="656014" y="305587"/>
                </a:cubicBezTo>
                <a:cubicBezTo>
                  <a:pt x="656650" y="306222"/>
                  <a:pt x="657158" y="306858"/>
                  <a:pt x="657793" y="307493"/>
                </a:cubicBezTo>
                <a:close/>
              </a:path>
            </a:pathLst>
          </a:custGeom>
          <a:solidFill>
            <a:srgbClr val="E6E7E8"/>
          </a:solidFill>
          <a:ln w="12704"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xmlns="" id="{AD4EA821-5E98-28AC-71D9-D6ECE70F8624}"/>
              </a:ext>
            </a:extLst>
          </p:cNvPr>
          <p:cNvSpPr/>
          <p:nvPr/>
        </p:nvSpPr>
        <p:spPr>
          <a:xfrm>
            <a:off x="12447494" y="3805659"/>
            <a:ext cx="757357" cy="925079"/>
          </a:xfrm>
          <a:custGeom>
            <a:avLst/>
            <a:gdLst>
              <a:gd name="connsiteX0" fmla="*/ 677290 w 757357"/>
              <a:gd name="connsiteY0" fmla="*/ 0 h 925079"/>
              <a:gd name="connsiteX1" fmla="*/ 675511 w 757357"/>
              <a:gd name="connsiteY1" fmla="*/ 422385 h 925079"/>
              <a:gd name="connsiteX2" fmla="*/ 122116 w 757357"/>
              <a:gd name="connsiteY2" fmla="*/ 925080 h 925079"/>
              <a:gd name="connsiteX3" fmla="*/ 0 w 757357"/>
              <a:gd name="connsiteY3" fmla="*/ 797627 h 925079"/>
              <a:gd name="connsiteX4" fmla="*/ 677290 w 757357"/>
              <a:gd name="connsiteY4" fmla="*/ 0 h 92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357" h="925079">
                <a:moveTo>
                  <a:pt x="677290" y="0"/>
                </a:moveTo>
                <a:cubicBezTo>
                  <a:pt x="677290" y="0"/>
                  <a:pt x="858621" y="154900"/>
                  <a:pt x="675511" y="422385"/>
                </a:cubicBezTo>
                <a:cubicBezTo>
                  <a:pt x="493926" y="687710"/>
                  <a:pt x="122116" y="925080"/>
                  <a:pt x="122116" y="925080"/>
                </a:cubicBezTo>
                <a:cubicBezTo>
                  <a:pt x="122116" y="925080"/>
                  <a:pt x="34818" y="860527"/>
                  <a:pt x="0" y="797627"/>
                </a:cubicBezTo>
                <a:cubicBezTo>
                  <a:pt x="115254" y="579445"/>
                  <a:pt x="677290" y="0"/>
                  <a:pt x="677290" y="0"/>
                </a:cubicBezTo>
                <a:close/>
              </a:path>
            </a:pathLst>
          </a:custGeom>
          <a:solidFill>
            <a:srgbClr val="000000">
              <a:alpha val="10000"/>
            </a:srgbClr>
          </a:solidFill>
          <a:ln w="12704"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xmlns="" id="{3658DA98-2337-FDD2-9DCB-393989FC5658}"/>
              </a:ext>
            </a:extLst>
          </p:cNvPr>
          <p:cNvSpPr/>
          <p:nvPr/>
        </p:nvSpPr>
        <p:spPr>
          <a:xfrm>
            <a:off x="11805796" y="3667914"/>
            <a:ext cx="985171" cy="2285722"/>
          </a:xfrm>
          <a:custGeom>
            <a:avLst/>
            <a:gdLst>
              <a:gd name="connsiteX0" fmla="*/ 519582 w 985171"/>
              <a:gd name="connsiteY0" fmla="*/ 2232517 h 2285722"/>
              <a:gd name="connsiteX1" fmla="*/ 361378 w 985171"/>
              <a:gd name="connsiteY1" fmla="*/ 2158307 h 2285722"/>
              <a:gd name="connsiteX2" fmla="*/ 326561 w 985171"/>
              <a:gd name="connsiteY2" fmla="*/ 2265301 h 2285722"/>
              <a:gd name="connsiteX3" fmla="*/ 202158 w 985171"/>
              <a:gd name="connsiteY3" fmla="*/ 2241031 h 2285722"/>
              <a:gd name="connsiteX4" fmla="*/ 125025 w 985171"/>
              <a:gd name="connsiteY4" fmla="*/ 2208882 h 2285722"/>
              <a:gd name="connsiteX5" fmla="*/ 58440 w 985171"/>
              <a:gd name="connsiteY5" fmla="*/ 2164407 h 2285722"/>
              <a:gd name="connsiteX6" fmla="*/ 26291 w 985171"/>
              <a:gd name="connsiteY6" fmla="*/ 1911153 h 2285722"/>
              <a:gd name="connsiteX7" fmla="*/ 934724 w 985171"/>
              <a:gd name="connsiteY7" fmla="*/ 0 h 2285722"/>
              <a:gd name="connsiteX8" fmla="*/ 934978 w 985171"/>
              <a:gd name="connsiteY8" fmla="*/ 0 h 2285722"/>
              <a:gd name="connsiteX9" fmla="*/ 985171 w 985171"/>
              <a:gd name="connsiteY9" fmla="*/ 677417 h 2285722"/>
              <a:gd name="connsiteX10" fmla="*/ 850603 w 985171"/>
              <a:gd name="connsiteY10" fmla="*/ 827489 h 2285722"/>
              <a:gd name="connsiteX11" fmla="*/ 850857 w 985171"/>
              <a:gd name="connsiteY11" fmla="*/ 827489 h 2285722"/>
              <a:gd name="connsiteX12" fmla="*/ 517040 w 985171"/>
              <a:gd name="connsiteY12" fmla="*/ 1177697 h 2285722"/>
              <a:gd name="connsiteX13" fmla="*/ 272301 w 985171"/>
              <a:gd name="connsiteY13" fmla="*/ 1877352 h 2285722"/>
              <a:gd name="connsiteX14" fmla="*/ 404582 w 985171"/>
              <a:gd name="connsiteY14" fmla="*/ 2056396 h 2285722"/>
              <a:gd name="connsiteX15" fmla="*/ 519582 w 985171"/>
              <a:gd name="connsiteY15" fmla="*/ 2232389 h 2285722"/>
              <a:gd name="connsiteX16" fmla="*/ 519582 w 985171"/>
              <a:gd name="connsiteY16" fmla="*/ 2232389 h 228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85171" h="2285722">
                <a:moveTo>
                  <a:pt x="519582" y="2232517"/>
                </a:moveTo>
                <a:cubicBezTo>
                  <a:pt x="460113" y="2310411"/>
                  <a:pt x="385140" y="2202909"/>
                  <a:pt x="361378" y="2158307"/>
                </a:cubicBezTo>
                <a:cubicBezTo>
                  <a:pt x="311947" y="2125777"/>
                  <a:pt x="332914" y="2256152"/>
                  <a:pt x="326561" y="2265301"/>
                </a:cubicBezTo>
                <a:cubicBezTo>
                  <a:pt x="289202" y="2312190"/>
                  <a:pt x="226047" y="2267207"/>
                  <a:pt x="202158" y="2241031"/>
                </a:cubicBezTo>
                <a:cubicBezTo>
                  <a:pt x="167848" y="2248909"/>
                  <a:pt x="139639" y="2238616"/>
                  <a:pt x="125025" y="2208882"/>
                </a:cubicBezTo>
                <a:cubicBezTo>
                  <a:pt x="98467" y="2217395"/>
                  <a:pt x="79153" y="2178511"/>
                  <a:pt x="58440" y="2164407"/>
                </a:cubicBezTo>
                <a:cubicBezTo>
                  <a:pt x="-31145" y="2150810"/>
                  <a:pt x="2910" y="1987650"/>
                  <a:pt x="26291" y="1911153"/>
                </a:cubicBezTo>
                <a:cubicBezTo>
                  <a:pt x="65810" y="1002339"/>
                  <a:pt x="363665" y="313358"/>
                  <a:pt x="934724" y="0"/>
                </a:cubicBezTo>
                <a:lnTo>
                  <a:pt x="934978" y="0"/>
                </a:lnTo>
                <a:cubicBezTo>
                  <a:pt x="934978" y="0"/>
                  <a:pt x="985171" y="677417"/>
                  <a:pt x="985171" y="677417"/>
                </a:cubicBezTo>
                <a:cubicBezTo>
                  <a:pt x="947177" y="733075"/>
                  <a:pt x="899525" y="784157"/>
                  <a:pt x="850603" y="827489"/>
                </a:cubicBezTo>
                <a:lnTo>
                  <a:pt x="850857" y="827489"/>
                </a:lnTo>
                <a:cubicBezTo>
                  <a:pt x="850857" y="827489"/>
                  <a:pt x="592267" y="1109333"/>
                  <a:pt x="517040" y="1177697"/>
                </a:cubicBezTo>
                <a:cubicBezTo>
                  <a:pt x="489212" y="1419641"/>
                  <a:pt x="213213" y="1668701"/>
                  <a:pt x="272301" y="1877352"/>
                </a:cubicBezTo>
                <a:cubicBezTo>
                  <a:pt x="280815" y="1907849"/>
                  <a:pt x="391621" y="2002517"/>
                  <a:pt x="404582" y="2056396"/>
                </a:cubicBezTo>
                <a:cubicBezTo>
                  <a:pt x="417544" y="2110274"/>
                  <a:pt x="518184" y="2222605"/>
                  <a:pt x="519582" y="2232389"/>
                </a:cubicBezTo>
                <a:lnTo>
                  <a:pt x="519582" y="2232389"/>
                </a:lnTo>
                <a:close/>
              </a:path>
            </a:pathLst>
          </a:custGeom>
          <a:solidFill>
            <a:srgbClr val="EFBF9E"/>
          </a:solidFill>
          <a:ln w="12704"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xmlns="" id="{67819FAD-D838-7824-5B20-D02284EF07A8}"/>
              </a:ext>
            </a:extLst>
          </p:cNvPr>
          <p:cNvSpPr/>
          <p:nvPr/>
        </p:nvSpPr>
        <p:spPr>
          <a:xfrm>
            <a:off x="12183694" y="3581203"/>
            <a:ext cx="1051337" cy="1051691"/>
          </a:xfrm>
          <a:custGeom>
            <a:avLst/>
            <a:gdLst>
              <a:gd name="connsiteX0" fmla="*/ 353131 w 1051337"/>
              <a:gd name="connsiteY0" fmla="*/ 183286 h 1051691"/>
              <a:gd name="connsiteX1" fmla="*/ 0 w 1051337"/>
              <a:gd name="connsiteY1" fmla="*/ 547345 h 1051691"/>
              <a:gd name="connsiteX2" fmla="*/ 413871 w 1051337"/>
              <a:gd name="connsiteY2" fmla="*/ 1051691 h 1051691"/>
              <a:gd name="connsiteX3" fmla="*/ 906146 w 1051337"/>
              <a:gd name="connsiteY3" fmla="*/ 69049 h 1051691"/>
              <a:gd name="connsiteX4" fmla="*/ 906146 w 1051337"/>
              <a:gd name="connsiteY4" fmla="*/ 69049 h 1051691"/>
              <a:gd name="connsiteX5" fmla="*/ 353004 w 1051337"/>
              <a:gd name="connsiteY5" fmla="*/ 183286 h 105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1337" h="1051691">
                <a:moveTo>
                  <a:pt x="353131" y="183286"/>
                </a:moveTo>
                <a:cubicBezTo>
                  <a:pt x="244866" y="278081"/>
                  <a:pt x="119447" y="400705"/>
                  <a:pt x="0" y="547345"/>
                </a:cubicBezTo>
                <a:cubicBezTo>
                  <a:pt x="0" y="547345"/>
                  <a:pt x="112077" y="818007"/>
                  <a:pt x="413871" y="1051691"/>
                </a:cubicBezTo>
                <a:cubicBezTo>
                  <a:pt x="659246" y="841134"/>
                  <a:pt x="1349371" y="375926"/>
                  <a:pt x="906146" y="69049"/>
                </a:cubicBezTo>
                <a:lnTo>
                  <a:pt x="906146" y="69049"/>
                </a:lnTo>
                <a:cubicBezTo>
                  <a:pt x="773865" y="-85597"/>
                  <a:pt x="506125" y="49226"/>
                  <a:pt x="353004" y="183286"/>
                </a:cubicBezTo>
                <a:close/>
              </a:path>
            </a:pathLst>
          </a:custGeom>
          <a:solidFill>
            <a:srgbClr val="E6E7E8"/>
          </a:solidFill>
          <a:ln w="12704"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xmlns="" id="{59512DB3-1CA1-6D12-A2C8-6DDE6F9827AB}"/>
              </a:ext>
            </a:extLst>
          </p:cNvPr>
          <p:cNvSpPr/>
          <p:nvPr/>
        </p:nvSpPr>
        <p:spPr>
          <a:xfrm>
            <a:off x="11989530" y="7459185"/>
            <a:ext cx="582005" cy="984070"/>
          </a:xfrm>
          <a:custGeom>
            <a:avLst/>
            <a:gdLst>
              <a:gd name="connsiteX0" fmla="*/ 495323 w 582005"/>
              <a:gd name="connsiteY0" fmla="*/ 262941 h 984070"/>
              <a:gd name="connsiteX1" fmla="*/ 581986 w 582005"/>
              <a:gd name="connsiteY1" fmla="*/ 278062 h 984070"/>
              <a:gd name="connsiteX2" fmla="*/ 512732 w 582005"/>
              <a:gd name="connsiteY2" fmla="*/ 469431 h 984070"/>
              <a:gd name="connsiteX3" fmla="*/ 497865 w 582005"/>
              <a:gd name="connsiteY3" fmla="*/ 750132 h 984070"/>
              <a:gd name="connsiteX4" fmla="*/ 391379 w 582005"/>
              <a:gd name="connsiteY4" fmla="*/ 984070 h 984070"/>
              <a:gd name="connsiteX5" fmla="*/ 285910 w 582005"/>
              <a:gd name="connsiteY5" fmla="*/ 848104 h 984070"/>
              <a:gd name="connsiteX6" fmla="*/ 143463 w 582005"/>
              <a:gd name="connsiteY6" fmla="*/ 463967 h 984070"/>
              <a:gd name="connsiteX7" fmla="*/ 380 w 582005"/>
              <a:gd name="connsiteY7" fmla="*/ 132311 h 984070"/>
              <a:gd name="connsiteX8" fmla="*/ 206490 w 582005"/>
              <a:gd name="connsiteY8" fmla="*/ 6891 h 984070"/>
              <a:gd name="connsiteX9" fmla="*/ 355545 w 582005"/>
              <a:gd name="connsiteY9" fmla="*/ 33068 h 984070"/>
              <a:gd name="connsiteX10" fmla="*/ 332037 w 582005"/>
              <a:gd name="connsiteY10" fmla="*/ 135234 h 984070"/>
              <a:gd name="connsiteX11" fmla="*/ 495323 w 582005"/>
              <a:gd name="connsiteY11" fmla="*/ 263068 h 984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005" h="984070">
                <a:moveTo>
                  <a:pt x="495323" y="262941"/>
                </a:moveTo>
                <a:cubicBezTo>
                  <a:pt x="495323" y="262941"/>
                  <a:pt x="583511" y="232189"/>
                  <a:pt x="581986" y="278062"/>
                </a:cubicBezTo>
                <a:cubicBezTo>
                  <a:pt x="580461" y="323935"/>
                  <a:pt x="535732" y="372094"/>
                  <a:pt x="512732" y="469431"/>
                </a:cubicBezTo>
                <a:cubicBezTo>
                  <a:pt x="489605" y="566768"/>
                  <a:pt x="477914" y="668298"/>
                  <a:pt x="497865" y="750132"/>
                </a:cubicBezTo>
                <a:cubicBezTo>
                  <a:pt x="517561" y="831966"/>
                  <a:pt x="510063" y="938706"/>
                  <a:pt x="391379" y="984070"/>
                </a:cubicBezTo>
                <a:cubicBezTo>
                  <a:pt x="346014" y="957894"/>
                  <a:pt x="316280" y="911767"/>
                  <a:pt x="285910" y="848104"/>
                </a:cubicBezTo>
                <a:cubicBezTo>
                  <a:pt x="255540" y="784441"/>
                  <a:pt x="173833" y="557365"/>
                  <a:pt x="143463" y="463967"/>
                </a:cubicBezTo>
                <a:cubicBezTo>
                  <a:pt x="113093" y="370570"/>
                  <a:pt x="-7625" y="189747"/>
                  <a:pt x="380" y="132311"/>
                </a:cubicBezTo>
                <a:cubicBezTo>
                  <a:pt x="42314" y="78178"/>
                  <a:pt x="71159" y="31671"/>
                  <a:pt x="206490" y="6891"/>
                </a:cubicBezTo>
                <a:cubicBezTo>
                  <a:pt x="297092" y="-9755"/>
                  <a:pt x="355036" y="5621"/>
                  <a:pt x="355545" y="33068"/>
                </a:cubicBezTo>
                <a:cubicBezTo>
                  <a:pt x="355926" y="60516"/>
                  <a:pt x="295440" y="86438"/>
                  <a:pt x="332037" y="135234"/>
                </a:cubicBezTo>
                <a:cubicBezTo>
                  <a:pt x="407136" y="235366"/>
                  <a:pt x="495323" y="263068"/>
                  <a:pt x="495323" y="263068"/>
                </a:cubicBezTo>
                <a:close/>
              </a:path>
            </a:pathLst>
          </a:custGeom>
          <a:solidFill>
            <a:srgbClr val="57A4BF"/>
          </a:solidFill>
          <a:ln w="12704"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xmlns="" id="{8E546547-A9C2-5BF7-CA1E-9BA5D73E17B6}"/>
              </a:ext>
            </a:extLst>
          </p:cNvPr>
          <p:cNvSpPr/>
          <p:nvPr/>
        </p:nvSpPr>
        <p:spPr>
          <a:xfrm>
            <a:off x="12326394" y="7891636"/>
            <a:ext cx="186985" cy="79538"/>
          </a:xfrm>
          <a:custGeom>
            <a:avLst/>
            <a:gdLst>
              <a:gd name="connsiteX0" fmla="*/ 169006 w 186985"/>
              <a:gd name="connsiteY0" fmla="*/ 78532 h 79538"/>
              <a:gd name="connsiteX1" fmla="*/ 16647 w 186985"/>
              <a:gd name="connsiteY1" fmla="*/ 31770 h 79538"/>
              <a:gd name="connsiteX2" fmla="*/ 1 w 186985"/>
              <a:gd name="connsiteY2" fmla="*/ 13599 h 79538"/>
              <a:gd name="connsiteX3" fmla="*/ 22874 w 186985"/>
              <a:gd name="connsiteY3" fmla="*/ 764 h 79538"/>
              <a:gd name="connsiteX4" fmla="*/ 177011 w 186985"/>
              <a:gd name="connsiteY4" fmla="*/ 48925 h 79538"/>
              <a:gd name="connsiteX5" fmla="*/ 186541 w 186985"/>
              <a:gd name="connsiteY5" fmla="*/ 67350 h 79538"/>
              <a:gd name="connsiteX6" fmla="*/ 169006 w 186985"/>
              <a:gd name="connsiteY6" fmla="*/ 78786 h 79538"/>
              <a:gd name="connsiteX7" fmla="*/ 169006 w 186985"/>
              <a:gd name="connsiteY7" fmla="*/ 78786 h 7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985" h="79538">
                <a:moveTo>
                  <a:pt x="169006" y="78532"/>
                </a:moveTo>
                <a:cubicBezTo>
                  <a:pt x="169006" y="78532"/>
                  <a:pt x="72050" y="38632"/>
                  <a:pt x="16647" y="31770"/>
                </a:cubicBezTo>
                <a:cubicBezTo>
                  <a:pt x="16647" y="31770"/>
                  <a:pt x="-126" y="29355"/>
                  <a:pt x="1" y="13599"/>
                </a:cubicBezTo>
                <a:cubicBezTo>
                  <a:pt x="255" y="1400"/>
                  <a:pt x="9785" y="-1650"/>
                  <a:pt x="22874" y="764"/>
                </a:cubicBezTo>
                <a:cubicBezTo>
                  <a:pt x="35835" y="3179"/>
                  <a:pt x="137492" y="28720"/>
                  <a:pt x="177011" y="48925"/>
                </a:cubicBezTo>
                <a:cubicBezTo>
                  <a:pt x="177011" y="48925"/>
                  <a:pt x="189464" y="55024"/>
                  <a:pt x="186541" y="67350"/>
                </a:cubicBezTo>
                <a:cubicBezTo>
                  <a:pt x="183238" y="80438"/>
                  <a:pt x="173072" y="80438"/>
                  <a:pt x="169006" y="78786"/>
                </a:cubicBezTo>
                <a:lnTo>
                  <a:pt x="169006" y="78786"/>
                </a:lnTo>
                <a:close/>
              </a:path>
            </a:pathLst>
          </a:custGeom>
          <a:solidFill>
            <a:srgbClr val="FFFFFF"/>
          </a:solidFill>
          <a:ln w="12704"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xmlns="" id="{3794DF78-36B6-878D-6C1E-B591401FFE35}"/>
              </a:ext>
            </a:extLst>
          </p:cNvPr>
          <p:cNvSpPr/>
          <p:nvPr/>
        </p:nvSpPr>
        <p:spPr>
          <a:xfrm>
            <a:off x="12363355" y="7789811"/>
            <a:ext cx="177444" cy="102737"/>
          </a:xfrm>
          <a:custGeom>
            <a:avLst/>
            <a:gdLst>
              <a:gd name="connsiteX0" fmla="*/ 157078 w 177444"/>
              <a:gd name="connsiteY0" fmla="*/ 101446 h 102737"/>
              <a:gd name="connsiteX1" fmla="*/ 13868 w 177444"/>
              <a:gd name="connsiteY1" fmla="*/ 31684 h 102737"/>
              <a:gd name="connsiteX2" fmla="*/ 271 w 177444"/>
              <a:gd name="connsiteY2" fmla="*/ 11352 h 102737"/>
              <a:gd name="connsiteX3" fmla="*/ 24669 w 177444"/>
              <a:gd name="connsiteY3" fmla="*/ 2204 h 102737"/>
              <a:gd name="connsiteX4" fmla="*/ 169531 w 177444"/>
              <a:gd name="connsiteY4" fmla="*/ 73490 h 102737"/>
              <a:gd name="connsiteX5" fmla="*/ 176265 w 177444"/>
              <a:gd name="connsiteY5" fmla="*/ 92805 h 102737"/>
              <a:gd name="connsiteX6" fmla="*/ 157205 w 177444"/>
              <a:gd name="connsiteY6" fmla="*/ 101192 h 102737"/>
              <a:gd name="connsiteX7" fmla="*/ 157205 w 177444"/>
              <a:gd name="connsiteY7" fmla="*/ 101192 h 102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444" h="102737">
                <a:moveTo>
                  <a:pt x="157078" y="101446"/>
                </a:moveTo>
                <a:cubicBezTo>
                  <a:pt x="157078" y="101446"/>
                  <a:pt x="67619" y="47314"/>
                  <a:pt x="13868" y="31684"/>
                </a:cubicBezTo>
                <a:cubicBezTo>
                  <a:pt x="13868" y="31684"/>
                  <a:pt x="-2270" y="26601"/>
                  <a:pt x="271" y="11352"/>
                </a:cubicBezTo>
                <a:cubicBezTo>
                  <a:pt x="2305" y="-592"/>
                  <a:pt x="12089" y="-2117"/>
                  <a:pt x="24669" y="2204"/>
                </a:cubicBezTo>
                <a:cubicBezTo>
                  <a:pt x="37122" y="6651"/>
                  <a:pt x="133442" y="47314"/>
                  <a:pt x="169531" y="73490"/>
                </a:cubicBezTo>
                <a:cubicBezTo>
                  <a:pt x="169531" y="73490"/>
                  <a:pt x="181094" y="81369"/>
                  <a:pt x="176265" y="92805"/>
                </a:cubicBezTo>
                <a:cubicBezTo>
                  <a:pt x="171182" y="105131"/>
                  <a:pt x="160890" y="103352"/>
                  <a:pt x="157205" y="101192"/>
                </a:cubicBezTo>
                <a:lnTo>
                  <a:pt x="157205" y="101192"/>
                </a:lnTo>
                <a:close/>
              </a:path>
            </a:pathLst>
          </a:custGeom>
          <a:solidFill>
            <a:srgbClr val="FFFFFF"/>
          </a:solidFill>
          <a:ln w="12704"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xmlns="" id="{0F9583AC-2D39-B07F-F045-45065C5DC6E9}"/>
              </a:ext>
            </a:extLst>
          </p:cNvPr>
          <p:cNvSpPr/>
          <p:nvPr/>
        </p:nvSpPr>
        <p:spPr>
          <a:xfrm>
            <a:off x="12334814" y="7998444"/>
            <a:ext cx="167230" cy="56576"/>
          </a:xfrm>
          <a:custGeom>
            <a:avLst/>
            <a:gdLst>
              <a:gd name="connsiteX0" fmla="*/ 150801 w 167230"/>
              <a:gd name="connsiteY0" fmla="*/ 56481 h 56576"/>
              <a:gd name="connsiteX1" fmla="*/ 18519 w 167230"/>
              <a:gd name="connsiteY1" fmla="*/ 31829 h 56576"/>
              <a:gd name="connsiteX2" fmla="*/ 94 w 167230"/>
              <a:gd name="connsiteY2" fmla="*/ 15310 h 56576"/>
              <a:gd name="connsiteX3" fmla="*/ 21442 w 167230"/>
              <a:gd name="connsiteY3" fmla="*/ 189 h 56576"/>
              <a:gd name="connsiteX4" fmla="*/ 155629 w 167230"/>
              <a:gd name="connsiteY4" fmla="*/ 25984 h 56576"/>
              <a:gd name="connsiteX5" fmla="*/ 167066 w 167230"/>
              <a:gd name="connsiteY5" fmla="*/ 43139 h 56576"/>
              <a:gd name="connsiteX6" fmla="*/ 150801 w 167230"/>
              <a:gd name="connsiteY6" fmla="*/ 56227 h 56576"/>
              <a:gd name="connsiteX7" fmla="*/ 150801 w 167230"/>
              <a:gd name="connsiteY7" fmla="*/ 56227 h 5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30" h="56576">
                <a:moveTo>
                  <a:pt x="150801" y="56481"/>
                </a:moveTo>
                <a:cubicBezTo>
                  <a:pt x="150801" y="56481"/>
                  <a:pt x="74558" y="33354"/>
                  <a:pt x="18519" y="31829"/>
                </a:cubicBezTo>
                <a:cubicBezTo>
                  <a:pt x="18519" y="31829"/>
                  <a:pt x="1365" y="30940"/>
                  <a:pt x="94" y="15310"/>
                </a:cubicBezTo>
                <a:cubicBezTo>
                  <a:pt x="-1050" y="2984"/>
                  <a:pt x="8354" y="-955"/>
                  <a:pt x="21442" y="189"/>
                </a:cubicBezTo>
                <a:cubicBezTo>
                  <a:pt x="34530" y="1332"/>
                  <a:pt x="114077" y="9592"/>
                  <a:pt x="155629" y="25984"/>
                </a:cubicBezTo>
                <a:cubicBezTo>
                  <a:pt x="155629" y="25984"/>
                  <a:pt x="168845" y="30685"/>
                  <a:pt x="167066" y="43139"/>
                </a:cubicBezTo>
                <a:cubicBezTo>
                  <a:pt x="165160" y="56354"/>
                  <a:pt x="154994" y="57371"/>
                  <a:pt x="150801" y="56227"/>
                </a:cubicBezTo>
                <a:lnTo>
                  <a:pt x="150801" y="56227"/>
                </a:lnTo>
                <a:close/>
              </a:path>
            </a:pathLst>
          </a:custGeom>
          <a:solidFill>
            <a:srgbClr val="FFFFFF"/>
          </a:solidFill>
          <a:ln w="12704"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xmlns="" id="{ED8F8820-5A8E-FE72-068D-A6981AF407DF}"/>
              </a:ext>
            </a:extLst>
          </p:cNvPr>
          <p:cNvSpPr/>
          <p:nvPr/>
        </p:nvSpPr>
        <p:spPr>
          <a:xfrm>
            <a:off x="14010344" y="127"/>
            <a:ext cx="4131470" cy="5095942"/>
          </a:xfrm>
          <a:custGeom>
            <a:avLst/>
            <a:gdLst>
              <a:gd name="connsiteX0" fmla="*/ 2796 w 4131470"/>
              <a:gd name="connsiteY0" fmla="*/ 5090224 h 5095942"/>
              <a:gd name="connsiteX1" fmla="*/ 2796 w 4131470"/>
              <a:gd name="connsiteY1" fmla="*/ 5090224 h 5095942"/>
              <a:gd name="connsiteX2" fmla="*/ 5718 w 4131470"/>
              <a:gd name="connsiteY2" fmla="*/ 5070401 h 5095942"/>
              <a:gd name="connsiteX3" fmla="*/ 564451 w 4131470"/>
              <a:gd name="connsiteY3" fmla="*/ 4679530 h 5095942"/>
              <a:gd name="connsiteX4" fmla="*/ 4083184 w 4131470"/>
              <a:gd name="connsiteY4" fmla="*/ 0 h 5095942"/>
              <a:gd name="connsiteX5" fmla="*/ 4131471 w 4131470"/>
              <a:gd name="connsiteY5" fmla="*/ 0 h 5095942"/>
              <a:gd name="connsiteX6" fmla="*/ 589611 w 4131470"/>
              <a:gd name="connsiteY6" fmla="*/ 4694016 h 5095942"/>
              <a:gd name="connsiteX7" fmla="*/ 22492 w 4131470"/>
              <a:gd name="connsiteY7" fmla="*/ 5093147 h 5095942"/>
              <a:gd name="connsiteX8" fmla="*/ 2669 w 4131470"/>
              <a:gd name="connsiteY8" fmla="*/ 5090224 h 5095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1470" h="5095942">
                <a:moveTo>
                  <a:pt x="2796" y="5090224"/>
                </a:moveTo>
                <a:lnTo>
                  <a:pt x="2796" y="5090224"/>
                </a:lnTo>
                <a:cubicBezTo>
                  <a:pt x="-1906" y="5083998"/>
                  <a:pt x="-508" y="5075103"/>
                  <a:pt x="5718" y="5070401"/>
                </a:cubicBezTo>
                <a:lnTo>
                  <a:pt x="564451" y="4679530"/>
                </a:lnTo>
                <a:lnTo>
                  <a:pt x="4083184" y="0"/>
                </a:lnTo>
                <a:lnTo>
                  <a:pt x="4131471" y="0"/>
                </a:lnTo>
                <a:lnTo>
                  <a:pt x="589611" y="4694016"/>
                </a:lnTo>
                <a:lnTo>
                  <a:pt x="22492" y="5093147"/>
                </a:lnTo>
                <a:cubicBezTo>
                  <a:pt x="16265" y="5097849"/>
                  <a:pt x="7370" y="5096451"/>
                  <a:pt x="2669" y="5090224"/>
                </a:cubicBezTo>
                <a:close/>
              </a:path>
            </a:pathLst>
          </a:custGeom>
          <a:solidFill>
            <a:srgbClr val="7C2A28"/>
          </a:solidFill>
          <a:ln w="12704"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xmlns="" id="{E82BCCB4-5ED7-E3DE-80FB-69E328C5A3CF}"/>
              </a:ext>
            </a:extLst>
          </p:cNvPr>
          <p:cNvSpPr/>
          <p:nvPr/>
        </p:nvSpPr>
        <p:spPr>
          <a:xfrm>
            <a:off x="14450399" y="4582446"/>
            <a:ext cx="292385" cy="331656"/>
          </a:xfrm>
          <a:custGeom>
            <a:avLst/>
            <a:gdLst>
              <a:gd name="connsiteX0" fmla="*/ 285650 w 292385"/>
              <a:gd name="connsiteY0" fmla="*/ 0 h 331656"/>
              <a:gd name="connsiteX1" fmla="*/ 56667 w 292385"/>
              <a:gd name="connsiteY1" fmla="*/ 27956 h 331656"/>
              <a:gd name="connsiteX2" fmla="*/ 54888 w 292385"/>
              <a:gd name="connsiteY2" fmla="*/ 80309 h 331656"/>
              <a:gd name="connsiteX3" fmla="*/ 63656 w 292385"/>
              <a:gd name="connsiteY3" fmla="*/ 96066 h 331656"/>
              <a:gd name="connsiteX4" fmla="*/ 32270 w 292385"/>
              <a:gd name="connsiteY4" fmla="*/ 113475 h 331656"/>
              <a:gd name="connsiteX5" fmla="*/ 51457 w 292385"/>
              <a:gd name="connsiteY5" fmla="*/ 185016 h 331656"/>
              <a:gd name="connsiteX6" fmla="*/ 60225 w 292385"/>
              <a:gd name="connsiteY6" fmla="*/ 200773 h 331656"/>
              <a:gd name="connsiteX7" fmla="*/ 35828 w 292385"/>
              <a:gd name="connsiteY7" fmla="*/ 193784 h 331656"/>
              <a:gd name="connsiteX8" fmla="*/ 34049 w 292385"/>
              <a:gd name="connsiteY8" fmla="*/ 246137 h 331656"/>
              <a:gd name="connsiteX9" fmla="*/ 184120 w 292385"/>
              <a:gd name="connsiteY9" fmla="*/ 275872 h 331656"/>
              <a:gd name="connsiteX10" fmla="*/ 39259 w 292385"/>
              <a:gd name="connsiteY10" fmla="*/ 274093 h 331656"/>
              <a:gd name="connsiteX11" fmla="*/ 41038 w 292385"/>
              <a:gd name="connsiteY11" fmla="*/ 314248 h 331656"/>
              <a:gd name="connsiteX12" fmla="*/ 194667 w 292385"/>
              <a:gd name="connsiteY12" fmla="*/ 331656 h 331656"/>
              <a:gd name="connsiteX13" fmla="*/ 281965 w 292385"/>
              <a:gd name="connsiteY13" fmla="*/ 118685 h 331656"/>
              <a:gd name="connsiteX14" fmla="*/ 285777 w 292385"/>
              <a:gd name="connsiteY14" fmla="*/ 0 h 33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385" h="331656">
                <a:moveTo>
                  <a:pt x="285650" y="0"/>
                </a:moveTo>
                <a:cubicBezTo>
                  <a:pt x="285650" y="0"/>
                  <a:pt x="101650" y="19442"/>
                  <a:pt x="56667" y="27956"/>
                </a:cubicBezTo>
                <a:cubicBezTo>
                  <a:pt x="28712" y="33166"/>
                  <a:pt x="30491" y="73320"/>
                  <a:pt x="54888" y="80309"/>
                </a:cubicBezTo>
                <a:cubicBezTo>
                  <a:pt x="67087" y="83740"/>
                  <a:pt x="63656" y="96066"/>
                  <a:pt x="63656" y="96066"/>
                </a:cubicBezTo>
                <a:cubicBezTo>
                  <a:pt x="63656" y="96066"/>
                  <a:pt x="47899" y="104834"/>
                  <a:pt x="32270" y="113475"/>
                </a:cubicBezTo>
                <a:cubicBezTo>
                  <a:pt x="-14874" y="139651"/>
                  <a:pt x="12828" y="173961"/>
                  <a:pt x="51457" y="185016"/>
                </a:cubicBezTo>
                <a:cubicBezTo>
                  <a:pt x="63656" y="188447"/>
                  <a:pt x="60225" y="200773"/>
                  <a:pt x="60225" y="200773"/>
                </a:cubicBezTo>
                <a:lnTo>
                  <a:pt x="35828" y="193784"/>
                </a:lnTo>
                <a:cubicBezTo>
                  <a:pt x="-20084" y="204204"/>
                  <a:pt x="-2548" y="235718"/>
                  <a:pt x="34049" y="246137"/>
                </a:cubicBezTo>
                <a:cubicBezTo>
                  <a:pt x="70645" y="256557"/>
                  <a:pt x="184120" y="275872"/>
                  <a:pt x="184120" y="275872"/>
                </a:cubicBezTo>
                <a:cubicBezTo>
                  <a:pt x="184120" y="275872"/>
                  <a:pt x="67214" y="268883"/>
                  <a:pt x="39259" y="274093"/>
                </a:cubicBezTo>
                <a:cubicBezTo>
                  <a:pt x="11303" y="279303"/>
                  <a:pt x="16513" y="307258"/>
                  <a:pt x="41038" y="314248"/>
                </a:cubicBezTo>
                <a:cubicBezTo>
                  <a:pt x="65435" y="321236"/>
                  <a:pt x="194667" y="331656"/>
                  <a:pt x="194667" y="331656"/>
                </a:cubicBezTo>
                <a:cubicBezTo>
                  <a:pt x="194667" y="331656"/>
                  <a:pt x="260998" y="192005"/>
                  <a:pt x="281965" y="118685"/>
                </a:cubicBezTo>
                <a:cubicBezTo>
                  <a:pt x="302932" y="45365"/>
                  <a:pt x="285777" y="0"/>
                  <a:pt x="285777" y="0"/>
                </a:cubicBezTo>
                <a:close/>
              </a:path>
            </a:pathLst>
          </a:custGeom>
          <a:solidFill>
            <a:srgbClr val="EFBF9E"/>
          </a:solidFill>
          <a:ln w="12704"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xmlns="" id="{C112ACAC-E0F3-97F5-4148-4C86AAF0C63B}"/>
              </a:ext>
            </a:extLst>
          </p:cNvPr>
          <p:cNvSpPr/>
          <p:nvPr/>
        </p:nvSpPr>
        <p:spPr>
          <a:xfrm>
            <a:off x="14587375" y="4538336"/>
            <a:ext cx="160201" cy="75623"/>
          </a:xfrm>
          <a:custGeom>
            <a:avLst/>
            <a:gdLst>
              <a:gd name="connsiteX0" fmla="*/ 85519 w 160201"/>
              <a:gd name="connsiteY0" fmla="*/ 525 h 75623"/>
              <a:gd name="connsiteX1" fmla="*/ 144607 w 160201"/>
              <a:gd name="connsiteY1" fmla="*/ 2431 h 75623"/>
              <a:gd name="connsiteX2" fmla="*/ 151088 w 160201"/>
              <a:gd name="connsiteY2" fmla="*/ 39408 h 75623"/>
              <a:gd name="connsiteX3" fmla="*/ 116906 w 160201"/>
              <a:gd name="connsiteY3" fmla="*/ 75624 h 75623"/>
              <a:gd name="connsiteX4" fmla="*/ 0 w 160201"/>
              <a:gd name="connsiteY4" fmla="*/ 68635 h 75623"/>
              <a:gd name="connsiteX5" fmla="*/ 85519 w 160201"/>
              <a:gd name="connsiteY5" fmla="*/ 525 h 7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01" h="75623">
                <a:moveTo>
                  <a:pt x="85519" y="525"/>
                </a:moveTo>
                <a:cubicBezTo>
                  <a:pt x="85519" y="525"/>
                  <a:pt x="133044" y="-1509"/>
                  <a:pt x="144607" y="2431"/>
                </a:cubicBezTo>
                <a:cubicBezTo>
                  <a:pt x="156171" y="6370"/>
                  <a:pt x="169513" y="11834"/>
                  <a:pt x="151088" y="39408"/>
                </a:cubicBezTo>
                <a:cubicBezTo>
                  <a:pt x="132663" y="66983"/>
                  <a:pt x="116906" y="75624"/>
                  <a:pt x="116906" y="75624"/>
                </a:cubicBezTo>
                <a:lnTo>
                  <a:pt x="0" y="68635"/>
                </a:lnTo>
                <a:lnTo>
                  <a:pt x="85519" y="525"/>
                </a:lnTo>
                <a:close/>
              </a:path>
            </a:pathLst>
          </a:custGeom>
          <a:solidFill>
            <a:srgbClr val="EFBF9E"/>
          </a:solidFill>
          <a:ln w="12704"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xmlns="" id="{DAFCB4C8-16D7-075E-81EF-BDF388D8BE4B}"/>
              </a:ext>
            </a:extLst>
          </p:cNvPr>
          <p:cNvSpPr/>
          <p:nvPr/>
        </p:nvSpPr>
        <p:spPr>
          <a:xfrm>
            <a:off x="13137491" y="6039447"/>
            <a:ext cx="796737" cy="429501"/>
          </a:xfrm>
          <a:custGeom>
            <a:avLst/>
            <a:gdLst>
              <a:gd name="connsiteX0" fmla="*/ 59723 w 796737"/>
              <a:gd name="connsiteY0" fmla="*/ 429501 h 429501"/>
              <a:gd name="connsiteX1" fmla="*/ 0 w 796737"/>
              <a:gd name="connsiteY1" fmla="*/ 362153 h 429501"/>
              <a:gd name="connsiteX2" fmla="*/ 772848 w 796737"/>
              <a:gd name="connsiteY2" fmla="*/ 0 h 429501"/>
              <a:gd name="connsiteX3" fmla="*/ 796737 w 796737"/>
              <a:gd name="connsiteY3" fmla="*/ 86790 h 429501"/>
              <a:gd name="connsiteX4" fmla="*/ 59723 w 796737"/>
              <a:gd name="connsiteY4" fmla="*/ 429501 h 42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737" h="429501">
                <a:moveTo>
                  <a:pt x="59723" y="429501"/>
                </a:moveTo>
                <a:lnTo>
                  <a:pt x="0" y="362153"/>
                </a:lnTo>
                <a:cubicBezTo>
                  <a:pt x="241817" y="147530"/>
                  <a:pt x="751246" y="5845"/>
                  <a:pt x="772848" y="0"/>
                </a:cubicBezTo>
                <a:lnTo>
                  <a:pt x="796737" y="86790"/>
                </a:lnTo>
                <a:cubicBezTo>
                  <a:pt x="791655" y="88188"/>
                  <a:pt x="285783" y="228856"/>
                  <a:pt x="59723" y="429501"/>
                </a:cubicBezTo>
                <a:close/>
              </a:path>
            </a:pathLst>
          </a:custGeom>
          <a:solidFill>
            <a:srgbClr val="7C2A28"/>
          </a:solidFill>
          <a:ln w="12704" cap="flat">
            <a:noFill/>
            <a:prstDash val="solid"/>
            <a:miter/>
          </a:ln>
        </p:spPr>
        <p:txBody>
          <a:bodyPr rtlCol="0" anchor="ctr"/>
          <a:lstStyle/>
          <a:p>
            <a:endParaRPr lang="de-DE"/>
          </a:p>
        </p:txBody>
      </p:sp>
      <p:sp>
        <p:nvSpPr>
          <p:cNvPr id="47" name="Freihandform: Form 46">
            <a:extLst>
              <a:ext uri="{FF2B5EF4-FFF2-40B4-BE49-F238E27FC236}">
                <a16:creationId xmlns:a16="http://schemas.microsoft.com/office/drawing/2014/main" xmlns="" id="{B6EBD786-7269-E94A-656D-77645BD39B76}"/>
              </a:ext>
            </a:extLst>
          </p:cNvPr>
          <p:cNvSpPr/>
          <p:nvPr/>
        </p:nvSpPr>
        <p:spPr>
          <a:xfrm>
            <a:off x="13379435" y="6208070"/>
            <a:ext cx="95811" cy="95811"/>
          </a:xfrm>
          <a:custGeom>
            <a:avLst/>
            <a:gdLst>
              <a:gd name="connsiteX0" fmla="*/ 95812 w 95811"/>
              <a:gd name="connsiteY0" fmla="*/ 47906 h 95811"/>
              <a:gd name="connsiteX1" fmla="*/ 47906 w 95811"/>
              <a:gd name="connsiteY1" fmla="*/ 95812 h 95811"/>
              <a:gd name="connsiteX2" fmla="*/ 0 w 95811"/>
              <a:gd name="connsiteY2" fmla="*/ 47906 h 95811"/>
              <a:gd name="connsiteX3" fmla="*/ 47906 w 95811"/>
              <a:gd name="connsiteY3" fmla="*/ 0 h 95811"/>
              <a:gd name="connsiteX4" fmla="*/ 95812 w 95811"/>
              <a:gd name="connsiteY4" fmla="*/ 47906 h 9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11" h="95811">
                <a:moveTo>
                  <a:pt x="95812" y="47906"/>
                </a:moveTo>
                <a:cubicBezTo>
                  <a:pt x="95812" y="74364"/>
                  <a:pt x="74364" y="95812"/>
                  <a:pt x="47906" y="95812"/>
                </a:cubicBezTo>
                <a:cubicBezTo>
                  <a:pt x="21448" y="95812"/>
                  <a:pt x="0" y="74363"/>
                  <a:pt x="0" y="47906"/>
                </a:cubicBezTo>
                <a:cubicBezTo>
                  <a:pt x="0" y="21448"/>
                  <a:pt x="21448" y="0"/>
                  <a:pt x="47906" y="0"/>
                </a:cubicBezTo>
                <a:cubicBezTo>
                  <a:pt x="74364" y="0"/>
                  <a:pt x="95812" y="21449"/>
                  <a:pt x="95812" y="47906"/>
                </a:cubicBezTo>
                <a:close/>
              </a:path>
            </a:pathLst>
          </a:custGeom>
          <a:solidFill>
            <a:srgbClr val="AF5637"/>
          </a:solidFill>
          <a:ln w="12704"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xmlns="" id="{39B29053-04C0-A41D-365E-0E6E655FE7FF}"/>
              </a:ext>
            </a:extLst>
          </p:cNvPr>
          <p:cNvSpPr/>
          <p:nvPr/>
        </p:nvSpPr>
        <p:spPr>
          <a:xfrm>
            <a:off x="13402816" y="6231451"/>
            <a:ext cx="49049" cy="49049"/>
          </a:xfrm>
          <a:custGeom>
            <a:avLst/>
            <a:gdLst>
              <a:gd name="connsiteX0" fmla="*/ 49049 w 49049"/>
              <a:gd name="connsiteY0" fmla="*/ 24525 h 49049"/>
              <a:gd name="connsiteX1" fmla="*/ 24525 w 49049"/>
              <a:gd name="connsiteY1" fmla="*/ 49050 h 49049"/>
              <a:gd name="connsiteX2" fmla="*/ 0 w 49049"/>
              <a:gd name="connsiteY2" fmla="*/ 24525 h 49049"/>
              <a:gd name="connsiteX3" fmla="*/ 24525 w 49049"/>
              <a:gd name="connsiteY3" fmla="*/ 0 h 49049"/>
              <a:gd name="connsiteX4" fmla="*/ 49049 w 49049"/>
              <a:gd name="connsiteY4" fmla="*/ 24525 h 49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49" h="49049">
                <a:moveTo>
                  <a:pt x="49049" y="24525"/>
                </a:moveTo>
                <a:cubicBezTo>
                  <a:pt x="49049" y="38070"/>
                  <a:pt x="38069" y="49050"/>
                  <a:pt x="24525" y="49050"/>
                </a:cubicBezTo>
                <a:cubicBezTo>
                  <a:pt x="10980" y="49050"/>
                  <a:pt x="0" y="38069"/>
                  <a:pt x="0" y="24525"/>
                </a:cubicBezTo>
                <a:cubicBezTo>
                  <a:pt x="0" y="10980"/>
                  <a:pt x="10980" y="0"/>
                  <a:pt x="24525" y="0"/>
                </a:cubicBezTo>
                <a:cubicBezTo>
                  <a:pt x="38069" y="0"/>
                  <a:pt x="49049" y="10980"/>
                  <a:pt x="49049" y="24525"/>
                </a:cubicBezTo>
                <a:close/>
              </a:path>
            </a:pathLst>
          </a:custGeom>
          <a:solidFill>
            <a:srgbClr val="913D26"/>
          </a:solidFill>
          <a:ln w="12704"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xmlns="" id="{EE513BCD-7238-6A90-EE3E-F7F2FA20B061}"/>
              </a:ext>
            </a:extLst>
          </p:cNvPr>
          <p:cNvSpPr/>
          <p:nvPr/>
        </p:nvSpPr>
        <p:spPr>
          <a:xfrm>
            <a:off x="13181442" y="4194625"/>
            <a:ext cx="139539" cy="295943"/>
          </a:xfrm>
          <a:custGeom>
            <a:avLst/>
            <a:gdLst>
              <a:gd name="connsiteX0" fmla="*/ 40170 w 139539"/>
              <a:gd name="connsiteY0" fmla="*/ 0 h 295943"/>
              <a:gd name="connsiteX1" fmla="*/ 139540 w 139539"/>
              <a:gd name="connsiteY1" fmla="*/ 26304 h 295943"/>
              <a:gd name="connsiteX2" fmla="*/ 111457 w 139539"/>
              <a:gd name="connsiteY2" fmla="*/ 284131 h 295943"/>
              <a:gd name="connsiteX3" fmla="*/ 143 w 139539"/>
              <a:gd name="connsiteY3" fmla="*/ 275618 h 295943"/>
              <a:gd name="connsiteX4" fmla="*/ 40170 w 139539"/>
              <a:gd name="connsiteY4" fmla="*/ 0 h 295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39" h="295943">
                <a:moveTo>
                  <a:pt x="40170" y="0"/>
                </a:moveTo>
                <a:cubicBezTo>
                  <a:pt x="40170" y="0"/>
                  <a:pt x="95573" y="17155"/>
                  <a:pt x="139540" y="26304"/>
                </a:cubicBezTo>
                <a:cubicBezTo>
                  <a:pt x="139540" y="26304"/>
                  <a:pt x="119717" y="260750"/>
                  <a:pt x="111457" y="284131"/>
                </a:cubicBezTo>
                <a:cubicBezTo>
                  <a:pt x="104468" y="304082"/>
                  <a:pt x="3065" y="297093"/>
                  <a:pt x="143" y="275618"/>
                </a:cubicBezTo>
                <a:cubicBezTo>
                  <a:pt x="-2780" y="254143"/>
                  <a:pt x="40170" y="0"/>
                  <a:pt x="40170" y="0"/>
                </a:cubicBezTo>
                <a:close/>
              </a:path>
            </a:pathLst>
          </a:custGeom>
          <a:solidFill>
            <a:srgbClr val="000000">
              <a:alpha val="10000"/>
            </a:srgbClr>
          </a:solidFill>
          <a:ln w="12704"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xmlns="" id="{3CF7D4C9-3DAD-5C58-F49A-47462C4E14A0}"/>
              </a:ext>
            </a:extLst>
          </p:cNvPr>
          <p:cNvSpPr/>
          <p:nvPr/>
        </p:nvSpPr>
        <p:spPr>
          <a:xfrm>
            <a:off x="12564247" y="2356934"/>
            <a:ext cx="824083" cy="1031422"/>
          </a:xfrm>
          <a:custGeom>
            <a:avLst/>
            <a:gdLst>
              <a:gd name="connsiteX0" fmla="*/ 706923 w 824083"/>
              <a:gd name="connsiteY0" fmla="*/ 89951 h 1031422"/>
              <a:gd name="connsiteX1" fmla="*/ 673249 w 824083"/>
              <a:gd name="connsiteY1" fmla="*/ 65681 h 1031422"/>
              <a:gd name="connsiteX2" fmla="*/ 561045 w 824083"/>
              <a:gd name="connsiteY2" fmla="*/ 26289 h 1031422"/>
              <a:gd name="connsiteX3" fmla="*/ 333969 w 824083"/>
              <a:gd name="connsiteY3" fmla="*/ 4305 h 1031422"/>
              <a:gd name="connsiteX4" fmla="*/ 274245 w 824083"/>
              <a:gd name="connsiteY4" fmla="*/ 1001 h 1031422"/>
              <a:gd name="connsiteX5" fmla="*/ 279 w 824083"/>
              <a:gd name="connsiteY5" fmla="*/ 439271 h 1031422"/>
              <a:gd name="connsiteX6" fmla="*/ 100285 w 824083"/>
              <a:gd name="connsiteY6" fmla="*/ 799899 h 1031422"/>
              <a:gd name="connsiteX7" fmla="*/ 141710 w 824083"/>
              <a:gd name="connsiteY7" fmla="*/ 838020 h 1031422"/>
              <a:gd name="connsiteX8" fmla="*/ 163312 w 824083"/>
              <a:gd name="connsiteY8" fmla="*/ 930783 h 1031422"/>
              <a:gd name="connsiteX9" fmla="*/ 242605 w 824083"/>
              <a:gd name="connsiteY9" fmla="*/ 927352 h 1031422"/>
              <a:gd name="connsiteX10" fmla="*/ 309825 w 824083"/>
              <a:gd name="connsiteY10" fmla="*/ 996606 h 1031422"/>
              <a:gd name="connsiteX11" fmla="*/ 406018 w 824083"/>
              <a:gd name="connsiteY11" fmla="*/ 941965 h 1031422"/>
              <a:gd name="connsiteX12" fmla="*/ 534360 w 824083"/>
              <a:gd name="connsiteY12" fmla="*/ 1031423 h 1031422"/>
              <a:gd name="connsiteX13" fmla="*/ 541349 w 824083"/>
              <a:gd name="connsiteY13" fmla="*/ 1007026 h 1031422"/>
              <a:gd name="connsiteX14" fmla="*/ 553548 w 824083"/>
              <a:gd name="connsiteY14" fmla="*/ 1010456 h 1031422"/>
              <a:gd name="connsiteX15" fmla="*/ 563333 w 824083"/>
              <a:gd name="connsiteY15" fmla="*/ 968650 h 1031422"/>
              <a:gd name="connsiteX16" fmla="*/ 576294 w 824083"/>
              <a:gd name="connsiteY16" fmla="*/ 977291 h 1031422"/>
              <a:gd name="connsiteX17" fmla="*/ 569559 w 824083"/>
              <a:gd name="connsiteY17" fmla="*/ 927098 h 1031422"/>
              <a:gd name="connsiteX18" fmla="*/ 456974 w 824083"/>
              <a:gd name="connsiteY18" fmla="*/ 701927 h 1031422"/>
              <a:gd name="connsiteX19" fmla="*/ 588747 w 824083"/>
              <a:gd name="connsiteY19" fmla="*/ 664314 h 1031422"/>
              <a:gd name="connsiteX20" fmla="*/ 660161 w 824083"/>
              <a:gd name="connsiteY20" fmla="*/ 698877 h 1031422"/>
              <a:gd name="connsiteX21" fmla="*/ 627885 w 824083"/>
              <a:gd name="connsiteY21" fmla="*/ 561767 h 1031422"/>
              <a:gd name="connsiteX22" fmla="*/ 689515 w 824083"/>
              <a:gd name="connsiteY22" fmla="*/ 346000 h 1031422"/>
              <a:gd name="connsiteX23" fmla="*/ 824083 w 824083"/>
              <a:gd name="connsiteY23" fmla="*/ 202155 h 1031422"/>
              <a:gd name="connsiteX24" fmla="*/ 706796 w 824083"/>
              <a:gd name="connsiteY24" fmla="*/ 89697 h 103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24083" h="1031422">
                <a:moveTo>
                  <a:pt x="706923" y="89951"/>
                </a:moveTo>
                <a:lnTo>
                  <a:pt x="673249" y="65681"/>
                </a:lnTo>
                <a:cubicBezTo>
                  <a:pt x="621277" y="9261"/>
                  <a:pt x="561045" y="26289"/>
                  <a:pt x="561045" y="26289"/>
                </a:cubicBezTo>
                <a:cubicBezTo>
                  <a:pt x="476543" y="5957"/>
                  <a:pt x="412118" y="-7258"/>
                  <a:pt x="333969" y="4305"/>
                </a:cubicBezTo>
                <a:lnTo>
                  <a:pt x="274245" y="1001"/>
                </a:lnTo>
                <a:cubicBezTo>
                  <a:pt x="274245" y="1001"/>
                  <a:pt x="-10140" y="157045"/>
                  <a:pt x="279" y="439271"/>
                </a:cubicBezTo>
                <a:cubicBezTo>
                  <a:pt x="10699" y="721496"/>
                  <a:pt x="120108" y="748689"/>
                  <a:pt x="100285" y="799899"/>
                </a:cubicBezTo>
                <a:cubicBezTo>
                  <a:pt x="100285" y="799899"/>
                  <a:pt x="104351" y="870932"/>
                  <a:pt x="141710" y="838020"/>
                </a:cubicBezTo>
                <a:cubicBezTo>
                  <a:pt x="141710" y="838020"/>
                  <a:pt x="84782" y="873855"/>
                  <a:pt x="163312" y="930783"/>
                </a:cubicBezTo>
                <a:cubicBezTo>
                  <a:pt x="163312" y="930783"/>
                  <a:pt x="224688" y="956705"/>
                  <a:pt x="242605" y="927352"/>
                </a:cubicBezTo>
                <a:cubicBezTo>
                  <a:pt x="242605" y="927352"/>
                  <a:pt x="300041" y="952385"/>
                  <a:pt x="309825" y="996606"/>
                </a:cubicBezTo>
                <a:cubicBezTo>
                  <a:pt x="309825" y="996606"/>
                  <a:pt x="343753" y="957213"/>
                  <a:pt x="406018" y="941965"/>
                </a:cubicBezTo>
                <a:cubicBezTo>
                  <a:pt x="454687" y="960644"/>
                  <a:pt x="499797" y="984280"/>
                  <a:pt x="534360" y="1031423"/>
                </a:cubicBezTo>
                <a:lnTo>
                  <a:pt x="541349" y="1007026"/>
                </a:lnTo>
                <a:lnTo>
                  <a:pt x="553548" y="1010456"/>
                </a:lnTo>
                <a:lnTo>
                  <a:pt x="563333" y="968650"/>
                </a:lnTo>
                <a:lnTo>
                  <a:pt x="576294" y="977291"/>
                </a:lnTo>
                <a:cubicBezTo>
                  <a:pt x="576294" y="962296"/>
                  <a:pt x="582139" y="938534"/>
                  <a:pt x="569559" y="927098"/>
                </a:cubicBezTo>
                <a:cubicBezTo>
                  <a:pt x="536139" y="892280"/>
                  <a:pt x="421140" y="765209"/>
                  <a:pt x="456974" y="701927"/>
                </a:cubicBezTo>
                <a:cubicBezTo>
                  <a:pt x="498780" y="628099"/>
                  <a:pt x="548084" y="631402"/>
                  <a:pt x="588747" y="664314"/>
                </a:cubicBezTo>
                <a:cubicBezTo>
                  <a:pt x="629410" y="697098"/>
                  <a:pt x="652283" y="725054"/>
                  <a:pt x="660161" y="698877"/>
                </a:cubicBezTo>
                <a:cubicBezTo>
                  <a:pt x="668040" y="672701"/>
                  <a:pt x="611747" y="630386"/>
                  <a:pt x="627885" y="561767"/>
                </a:cubicBezTo>
                <a:cubicBezTo>
                  <a:pt x="644023" y="493149"/>
                  <a:pt x="703365" y="406994"/>
                  <a:pt x="689515" y="346000"/>
                </a:cubicBezTo>
                <a:cubicBezTo>
                  <a:pt x="675918" y="285133"/>
                  <a:pt x="824083" y="202155"/>
                  <a:pt x="824083" y="202155"/>
                </a:cubicBezTo>
                <a:cubicBezTo>
                  <a:pt x="824083" y="202155"/>
                  <a:pt x="787741" y="208382"/>
                  <a:pt x="706796" y="89697"/>
                </a:cubicBezTo>
                <a:close/>
              </a:path>
            </a:pathLst>
          </a:custGeom>
          <a:solidFill>
            <a:srgbClr val="9E3B36"/>
          </a:solidFill>
          <a:ln w="12704"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xmlns="" id="{7FB25D4D-E994-BB25-FFD7-780B41AAA5FF}"/>
              </a:ext>
            </a:extLst>
          </p:cNvPr>
          <p:cNvSpPr/>
          <p:nvPr/>
        </p:nvSpPr>
        <p:spPr>
          <a:xfrm>
            <a:off x="14414624" y="9405555"/>
            <a:ext cx="1712237" cy="1618646"/>
          </a:xfrm>
          <a:custGeom>
            <a:avLst/>
            <a:gdLst>
              <a:gd name="connsiteX0" fmla="*/ 1712221 w 1712237"/>
              <a:gd name="connsiteY0" fmla="*/ 1535796 h 1618646"/>
              <a:gd name="connsiteX1" fmla="*/ 1216770 w 1712237"/>
              <a:gd name="connsiteY1" fmla="*/ 12211 h 1618646"/>
              <a:gd name="connsiteX2" fmla="*/ 1368239 w 1712237"/>
              <a:gd name="connsiteY2" fmla="*/ 1126880 h 1618646"/>
              <a:gd name="connsiteX3" fmla="*/ 499579 w 1712237"/>
              <a:gd name="connsiteY3" fmla="*/ 376016 h 1618646"/>
              <a:gd name="connsiteX4" fmla="*/ 1115240 w 1712237"/>
              <a:gd name="connsiteY4" fmla="*/ 1266532 h 1618646"/>
              <a:gd name="connsiteX5" fmla="*/ 15692 w 1712237"/>
              <a:gd name="connsiteY5" fmla="*/ 1413300 h 1618646"/>
              <a:gd name="connsiteX6" fmla="*/ 371746 w 1712237"/>
              <a:gd name="connsiteY6" fmla="*/ 1485603 h 1618646"/>
              <a:gd name="connsiteX7" fmla="*/ 1585912 w 1712237"/>
              <a:gd name="connsiteY7" fmla="*/ 1618647 h 161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2237" h="1618646">
                <a:moveTo>
                  <a:pt x="1712221" y="1535796"/>
                </a:moveTo>
                <a:cubicBezTo>
                  <a:pt x="1712221" y="1535796"/>
                  <a:pt x="1722768" y="-159463"/>
                  <a:pt x="1216770" y="12211"/>
                </a:cubicBezTo>
                <a:cubicBezTo>
                  <a:pt x="1036202" y="73459"/>
                  <a:pt x="1181063" y="859141"/>
                  <a:pt x="1368239" y="1126880"/>
                </a:cubicBezTo>
                <a:cubicBezTo>
                  <a:pt x="1368239" y="1126880"/>
                  <a:pt x="723860" y="310574"/>
                  <a:pt x="499579" y="376016"/>
                </a:cubicBezTo>
                <a:cubicBezTo>
                  <a:pt x="230061" y="454673"/>
                  <a:pt x="364503" y="866003"/>
                  <a:pt x="1115240" y="1266532"/>
                </a:cubicBezTo>
                <a:cubicBezTo>
                  <a:pt x="1115240" y="1266532"/>
                  <a:pt x="-154457" y="1002096"/>
                  <a:pt x="15692" y="1413300"/>
                </a:cubicBezTo>
                <a:cubicBezTo>
                  <a:pt x="40598" y="1473531"/>
                  <a:pt x="182282" y="1519022"/>
                  <a:pt x="371746" y="1485603"/>
                </a:cubicBezTo>
                <a:cubicBezTo>
                  <a:pt x="602888" y="1444813"/>
                  <a:pt x="1323002" y="1491448"/>
                  <a:pt x="1585912" y="1618647"/>
                </a:cubicBezTo>
              </a:path>
            </a:pathLst>
          </a:custGeom>
          <a:solidFill>
            <a:srgbClr val="BE0D3E"/>
          </a:solidFill>
          <a:ln w="12704"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xmlns="" id="{C9113BB9-6135-0C22-CEF6-EB99272710DC}"/>
              </a:ext>
            </a:extLst>
          </p:cNvPr>
          <p:cNvSpPr/>
          <p:nvPr/>
        </p:nvSpPr>
        <p:spPr>
          <a:xfrm>
            <a:off x="15529355" y="0"/>
            <a:ext cx="5379311" cy="11309350"/>
          </a:xfrm>
          <a:custGeom>
            <a:avLst/>
            <a:gdLst>
              <a:gd name="connsiteX0" fmla="*/ 5370290 w 5379311"/>
              <a:gd name="connsiteY0" fmla="*/ 0 h 11309350"/>
              <a:gd name="connsiteX1" fmla="*/ 3312369 w 5379311"/>
              <a:gd name="connsiteY1" fmla="*/ 0 h 11309350"/>
              <a:gd name="connsiteX2" fmla="*/ 2193252 w 5379311"/>
              <a:gd name="connsiteY2" fmla="*/ 3316944 h 11309350"/>
              <a:gd name="connsiteX3" fmla="*/ 1611011 w 5379311"/>
              <a:gd name="connsiteY3" fmla="*/ 3669058 h 11309350"/>
              <a:gd name="connsiteX4" fmla="*/ 2075838 w 5379311"/>
              <a:gd name="connsiteY4" fmla="*/ 4318901 h 11309350"/>
              <a:gd name="connsiteX5" fmla="*/ 379054 w 5379311"/>
              <a:gd name="connsiteY5" fmla="*/ 8384930 h 11309350"/>
              <a:gd name="connsiteX6" fmla="*/ 609180 w 5379311"/>
              <a:gd name="connsiteY6" fmla="*/ 9125120 h 11309350"/>
              <a:gd name="connsiteX7" fmla="*/ 257192 w 5379311"/>
              <a:gd name="connsiteY7" fmla="*/ 9964554 h 11309350"/>
              <a:gd name="connsiteX8" fmla="*/ 473849 w 5379311"/>
              <a:gd name="connsiteY8" fmla="*/ 10235216 h 11309350"/>
              <a:gd name="connsiteX9" fmla="*/ 0 w 5379311"/>
              <a:gd name="connsiteY9" fmla="*/ 11309350 h 11309350"/>
              <a:gd name="connsiteX10" fmla="*/ 5379312 w 5379311"/>
              <a:gd name="connsiteY10" fmla="*/ 11309350 h 11309350"/>
              <a:gd name="connsiteX11" fmla="*/ 5370290 w 5379311"/>
              <a:gd name="connsiteY11" fmla="*/ 0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9311" h="11309350">
                <a:moveTo>
                  <a:pt x="5370290" y="0"/>
                </a:moveTo>
                <a:lnTo>
                  <a:pt x="3312369" y="0"/>
                </a:lnTo>
                <a:lnTo>
                  <a:pt x="2193252" y="3316944"/>
                </a:lnTo>
                <a:lnTo>
                  <a:pt x="1611011" y="3669058"/>
                </a:lnTo>
                <a:lnTo>
                  <a:pt x="2075838" y="4318901"/>
                </a:lnTo>
                <a:lnTo>
                  <a:pt x="379054" y="8384930"/>
                </a:lnTo>
                <a:lnTo>
                  <a:pt x="609180" y="9125120"/>
                </a:lnTo>
                <a:lnTo>
                  <a:pt x="257192" y="9964554"/>
                </a:lnTo>
                <a:lnTo>
                  <a:pt x="473849" y="10235216"/>
                </a:lnTo>
                <a:lnTo>
                  <a:pt x="0" y="11309350"/>
                </a:lnTo>
                <a:lnTo>
                  <a:pt x="5379312" y="11309350"/>
                </a:lnTo>
                <a:lnTo>
                  <a:pt x="5370290" y="0"/>
                </a:lnTo>
                <a:close/>
              </a:path>
            </a:pathLst>
          </a:custGeom>
          <a:solidFill>
            <a:schemeClr val="bg1">
              <a:lumMod val="65000"/>
            </a:schemeClr>
          </a:solidFill>
          <a:ln w="12704"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xmlns="" id="{0026E9BB-9731-49F1-25EB-A5FC98486BB2}"/>
              </a:ext>
            </a:extLst>
          </p:cNvPr>
          <p:cNvSpPr/>
          <p:nvPr/>
        </p:nvSpPr>
        <p:spPr>
          <a:xfrm>
            <a:off x="17140366" y="0"/>
            <a:ext cx="3763853" cy="6196253"/>
          </a:xfrm>
          <a:custGeom>
            <a:avLst/>
            <a:gdLst>
              <a:gd name="connsiteX0" fmla="*/ 342965 w 3763853"/>
              <a:gd name="connsiteY0" fmla="*/ 6196253 h 6196253"/>
              <a:gd name="connsiteX1" fmla="*/ 2066942 w 3763853"/>
              <a:gd name="connsiteY1" fmla="*/ 4725021 h 6196253"/>
              <a:gd name="connsiteX2" fmla="*/ 2590477 w 3763853"/>
              <a:gd name="connsiteY2" fmla="*/ 3930698 h 6196253"/>
              <a:gd name="connsiteX3" fmla="*/ 3763854 w 3763853"/>
              <a:gd name="connsiteY3" fmla="*/ 3811124 h 6196253"/>
              <a:gd name="connsiteX4" fmla="*/ 3759279 w 3763853"/>
              <a:gd name="connsiteY4" fmla="*/ 0 h 6196253"/>
              <a:gd name="connsiteX5" fmla="*/ 1701359 w 3763853"/>
              <a:gd name="connsiteY5" fmla="*/ 0 h 6196253"/>
              <a:gd name="connsiteX6" fmla="*/ 582241 w 3763853"/>
              <a:gd name="connsiteY6" fmla="*/ 3316944 h 6196253"/>
              <a:gd name="connsiteX7" fmla="*/ 0 w 3763853"/>
              <a:gd name="connsiteY7" fmla="*/ 3669058 h 6196253"/>
              <a:gd name="connsiteX8" fmla="*/ 403324 w 3763853"/>
              <a:gd name="connsiteY8" fmla="*/ 4232747 h 6196253"/>
              <a:gd name="connsiteX9" fmla="*/ 1985744 w 3763853"/>
              <a:gd name="connsiteY9" fmla="*/ 645395 h 6196253"/>
              <a:gd name="connsiteX10" fmla="*/ 848455 w 3763853"/>
              <a:gd name="connsiteY10" fmla="*/ 3912654 h 6196253"/>
              <a:gd name="connsiteX11" fmla="*/ 2256533 w 3763853"/>
              <a:gd name="connsiteY11" fmla="*/ 1773535 h 6196253"/>
              <a:gd name="connsiteX12" fmla="*/ 2328710 w 3763853"/>
              <a:gd name="connsiteY12" fmla="*/ 2423378 h 6196253"/>
              <a:gd name="connsiteX13" fmla="*/ 1462210 w 3763853"/>
              <a:gd name="connsiteY13" fmla="*/ 4219531 h 6196253"/>
              <a:gd name="connsiteX14" fmla="*/ 1705933 w 3763853"/>
              <a:gd name="connsiteY14" fmla="*/ 4589690 h 6196253"/>
              <a:gd name="connsiteX15" fmla="*/ 1164355 w 3763853"/>
              <a:gd name="connsiteY15" fmla="*/ 4734043 h 6196253"/>
              <a:gd name="connsiteX16" fmla="*/ 342965 w 3763853"/>
              <a:gd name="connsiteY16" fmla="*/ 6196253 h 619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63853" h="6196253">
                <a:moveTo>
                  <a:pt x="342965" y="6196253"/>
                </a:moveTo>
                <a:lnTo>
                  <a:pt x="2066942" y="4725021"/>
                </a:lnTo>
                <a:lnTo>
                  <a:pt x="2590477" y="3930698"/>
                </a:lnTo>
                <a:lnTo>
                  <a:pt x="3763854" y="3811124"/>
                </a:lnTo>
                <a:lnTo>
                  <a:pt x="3759279" y="0"/>
                </a:lnTo>
                <a:lnTo>
                  <a:pt x="1701359" y="0"/>
                </a:lnTo>
                <a:lnTo>
                  <a:pt x="582241" y="3316944"/>
                </a:lnTo>
                <a:lnTo>
                  <a:pt x="0" y="3669058"/>
                </a:lnTo>
                <a:lnTo>
                  <a:pt x="403324" y="4232747"/>
                </a:lnTo>
                <a:lnTo>
                  <a:pt x="1985744" y="645395"/>
                </a:lnTo>
                <a:lnTo>
                  <a:pt x="848455" y="3912654"/>
                </a:lnTo>
                <a:lnTo>
                  <a:pt x="2256533" y="1773535"/>
                </a:lnTo>
                <a:lnTo>
                  <a:pt x="2328710" y="2423378"/>
                </a:lnTo>
                <a:lnTo>
                  <a:pt x="1462210" y="4219531"/>
                </a:lnTo>
                <a:lnTo>
                  <a:pt x="1705933" y="4589690"/>
                </a:lnTo>
                <a:lnTo>
                  <a:pt x="1164355" y="4734043"/>
                </a:lnTo>
                <a:lnTo>
                  <a:pt x="342965" y="6196253"/>
                </a:lnTo>
                <a:close/>
              </a:path>
            </a:pathLst>
          </a:custGeom>
          <a:solidFill>
            <a:schemeClr val="bg1">
              <a:lumMod val="85000"/>
            </a:schemeClr>
          </a:solidFill>
          <a:ln w="12704"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xmlns="" id="{B2717FC0-2A34-D00A-323F-8BE51955DE90}"/>
              </a:ext>
            </a:extLst>
          </p:cNvPr>
          <p:cNvSpPr/>
          <p:nvPr/>
        </p:nvSpPr>
        <p:spPr>
          <a:xfrm>
            <a:off x="17140366" y="0"/>
            <a:ext cx="1701358" cy="3669057"/>
          </a:xfrm>
          <a:custGeom>
            <a:avLst/>
            <a:gdLst>
              <a:gd name="connsiteX0" fmla="*/ 99370 w 1701358"/>
              <a:gd name="connsiteY0" fmla="*/ 2414356 h 3669057"/>
              <a:gd name="connsiteX1" fmla="*/ 0 w 1701358"/>
              <a:gd name="connsiteY1" fmla="*/ 3669058 h 3669057"/>
              <a:gd name="connsiteX2" fmla="*/ 582241 w 1701358"/>
              <a:gd name="connsiteY2" fmla="*/ 3316944 h 3669057"/>
              <a:gd name="connsiteX3" fmla="*/ 1701359 w 1701358"/>
              <a:gd name="connsiteY3" fmla="*/ 0 h 3669057"/>
              <a:gd name="connsiteX4" fmla="*/ 1588519 w 1701358"/>
              <a:gd name="connsiteY4" fmla="*/ 0 h 3669057"/>
              <a:gd name="connsiteX5" fmla="*/ 99370 w 1701358"/>
              <a:gd name="connsiteY5" fmla="*/ 2414356 h 366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358" h="3669057">
                <a:moveTo>
                  <a:pt x="99370" y="2414356"/>
                </a:moveTo>
                <a:lnTo>
                  <a:pt x="0" y="3669058"/>
                </a:lnTo>
                <a:lnTo>
                  <a:pt x="582241" y="3316944"/>
                </a:lnTo>
                <a:lnTo>
                  <a:pt x="1701359" y="0"/>
                </a:lnTo>
                <a:lnTo>
                  <a:pt x="1588519" y="0"/>
                </a:lnTo>
                <a:lnTo>
                  <a:pt x="99370" y="2414356"/>
                </a:lnTo>
                <a:close/>
              </a:path>
            </a:pathLst>
          </a:custGeom>
          <a:solidFill>
            <a:schemeClr val="bg1">
              <a:lumMod val="85000"/>
            </a:schemeClr>
          </a:solidFill>
          <a:ln w="12704"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xmlns="" id="{BEF2D983-C03E-FB4F-D3C1-71F62389F853}"/>
              </a:ext>
            </a:extLst>
          </p:cNvPr>
          <p:cNvSpPr/>
          <p:nvPr/>
        </p:nvSpPr>
        <p:spPr>
          <a:xfrm>
            <a:off x="19423966" y="4120288"/>
            <a:ext cx="812239" cy="875521"/>
          </a:xfrm>
          <a:custGeom>
            <a:avLst/>
            <a:gdLst>
              <a:gd name="connsiteX0" fmla="*/ 812240 w 812239"/>
              <a:gd name="connsiteY0" fmla="*/ 0 h 875521"/>
              <a:gd name="connsiteX1" fmla="*/ 0 w 812239"/>
              <a:gd name="connsiteY1" fmla="*/ 875522 h 875521"/>
              <a:gd name="connsiteX2" fmla="*/ 324922 w 812239"/>
              <a:gd name="connsiteY2" fmla="*/ 189591 h 875521"/>
              <a:gd name="connsiteX3" fmla="*/ 812240 w 812239"/>
              <a:gd name="connsiteY3" fmla="*/ 0 h 875521"/>
            </a:gdLst>
            <a:ahLst/>
            <a:cxnLst>
              <a:cxn ang="0">
                <a:pos x="connsiteX0" y="connsiteY0"/>
              </a:cxn>
              <a:cxn ang="0">
                <a:pos x="connsiteX1" y="connsiteY1"/>
              </a:cxn>
              <a:cxn ang="0">
                <a:pos x="connsiteX2" y="connsiteY2"/>
              </a:cxn>
              <a:cxn ang="0">
                <a:pos x="connsiteX3" y="connsiteY3"/>
              </a:cxn>
            </a:cxnLst>
            <a:rect l="l" t="t" r="r" b="b"/>
            <a:pathLst>
              <a:path w="812239" h="875521">
                <a:moveTo>
                  <a:pt x="812240" y="0"/>
                </a:moveTo>
                <a:lnTo>
                  <a:pt x="0" y="875522"/>
                </a:lnTo>
                <a:lnTo>
                  <a:pt x="324922" y="189591"/>
                </a:lnTo>
                <a:lnTo>
                  <a:pt x="812240" y="0"/>
                </a:lnTo>
                <a:close/>
              </a:path>
            </a:pathLst>
          </a:custGeom>
          <a:solidFill>
            <a:schemeClr val="bg1">
              <a:lumMod val="85000"/>
            </a:schemeClr>
          </a:solidFill>
          <a:ln w="12704"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xmlns="" id="{6F8FE87A-DB7F-3D13-9BA3-F293BD59F014}"/>
              </a:ext>
            </a:extLst>
          </p:cNvPr>
          <p:cNvSpPr/>
          <p:nvPr/>
        </p:nvSpPr>
        <p:spPr>
          <a:xfrm>
            <a:off x="16138535" y="6439975"/>
            <a:ext cx="1796153" cy="2685144"/>
          </a:xfrm>
          <a:custGeom>
            <a:avLst/>
            <a:gdLst>
              <a:gd name="connsiteX0" fmla="*/ 1796154 w 1796153"/>
              <a:gd name="connsiteY0" fmla="*/ 0 h 2685144"/>
              <a:gd name="connsiteX1" fmla="*/ 911610 w 1796153"/>
              <a:gd name="connsiteY1" fmla="*/ 1814071 h 2685144"/>
              <a:gd name="connsiteX2" fmla="*/ 0 w 1796153"/>
              <a:gd name="connsiteY2" fmla="*/ 2685145 h 2685144"/>
              <a:gd name="connsiteX3" fmla="*/ 785301 w 1796153"/>
              <a:gd name="connsiteY3" fmla="*/ 785174 h 2685144"/>
              <a:gd name="connsiteX4" fmla="*/ 1796154 w 1796153"/>
              <a:gd name="connsiteY4" fmla="*/ 0 h 268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153" h="2685144">
                <a:moveTo>
                  <a:pt x="1796154" y="0"/>
                </a:moveTo>
                <a:lnTo>
                  <a:pt x="911610" y="1814071"/>
                </a:lnTo>
                <a:lnTo>
                  <a:pt x="0" y="2685145"/>
                </a:lnTo>
                <a:lnTo>
                  <a:pt x="785301" y="785174"/>
                </a:lnTo>
                <a:lnTo>
                  <a:pt x="1796154" y="0"/>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xmlns="" id="{609DEFD4-7180-7BAC-94FD-6CAD4D7D0796}"/>
              </a:ext>
            </a:extLst>
          </p:cNvPr>
          <p:cNvSpPr/>
          <p:nvPr/>
        </p:nvSpPr>
        <p:spPr>
          <a:xfrm>
            <a:off x="18530400" y="5338775"/>
            <a:ext cx="2373819" cy="1192564"/>
          </a:xfrm>
          <a:custGeom>
            <a:avLst/>
            <a:gdLst>
              <a:gd name="connsiteX0" fmla="*/ 0 w 2373819"/>
              <a:gd name="connsiteY0" fmla="*/ 496467 h 1192564"/>
              <a:gd name="connsiteX1" fmla="*/ 884544 w 2373819"/>
              <a:gd name="connsiteY1" fmla="*/ 0 h 1192564"/>
              <a:gd name="connsiteX2" fmla="*/ 2373820 w 2373819"/>
              <a:gd name="connsiteY2" fmla="*/ 499771 h 1192564"/>
              <a:gd name="connsiteX3" fmla="*/ 2373820 w 2373819"/>
              <a:gd name="connsiteY3" fmla="*/ 1192564 h 1192564"/>
              <a:gd name="connsiteX4" fmla="*/ 857477 w 2373819"/>
              <a:gd name="connsiteY4" fmla="*/ 712997 h 1192564"/>
              <a:gd name="connsiteX5" fmla="*/ 1074007 w 2373819"/>
              <a:gd name="connsiteY5" fmla="*/ 361009 h 1192564"/>
              <a:gd name="connsiteX6" fmla="*/ 604732 w 2373819"/>
              <a:gd name="connsiteY6" fmla="*/ 631798 h 1192564"/>
              <a:gd name="connsiteX7" fmla="*/ 0 w 2373819"/>
              <a:gd name="connsiteY7" fmla="*/ 496467 h 1192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73819" h="1192564">
                <a:moveTo>
                  <a:pt x="0" y="496467"/>
                </a:moveTo>
                <a:lnTo>
                  <a:pt x="884544" y="0"/>
                </a:lnTo>
                <a:lnTo>
                  <a:pt x="2373820" y="499771"/>
                </a:lnTo>
                <a:lnTo>
                  <a:pt x="2373820" y="1192564"/>
                </a:lnTo>
                <a:lnTo>
                  <a:pt x="857477" y="712997"/>
                </a:lnTo>
                <a:lnTo>
                  <a:pt x="1074007" y="361009"/>
                </a:lnTo>
                <a:lnTo>
                  <a:pt x="604732" y="631798"/>
                </a:lnTo>
                <a:lnTo>
                  <a:pt x="0" y="496467"/>
                </a:lnTo>
                <a:close/>
              </a:path>
            </a:pathLst>
          </a:custGeom>
          <a:solidFill>
            <a:schemeClr val="bg1">
              <a:lumMod val="75000"/>
            </a:schemeClr>
          </a:solidFill>
          <a:ln w="12704"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xmlns="" id="{2243485D-F4F6-DEC6-3832-5DE382813A3D}"/>
              </a:ext>
            </a:extLst>
          </p:cNvPr>
          <p:cNvSpPr/>
          <p:nvPr/>
        </p:nvSpPr>
        <p:spPr>
          <a:xfrm>
            <a:off x="20019676" y="4526408"/>
            <a:ext cx="884543" cy="911610"/>
          </a:xfrm>
          <a:custGeom>
            <a:avLst/>
            <a:gdLst>
              <a:gd name="connsiteX0" fmla="*/ 0 w 884543"/>
              <a:gd name="connsiteY0" fmla="*/ 794323 h 911610"/>
              <a:gd name="connsiteX1" fmla="*/ 424164 w 884543"/>
              <a:gd name="connsiteY1" fmla="*/ 911610 h 911610"/>
              <a:gd name="connsiteX2" fmla="*/ 884544 w 884543"/>
              <a:gd name="connsiteY2" fmla="*/ 388203 h 911610"/>
              <a:gd name="connsiteX3" fmla="*/ 884544 w 884543"/>
              <a:gd name="connsiteY3" fmla="*/ 0 h 911610"/>
              <a:gd name="connsiteX4" fmla="*/ 532429 w 884543"/>
              <a:gd name="connsiteY4" fmla="*/ 207635 h 911610"/>
              <a:gd name="connsiteX5" fmla="*/ 0 w 884543"/>
              <a:gd name="connsiteY5" fmla="*/ 794323 h 91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543" h="911610">
                <a:moveTo>
                  <a:pt x="0" y="794323"/>
                </a:moveTo>
                <a:lnTo>
                  <a:pt x="424164" y="911610"/>
                </a:lnTo>
                <a:lnTo>
                  <a:pt x="884544" y="388203"/>
                </a:lnTo>
                <a:lnTo>
                  <a:pt x="884544" y="0"/>
                </a:lnTo>
                <a:lnTo>
                  <a:pt x="532429" y="207635"/>
                </a:lnTo>
                <a:lnTo>
                  <a:pt x="0" y="794323"/>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xmlns="" id="{29D50863-59BA-7F44-F16F-1FBB522E4DA1}"/>
              </a:ext>
            </a:extLst>
          </p:cNvPr>
          <p:cNvSpPr/>
          <p:nvPr/>
        </p:nvSpPr>
        <p:spPr>
          <a:xfrm>
            <a:off x="19423966" y="6403760"/>
            <a:ext cx="406119" cy="1092178"/>
          </a:xfrm>
          <a:custGeom>
            <a:avLst/>
            <a:gdLst>
              <a:gd name="connsiteX0" fmla="*/ 0 w 406119"/>
              <a:gd name="connsiteY0" fmla="*/ 0 h 1092178"/>
              <a:gd name="connsiteX1" fmla="*/ 406120 w 406119"/>
              <a:gd name="connsiteY1" fmla="*/ 677036 h 1092178"/>
              <a:gd name="connsiteX2" fmla="*/ 388076 w 406119"/>
              <a:gd name="connsiteY2" fmla="*/ 1092178 h 1092178"/>
              <a:gd name="connsiteX3" fmla="*/ 9022 w 406119"/>
              <a:gd name="connsiteY3" fmla="*/ 668014 h 1092178"/>
              <a:gd name="connsiteX4" fmla="*/ 0 w 406119"/>
              <a:gd name="connsiteY4" fmla="*/ 0 h 109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119" h="1092178">
                <a:moveTo>
                  <a:pt x="0" y="0"/>
                </a:moveTo>
                <a:lnTo>
                  <a:pt x="406120" y="677036"/>
                </a:lnTo>
                <a:lnTo>
                  <a:pt x="388076" y="1092178"/>
                </a:lnTo>
                <a:lnTo>
                  <a:pt x="9022" y="668014"/>
                </a:lnTo>
                <a:lnTo>
                  <a:pt x="0" y="0"/>
                </a:lnTo>
                <a:close/>
              </a:path>
            </a:pathLst>
          </a:custGeom>
          <a:solidFill>
            <a:schemeClr val="bg1">
              <a:lumMod val="75000"/>
            </a:schemeClr>
          </a:solidFill>
          <a:ln w="12704"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xmlns="" id="{AF556076-4B50-6909-DFB9-4A47DF43671F}"/>
              </a:ext>
            </a:extLst>
          </p:cNvPr>
          <p:cNvSpPr/>
          <p:nvPr/>
        </p:nvSpPr>
        <p:spPr>
          <a:xfrm>
            <a:off x="17023079" y="7071774"/>
            <a:ext cx="2788962" cy="3655461"/>
          </a:xfrm>
          <a:custGeom>
            <a:avLst/>
            <a:gdLst>
              <a:gd name="connsiteX0" fmla="*/ 342966 w 2788962"/>
              <a:gd name="connsiteY0" fmla="*/ 1913440 h 3655461"/>
              <a:gd name="connsiteX1" fmla="*/ 0 w 2788962"/>
              <a:gd name="connsiteY1" fmla="*/ 3655461 h 3655461"/>
              <a:gd name="connsiteX2" fmla="*/ 866500 w 2788962"/>
              <a:gd name="connsiteY2" fmla="*/ 2680570 h 3655461"/>
              <a:gd name="connsiteX3" fmla="*/ 2328710 w 2788962"/>
              <a:gd name="connsiteY3" fmla="*/ 1615585 h 3655461"/>
              <a:gd name="connsiteX4" fmla="*/ 2103031 w 2788962"/>
              <a:gd name="connsiteY4" fmla="*/ 1155205 h 3655461"/>
              <a:gd name="connsiteX5" fmla="*/ 2788962 w 2788962"/>
              <a:gd name="connsiteY5" fmla="*/ 424164 h 3655461"/>
              <a:gd name="connsiteX6" fmla="*/ 2409908 w 2788962"/>
              <a:gd name="connsiteY6" fmla="*/ 0 h 3655461"/>
              <a:gd name="connsiteX7" fmla="*/ 342966 w 2788962"/>
              <a:gd name="connsiteY7" fmla="*/ 1913440 h 365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962" h="3655461">
                <a:moveTo>
                  <a:pt x="342966" y="1913440"/>
                </a:moveTo>
                <a:lnTo>
                  <a:pt x="0" y="3655461"/>
                </a:lnTo>
                <a:lnTo>
                  <a:pt x="866500" y="2680570"/>
                </a:lnTo>
                <a:lnTo>
                  <a:pt x="2328710" y="1615585"/>
                </a:lnTo>
                <a:lnTo>
                  <a:pt x="2103031" y="1155205"/>
                </a:lnTo>
                <a:lnTo>
                  <a:pt x="2788962" y="424164"/>
                </a:lnTo>
                <a:lnTo>
                  <a:pt x="2409908" y="0"/>
                </a:lnTo>
                <a:lnTo>
                  <a:pt x="342966" y="1913440"/>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xmlns="" id="{8527B737-E3BB-5622-5F2B-90E8BF6BBE1D}"/>
              </a:ext>
            </a:extLst>
          </p:cNvPr>
          <p:cNvSpPr/>
          <p:nvPr/>
        </p:nvSpPr>
        <p:spPr>
          <a:xfrm>
            <a:off x="15529355" y="8985214"/>
            <a:ext cx="1836689" cy="2324135"/>
          </a:xfrm>
          <a:custGeom>
            <a:avLst/>
            <a:gdLst>
              <a:gd name="connsiteX0" fmla="*/ 1361697 w 1836689"/>
              <a:gd name="connsiteY0" fmla="*/ 2324135 h 2324135"/>
              <a:gd name="connsiteX1" fmla="*/ 1493724 w 1836689"/>
              <a:gd name="connsiteY1" fmla="*/ 1742022 h 2324135"/>
              <a:gd name="connsiteX2" fmla="*/ 1836690 w 1836689"/>
              <a:gd name="connsiteY2" fmla="*/ 0 h 2324135"/>
              <a:gd name="connsiteX3" fmla="*/ 437634 w 1836689"/>
              <a:gd name="connsiteY3" fmla="*/ 1263598 h 2324135"/>
              <a:gd name="connsiteX4" fmla="*/ 0 w 1836689"/>
              <a:gd name="connsiteY4" fmla="*/ 2324135 h 2324135"/>
              <a:gd name="connsiteX5" fmla="*/ 1361697 w 1836689"/>
              <a:gd name="connsiteY5" fmla="*/ 2324135 h 232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6689" h="2324135">
                <a:moveTo>
                  <a:pt x="1361697" y="2324135"/>
                </a:moveTo>
                <a:lnTo>
                  <a:pt x="1493724" y="1742022"/>
                </a:lnTo>
                <a:lnTo>
                  <a:pt x="1836690" y="0"/>
                </a:lnTo>
                <a:lnTo>
                  <a:pt x="437634" y="1263598"/>
                </a:lnTo>
                <a:lnTo>
                  <a:pt x="0" y="2324135"/>
                </a:lnTo>
                <a:lnTo>
                  <a:pt x="1361697" y="2324135"/>
                </a:lnTo>
                <a:close/>
              </a:path>
            </a:pathLst>
          </a:custGeom>
          <a:solidFill>
            <a:schemeClr val="bg1">
              <a:lumMod val="85000"/>
            </a:schemeClr>
          </a:solidFill>
          <a:ln w="12704"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xmlns="" id="{C705ED51-CB61-685A-A380-74DCE265C420}"/>
              </a:ext>
            </a:extLst>
          </p:cNvPr>
          <p:cNvSpPr/>
          <p:nvPr/>
        </p:nvSpPr>
        <p:spPr>
          <a:xfrm>
            <a:off x="19552562" y="9120546"/>
            <a:ext cx="1356105" cy="2188803"/>
          </a:xfrm>
          <a:custGeom>
            <a:avLst/>
            <a:gdLst>
              <a:gd name="connsiteX0" fmla="*/ 0 w 1356105"/>
              <a:gd name="connsiteY0" fmla="*/ 2188804 h 2188803"/>
              <a:gd name="connsiteX1" fmla="*/ 1354326 w 1356105"/>
              <a:gd name="connsiteY1" fmla="*/ 0 h 2188803"/>
              <a:gd name="connsiteX2" fmla="*/ 1356105 w 1356105"/>
              <a:gd name="connsiteY2" fmla="*/ 2188804 h 2188803"/>
              <a:gd name="connsiteX3" fmla="*/ 0 w 1356105"/>
              <a:gd name="connsiteY3" fmla="*/ 2188804 h 2188803"/>
            </a:gdLst>
            <a:ahLst/>
            <a:cxnLst>
              <a:cxn ang="0">
                <a:pos x="connsiteX0" y="connsiteY0"/>
              </a:cxn>
              <a:cxn ang="0">
                <a:pos x="connsiteX1" y="connsiteY1"/>
              </a:cxn>
              <a:cxn ang="0">
                <a:pos x="connsiteX2" y="connsiteY2"/>
              </a:cxn>
              <a:cxn ang="0">
                <a:pos x="connsiteX3" y="connsiteY3"/>
              </a:cxn>
            </a:cxnLst>
            <a:rect l="l" t="t" r="r" b="b"/>
            <a:pathLst>
              <a:path w="1356105" h="2188803">
                <a:moveTo>
                  <a:pt x="0" y="2188804"/>
                </a:moveTo>
                <a:lnTo>
                  <a:pt x="1354326" y="0"/>
                </a:lnTo>
                <a:lnTo>
                  <a:pt x="1356105" y="2188804"/>
                </a:lnTo>
                <a:lnTo>
                  <a:pt x="0" y="2188804"/>
                </a:lnTo>
                <a:close/>
              </a:path>
            </a:pathLst>
          </a:custGeom>
          <a:solidFill>
            <a:schemeClr val="bg1">
              <a:lumMod val="50000"/>
            </a:schemeClr>
          </a:solidFill>
          <a:ln w="12704"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xmlns="" id="{85348929-B7B0-E800-C879-1BC174966934}"/>
              </a:ext>
            </a:extLst>
          </p:cNvPr>
          <p:cNvSpPr/>
          <p:nvPr/>
        </p:nvSpPr>
        <p:spPr>
          <a:xfrm>
            <a:off x="17408868" y="7450828"/>
            <a:ext cx="3499799" cy="3858521"/>
          </a:xfrm>
          <a:custGeom>
            <a:avLst/>
            <a:gdLst>
              <a:gd name="connsiteX0" fmla="*/ 1527652 w 3499799"/>
              <a:gd name="connsiteY0" fmla="*/ 3858522 h 3858521"/>
              <a:gd name="connsiteX1" fmla="*/ 2330997 w 3499799"/>
              <a:gd name="connsiteY1" fmla="*/ 2933315 h 3858521"/>
              <a:gd name="connsiteX2" fmla="*/ 2637875 w 3499799"/>
              <a:gd name="connsiteY2" fmla="*/ 2861139 h 3858521"/>
              <a:gd name="connsiteX3" fmla="*/ 3499799 w 3499799"/>
              <a:gd name="connsiteY3" fmla="*/ 1516343 h 3858521"/>
              <a:gd name="connsiteX4" fmla="*/ 3499799 w 3499799"/>
              <a:gd name="connsiteY4" fmla="*/ 0 h 3858521"/>
              <a:gd name="connsiteX5" fmla="*/ 2592764 w 3499799"/>
              <a:gd name="connsiteY5" fmla="*/ 1299686 h 3858521"/>
              <a:gd name="connsiteX6" fmla="*/ 1852573 w 3499799"/>
              <a:gd name="connsiteY6" fmla="*/ 1561453 h 3858521"/>
              <a:gd name="connsiteX7" fmla="*/ 1238819 w 3499799"/>
              <a:gd name="connsiteY7" fmla="*/ 2310539 h 3858521"/>
              <a:gd name="connsiteX8" fmla="*/ 2087274 w 3499799"/>
              <a:gd name="connsiteY8" fmla="*/ 1832242 h 3858521"/>
              <a:gd name="connsiteX9" fmla="*/ 1491564 w 3499799"/>
              <a:gd name="connsiteY9" fmla="*/ 2635460 h 3858521"/>
              <a:gd name="connsiteX10" fmla="*/ 480711 w 3499799"/>
              <a:gd name="connsiteY10" fmla="*/ 3231171 h 3858521"/>
              <a:gd name="connsiteX11" fmla="*/ 0 w 3499799"/>
              <a:gd name="connsiteY11" fmla="*/ 3858522 h 3858521"/>
              <a:gd name="connsiteX12" fmla="*/ 526838 w 3499799"/>
              <a:gd name="connsiteY12" fmla="*/ 3858522 h 3858521"/>
              <a:gd name="connsiteX13" fmla="*/ 1193708 w 3499799"/>
              <a:gd name="connsiteY13" fmla="*/ 3375651 h 3858521"/>
              <a:gd name="connsiteX14" fmla="*/ 886831 w 3499799"/>
              <a:gd name="connsiteY14" fmla="*/ 3858522 h 3858521"/>
              <a:gd name="connsiteX15" fmla="*/ 1527652 w 3499799"/>
              <a:gd name="connsiteY15" fmla="*/ 3858522 h 385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99799" h="3858521">
                <a:moveTo>
                  <a:pt x="1527652" y="3858522"/>
                </a:moveTo>
                <a:lnTo>
                  <a:pt x="2330997" y="2933315"/>
                </a:lnTo>
                <a:lnTo>
                  <a:pt x="2637875" y="2861139"/>
                </a:lnTo>
                <a:lnTo>
                  <a:pt x="3499799" y="1516343"/>
                </a:lnTo>
                <a:lnTo>
                  <a:pt x="3499799" y="0"/>
                </a:lnTo>
                <a:lnTo>
                  <a:pt x="2592764" y="1299686"/>
                </a:lnTo>
                <a:lnTo>
                  <a:pt x="1852573" y="1561453"/>
                </a:lnTo>
                <a:lnTo>
                  <a:pt x="1238819" y="2310539"/>
                </a:lnTo>
                <a:lnTo>
                  <a:pt x="2087274" y="1832242"/>
                </a:lnTo>
                <a:lnTo>
                  <a:pt x="1491564" y="2635460"/>
                </a:lnTo>
                <a:lnTo>
                  <a:pt x="480711" y="3231171"/>
                </a:lnTo>
                <a:lnTo>
                  <a:pt x="0" y="3858522"/>
                </a:lnTo>
                <a:lnTo>
                  <a:pt x="526838" y="3858522"/>
                </a:lnTo>
                <a:lnTo>
                  <a:pt x="1193708" y="3375651"/>
                </a:lnTo>
                <a:lnTo>
                  <a:pt x="886831" y="3858522"/>
                </a:lnTo>
                <a:lnTo>
                  <a:pt x="1527652" y="3858522"/>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xmlns="" id="{D64B7855-2483-7A17-416E-8A42CE1805BE}"/>
              </a:ext>
            </a:extLst>
          </p:cNvPr>
          <p:cNvSpPr/>
          <p:nvPr/>
        </p:nvSpPr>
        <p:spPr>
          <a:xfrm>
            <a:off x="17763016" y="6286340"/>
            <a:ext cx="966250" cy="503208"/>
          </a:xfrm>
          <a:custGeom>
            <a:avLst/>
            <a:gdLst>
              <a:gd name="connsiteX0" fmla="*/ 921267 w 966250"/>
              <a:gd name="connsiteY0" fmla="*/ 503209 h 503208"/>
              <a:gd name="connsiteX1" fmla="*/ 319966 w 966250"/>
              <a:gd name="connsiteY1" fmla="*/ 65321 h 503208"/>
              <a:gd name="connsiteX2" fmla="*/ 17790 w 966250"/>
              <a:gd name="connsiteY2" fmla="*/ 77774 h 503208"/>
              <a:gd name="connsiteX3" fmla="*/ 0 w 966250"/>
              <a:gd name="connsiteY3" fmla="*/ 26819 h 503208"/>
              <a:gd name="connsiteX4" fmla="*/ 326446 w 966250"/>
              <a:gd name="connsiteY4" fmla="*/ 11570 h 503208"/>
              <a:gd name="connsiteX5" fmla="*/ 966250 w 966250"/>
              <a:gd name="connsiteY5" fmla="*/ 473220 h 503208"/>
              <a:gd name="connsiteX6" fmla="*/ 921267 w 966250"/>
              <a:gd name="connsiteY6" fmla="*/ 503209 h 50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6250" h="503208">
                <a:moveTo>
                  <a:pt x="921267" y="503209"/>
                </a:moveTo>
                <a:cubicBezTo>
                  <a:pt x="757599" y="257580"/>
                  <a:pt x="549711" y="106111"/>
                  <a:pt x="319966" y="65321"/>
                </a:cubicBezTo>
                <a:cubicBezTo>
                  <a:pt x="146132" y="34443"/>
                  <a:pt x="19061" y="77393"/>
                  <a:pt x="17790" y="77774"/>
                </a:cubicBezTo>
                <a:lnTo>
                  <a:pt x="0" y="26819"/>
                </a:lnTo>
                <a:cubicBezTo>
                  <a:pt x="5591" y="24913"/>
                  <a:pt x="139397" y="-20833"/>
                  <a:pt x="326446" y="11570"/>
                </a:cubicBezTo>
                <a:cubicBezTo>
                  <a:pt x="497865" y="41305"/>
                  <a:pt x="748069" y="145630"/>
                  <a:pt x="966250" y="473220"/>
                </a:cubicBezTo>
                <a:lnTo>
                  <a:pt x="921267" y="503209"/>
                </a:lnTo>
                <a:close/>
              </a:path>
            </a:pathLst>
          </a:custGeom>
          <a:solidFill>
            <a:srgbClr val="BE0D3E"/>
          </a:solidFill>
          <a:ln w="12704"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xmlns="" id="{80FB1B5B-12EB-6CC3-6F5C-41D46FBF3C1E}"/>
              </a:ext>
            </a:extLst>
          </p:cNvPr>
          <p:cNvSpPr/>
          <p:nvPr/>
        </p:nvSpPr>
        <p:spPr>
          <a:xfrm>
            <a:off x="18280831" y="5793691"/>
            <a:ext cx="483887" cy="1041222"/>
          </a:xfrm>
          <a:custGeom>
            <a:avLst/>
            <a:gdLst>
              <a:gd name="connsiteX0" fmla="*/ 429883 w 483887"/>
              <a:gd name="connsiteY0" fmla="*/ 1041095 h 1041222"/>
              <a:gd name="connsiteX1" fmla="*/ 0 w 483887"/>
              <a:gd name="connsiteY1" fmla="*/ 48287 h 1041222"/>
              <a:gd name="connsiteX2" fmla="*/ 24271 w 483887"/>
              <a:gd name="connsiteY2" fmla="*/ 0 h 1041222"/>
              <a:gd name="connsiteX3" fmla="*/ 483888 w 483887"/>
              <a:gd name="connsiteY3" fmla="*/ 1040333 h 1041222"/>
              <a:gd name="connsiteX4" fmla="*/ 429883 w 483887"/>
              <a:gd name="connsiteY4" fmla="*/ 1041223 h 104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87" h="1041222">
                <a:moveTo>
                  <a:pt x="429883" y="1041095"/>
                </a:moveTo>
                <a:cubicBezTo>
                  <a:pt x="417556" y="268629"/>
                  <a:pt x="4194" y="50320"/>
                  <a:pt x="0" y="48287"/>
                </a:cubicBezTo>
                <a:lnTo>
                  <a:pt x="24271" y="0"/>
                </a:lnTo>
                <a:cubicBezTo>
                  <a:pt x="42569" y="9149"/>
                  <a:pt x="471181" y="232668"/>
                  <a:pt x="483888" y="1040333"/>
                </a:cubicBezTo>
                <a:lnTo>
                  <a:pt x="429883" y="1041223"/>
                </a:lnTo>
                <a:close/>
              </a:path>
            </a:pathLst>
          </a:custGeom>
          <a:solidFill>
            <a:srgbClr val="BE0D3E"/>
          </a:solidFill>
          <a:ln w="12704"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xmlns="" id="{8CA2DA4B-9A45-161C-667A-51FC30040388}"/>
              </a:ext>
            </a:extLst>
          </p:cNvPr>
          <p:cNvSpPr/>
          <p:nvPr/>
        </p:nvSpPr>
        <p:spPr>
          <a:xfrm>
            <a:off x="18208401" y="6641290"/>
            <a:ext cx="441064" cy="301252"/>
          </a:xfrm>
          <a:custGeom>
            <a:avLst/>
            <a:gdLst>
              <a:gd name="connsiteX0" fmla="*/ 388712 w 441064"/>
              <a:gd name="connsiteY0" fmla="*/ 301252 h 301252"/>
              <a:gd name="connsiteX1" fmla="*/ 245121 w 441064"/>
              <a:gd name="connsiteY1" fmla="*/ 87392 h 301252"/>
              <a:gd name="connsiteX2" fmla="*/ 16520 w 441064"/>
              <a:gd name="connsiteY2" fmla="*/ 66298 h 301252"/>
              <a:gd name="connsiteX3" fmla="*/ 0 w 441064"/>
              <a:gd name="connsiteY3" fmla="*/ 14834 h 301252"/>
              <a:gd name="connsiteX4" fmla="*/ 271424 w 441064"/>
              <a:gd name="connsiteY4" fmla="*/ 40248 h 301252"/>
              <a:gd name="connsiteX5" fmla="*/ 441065 w 441064"/>
              <a:gd name="connsiteY5" fmla="*/ 288164 h 301252"/>
              <a:gd name="connsiteX6" fmla="*/ 388712 w 441064"/>
              <a:gd name="connsiteY6" fmla="*/ 301252 h 30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064" h="301252">
                <a:moveTo>
                  <a:pt x="388712" y="301252"/>
                </a:moveTo>
                <a:cubicBezTo>
                  <a:pt x="362916" y="198070"/>
                  <a:pt x="314629" y="126021"/>
                  <a:pt x="245121" y="87392"/>
                </a:cubicBezTo>
                <a:cubicBezTo>
                  <a:pt x="138889" y="28176"/>
                  <a:pt x="17663" y="65917"/>
                  <a:pt x="16520" y="66298"/>
                </a:cubicBezTo>
                <a:lnTo>
                  <a:pt x="0" y="14834"/>
                </a:lnTo>
                <a:cubicBezTo>
                  <a:pt x="5846" y="12927"/>
                  <a:pt x="144862" y="-30276"/>
                  <a:pt x="271424" y="40248"/>
                </a:cubicBezTo>
                <a:cubicBezTo>
                  <a:pt x="354402" y="86502"/>
                  <a:pt x="411584" y="169861"/>
                  <a:pt x="441065" y="288164"/>
                </a:cubicBezTo>
                <a:lnTo>
                  <a:pt x="388712" y="301252"/>
                </a:lnTo>
                <a:close/>
              </a:path>
            </a:pathLst>
          </a:custGeom>
          <a:solidFill>
            <a:srgbClr val="BE0D3E"/>
          </a:solidFill>
          <a:ln w="12704"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xmlns="" id="{139921C0-3E1B-6A0F-8103-B18A16119AA2}"/>
              </a:ext>
            </a:extLst>
          </p:cNvPr>
          <p:cNvSpPr/>
          <p:nvPr/>
        </p:nvSpPr>
        <p:spPr>
          <a:xfrm>
            <a:off x="18531670" y="6226368"/>
            <a:ext cx="350127" cy="623031"/>
          </a:xfrm>
          <a:custGeom>
            <a:avLst/>
            <a:gdLst>
              <a:gd name="connsiteX0" fmla="*/ 336993 w 350127"/>
              <a:gd name="connsiteY0" fmla="*/ 536241 h 623031"/>
              <a:gd name="connsiteX1" fmla="*/ 208397 w 350127"/>
              <a:gd name="connsiteY1" fmla="*/ 0 h 623031"/>
              <a:gd name="connsiteX2" fmla="*/ 211701 w 350127"/>
              <a:gd name="connsiteY2" fmla="*/ 469274 h 623031"/>
              <a:gd name="connsiteX3" fmla="*/ 0 w 350127"/>
              <a:gd name="connsiteY3" fmla="*/ 214369 h 623031"/>
              <a:gd name="connsiteX4" fmla="*/ 108900 w 350127"/>
              <a:gd name="connsiteY4" fmla="*/ 623031 h 62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127" h="623031">
                <a:moveTo>
                  <a:pt x="336993" y="536241"/>
                </a:moveTo>
                <a:cubicBezTo>
                  <a:pt x="336993" y="536241"/>
                  <a:pt x="410822" y="306369"/>
                  <a:pt x="208397" y="0"/>
                </a:cubicBezTo>
                <a:cubicBezTo>
                  <a:pt x="208397" y="0"/>
                  <a:pt x="274347" y="315899"/>
                  <a:pt x="211701" y="469274"/>
                </a:cubicBezTo>
                <a:cubicBezTo>
                  <a:pt x="211701" y="469274"/>
                  <a:pt x="169767" y="309038"/>
                  <a:pt x="0" y="214369"/>
                </a:cubicBezTo>
                <a:cubicBezTo>
                  <a:pt x="0" y="214369"/>
                  <a:pt x="98099" y="365965"/>
                  <a:pt x="108900" y="623031"/>
                </a:cubicBezTo>
              </a:path>
            </a:pathLst>
          </a:custGeom>
          <a:solidFill>
            <a:srgbClr val="BE0D3E"/>
          </a:solidFill>
          <a:ln w="12704"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xmlns="" id="{2087C414-B8A3-FE23-25D6-A2BE7B0CC18A}"/>
              </a:ext>
            </a:extLst>
          </p:cNvPr>
          <p:cNvSpPr/>
          <p:nvPr/>
        </p:nvSpPr>
        <p:spPr>
          <a:xfrm>
            <a:off x="17797325" y="5658831"/>
            <a:ext cx="673840" cy="398166"/>
          </a:xfrm>
          <a:custGeom>
            <a:avLst/>
            <a:gdLst>
              <a:gd name="connsiteX0" fmla="*/ 673478 w 673840"/>
              <a:gd name="connsiteY0" fmla="*/ 95340 h 398166"/>
              <a:gd name="connsiteX1" fmla="*/ 279557 w 673840"/>
              <a:gd name="connsiteY1" fmla="*/ 57219 h 398166"/>
              <a:gd name="connsiteX2" fmla="*/ 0 w 673840"/>
              <a:gd name="connsiteY2" fmla="*/ 311361 h 398166"/>
              <a:gd name="connsiteX3" fmla="*/ 355800 w 673840"/>
              <a:gd name="connsiteY3" fmla="*/ 387604 h 398166"/>
              <a:gd name="connsiteX4" fmla="*/ 673478 w 673840"/>
              <a:gd name="connsiteY4" fmla="*/ 95340 h 398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840" h="398166">
                <a:moveTo>
                  <a:pt x="673478" y="95340"/>
                </a:moveTo>
                <a:cubicBezTo>
                  <a:pt x="666870" y="-21438"/>
                  <a:pt x="441065" y="-27029"/>
                  <a:pt x="279557" y="57219"/>
                </a:cubicBezTo>
                <a:cubicBezTo>
                  <a:pt x="118049" y="141467"/>
                  <a:pt x="0" y="311361"/>
                  <a:pt x="0" y="311361"/>
                </a:cubicBezTo>
                <a:cubicBezTo>
                  <a:pt x="203314" y="273240"/>
                  <a:pt x="217546" y="351262"/>
                  <a:pt x="355800" y="387604"/>
                </a:cubicBezTo>
                <a:cubicBezTo>
                  <a:pt x="597235" y="451140"/>
                  <a:pt x="680086" y="212119"/>
                  <a:pt x="673478" y="95340"/>
                </a:cubicBezTo>
                <a:close/>
              </a:path>
            </a:pathLst>
          </a:custGeom>
          <a:solidFill>
            <a:srgbClr val="BE0D3E"/>
          </a:solidFill>
          <a:ln w="12704"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xmlns="" id="{6A364CDB-8134-1176-529F-BE79259DDB28}"/>
              </a:ext>
            </a:extLst>
          </p:cNvPr>
          <p:cNvSpPr/>
          <p:nvPr/>
        </p:nvSpPr>
        <p:spPr>
          <a:xfrm>
            <a:off x="17768480" y="6507163"/>
            <a:ext cx="581571" cy="488114"/>
          </a:xfrm>
          <a:custGeom>
            <a:avLst/>
            <a:gdLst>
              <a:gd name="connsiteX0" fmla="*/ 556319 w 581571"/>
              <a:gd name="connsiteY0" fmla="*/ 51370 h 488114"/>
              <a:gd name="connsiteX1" fmla="*/ 173707 w 581571"/>
              <a:gd name="connsiteY1" fmla="*/ 152645 h 488114"/>
              <a:gd name="connsiteX2" fmla="*/ 0 w 581571"/>
              <a:gd name="connsiteY2" fmla="*/ 488114 h 488114"/>
              <a:gd name="connsiteX3" fmla="*/ 360120 w 581571"/>
              <a:gd name="connsiteY3" fmla="*/ 435761 h 488114"/>
              <a:gd name="connsiteX4" fmla="*/ 556319 w 581571"/>
              <a:gd name="connsiteY4" fmla="*/ 51243 h 488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571" h="488114">
                <a:moveTo>
                  <a:pt x="556319" y="51370"/>
                </a:moveTo>
                <a:cubicBezTo>
                  <a:pt x="509556" y="-55751"/>
                  <a:pt x="295822" y="17568"/>
                  <a:pt x="173707" y="152645"/>
                </a:cubicBezTo>
                <a:cubicBezTo>
                  <a:pt x="51591" y="287849"/>
                  <a:pt x="0" y="488114"/>
                  <a:pt x="0" y="488114"/>
                </a:cubicBezTo>
                <a:cubicBezTo>
                  <a:pt x="177392" y="381628"/>
                  <a:pt x="217800" y="449738"/>
                  <a:pt x="360120" y="435761"/>
                </a:cubicBezTo>
                <a:cubicBezTo>
                  <a:pt x="608545" y="411363"/>
                  <a:pt x="603081" y="158364"/>
                  <a:pt x="556319" y="51243"/>
                </a:cubicBezTo>
                <a:close/>
              </a:path>
            </a:pathLst>
          </a:custGeom>
          <a:solidFill>
            <a:srgbClr val="BE0D3E"/>
          </a:solidFill>
          <a:ln w="12704"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xmlns="" id="{BDD18624-0365-642C-CD35-D5F298C4A49C}"/>
              </a:ext>
            </a:extLst>
          </p:cNvPr>
          <p:cNvSpPr/>
          <p:nvPr/>
        </p:nvSpPr>
        <p:spPr>
          <a:xfrm>
            <a:off x="17100339" y="6086883"/>
            <a:ext cx="935965" cy="557609"/>
          </a:xfrm>
          <a:custGeom>
            <a:avLst/>
            <a:gdLst>
              <a:gd name="connsiteX0" fmla="*/ 935118 w 935965"/>
              <a:gd name="connsiteY0" fmla="*/ 129320 h 557609"/>
              <a:gd name="connsiteX1" fmla="*/ 384391 w 935965"/>
              <a:gd name="connsiteY1" fmla="*/ 85226 h 557609"/>
              <a:gd name="connsiteX2" fmla="*/ 0 w 935965"/>
              <a:gd name="connsiteY2" fmla="*/ 446363 h 557609"/>
              <a:gd name="connsiteX3" fmla="*/ 498374 w 935965"/>
              <a:gd name="connsiteY3" fmla="*/ 544589 h 557609"/>
              <a:gd name="connsiteX4" fmla="*/ 935118 w 935965"/>
              <a:gd name="connsiteY4" fmla="*/ 129320 h 557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965" h="557609">
                <a:moveTo>
                  <a:pt x="935118" y="129320"/>
                </a:moveTo>
                <a:cubicBezTo>
                  <a:pt x="923173" y="-33458"/>
                  <a:pt x="607782" y="-36127"/>
                  <a:pt x="384391" y="85226"/>
                </a:cubicBezTo>
                <a:cubicBezTo>
                  <a:pt x="160999" y="206579"/>
                  <a:pt x="0" y="446363"/>
                  <a:pt x="0" y="446363"/>
                </a:cubicBezTo>
                <a:cubicBezTo>
                  <a:pt x="282861" y="388418"/>
                  <a:pt x="304590" y="496938"/>
                  <a:pt x="498374" y="544589"/>
                </a:cubicBezTo>
                <a:cubicBezTo>
                  <a:pt x="836892" y="627694"/>
                  <a:pt x="946936" y="292099"/>
                  <a:pt x="935118" y="129320"/>
                </a:cubicBezTo>
                <a:close/>
              </a:path>
            </a:pathLst>
          </a:custGeom>
          <a:solidFill>
            <a:srgbClr val="BE0D3E"/>
          </a:solidFill>
          <a:ln w="12704"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xmlns="" id="{55FD294A-6A68-75F9-EB7F-2DB257B87B61}"/>
              </a:ext>
            </a:extLst>
          </p:cNvPr>
          <p:cNvSpPr/>
          <p:nvPr/>
        </p:nvSpPr>
        <p:spPr>
          <a:xfrm>
            <a:off x="17366045" y="6403760"/>
            <a:ext cx="2066942" cy="2581453"/>
          </a:xfrm>
          <a:custGeom>
            <a:avLst/>
            <a:gdLst>
              <a:gd name="connsiteX0" fmla="*/ 2057921 w 2066942"/>
              <a:gd name="connsiteY0" fmla="*/ 0 h 2581453"/>
              <a:gd name="connsiteX1" fmla="*/ 2066942 w 2066942"/>
              <a:gd name="connsiteY1" fmla="*/ 668014 h 2581453"/>
              <a:gd name="connsiteX2" fmla="*/ 0 w 2066942"/>
              <a:gd name="connsiteY2" fmla="*/ 2581454 h 2581453"/>
              <a:gd name="connsiteX3" fmla="*/ 604733 w 2066942"/>
              <a:gd name="connsiteY3" fmla="*/ 731168 h 2581453"/>
              <a:gd name="connsiteX4" fmla="*/ 2057921 w 2066942"/>
              <a:gd name="connsiteY4" fmla="*/ 0 h 2581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942" h="2581453">
                <a:moveTo>
                  <a:pt x="2057921" y="0"/>
                </a:moveTo>
                <a:lnTo>
                  <a:pt x="2066942" y="668014"/>
                </a:lnTo>
                <a:lnTo>
                  <a:pt x="0" y="2581454"/>
                </a:lnTo>
                <a:lnTo>
                  <a:pt x="604733" y="731168"/>
                </a:lnTo>
                <a:lnTo>
                  <a:pt x="2057921" y="0"/>
                </a:lnTo>
                <a:close/>
              </a:path>
            </a:pathLst>
          </a:custGeom>
          <a:solidFill>
            <a:schemeClr val="bg1">
              <a:lumMod val="85000"/>
            </a:schemeClr>
          </a:solidFill>
          <a:ln w="12704"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xmlns="" id="{EB8BC94B-82E3-5FE9-9335-3D8EAF140A86}"/>
              </a:ext>
            </a:extLst>
          </p:cNvPr>
          <p:cNvSpPr/>
          <p:nvPr/>
        </p:nvSpPr>
        <p:spPr>
          <a:xfrm>
            <a:off x="19369579" y="2746393"/>
            <a:ext cx="1269823" cy="1179984"/>
          </a:xfrm>
          <a:custGeom>
            <a:avLst/>
            <a:gdLst>
              <a:gd name="connsiteX0" fmla="*/ 404214 w 1269823"/>
              <a:gd name="connsiteY0" fmla="*/ 1179858 h 1179984"/>
              <a:gd name="connsiteX1" fmla="*/ 0 w 1269823"/>
              <a:gd name="connsiteY1" fmla="*/ 751881 h 1179984"/>
              <a:gd name="connsiteX2" fmla="*/ 443352 w 1269823"/>
              <a:gd name="connsiteY2" fmla="*/ 927875 h 1179984"/>
              <a:gd name="connsiteX3" fmla="*/ 163414 w 1269823"/>
              <a:gd name="connsiteY3" fmla="*/ 517689 h 1179984"/>
              <a:gd name="connsiteX4" fmla="*/ 561020 w 1269823"/>
              <a:gd name="connsiteY4" fmla="*/ 708804 h 1179984"/>
              <a:gd name="connsiteX5" fmla="*/ 292899 w 1269823"/>
              <a:gd name="connsiteY5" fmla="*/ 0 h 1179984"/>
              <a:gd name="connsiteX6" fmla="*/ 743367 w 1269823"/>
              <a:gd name="connsiteY6" fmla="*/ 870947 h 1179984"/>
              <a:gd name="connsiteX7" fmla="*/ 724307 w 1269823"/>
              <a:gd name="connsiteY7" fmla="*/ 317424 h 1179984"/>
              <a:gd name="connsiteX8" fmla="*/ 921649 w 1269823"/>
              <a:gd name="connsiteY8" fmla="*/ 864339 h 1179984"/>
              <a:gd name="connsiteX9" fmla="*/ 1269824 w 1269823"/>
              <a:gd name="connsiteY9" fmla="*/ 493164 h 1179984"/>
              <a:gd name="connsiteX10" fmla="*/ 1012251 w 1269823"/>
              <a:gd name="connsiteY10" fmla="*/ 1117974 h 1179984"/>
              <a:gd name="connsiteX11" fmla="*/ 404341 w 1269823"/>
              <a:gd name="connsiteY11" fmla="*/ 1179984 h 117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9823" h="1179984">
                <a:moveTo>
                  <a:pt x="404214" y="1179858"/>
                </a:moveTo>
                <a:cubicBezTo>
                  <a:pt x="404214" y="1179858"/>
                  <a:pt x="385788" y="899538"/>
                  <a:pt x="0" y="751881"/>
                </a:cubicBezTo>
                <a:cubicBezTo>
                  <a:pt x="0" y="751881"/>
                  <a:pt x="262021" y="699528"/>
                  <a:pt x="443352" y="927875"/>
                </a:cubicBezTo>
                <a:cubicBezTo>
                  <a:pt x="443352" y="927875"/>
                  <a:pt x="403833" y="603970"/>
                  <a:pt x="163414" y="517689"/>
                </a:cubicBezTo>
                <a:cubicBezTo>
                  <a:pt x="163414" y="517689"/>
                  <a:pt x="422258" y="477661"/>
                  <a:pt x="561020" y="708804"/>
                </a:cubicBezTo>
                <a:cubicBezTo>
                  <a:pt x="561020" y="708804"/>
                  <a:pt x="576396" y="542340"/>
                  <a:pt x="292899" y="0"/>
                </a:cubicBezTo>
                <a:cubicBezTo>
                  <a:pt x="292899" y="0"/>
                  <a:pt x="644252" y="166463"/>
                  <a:pt x="743367" y="870947"/>
                </a:cubicBezTo>
                <a:cubicBezTo>
                  <a:pt x="743367" y="870947"/>
                  <a:pt x="804616" y="720622"/>
                  <a:pt x="724307" y="317424"/>
                </a:cubicBezTo>
                <a:cubicBezTo>
                  <a:pt x="724307" y="317424"/>
                  <a:pt x="906908" y="449833"/>
                  <a:pt x="921649" y="864339"/>
                </a:cubicBezTo>
                <a:cubicBezTo>
                  <a:pt x="921649" y="864339"/>
                  <a:pt x="998654" y="582495"/>
                  <a:pt x="1269824" y="493164"/>
                </a:cubicBezTo>
                <a:cubicBezTo>
                  <a:pt x="1269824" y="493164"/>
                  <a:pt x="990649" y="627986"/>
                  <a:pt x="1012251" y="1117974"/>
                </a:cubicBezTo>
                <a:lnTo>
                  <a:pt x="404341" y="1179984"/>
                </a:lnTo>
                <a:close/>
              </a:path>
            </a:pathLst>
          </a:custGeom>
          <a:solidFill>
            <a:srgbClr val="BE0D3E"/>
          </a:solidFill>
          <a:ln w="12704"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xmlns="" id="{4F1C97F9-3D75-8D10-A4BF-21A8A609D482}"/>
              </a:ext>
            </a:extLst>
          </p:cNvPr>
          <p:cNvSpPr/>
          <p:nvPr/>
        </p:nvSpPr>
        <p:spPr>
          <a:xfrm>
            <a:off x="12545877" y="2295502"/>
            <a:ext cx="1059984" cy="1167572"/>
          </a:xfrm>
          <a:custGeom>
            <a:avLst/>
            <a:gdLst>
              <a:gd name="connsiteX0" fmla="*/ 1049707 w 1059984"/>
              <a:gd name="connsiteY0" fmla="*/ 1106324 h 1167572"/>
              <a:gd name="connsiteX1" fmla="*/ 697846 w 1059984"/>
              <a:gd name="connsiteY1" fmla="*/ 580630 h 1167572"/>
              <a:gd name="connsiteX2" fmla="*/ 903575 w 1059984"/>
              <a:gd name="connsiteY2" fmla="*/ 122157 h 1167572"/>
              <a:gd name="connsiteX3" fmla="*/ 119418 w 1059984"/>
              <a:gd name="connsiteY3" fmla="*/ 151383 h 1167572"/>
              <a:gd name="connsiteX4" fmla="*/ 101373 w 1059984"/>
              <a:gd name="connsiteY4" fmla="*/ 869590 h 1167572"/>
              <a:gd name="connsiteX5" fmla="*/ 228953 w 1059984"/>
              <a:gd name="connsiteY5" fmla="*/ 1020297 h 1167572"/>
              <a:gd name="connsiteX6" fmla="*/ 649305 w 1059984"/>
              <a:gd name="connsiteY6" fmla="*/ 646199 h 1167572"/>
              <a:gd name="connsiteX7" fmla="*/ 998370 w 1059984"/>
              <a:gd name="connsiteY7" fmla="*/ 1156899 h 1167572"/>
              <a:gd name="connsiteX8" fmla="*/ 1024039 w 1059984"/>
              <a:gd name="connsiteY8" fmla="*/ 1167573 h 1167572"/>
              <a:gd name="connsiteX9" fmla="*/ 1049326 w 1059984"/>
              <a:gd name="connsiteY9" fmla="*/ 1157153 h 1167572"/>
              <a:gd name="connsiteX10" fmla="*/ 1049580 w 1059984"/>
              <a:gd name="connsiteY10" fmla="*/ 1106198 h 116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9984" h="1167572">
                <a:moveTo>
                  <a:pt x="1049707" y="1106324"/>
                </a:moveTo>
                <a:cubicBezTo>
                  <a:pt x="884260" y="938971"/>
                  <a:pt x="761255" y="712149"/>
                  <a:pt x="697846" y="580630"/>
                </a:cubicBezTo>
                <a:cubicBezTo>
                  <a:pt x="871807" y="331824"/>
                  <a:pt x="903575" y="122157"/>
                  <a:pt x="903575" y="122157"/>
                </a:cubicBezTo>
                <a:cubicBezTo>
                  <a:pt x="757697" y="122157"/>
                  <a:pt x="474963" y="-171251"/>
                  <a:pt x="119418" y="151383"/>
                </a:cubicBezTo>
                <a:cubicBezTo>
                  <a:pt x="-103593" y="353681"/>
                  <a:pt x="43302" y="760309"/>
                  <a:pt x="101373" y="869590"/>
                </a:cubicBezTo>
                <a:cubicBezTo>
                  <a:pt x="155887" y="972391"/>
                  <a:pt x="146992" y="1071761"/>
                  <a:pt x="228953" y="1020297"/>
                </a:cubicBezTo>
                <a:cubicBezTo>
                  <a:pt x="414986" y="903392"/>
                  <a:pt x="550698" y="771873"/>
                  <a:pt x="649305" y="646199"/>
                </a:cubicBezTo>
                <a:cubicBezTo>
                  <a:pt x="718051" y="784580"/>
                  <a:pt x="838006" y="994629"/>
                  <a:pt x="998370" y="1156899"/>
                </a:cubicBezTo>
                <a:cubicBezTo>
                  <a:pt x="1005359" y="1164015"/>
                  <a:pt x="1014762" y="1167573"/>
                  <a:pt x="1024039" y="1167573"/>
                </a:cubicBezTo>
                <a:cubicBezTo>
                  <a:pt x="1033315" y="1167573"/>
                  <a:pt x="1042337" y="1164142"/>
                  <a:pt x="1049326" y="1157153"/>
                </a:cubicBezTo>
                <a:cubicBezTo>
                  <a:pt x="1063431" y="1143175"/>
                  <a:pt x="1063558" y="1120302"/>
                  <a:pt x="1049580" y="1106198"/>
                </a:cubicBezTo>
                <a:close/>
              </a:path>
            </a:pathLst>
          </a:custGeom>
          <a:solidFill>
            <a:srgbClr val="BE0D3E"/>
          </a:solidFill>
          <a:ln w="12704"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xmlns="" id="{32629942-A161-2356-61D7-22124A614837}"/>
              </a:ext>
            </a:extLst>
          </p:cNvPr>
          <p:cNvSpPr/>
          <p:nvPr/>
        </p:nvSpPr>
        <p:spPr>
          <a:xfrm>
            <a:off x="12685664" y="2372277"/>
            <a:ext cx="502655" cy="671970"/>
          </a:xfrm>
          <a:custGeom>
            <a:avLst/>
            <a:gdLst>
              <a:gd name="connsiteX0" fmla="*/ 15337 w 502655"/>
              <a:gd name="connsiteY0" fmla="*/ 671971 h 671970"/>
              <a:gd name="connsiteX1" fmla="*/ 273038 w 502655"/>
              <a:gd name="connsiteY1" fmla="*/ 51227 h 671970"/>
              <a:gd name="connsiteX2" fmla="*/ 502656 w 502655"/>
              <a:gd name="connsiteY2" fmla="*/ 653 h 671970"/>
              <a:gd name="connsiteX3" fmla="*/ 170364 w 502655"/>
              <a:gd name="connsiteY3" fmla="*/ 264707 h 671970"/>
              <a:gd name="connsiteX4" fmla="*/ 15337 w 502655"/>
              <a:gd name="connsiteY4" fmla="*/ 671971 h 671970"/>
              <a:gd name="connsiteX5" fmla="*/ 15337 w 502655"/>
              <a:gd name="connsiteY5" fmla="*/ 671971 h 67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2655" h="671970">
                <a:moveTo>
                  <a:pt x="15337" y="671971"/>
                </a:moveTo>
                <a:cubicBezTo>
                  <a:pt x="-40066" y="442099"/>
                  <a:pt x="56635" y="164448"/>
                  <a:pt x="273038" y="51227"/>
                </a:cubicBezTo>
                <a:cubicBezTo>
                  <a:pt x="344833" y="13487"/>
                  <a:pt x="425142" y="-3668"/>
                  <a:pt x="502656" y="653"/>
                </a:cubicBezTo>
                <a:cubicBezTo>
                  <a:pt x="366054" y="60885"/>
                  <a:pt x="249148" y="140177"/>
                  <a:pt x="170364" y="264707"/>
                </a:cubicBezTo>
                <a:cubicBezTo>
                  <a:pt x="90690" y="386950"/>
                  <a:pt x="49900" y="527618"/>
                  <a:pt x="15337" y="671971"/>
                </a:cubicBezTo>
                <a:lnTo>
                  <a:pt x="15337" y="671971"/>
                </a:lnTo>
                <a:close/>
              </a:path>
            </a:pathLst>
          </a:custGeom>
          <a:solidFill>
            <a:srgbClr val="85092C"/>
          </a:solidFill>
          <a:ln w="12704"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xmlns="" id="{E1BE88E7-BB61-EE5D-D74E-FCEC678D5638}"/>
              </a:ext>
            </a:extLst>
          </p:cNvPr>
          <p:cNvSpPr/>
          <p:nvPr/>
        </p:nvSpPr>
        <p:spPr>
          <a:xfrm>
            <a:off x="12603101" y="2336460"/>
            <a:ext cx="407954" cy="524677"/>
          </a:xfrm>
          <a:custGeom>
            <a:avLst/>
            <a:gdLst>
              <a:gd name="connsiteX0" fmla="*/ 407827 w 407954"/>
              <a:gd name="connsiteY0" fmla="*/ 0 h 524677"/>
              <a:gd name="connsiteX1" fmla="*/ 50376 w 407954"/>
              <a:gd name="connsiteY1" fmla="*/ 353767 h 524677"/>
              <a:gd name="connsiteX2" fmla="*/ 12762 w 407954"/>
              <a:gd name="connsiteY2" fmla="*/ 524678 h 524677"/>
              <a:gd name="connsiteX3" fmla="*/ 407954 w 407954"/>
              <a:gd name="connsiteY3" fmla="*/ 0 h 524677"/>
              <a:gd name="connsiteX4" fmla="*/ 407954 w 407954"/>
              <a:gd name="connsiteY4" fmla="*/ 0 h 524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954" h="524677">
                <a:moveTo>
                  <a:pt x="407827" y="0"/>
                </a:moveTo>
                <a:cubicBezTo>
                  <a:pt x="254325" y="77387"/>
                  <a:pt x="109464" y="187939"/>
                  <a:pt x="50376" y="353767"/>
                </a:cubicBezTo>
                <a:cubicBezTo>
                  <a:pt x="30807" y="407264"/>
                  <a:pt x="20133" y="464573"/>
                  <a:pt x="12762" y="524678"/>
                </a:cubicBezTo>
                <a:cubicBezTo>
                  <a:pt x="-54712" y="266215"/>
                  <a:pt x="155337" y="28337"/>
                  <a:pt x="407954" y="0"/>
                </a:cubicBezTo>
                <a:lnTo>
                  <a:pt x="407954" y="0"/>
                </a:lnTo>
                <a:close/>
              </a:path>
            </a:pathLst>
          </a:custGeom>
          <a:solidFill>
            <a:srgbClr val="85092C"/>
          </a:solidFill>
          <a:ln w="12704"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xmlns="" id="{0BD0991F-C11F-AFE2-03A2-23827706B082}"/>
              </a:ext>
            </a:extLst>
          </p:cNvPr>
          <p:cNvSpPr/>
          <p:nvPr/>
        </p:nvSpPr>
        <p:spPr>
          <a:xfrm>
            <a:off x="13447545" y="2736354"/>
            <a:ext cx="56927" cy="56927"/>
          </a:xfrm>
          <a:custGeom>
            <a:avLst/>
            <a:gdLst>
              <a:gd name="connsiteX0" fmla="*/ 56928 w 56927"/>
              <a:gd name="connsiteY0" fmla="*/ 28464 h 56927"/>
              <a:gd name="connsiteX1" fmla="*/ 28464 w 56927"/>
              <a:gd name="connsiteY1" fmla="*/ 56928 h 56927"/>
              <a:gd name="connsiteX2" fmla="*/ 0 w 56927"/>
              <a:gd name="connsiteY2" fmla="*/ 28464 h 56927"/>
              <a:gd name="connsiteX3" fmla="*/ 28464 w 56927"/>
              <a:gd name="connsiteY3" fmla="*/ 0 h 56927"/>
              <a:gd name="connsiteX4" fmla="*/ 56928 w 56927"/>
              <a:gd name="connsiteY4" fmla="*/ 28464 h 56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27" h="56927">
                <a:moveTo>
                  <a:pt x="56928" y="28464"/>
                </a:moveTo>
                <a:cubicBezTo>
                  <a:pt x="56928" y="44184"/>
                  <a:pt x="44184" y="56928"/>
                  <a:pt x="28464" y="56928"/>
                </a:cubicBezTo>
                <a:cubicBezTo>
                  <a:pt x="12744" y="56928"/>
                  <a:pt x="0" y="44184"/>
                  <a:pt x="0" y="28464"/>
                </a:cubicBezTo>
                <a:cubicBezTo>
                  <a:pt x="0" y="12744"/>
                  <a:pt x="12744" y="0"/>
                  <a:pt x="28464" y="0"/>
                </a:cubicBezTo>
                <a:cubicBezTo>
                  <a:pt x="44184" y="0"/>
                  <a:pt x="56928" y="12744"/>
                  <a:pt x="56928" y="28464"/>
                </a:cubicBezTo>
                <a:close/>
              </a:path>
            </a:pathLst>
          </a:custGeom>
          <a:solidFill>
            <a:srgbClr val="000000"/>
          </a:solidFill>
          <a:ln w="12704"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xmlns="" id="{05386894-6690-12E2-C1F9-DB972195235E}"/>
              </a:ext>
            </a:extLst>
          </p:cNvPr>
          <p:cNvSpPr/>
          <p:nvPr/>
        </p:nvSpPr>
        <p:spPr>
          <a:xfrm>
            <a:off x="13418127" y="2720705"/>
            <a:ext cx="68702" cy="95957"/>
          </a:xfrm>
          <a:custGeom>
            <a:avLst/>
            <a:gdLst>
              <a:gd name="connsiteX0" fmla="*/ 6418 w 68702"/>
              <a:gd name="connsiteY0" fmla="*/ 95958 h 95957"/>
              <a:gd name="connsiteX1" fmla="*/ 5529 w 68702"/>
              <a:gd name="connsiteY1" fmla="*/ 95958 h 95957"/>
              <a:gd name="connsiteX2" fmla="*/ 65 w 68702"/>
              <a:gd name="connsiteY2" fmla="*/ 88842 h 95957"/>
              <a:gd name="connsiteX3" fmla="*/ 60551 w 68702"/>
              <a:gd name="connsiteY3" fmla="*/ 273 h 95957"/>
              <a:gd name="connsiteX4" fmla="*/ 68429 w 68702"/>
              <a:gd name="connsiteY4" fmla="*/ 4593 h 95957"/>
              <a:gd name="connsiteX5" fmla="*/ 64109 w 68702"/>
              <a:gd name="connsiteY5" fmla="*/ 12472 h 95957"/>
              <a:gd name="connsiteX6" fmla="*/ 64109 w 68702"/>
              <a:gd name="connsiteY6" fmla="*/ 12472 h 95957"/>
              <a:gd name="connsiteX7" fmla="*/ 12645 w 68702"/>
              <a:gd name="connsiteY7" fmla="*/ 90494 h 95957"/>
              <a:gd name="connsiteX8" fmla="*/ 6291 w 68702"/>
              <a:gd name="connsiteY8" fmla="*/ 95958 h 9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02" h="95957">
                <a:moveTo>
                  <a:pt x="6418" y="95958"/>
                </a:moveTo>
                <a:cubicBezTo>
                  <a:pt x="6418" y="95958"/>
                  <a:pt x="5910" y="95958"/>
                  <a:pt x="5529" y="95958"/>
                </a:cubicBezTo>
                <a:cubicBezTo>
                  <a:pt x="2098" y="95449"/>
                  <a:pt x="-443" y="92273"/>
                  <a:pt x="65" y="88842"/>
                </a:cubicBezTo>
                <a:cubicBezTo>
                  <a:pt x="9849" y="16030"/>
                  <a:pt x="58391" y="908"/>
                  <a:pt x="60551" y="273"/>
                </a:cubicBezTo>
                <a:cubicBezTo>
                  <a:pt x="63982" y="-744"/>
                  <a:pt x="67413" y="1162"/>
                  <a:pt x="68429" y="4593"/>
                </a:cubicBezTo>
                <a:cubicBezTo>
                  <a:pt x="69446" y="7897"/>
                  <a:pt x="67540" y="11455"/>
                  <a:pt x="64109" y="12472"/>
                </a:cubicBezTo>
                <a:lnTo>
                  <a:pt x="64109" y="12472"/>
                </a:lnTo>
                <a:cubicBezTo>
                  <a:pt x="62330" y="12980"/>
                  <a:pt x="21286" y="26196"/>
                  <a:pt x="12645" y="90494"/>
                </a:cubicBezTo>
                <a:cubicBezTo>
                  <a:pt x="12264" y="93670"/>
                  <a:pt x="9468" y="95958"/>
                  <a:pt x="6291" y="95958"/>
                </a:cubicBezTo>
                <a:close/>
              </a:path>
            </a:pathLst>
          </a:custGeom>
          <a:solidFill>
            <a:srgbClr val="000000"/>
          </a:solidFill>
          <a:ln w="12704" cap="flat">
            <a:noFill/>
            <a:prstDash val="solid"/>
            <a:miter/>
          </a:ln>
        </p:spPr>
        <p:txBody>
          <a:bodyPr rtlCol="0" anchor="ctr"/>
          <a:lstStyle/>
          <a:p>
            <a:endParaRPr lang="de-DE"/>
          </a:p>
        </p:txBody>
      </p:sp>
      <p:pic>
        <p:nvPicPr>
          <p:cNvPr id="87" name="Grafik 86">
            <a:extLst>
              <a:ext uri="{FF2B5EF4-FFF2-40B4-BE49-F238E27FC236}">
                <a16:creationId xmlns:a16="http://schemas.microsoft.com/office/drawing/2014/main" xmlns="" id="{A52DE7B0-2CFD-C5DC-4CB5-755E3702FFF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562428" y="3298422"/>
            <a:ext cx="1804317" cy="4942261"/>
          </a:xfrm>
          <a:prstGeom prst="rect">
            <a:avLst/>
          </a:prstGeom>
        </p:spPr>
      </p:pic>
      <p:pic>
        <p:nvPicPr>
          <p:cNvPr id="114" name="Grafik 113">
            <a:extLst>
              <a:ext uri="{FF2B5EF4-FFF2-40B4-BE49-F238E27FC236}">
                <a16:creationId xmlns:a16="http://schemas.microsoft.com/office/drawing/2014/main" xmlns="" id="{77C1BD58-6727-4155-AE1E-649BDE824A8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584653" y="8985213"/>
            <a:ext cx="1284938" cy="1141136"/>
          </a:xfrm>
          <a:prstGeom prst="rect">
            <a:avLst/>
          </a:prstGeom>
        </p:spPr>
      </p:pic>
    </p:spTree>
    <p:extLst>
      <p:ext uri="{BB962C8B-B14F-4D97-AF65-F5344CB8AC3E}">
        <p14:creationId xmlns:p14="http://schemas.microsoft.com/office/powerpoint/2010/main" val="1155668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8750" y="3216275"/>
            <a:ext cx="19964400" cy="221599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3800" b="1" i="0" u="none" strike="noStrike" kern="0" cap="none" spc="0" normalizeH="0" baseline="0" noProof="0" dirty="0">
                <a:ln>
                  <a:noFill/>
                </a:ln>
                <a:solidFill>
                  <a:srgbClr val="00B0F0"/>
                </a:solidFill>
                <a:effectLst/>
                <a:uLnTx/>
                <a:uFillTx/>
              </a:rPr>
              <a:t>15% ist das neue NIX!!!</a:t>
            </a:r>
          </a:p>
        </p:txBody>
      </p:sp>
    </p:spTree>
    <p:extLst>
      <p:ext uri="{BB962C8B-B14F-4D97-AF65-F5344CB8AC3E}">
        <p14:creationId xmlns:p14="http://schemas.microsoft.com/office/powerpoint/2010/main" val="3869252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831850" y="3444875"/>
            <a:ext cx="18360826" cy="6834188"/>
          </a:xfrm>
          <a:prstGeom prst="rect">
            <a:avLst/>
          </a:prstGeom>
        </p:spPr>
      </p:pic>
      <p:sp>
        <p:nvSpPr>
          <p:cNvPr id="3" name="Textfeld 2"/>
          <p:cNvSpPr txBox="1"/>
          <p:nvPr/>
        </p:nvSpPr>
        <p:spPr>
          <a:xfrm>
            <a:off x="3194050" y="549275"/>
            <a:ext cx="15316200"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8000" b="1" i="0" u="none" strike="noStrike" kern="0" cap="none" spc="0" normalizeH="0" baseline="0" noProof="0" dirty="0">
                <a:ln>
                  <a:noFill/>
                </a:ln>
                <a:solidFill>
                  <a:srgbClr val="00B0F0"/>
                </a:solidFill>
                <a:effectLst/>
                <a:uLnTx/>
                <a:uFillTx/>
              </a:rPr>
              <a:t>15% ist das neue NIX !!!!</a:t>
            </a:r>
          </a:p>
        </p:txBody>
      </p:sp>
    </p:spTree>
    <p:extLst>
      <p:ext uri="{BB962C8B-B14F-4D97-AF65-F5344CB8AC3E}">
        <p14:creationId xmlns:p14="http://schemas.microsoft.com/office/powerpoint/2010/main" val="3590664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2638"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r>
              <a:rPr lang="de-DE" dirty="0"/>
              <a:t>Wie verkaufen Sie einen </a:t>
            </a:r>
            <a:r>
              <a:rPr lang="de-DE" dirty="0" err="1"/>
              <a:t>arbeitgeberzuschuss</a:t>
            </a:r>
            <a:r>
              <a:rPr lang="de-DE" dirty="0"/>
              <a:t>?</a:t>
            </a:r>
          </a:p>
        </p:txBody>
      </p:sp>
    </p:spTree>
    <p:extLst>
      <p:ext uri="{BB962C8B-B14F-4D97-AF65-F5344CB8AC3E}">
        <p14:creationId xmlns:p14="http://schemas.microsoft.com/office/powerpoint/2010/main" val="122402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2638"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3" name="Textplatzhalter 2"/>
          <p:cNvSpPr>
            <a:spLocks noGrp="1"/>
          </p:cNvSpPr>
          <p:nvPr>
            <p:ph type="body" sz="half" idx="2"/>
          </p:nvPr>
        </p:nvSpPr>
        <p:spPr/>
        <p:txBody>
          <a:bodyPr/>
          <a:lstStyle/>
          <a:p>
            <a:pPr marL="514350" indent="-514350">
              <a:buAutoNum type="arabicPeriod"/>
            </a:pPr>
            <a:r>
              <a:rPr lang="de-DE" b="1" dirty="0"/>
              <a:t>Mail 29.06.2023</a:t>
            </a:r>
          </a:p>
          <a:p>
            <a:r>
              <a:rPr lang="de-DE" sz="1800" dirty="0"/>
              <a:t>………Wir denken darüber nach, für die MA der AWSH zwei arbeitgeberfinanzierte Angebote einzuführen:</a:t>
            </a:r>
          </a:p>
          <a:p>
            <a:r>
              <a:rPr lang="de-DE" sz="1800" dirty="0"/>
              <a:t>1)	Altersvorsorge</a:t>
            </a:r>
          </a:p>
          <a:p>
            <a:r>
              <a:rPr lang="de-DE" sz="1800" dirty="0"/>
              <a:t>MA die bereits bei AWL/AWS angestellt waren erhalten eine arbeitgeberfinanzierte AV, dies wollen wir auf den Rest ausdehnen. Uns schwebt ein </a:t>
            </a:r>
            <a:r>
              <a:rPr lang="de-DE" sz="2000" b="1" i="1" dirty="0">
                <a:solidFill>
                  <a:srgbClr val="FF0000"/>
                </a:solidFill>
              </a:rPr>
              <a:t>Festbetrag von derzeit 100 € pro </a:t>
            </a:r>
            <a:r>
              <a:rPr lang="de-DE" sz="1800" dirty="0"/>
              <a:t>VZE vor, der Betrag soll entsprechend der Lohnsteigerungen künftig mitwachsen. Gut wäre eine Lösung, die der AN ggf. zu einem neuen AG mitnehmen kann, die er ggf. selbst weiterführt und die er freiwillig aufstocken kann.</a:t>
            </a:r>
          </a:p>
          <a:p>
            <a:r>
              <a:rPr lang="de-DE" sz="1800" dirty="0"/>
              <a:t>2)	BU-Versicherung</a:t>
            </a:r>
          </a:p>
          <a:p>
            <a:r>
              <a:rPr lang="de-DE" sz="1800" dirty="0"/>
              <a:t>Eine BU ist eigentlich essentiell, viele habe aber keine. Hier schwebt uns ebenfalls eine Gruppenversicherung vor, die wir den MA anbieten. das ist bestimmt noch komplexer als die AV-Lösung 😊</a:t>
            </a:r>
          </a:p>
          <a:p>
            <a:endParaRPr lang="de-DE" sz="1800" dirty="0"/>
          </a:p>
          <a:p>
            <a:r>
              <a:rPr lang="de-DE" sz="1800" dirty="0"/>
              <a:t>Lassen Sie uns darüber mal ein erstes Gespräch führen, auch um zu klären was an Daten benötigt wird. Ansprechperson hier im Hause ist die Personalreferentin Frau Eifert, die ich in CC: gesetzt habe. Gerne können Sie sie auch vor einem Gespräch schon mal nach Basisdaten befragen</a:t>
            </a:r>
          </a:p>
          <a:p>
            <a:endParaRPr lang="de-DE" sz="1800" dirty="0"/>
          </a:p>
          <a:p>
            <a:endParaRPr lang="de-DE" sz="1800" dirty="0"/>
          </a:p>
          <a:p>
            <a:endParaRPr lang="de-DE" sz="1800" dirty="0"/>
          </a:p>
          <a:p>
            <a:r>
              <a:rPr lang="de-DE" sz="1800" b="1" i="1" dirty="0"/>
              <a:t>Ach ja, es sind 115 Mitarbeiter bei dem Unternehmen beschäftigt</a:t>
            </a:r>
          </a:p>
          <a:p>
            <a:r>
              <a:rPr lang="de-DE" sz="1800" b="1" i="1" dirty="0"/>
              <a:t>VL: 20 € zusätzlich</a:t>
            </a:r>
          </a:p>
          <a:p>
            <a:endParaRPr lang="de-DE" b="1" i="1" dirty="0"/>
          </a:p>
        </p:txBody>
      </p:sp>
      <p:sp>
        <p:nvSpPr>
          <p:cNvPr id="4" name="Titel 3"/>
          <p:cNvSpPr>
            <a:spLocks noGrp="1"/>
          </p:cNvSpPr>
          <p:nvPr>
            <p:ph type="title"/>
          </p:nvPr>
        </p:nvSpPr>
        <p:spPr/>
        <p:txBody>
          <a:bodyPr/>
          <a:lstStyle/>
          <a:p>
            <a:r>
              <a:rPr lang="de-DE" dirty="0"/>
              <a:t>So macht es </a:t>
            </a:r>
            <a:r>
              <a:rPr lang="de-DE" dirty="0" err="1"/>
              <a:t>peter</a:t>
            </a:r>
            <a:endParaRPr lang="de-DE" dirty="0"/>
          </a:p>
        </p:txBody>
      </p:sp>
    </p:spTree>
    <p:extLst>
      <p:ext uri="{BB962C8B-B14F-4D97-AF65-F5344CB8AC3E}">
        <p14:creationId xmlns:p14="http://schemas.microsoft.com/office/powerpoint/2010/main" val="265912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2638"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So macht es </a:t>
            </a:r>
            <a:r>
              <a:rPr lang="de-DE" dirty="0" err="1"/>
              <a:t>peter</a:t>
            </a:r>
            <a:r>
              <a:rPr lang="de-DE" dirty="0"/>
              <a:t>…..fast ein </a:t>
            </a:r>
            <a:r>
              <a:rPr lang="de-DE" dirty="0" err="1"/>
              <a:t>jahr</a:t>
            </a:r>
            <a:r>
              <a:rPr lang="de-DE" dirty="0"/>
              <a:t> später </a:t>
            </a:r>
            <a:r>
              <a:rPr lang="de-DE" sz="1600" dirty="0"/>
              <a:t>17.04.2024</a:t>
            </a:r>
          </a:p>
        </p:txBody>
      </p:sp>
      <p:pic>
        <p:nvPicPr>
          <p:cNvPr id="5" name="Grafik 4"/>
          <p:cNvPicPr>
            <a:picLocks noChangeAspect="1"/>
          </p:cNvPicPr>
          <p:nvPr/>
        </p:nvPicPr>
        <p:blipFill>
          <a:blip r:embed="rId2"/>
          <a:stretch>
            <a:fillRect/>
          </a:stretch>
        </p:blipFill>
        <p:spPr>
          <a:xfrm>
            <a:off x="298450" y="2761811"/>
            <a:ext cx="6927023" cy="5638800"/>
          </a:xfrm>
          <a:prstGeom prst="rect">
            <a:avLst/>
          </a:prstGeom>
          <a:ln>
            <a:solidFill>
              <a:schemeClr val="accent1">
                <a:lumMod val="60000"/>
                <a:lumOff val="40000"/>
              </a:schemeClr>
            </a:solidFill>
          </a:ln>
        </p:spPr>
      </p:pic>
      <p:sp>
        <p:nvSpPr>
          <p:cNvPr id="6" name="Rechteck 5"/>
          <p:cNvSpPr/>
          <p:nvPr/>
        </p:nvSpPr>
        <p:spPr>
          <a:xfrm>
            <a:off x="8680450" y="10369409"/>
            <a:ext cx="6096000" cy="70788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0" i="0" u="sng"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hlinkClick r:id="rId3"/>
              </a:rPr>
              <a:t>https://bavinfo.net/AbfallwirtschaftSuedholsteinAWSH</a:t>
            </a:r>
            <a:endParaRPr kumimoji="0" lang="de-DE" sz="4000" b="0" i="0" u="none" strike="noStrike" kern="0" cap="none" spc="0" normalizeH="0" baseline="0" noProof="0" dirty="0">
              <a:ln>
                <a:noFill/>
              </a:ln>
              <a:solidFill>
                <a:sysClr val="windowText" lastClr="000000"/>
              </a:solidFill>
              <a:effectLst/>
              <a:uLnTx/>
              <a:uFillTx/>
            </a:endParaRPr>
          </a:p>
        </p:txBody>
      </p:sp>
      <p:pic>
        <p:nvPicPr>
          <p:cNvPr id="6146" name="Grafik 6" descr="image0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72978" y="7417652"/>
            <a:ext cx="3019425"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p:cNvPicPr>
            <a:picLocks noChangeAspect="1"/>
          </p:cNvPicPr>
          <p:nvPr/>
        </p:nvPicPr>
        <p:blipFill>
          <a:blip r:embed="rId5"/>
          <a:stretch>
            <a:fillRect/>
          </a:stretch>
        </p:blipFill>
        <p:spPr>
          <a:xfrm>
            <a:off x="8070850" y="2761811"/>
            <a:ext cx="8097521" cy="6866941"/>
          </a:xfrm>
          <a:prstGeom prst="rect">
            <a:avLst/>
          </a:prstGeom>
          <a:ln>
            <a:solidFill>
              <a:schemeClr val="accent1">
                <a:lumMod val="60000"/>
                <a:lumOff val="40000"/>
              </a:schemeClr>
            </a:solidFill>
          </a:ln>
        </p:spPr>
      </p:pic>
      <p:sp>
        <p:nvSpPr>
          <p:cNvPr id="9" name="Multiplizieren 8"/>
          <p:cNvSpPr/>
          <p:nvPr/>
        </p:nvSpPr>
        <p:spPr>
          <a:xfrm>
            <a:off x="1136650" y="3902075"/>
            <a:ext cx="4884691" cy="4200464"/>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5564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25</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4" name="Titel 3"/>
          <p:cNvSpPr>
            <a:spLocks noGrp="1"/>
          </p:cNvSpPr>
          <p:nvPr>
            <p:ph type="title"/>
          </p:nvPr>
        </p:nvSpPr>
        <p:spPr>
          <a:xfrm>
            <a:off x="600584" y="610847"/>
            <a:ext cx="18896007" cy="2185798"/>
          </a:xfrm>
        </p:spPr>
        <p:txBody>
          <a:bodyPr>
            <a:normAutofit/>
          </a:bodyPr>
          <a:lstStyle/>
          <a:p>
            <a:r>
              <a:rPr lang="de-DE" b="1" dirty="0" err="1">
                <a:solidFill>
                  <a:srgbClr val="FF0000"/>
                </a:solidFill>
              </a:rPr>
              <a:t>MUSTerportal</a:t>
            </a:r>
            <a:r>
              <a:rPr lang="de-DE" b="1" dirty="0">
                <a:solidFill>
                  <a:srgbClr val="FF0000"/>
                </a:solidFill>
              </a:rPr>
              <a:t> mit </a:t>
            </a:r>
            <a:r>
              <a:rPr lang="de-DE" b="1" dirty="0" err="1">
                <a:solidFill>
                  <a:srgbClr val="FF0000"/>
                </a:solidFill>
              </a:rPr>
              <a:t>qr</a:t>
            </a:r>
            <a:r>
              <a:rPr lang="de-DE" b="1" dirty="0">
                <a:solidFill>
                  <a:srgbClr val="FF0000"/>
                </a:solidFill>
              </a:rPr>
              <a:t>-code </a:t>
            </a:r>
            <a:r>
              <a:rPr lang="de-DE" b="1" dirty="0" err="1">
                <a:solidFill>
                  <a:srgbClr val="FF0000"/>
                </a:solidFill>
              </a:rPr>
              <a:t>zuschussmodell</a:t>
            </a:r>
            <a:r>
              <a:rPr lang="de-DE" b="1" dirty="0">
                <a:solidFill>
                  <a:srgbClr val="FF0000"/>
                </a:solidFill>
              </a:rPr>
              <a:t> final klären</a:t>
            </a:r>
            <a:br>
              <a:rPr lang="de-DE" b="1" dirty="0">
                <a:solidFill>
                  <a:srgbClr val="FF0000"/>
                </a:solidFill>
              </a:rPr>
            </a:br>
            <a:r>
              <a:rPr lang="de-DE" b="1" dirty="0">
                <a:solidFill>
                  <a:srgbClr val="FF0000"/>
                </a:solidFill>
              </a:rPr>
              <a:t/>
            </a:r>
            <a:br>
              <a:rPr lang="de-DE" b="1" dirty="0">
                <a:solidFill>
                  <a:srgbClr val="FF0000"/>
                </a:solidFill>
              </a:rPr>
            </a:br>
            <a:r>
              <a:rPr lang="de-DE" b="1" dirty="0">
                <a:solidFill>
                  <a:srgbClr val="FF0000"/>
                </a:solidFill>
                <a:hlinkClick r:id="rId2"/>
              </a:rPr>
              <a:t>https://www.meinebav.com/jemiyz/login</a:t>
            </a:r>
            <a:endParaRPr lang="de-DE" b="1" dirty="0">
              <a:solidFill>
                <a:srgbClr val="FF0000"/>
              </a:solidFill>
            </a:endParaRPr>
          </a:p>
        </p:txBody>
      </p:sp>
      <p:pic>
        <p:nvPicPr>
          <p:cNvPr id="5" name="Grafik 4"/>
          <p:cNvPicPr>
            <a:picLocks noChangeAspect="1"/>
          </p:cNvPicPr>
          <p:nvPr/>
        </p:nvPicPr>
        <p:blipFill>
          <a:blip r:embed="rId3"/>
          <a:stretch>
            <a:fillRect/>
          </a:stretch>
        </p:blipFill>
        <p:spPr>
          <a:xfrm>
            <a:off x="384596" y="2658899"/>
            <a:ext cx="15156402" cy="5478613"/>
          </a:xfrm>
          <a:prstGeom prst="rect">
            <a:avLst/>
          </a:prstGeom>
          <a:ln>
            <a:solidFill>
              <a:schemeClr val="accent1"/>
            </a:solidFill>
          </a:ln>
        </p:spPr>
      </p:pic>
      <p:pic>
        <p:nvPicPr>
          <p:cNvPr id="6" name="Grafik 5"/>
          <p:cNvPicPr>
            <a:picLocks noChangeAspect="1"/>
          </p:cNvPicPr>
          <p:nvPr/>
        </p:nvPicPr>
        <p:blipFill>
          <a:blip r:embed="rId4"/>
          <a:stretch>
            <a:fillRect/>
          </a:stretch>
        </p:blipFill>
        <p:spPr>
          <a:xfrm>
            <a:off x="7760730" y="7972738"/>
            <a:ext cx="11735861" cy="3104176"/>
          </a:xfrm>
          <a:prstGeom prst="rect">
            <a:avLst/>
          </a:prstGeom>
          <a:ln>
            <a:solidFill>
              <a:schemeClr val="accent1"/>
            </a:solidFill>
          </a:ln>
        </p:spPr>
      </p:pic>
      <p:sp>
        <p:nvSpPr>
          <p:cNvPr id="7" name="Textfeld 6"/>
          <p:cNvSpPr txBox="1"/>
          <p:nvPr/>
        </p:nvSpPr>
        <p:spPr>
          <a:xfrm>
            <a:off x="600584" y="9007564"/>
            <a:ext cx="574807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FF0000"/>
                </a:solidFill>
                <a:effectLst/>
                <a:uLnTx/>
                <a:uFillTx/>
                <a:latin typeface="Arial"/>
                <a:ea typeface="+mn-ea"/>
                <a:cs typeface="+mn-cs"/>
              </a:rPr>
              <a:t>Passwort. nabel2024!</a:t>
            </a:r>
            <a:br>
              <a:rPr kumimoji="0" lang="de-DE" sz="1800" b="1" i="0" u="none" strike="noStrike" kern="1200" cap="none" spc="0" normalizeH="0" baseline="0" noProof="0" dirty="0">
                <a:ln>
                  <a:noFill/>
                </a:ln>
                <a:solidFill>
                  <a:srgbClr val="FF0000"/>
                </a:solidFill>
                <a:effectLst/>
                <a:uLnTx/>
                <a:uFillTx/>
                <a:latin typeface="Arial"/>
                <a:ea typeface="+mn-ea"/>
                <a:cs typeface="+mn-cs"/>
              </a:rPr>
            </a:br>
            <a:endParaRPr kumimoji="0" lang="de-DE"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8390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2638"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a:xfrm>
            <a:off x="603250" y="168275"/>
            <a:ext cx="17007696" cy="2185952"/>
          </a:xfrm>
        </p:spPr>
        <p:txBody>
          <a:bodyPr/>
          <a:lstStyle/>
          <a:p>
            <a:r>
              <a:rPr lang="de-DE" dirty="0"/>
              <a:t>So macht es </a:t>
            </a:r>
            <a:r>
              <a:rPr lang="de-DE" dirty="0" err="1"/>
              <a:t>yannick</a:t>
            </a:r>
            <a:r>
              <a:rPr lang="de-DE" dirty="0"/>
              <a:t>……</a:t>
            </a: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3850" y="4130675"/>
            <a:ext cx="8527055" cy="3276600"/>
          </a:xfrm>
          <a:prstGeom prst="rect">
            <a:avLst/>
          </a:prstGeom>
        </p:spPr>
      </p:pic>
    </p:spTree>
    <p:extLst>
      <p:ext uri="{BB962C8B-B14F-4D97-AF65-F5344CB8AC3E}">
        <p14:creationId xmlns:p14="http://schemas.microsoft.com/office/powerpoint/2010/main" val="109421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27</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3" name="Textplatzhalter 2"/>
          <p:cNvSpPr>
            <a:spLocks noGrp="1"/>
          </p:cNvSpPr>
          <p:nvPr>
            <p:ph type="body" sz="half" idx="2"/>
          </p:nvPr>
        </p:nvSpPr>
        <p:spPr>
          <a:xfrm>
            <a:off x="792097" y="7240804"/>
            <a:ext cx="18704494" cy="3812426"/>
          </a:xfrm>
        </p:spPr>
        <p:txBody>
          <a:bodyPr/>
          <a:lstStyle/>
          <a:p>
            <a:r>
              <a:rPr lang="de-DE" sz="2968" dirty="0"/>
              <a:t>Aktuelle AG-Beiträge:		 Kaufm.: 23,52 €       |      </a:t>
            </a:r>
            <a:r>
              <a:rPr lang="de-DE" sz="2968" dirty="0" err="1"/>
              <a:t>Gewerbl</a:t>
            </a:r>
            <a:r>
              <a:rPr lang="de-DE" sz="2968" dirty="0"/>
              <a:t>.: 0,13 € pro geleistete Stunde</a:t>
            </a:r>
          </a:p>
          <a:p>
            <a:endParaRPr lang="de-DE" sz="495" dirty="0"/>
          </a:p>
          <a:p>
            <a:r>
              <a:rPr lang="de-DE" sz="2968" dirty="0"/>
              <a:t>Rechenbeispiel auf 30 € AG-Beitrag:</a:t>
            </a:r>
          </a:p>
          <a:p>
            <a:endParaRPr lang="de-DE" sz="165" dirty="0"/>
          </a:p>
          <a:p>
            <a:r>
              <a:rPr lang="de-DE" sz="2638" dirty="0"/>
              <a:t>VWL kosten den Arbeitgeber ca. 36€ p.m. und davon kommen 17€ </a:t>
            </a:r>
            <a:r>
              <a:rPr lang="de-DE" sz="2638" dirty="0" err="1"/>
              <a:t>p.m</a:t>
            </a:r>
            <a:r>
              <a:rPr lang="de-DE" sz="2638" dirty="0"/>
              <a:t>  beim Mitarbeiter an</a:t>
            </a:r>
          </a:p>
          <a:p>
            <a:r>
              <a:rPr lang="de-DE" sz="2638" dirty="0"/>
              <a:t>bAV kostet den Arbeitgeber         30€ p.m. und davon kommen 30€ p.m. beim Mitarbeiter an</a:t>
            </a:r>
          </a:p>
          <a:p>
            <a:endParaRPr lang="de-DE" sz="165" dirty="0"/>
          </a:p>
          <a:p>
            <a:r>
              <a:rPr lang="de-DE" sz="2638" b="1" dirty="0"/>
              <a:t>Doppelt ertragreich – doppelt erfolgreich mit der Lösung „VWL in der </a:t>
            </a:r>
            <a:r>
              <a:rPr lang="de-DE" sz="2638" b="1" dirty="0" err="1"/>
              <a:t>bAV</a:t>
            </a:r>
            <a:r>
              <a:rPr lang="de-DE" sz="2638" b="1" dirty="0"/>
              <a:t>“.</a:t>
            </a:r>
          </a:p>
          <a:p>
            <a:endParaRPr lang="de-DE" dirty="0"/>
          </a:p>
        </p:txBody>
      </p:sp>
      <p:sp>
        <p:nvSpPr>
          <p:cNvPr id="4" name="Titel 3"/>
          <p:cNvSpPr>
            <a:spLocks noGrp="1"/>
          </p:cNvSpPr>
          <p:nvPr>
            <p:ph type="title"/>
          </p:nvPr>
        </p:nvSpPr>
        <p:spPr/>
        <p:txBody>
          <a:bodyPr/>
          <a:lstStyle/>
          <a:p>
            <a:r>
              <a:rPr lang="de-DE" dirty="0"/>
              <a:t>Vermögenswirksame Leistungen</a:t>
            </a:r>
          </a:p>
        </p:txBody>
      </p:sp>
      <p:pic>
        <p:nvPicPr>
          <p:cNvPr id="5" name="Grafik 4"/>
          <p:cNvPicPr>
            <a:picLocks noChangeAspect="1"/>
          </p:cNvPicPr>
          <p:nvPr/>
        </p:nvPicPr>
        <p:blipFill>
          <a:blip r:embed="rId2"/>
          <a:stretch>
            <a:fillRect/>
          </a:stretch>
        </p:blipFill>
        <p:spPr>
          <a:xfrm>
            <a:off x="3105080" y="2790153"/>
            <a:ext cx="12514890" cy="3999936"/>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0671" y="936860"/>
            <a:ext cx="3749124" cy="1183264"/>
          </a:xfrm>
          <a:prstGeom prst="rect">
            <a:avLst/>
          </a:prstGeom>
        </p:spPr>
      </p:pic>
    </p:spTree>
    <p:extLst>
      <p:ext uri="{BB962C8B-B14F-4D97-AF65-F5344CB8AC3E}">
        <p14:creationId xmlns:p14="http://schemas.microsoft.com/office/powerpoint/2010/main" val="66552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28</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4" name="Titel 3"/>
          <p:cNvSpPr>
            <a:spLocks noGrp="1"/>
          </p:cNvSpPr>
          <p:nvPr>
            <p:ph type="title"/>
          </p:nvPr>
        </p:nvSpPr>
        <p:spPr/>
        <p:txBody>
          <a:bodyPr/>
          <a:lstStyle/>
          <a:p>
            <a:r>
              <a:rPr lang="de-DE" dirty="0"/>
              <a:t>Die Pflicht und die Kür</a:t>
            </a:r>
          </a:p>
        </p:txBody>
      </p:sp>
      <p:pic>
        <p:nvPicPr>
          <p:cNvPr id="5" name="Grafik 4" descr="afm_Flyer_Hermann-Lother.pdf - Adobe Acrobat Reader DC"/>
          <p:cNvPicPr>
            <a:picLocks noChangeAspect="1"/>
          </p:cNvPicPr>
          <p:nvPr/>
        </p:nvPicPr>
        <p:blipFill rotWithShape="1">
          <a:blip r:embed="rId2" cstate="print">
            <a:extLst>
              <a:ext uri="{28A0092B-C50C-407E-A947-70E740481C1C}">
                <a14:useLocalDpi xmlns:a14="http://schemas.microsoft.com/office/drawing/2010/main" val="0"/>
              </a:ext>
            </a:extLst>
          </a:blip>
          <a:srcRect l="1970" t="14669" r="2371" b="11580"/>
          <a:stretch/>
        </p:blipFill>
        <p:spPr>
          <a:xfrm>
            <a:off x="158877" y="2594912"/>
            <a:ext cx="19945223" cy="6328456"/>
          </a:xfrm>
          <a:prstGeom prst="rect">
            <a:avLst/>
          </a:prstGeom>
        </p:spPr>
      </p:pic>
      <p:sp>
        <p:nvSpPr>
          <p:cNvPr id="6" name="Rechteck 5"/>
          <p:cNvSpPr/>
          <p:nvPr/>
        </p:nvSpPr>
        <p:spPr>
          <a:xfrm>
            <a:off x="600583" y="2995518"/>
            <a:ext cx="4182527" cy="13803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platzhalter 2"/>
          <p:cNvSpPr>
            <a:spLocks noGrp="1"/>
          </p:cNvSpPr>
          <p:nvPr>
            <p:ph type="body" sz="half" idx="2"/>
          </p:nvPr>
        </p:nvSpPr>
        <p:spPr>
          <a:xfrm>
            <a:off x="600584" y="8818800"/>
            <a:ext cx="18704494" cy="2258113"/>
          </a:xfrm>
        </p:spPr>
        <p:txBody>
          <a:bodyPr/>
          <a:lstStyle/>
          <a:p>
            <a:pPr>
              <a:lnSpc>
                <a:spcPct val="100000"/>
              </a:lnSpc>
            </a:pPr>
            <a:r>
              <a:rPr lang="de-DE" b="1" dirty="0"/>
              <a:t>Zuschussmöglichkeiten:</a:t>
            </a:r>
            <a:r>
              <a:rPr lang="de-DE" dirty="0"/>
              <a:t>	</a:t>
            </a:r>
            <a:r>
              <a:rPr lang="de-DE" b="1" dirty="0">
                <a:solidFill>
                  <a:srgbClr val="FF0000"/>
                </a:solidFill>
              </a:rPr>
              <a:t>Pflicht: 	15%   (Ausnahme Tarifvertrag)</a:t>
            </a:r>
          </a:p>
          <a:p>
            <a:pPr>
              <a:lnSpc>
                <a:spcPct val="100000"/>
              </a:lnSpc>
            </a:pPr>
            <a:r>
              <a:rPr lang="de-DE" b="1" dirty="0"/>
              <a:t>				</a:t>
            </a:r>
            <a:r>
              <a:rPr lang="de-DE" b="1" dirty="0">
                <a:solidFill>
                  <a:srgbClr val="FFC000"/>
                </a:solidFill>
              </a:rPr>
              <a:t>Standard: 	20%   (Keine Bereicherung des AG)</a:t>
            </a:r>
          </a:p>
          <a:p>
            <a:pPr>
              <a:lnSpc>
                <a:spcPct val="100000"/>
              </a:lnSpc>
            </a:pPr>
            <a:r>
              <a:rPr lang="de-DE" b="1" dirty="0"/>
              <a:t>				</a:t>
            </a:r>
            <a:r>
              <a:rPr lang="de-DE" b="1" dirty="0">
                <a:solidFill>
                  <a:srgbClr val="00B050"/>
                </a:solidFill>
              </a:rPr>
              <a:t>Kür:		30%+ (Empfehlung für attraktive AG)</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666" y="2995517"/>
            <a:ext cx="3484361" cy="1338898"/>
          </a:xfrm>
          <a:prstGeom prst="rect">
            <a:avLst/>
          </a:prstGeom>
        </p:spPr>
      </p:pic>
    </p:spTree>
    <p:extLst>
      <p:ext uri="{BB962C8B-B14F-4D97-AF65-F5344CB8AC3E}">
        <p14:creationId xmlns:p14="http://schemas.microsoft.com/office/powerpoint/2010/main" val="367220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29</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4" name="Titel 3"/>
          <p:cNvSpPr>
            <a:spLocks noGrp="1"/>
          </p:cNvSpPr>
          <p:nvPr>
            <p:ph type="title"/>
          </p:nvPr>
        </p:nvSpPr>
        <p:spPr/>
        <p:txBody>
          <a:bodyPr/>
          <a:lstStyle/>
          <a:p>
            <a:r>
              <a:rPr lang="de-DE" dirty="0"/>
              <a:t>Finanzieller aufwand AG 20% oder 30%</a:t>
            </a:r>
          </a:p>
        </p:txBody>
      </p:sp>
      <p:pic>
        <p:nvPicPr>
          <p:cNvPr id="15" name="Grafik 14"/>
          <p:cNvPicPr>
            <a:picLocks noChangeAspect="1"/>
          </p:cNvPicPr>
          <p:nvPr/>
        </p:nvPicPr>
        <p:blipFill>
          <a:blip r:embed="rId2"/>
          <a:stretch>
            <a:fillRect/>
          </a:stretch>
        </p:blipFill>
        <p:spPr>
          <a:xfrm>
            <a:off x="10341418" y="2716821"/>
            <a:ext cx="9318948" cy="941094"/>
          </a:xfrm>
          <a:prstGeom prst="rect">
            <a:avLst/>
          </a:prstGeom>
          <a:ln w="28575" cmpd="dbl">
            <a:solidFill>
              <a:srgbClr val="C60000"/>
            </a:solidFill>
          </a:ln>
        </p:spPr>
      </p:pic>
      <p:sp>
        <p:nvSpPr>
          <p:cNvPr id="10" name="Ellipse 9"/>
          <p:cNvSpPr/>
          <p:nvPr/>
        </p:nvSpPr>
        <p:spPr>
          <a:xfrm>
            <a:off x="18896128" y="3174364"/>
            <a:ext cx="764238" cy="50260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pic>
        <p:nvPicPr>
          <p:cNvPr id="6" name="Grafik 5"/>
          <p:cNvPicPr>
            <a:picLocks noChangeAspect="1"/>
          </p:cNvPicPr>
          <p:nvPr/>
        </p:nvPicPr>
        <p:blipFill>
          <a:blip r:embed="rId3"/>
          <a:stretch>
            <a:fillRect/>
          </a:stretch>
        </p:blipFill>
        <p:spPr>
          <a:xfrm>
            <a:off x="295511" y="7414240"/>
            <a:ext cx="9740834" cy="3209326"/>
          </a:xfrm>
          <a:prstGeom prst="rect">
            <a:avLst/>
          </a:prstGeom>
          <a:ln>
            <a:solidFill>
              <a:schemeClr val="accent1"/>
            </a:solidFill>
          </a:ln>
        </p:spPr>
      </p:pic>
      <p:sp>
        <p:nvSpPr>
          <p:cNvPr id="11" name="Ellipse 10"/>
          <p:cNvSpPr/>
          <p:nvPr/>
        </p:nvSpPr>
        <p:spPr>
          <a:xfrm>
            <a:off x="7656198" y="9464499"/>
            <a:ext cx="700392" cy="436252"/>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Ellipse 11"/>
          <p:cNvSpPr/>
          <p:nvPr/>
        </p:nvSpPr>
        <p:spPr>
          <a:xfrm>
            <a:off x="7656198" y="10181336"/>
            <a:ext cx="700392" cy="436252"/>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pic>
        <p:nvPicPr>
          <p:cNvPr id="8" name="Grafik 7"/>
          <p:cNvPicPr>
            <a:picLocks noChangeAspect="1"/>
          </p:cNvPicPr>
          <p:nvPr/>
        </p:nvPicPr>
        <p:blipFill>
          <a:blip r:embed="rId4"/>
          <a:stretch>
            <a:fillRect/>
          </a:stretch>
        </p:blipFill>
        <p:spPr>
          <a:xfrm>
            <a:off x="295511" y="2649248"/>
            <a:ext cx="9740834" cy="4487846"/>
          </a:xfrm>
          <a:prstGeom prst="rect">
            <a:avLst/>
          </a:prstGeom>
          <a:ln>
            <a:solidFill>
              <a:schemeClr val="accent1"/>
            </a:solidFill>
          </a:ln>
        </p:spPr>
      </p:pic>
      <p:sp>
        <p:nvSpPr>
          <p:cNvPr id="20" name="Ellipse 19"/>
          <p:cNvSpPr/>
          <p:nvPr/>
        </p:nvSpPr>
        <p:spPr>
          <a:xfrm>
            <a:off x="9272107" y="6007898"/>
            <a:ext cx="764238" cy="50260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Ellipse 6"/>
          <p:cNvSpPr/>
          <p:nvPr/>
        </p:nvSpPr>
        <p:spPr>
          <a:xfrm>
            <a:off x="9319226" y="3133640"/>
            <a:ext cx="764238" cy="50260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pic>
        <p:nvPicPr>
          <p:cNvPr id="9" name="Grafik 8"/>
          <p:cNvPicPr>
            <a:picLocks noChangeAspect="1"/>
          </p:cNvPicPr>
          <p:nvPr/>
        </p:nvPicPr>
        <p:blipFill>
          <a:blip r:embed="rId5"/>
          <a:stretch>
            <a:fillRect/>
          </a:stretch>
        </p:blipFill>
        <p:spPr>
          <a:xfrm>
            <a:off x="10341418" y="7475000"/>
            <a:ext cx="9318948" cy="3056829"/>
          </a:xfrm>
          <a:prstGeom prst="rect">
            <a:avLst/>
          </a:prstGeom>
          <a:ln w="28575" cmpd="dbl">
            <a:solidFill>
              <a:srgbClr val="C60000"/>
            </a:solidFill>
          </a:ln>
        </p:spPr>
      </p:pic>
      <p:sp>
        <p:nvSpPr>
          <p:cNvPr id="14" name="Ellipse 13"/>
          <p:cNvSpPr/>
          <p:nvPr/>
        </p:nvSpPr>
        <p:spPr>
          <a:xfrm>
            <a:off x="17258084" y="9464499"/>
            <a:ext cx="700392" cy="436252"/>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Ellipse 12"/>
          <p:cNvSpPr/>
          <p:nvPr/>
        </p:nvSpPr>
        <p:spPr>
          <a:xfrm>
            <a:off x="17397031" y="10127684"/>
            <a:ext cx="700392" cy="436252"/>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pic>
        <p:nvPicPr>
          <p:cNvPr id="16" name="Grafik 15"/>
          <p:cNvPicPr>
            <a:picLocks noChangeAspect="1"/>
          </p:cNvPicPr>
          <p:nvPr/>
        </p:nvPicPr>
        <p:blipFill>
          <a:blip r:embed="rId6"/>
          <a:stretch>
            <a:fillRect/>
          </a:stretch>
        </p:blipFill>
        <p:spPr>
          <a:xfrm>
            <a:off x="12578266" y="3768999"/>
            <a:ext cx="5030014" cy="2888754"/>
          </a:xfrm>
          <a:prstGeom prst="rect">
            <a:avLst/>
          </a:prstGeom>
        </p:spPr>
      </p:pic>
      <p:sp>
        <p:nvSpPr>
          <p:cNvPr id="17" name="Textfeld 16"/>
          <p:cNvSpPr txBox="1"/>
          <p:nvPr/>
        </p:nvSpPr>
        <p:spPr>
          <a:xfrm>
            <a:off x="12705567" y="6661409"/>
            <a:ext cx="4523423" cy="498278"/>
          </a:xfrm>
          <a:prstGeom prst="rect">
            <a:avLst/>
          </a:prstGeom>
          <a:noFill/>
          <a:ln>
            <a:solidFill>
              <a:srgbClr val="C6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638" b="1" i="0" u="none" strike="noStrike" kern="1200" cap="all" spc="0" normalizeH="0" baseline="0" noProof="0">
                <a:ln>
                  <a:noFill/>
                </a:ln>
                <a:solidFill>
                  <a:srgbClr val="92D050"/>
                </a:solidFill>
                <a:effectLst/>
                <a:uLnTx/>
                <a:uFillTx/>
                <a:latin typeface="Arial" panose="020B0604020202020204" pitchFamily="34" charset="0"/>
                <a:ea typeface="+mn-ea"/>
                <a:cs typeface="Arial" panose="020B0604020202020204" pitchFamily="34" charset="0"/>
              </a:rPr>
              <a:t>AG-Aufwand von 2,19 €</a:t>
            </a:r>
            <a:endParaRPr kumimoji="0" lang="de-DE" sz="1979"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1817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767"/>
        </a:solidFill>
        <a:effectLst/>
      </p:bgPr>
    </p:bg>
    <p:spTree>
      <p:nvGrpSpPr>
        <p:cNvPr id="1" name=""/>
        <p:cNvGrpSpPr/>
        <p:nvPr/>
      </p:nvGrpSpPr>
      <p:grpSpPr>
        <a:xfrm>
          <a:off x="0" y="0"/>
          <a:ext cx="0" cy="0"/>
          <a:chOff x="0" y="0"/>
          <a:chExt cx="0" cy="0"/>
        </a:xfrm>
      </p:grpSpPr>
      <p:sp>
        <p:nvSpPr>
          <p:cNvPr id="31" name="Sprechblase: rechteckig mit abgerundeten Ecken 30">
            <a:extLst>
              <a:ext uri="{FF2B5EF4-FFF2-40B4-BE49-F238E27FC236}">
                <a16:creationId xmlns:a16="http://schemas.microsoft.com/office/drawing/2014/main" xmlns="" id="{C16EA805-659E-4406-AC86-CF72F7F63298}"/>
              </a:ext>
            </a:extLst>
          </p:cNvPr>
          <p:cNvSpPr/>
          <p:nvPr/>
        </p:nvSpPr>
        <p:spPr>
          <a:xfrm>
            <a:off x="2047347" y="3517900"/>
            <a:ext cx="4018474" cy="1850189"/>
          </a:xfrm>
          <a:prstGeom prst="wedgeRoundRectCallout">
            <a:avLst>
              <a:gd name="adj1" fmla="val -17225"/>
              <a:gd name="adj2" fmla="val 72687"/>
              <a:gd name="adj3" fmla="val 16667"/>
            </a:avLst>
          </a:prstGeom>
          <a:solidFill>
            <a:schemeClr val="bg1"/>
          </a:solidFill>
          <a:ln>
            <a:noFill/>
          </a:ln>
          <a:effectLst>
            <a:outerShdw dist="76200" dir="1200000" algn="tl" rotWithShape="0">
              <a:schemeClr val="bg1">
                <a:alpha val="35000"/>
              </a:scheme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90000"/>
              </a:lnSpc>
              <a:spcAft>
                <a:spcPts val="1649"/>
              </a:spcAft>
            </a:pPr>
            <a:r>
              <a:rPr lang="en-US" sz="3298" dirty="0">
                <a:solidFill>
                  <a:prstClr val="black"/>
                </a:solidFill>
                <a:latin typeface="Arial" panose="020B0604020202020204" pitchFamily="34" charset="0"/>
                <a:cs typeface="Arial" panose="020B0604020202020204" pitchFamily="34" charset="0"/>
              </a:rPr>
              <a:t>Sie </a:t>
            </a:r>
            <a:r>
              <a:rPr lang="en-US" sz="3298" dirty="0" err="1">
                <a:solidFill>
                  <a:prstClr val="black"/>
                </a:solidFill>
                <a:latin typeface="Arial" panose="020B0604020202020204" pitchFamily="34" charset="0"/>
                <a:cs typeface="Arial" panose="020B0604020202020204" pitchFamily="34" charset="0"/>
              </a:rPr>
              <a:t>sind</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nicht</a:t>
            </a:r>
            <a:r>
              <a:rPr lang="en-US" sz="3298" dirty="0">
                <a:solidFill>
                  <a:prstClr val="black"/>
                </a:solidFill>
                <a:latin typeface="Arial" panose="020B0604020202020204" pitchFamily="34" charset="0"/>
                <a:cs typeface="Arial" panose="020B0604020202020204" pitchFamily="34" charset="0"/>
              </a:rPr>
              <a:t> der </a:t>
            </a:r>
            <a:r>
              <a:rPr lang="en-US" sz="3298" dirty="0" err="1">
                <a:solidFill>
                  <a:prstClr val="black"/>
                </a:solidFill>
                <a:latin typeface="Arial" panose="020B0604020202020204" pitchFamily="34" charset="0"/>
                <a:cs typeface="Arial" panose="020B0604020202020204" pitchFamily="34" charset="0"/>
              </a:rPr>
              <a:t>Erste</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hier</a:t>
            </a:r>
            <a:r>
              <a:rPr lang="en-US" sz="3298" dirty="0">
                <a:solidFill>
                  <a:prstClr val="black"/>
                </a:solidFill>
                <a:latin typeface="Arial" panose="020B0604020202020204" pitchFamily="34" charset="0"/>
                <a:cs typeface="Arial" panose="020B0604020202020204" pitchFamily="34" charset="0"/>
              </a:rPr>
              <a:t>.</a:t>
            </a:r>
          </a:p>
        </p:txBody>
      </p:sp>
      <p:sp>
        <p:nvSpPr>
          <p:cNvPr id="32" name="Sprechblase: rechteckig mit abgerundeten Ecken 31">
            <a:extLst>
              <a:ext uri="{FF2B5EF4-FFF2-40B4-BE49-F238E27FC236}">
                <a16:creationId xmlns:a16="http://schemas.microsoft.com/office/drawing/2014/main" xmlns="" id="{02CE71E2-6C6D-4A41-ADFF-B833CA49CEF2}"/>
              </a:ext>
            </a:extLst>
          </p:cNvPr>
          <p:cNvSpPr/>
          <p:nvPr/>
        </p:nvSpPr>
        <p:spPr>
          <a:xfrm>
            <a:off x="6861575" y="3533775"/>
            <a:ext cx="4796015" cy="2166326"/>
          </a:xfrm>
          <a:prstGeom prst="wedgeRoundRectCallout">
            <a:avLst>
              <a:gd name="adj1" fmla="val -17810"/>
              <a:gd name="adj2" fmla="val 62500"/>
              <a:gd name="adj3" fmla="val 16667"/>
            </a:avLst>
          </a:prstGeom>
          <a:solidFill>
            <a:schemeClr val="bg1">
              <a:lumMod val="8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1649"/>
              </a:spcAft>
            </a:pPr>
            <a:r>
              <a:rPr lang="en-US" sz="3298" dirty="0">
                <a:solidFill>
                  <a:prstClr val="black"/>
                </a:solidFill>
                <a:latin typeface="Arial" panose="020B0604020202020204" pitchFamily="34" charset="0"/>
                <a:cs typeface="Arial" panose="020B0604020202020204" pitchFamily="34" charset="0"/>
              </a:rPr>
              <a:t>Die </a:t>
            </a:r>
            <a:r>
              <a:rPr lang="en-US" sz="3298" dirty="0" err="1">
                <a:solidFill>
                  <a:prstClr val="black"/>
                </a:solidFill>
                <a:latin typeface="Arial" panose="020B0604020202020204" pitchFamily="34" charset="0"/>
                <a:cs typeface="Arial" panose="020B0604020202020204" pitchFamily="34" charset="0"/>
              </a:rPr>
              <a:t>Meisten</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unserer</a:t>
            </a:r>
            <a:r>
              <a:rPr lang="en-US" sz="3298" dirty="0">
                <a:solidFill>
                  <a:prstClr val="black"/>
                </a:solidFill>
                <a:latin typeface="Arial" panose="020B0604020202020204" pitchFamily="34" charset="0"/>
                <a:cs typeface="Arial" panose="020B0604020202020204" pitchFamily="34" charset="0"/>
              </a:rPr>
              <a:t> Mitarbeiter </a:t>
            </a:r>
            <a:r>
              <a:rPr lang="en-US" sz="3298" dirty="0" err="1">
                <a:solidFill>
                  <a:prstClr val="black"/>
                </a:solidFill>
                <a:latin typeface="Arial" panose="020B0604020202020204" pitchFamily="34" charset="0"/>
                <a:cs typeface="Arial" panose="020B0604020202020204" pitchFamily="34" charset="0"/>
              </a:rPr>
              <a:t>sind</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schon</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über</a:t>
            </a:r>
            <a:r>
              <a:rPr lang="en-US" sz="3298" dirty="0">
                <a:solidFill>
                  <a:prstClr val="black"/>
                </a:solidFill>
                <a:latin typeface="Arial" panose="020B0604020202020204" pitchFamily="34" charset="0"/>
                <a:cs typeface="Arial" panose="020B0604020202020204" pitchFamily="34" charset="0"/>
              </a:rPr>
              <a:t> 50.</a:t>
            </a:r>
          </a:p>
        </p:txBody>
      </p:sp>
      <p:sp>
        <p:nvSpPr>
          <p:cNvPr id="33" name="Sprechblase: rechteckig mit abgerundeten Ecken 32">
            <a:extLst>
              <a:ext uri="{FF2B5EF4-FFF2-40B4-BE49-F238E27FC236}">
                <a16:creationId xmlns:a16="http://schemas.microsoft.com/office/drawing/2014/main" xmlns="" id="{E34EDDCC-4EFD-42CB-989C-9278A222B696}"/>
              </a:ext>
            </a:extLst>
          </p:cNvPr>
          <p:cNvSpPr/>
          <p:nvPr/>
        </p:nvSpPr>
        <p:spPr>
          <a:xfrm flipH="1">
            <a:off x="2047347" y="6637224"/>
            <a:ext cx="5637296" cy="2361016"/>
          </a:xfrm>
          <a:prstGeom prst="wedgeRoundRectCallout">
            <a:avLst/>
          </a:prstGeom>
          <a:solidFill>
            <a:schemeClr val="bg1">
              <a:lumMod val="9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98" dirty="0" err="1">
                <a:solidFill>
                  <a:prstClr val="black"/>
                </a:solidFill>
                <a:latin typeface="Arial" panose="020B0604020202020204" pitchFamily="34" charset="0"/>
                <a:cs typeface="Arial" panose="020B0604020202020204" pitchFamily="34" charset="0"/>
              </a:rPr>
              <a:t>Unsere</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Beschäftigten</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dürfen</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sich</a:t>
            </a:r>
            <a:r>
              <a:rPr lang="en-US" sz="3298" dirty="0">
                <a:solidFill>
                  <a:prstClr val="black"/>
                </a:solidFill>
                <a:latin typeface="Arial" panose="020B0604020202020204" pitchFamily="34" charset="0"/>
                <a:cs typeface="Arial" panose="020B0604020202020204" pitchFamily="34" charset="0"/>
              </a:rPr>
              <a:t> den </a:t>
            </a:r>
            <a:r>
              <a:rPr lang="en-US" sz="3298" dirty="0" err="1">
                <a:solidFill>
                  <a:prstClr val="black"/>
                </a:solidFill>
                <a:latin typeface="Arial" panose="020B0604020202020204" pitchFamily="34" charset="0"/>
                <a:cs typeface="Arial" panose="020B0604020202020204" pitchFamily="34" charset="0"/>
              </a:rPr>
              <a:t>Anbieter</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aussuchen</a:t>
            </a:r>
            <a:r>
              <a:rPr lang="en-US" sz="3298" dirty="0">
                <a:solidFill>
                  <a:prstClr val="black"/>
                </a:solidFill>
                <a:latin typeface="Arial" panose="020B0604020202020204" pitchFamily="34" charset="0"/>
                <a:cs typeface="Arial" panose="020B0604020202020204" pitchFamily="34" charset="0"/>
              </a:rPr>
              <a:t>.</a:t>
            </a:r>
            <a:endParaRPr lang="de-DE" sz="3298" dirty="0">
              <a:solidFill>
                <a:prstClr val="black"/>
              </a:solidFill>
              <a:latin typeface="Arial" panose="020B0604020202020204" pitchFamily="34" charset="0"/>
              <a:cs typeface="Arial" panose="020B0604020202020204" pitchFamily="34" charset="0"/>
            </a:endParaRPr>
          </a:p>
        </p:txBody>
      </p:sp>
      <p:sp>
        <p:nvSpPr>
          <p:cNvPr id="36" name="Sprechblase: rechteckig mit abgerundeten Ecken 35">
            <a:extLst>
              <a:ext uri="{FF2B5EF4-FFF2-40B4-BE49-F238E27FC236}">
                <a16:creationId xmlns:a16="http://schemas.microsoft.com/office/drawing/2014/main" xmlns="" id="{ECC9A55D-3D16-481C-9C8B-AA7E4E692533}"/>
              </a:ext>
            </a:extLst>
          </p:cNvPr>
          <p:cNvSpPr/>
          <p:nvPr/>
        </p:nvSpPr>
        <p:spPr>
          <a:xfrm>
            <a:off x="8250569" y="6637223"/>
            <a:ext cx="4796013" cy="2675141"/>
          </a:xfrm>
          <a:prstGeom prst="wedgeRoundRectCallout">
            <a:avLst/>
          </a:prstGeom>
          <a:solidFill>
            <a:schemeClr val="bg1"/>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98" dirty="0" err="1">
                <a:solidFill>
                  <a:prstClr val="black"/>
                </a:solidFill>
                <a:latin typeface="Arial" panose="020B0604020202020204" pitchFamily="34" charset="0"/>
                <a:cs typeface="Arial" panose="020B0604020202020204" pitchFamily="34" charset="0"/>
              </a:rPr>
              <a:t>Unsere</a:t>
            </a:r>
            <a:r>
              <a:rPr lang="en-US" sz="3298" dirty="0">
                <a:solidFill>
                  <a:prstClr val="black"/>
                </a:solidFill>
                <a:latin typeface="Arial" panose="020B0604020202020204" pitchFamily="34" charset="0"/>
                <a:cs typeface="Arial" panose="020B0604020202020204" pitchFamily="34" charset="0"/>
              </a:rPr>
              <a:t> Mitarbeiter </a:t>
            </a:r>
            <a:r>
              <a:rPr lang="en-US" sz="3298" dirty="0" err="1">
                <a:solidFill>
                  <a:prstClr val="black"/>
                </a:solidFill>
                <a:latin typeface="Arial" panose="020B0604020202020204" pitchFamily="34" charset="0"/>
                <a:cs typeface="Arial" panose="020B0604020202020204" pitchFamily="34" charset="0"/>
              </a:rPr>
              <a:t>bekommen</a:t>
            </a:r>
            <a:r>
              <a:rPr lang="en-US" sz="3298" dirty="0">
                <a:solidFill>
                  <a:prstClr val="black"/>
                </a:solidFill>
                <a:latin typeface="Arial" panose="020B0604020202020204" pitchFamily="34" charset="0"/>
                <a:cs typeface="Arial" panose="020B0604020202020204" pitchFamily="34" charset="0"/>
              </a:rPr>
              <a:t> die 15% </a:t>
            </a:r>
            <a:r>
              <a:rPr lang="en-US" sz="3298" dirty="0" err="1">
                <a:solidFill>
                  <a:prstClr val="black"/>
                </a:solidFill>
                <a:latin typeface="Arial" panose="020B0604020202020204" pitchFamily="34" charset="0"/>
                <a:cs typeface="Arial" panose="020B0604020202020204" pitchFamily="34" charset="0"/>
              </a:rPr>
              <a:t>Zuschuss</a:t>
            </a:r>
            <a:r>
              <a:rPr lang="en-US" sz="3298" dirty="0">
                <a:solidFill>
                  <a:prstClr val="black"/>
                </a:solidFill>
                <a:latin typeface="Arial" panose="020B0604020202020204" pitchFamily="34" charset="0"/>
                <a:cs typeface="Arial" panose="020B0604020202020204" pitchFamily="34" charset="0"/>
              </a:rPr>
              <a:t>.</a:t>
            </a:r>
            <a:endParaRPr lang="de-DE" sz="3298" dirty="0">
              <a:solidFill>
                <a:prstClr val="black"/>
              </a:solidFill>
              <a:latin typeface="Arial" panose="020B0604020202020204" pitchFamily="34" charset="0"/>
              <a:cs typeface="Arial" panose="020B0604020202020204" pitchFamily="34" charset="0"/>
            </a:endParaRPr>
          </a:p>
        </p:txBody>
      </p:sp>
      <p:sp>
        <p:nvSpPr>
          <p:cNvPr id="37" name="Sprechblase: rechteckig mit abgerundeten Ecken 36">
            <a:extLst>
              <a:ext uri="{FF2B5EF4-FFF2-40B4-BE49-F238E27FC236}">
                <a16:creationId xmlns:a16="http://schemas.microsoft.com/office/drawing/2014/main" xmlns="" id="{A45E6D16-3796-43F4-A549-0FD8F55047F2}"/>
              </a:ext>
            </a:extLst>
          </p:cNvPr>
          <p:cNvSpPr/>
          <p:nvPr/>
        </p:nvSpPr>
        <p:spPr>
          <a:xfrm flipH="1">
            <a:off x="13625208" y="6645381"/>
            <a:ext cx="4170634" cy="2166326"/>
          </a:xfrm>
          <a:prstGeom prst="wedgeRoundRectCallout">
            <a:avLst/>
          </a:prstGeom>
          <a:solidFill>
            <a:schemeClr val="bg1">
              <a:lumMod val="8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1649"/>
              </a:spcAft>
            </a:pPr>
            <a:r>
              <a:rPr lang="en-US" sz="3298" dirty="0" err="1">
                <a:solidFill>
                  <a:prstClr val="black"/>
                </a:solidFill>
                <a:latin typeface="Arial" panose="020B0604020202020204" pitchFamily="34" charset="0"/>
                <a:cs typeface="Arial" panose="020B0604020202020204" pitchFamily="34" charset="0"/>
              </a:rPr>
              <a:t>Gehalt</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ist</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denen</a:t>
            </a:r>
            <a:r>
              <a:rPr lang="en-US" sz="3298" dirty="0">
                <a:solidFill>
                  <a:prstClr val="black"/>
                </a:solidFill>
                <a:latin typeface="Arial" panose="020B0604020202020204" pitchFamily="34" charset="0"/>
                <a:cs typeface="Arial" panose="020B0604020202020204" pitchFamily="34" charset="0"/>
              </a:rPr>
              <a:t> das </a:t>
            </a:r>
            <a:r>
              <a:rPr lang="en-US" sz="3298" dirty="0" err="1">
                <a:solidFill>
                  <a:prstClr val="black"/>
                </a:solidFill>
                <a:latin typeface="Arial" panose="020B0604020202020204" pitchFamily="34" charset="0"/>
                <a:cs typeface="Arial" panose="020B0604020202020204" pitchFamily="34" charset="0"/>
              </a:rPr>
              <a:t>Wichtigste</a:t>
            </a:r>
            <a:r>
              <a:rPr lang="en-US" sz="3298" dirty="0">
                <a:solidFill>
                  <a:prstClr val="black"/>
                </a:solidFill>
                <a:latin typeface="Arial" panose="020B0604020202020204" pitchFamily="34" charset="0"/>
                <a:cs typeface="Arial" panose="020B0604020202020204" pitchFamily="34" charset="0"/>
              </a:rPr>
              <a:t>.</a:t>
            </a:r>
          </a:p>
        </p:txBody>
      </p:sp>
      <p:sp>
        <p:nvSpPr>
          <p:cNvPr id="38" name="Sprechblase: rechteckig mit abgerundeten Ecken 37">
            <a:extLst>
              <a:ext uri="{FF2B5EF4-FFF2-40B4-BE49-F238E27FC236}">
                <a16:creationId xmlns:a16="http://schemas.microsoft.com/office/drawing/2014/main" xmlns="" id="{C4619375-91F4-4E24-9211-D9D99F44E7F1}"/>
              </a:ext>
            </a:extLst>
          </p:cNvPr>
          <p:cNvSpPr/>
          <p:nvPr/>
        </p:nvSpPr>
        <p:spPr>
          <a:xfrm flipH="1">
            <a:off x="12453344" y="3521075"/>
            <a:ext cx="5342498" cy="2675143"/>
          </a:xfrm>
          <a:prstGeom prst="wedgeRoundRectCallout">
            <a:avLst>
              <a:gd name="adj1" fmla="val 26657"/>
              <a:gd name="adj2" fmla="val 63042"/>
              <a:gd name="adj3" fmla="val 16667"/>
            </a:avLst>
          </a:prstGeom>
          <a:solidFill>
            <a:schemeClr val="bg1">
              <a:lumMod val="9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1649"/>
              </a:spcAft>
            </a:pPr>
            <a:r>
              <a:rPr lang="en-US" sz="3298" dirty="0">
                <a:solidFill>
                  <a:prstClr val="black"/>
                </a:solidFill>
                <a:latin typeface="Arial" panose="020B0604020202020204" pitchFamily="34" charset="0"/>
                <a:cs typeface="Arial" panose="020B0604020202020204" pitchFamily="34" charset="0"/>
              </a:rPr>
              <a:t>Die Mitarbeiter </a:t>
            </a:r>
            <a:r>
              <a:rPr lang="en-US" sz="3298" dirty="0" err="1">
                <a:solidFill>
                  <a:prstClr val="black"/>
                </a:solidFill>
                <a:latin typeface="Arial" panose="020B0604020202020204" pitchFamily="34" charset="0"/>
                <a:cs typeface="Arial" panose="020B0604020202020204" pitchFamily="34" charset="0"/>
              </a:rPr>
              <a:t>wollen</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sich</a:t>
            </a:r>
            <a:r>
              <a:rPr lang="en-US" sz="3298" dirty="0">
                <a:solidFill>
                  <a:prstClr val="black"/>
                </a:solidFill>
                <a:latin typeface="Arial" panose="020B0604020202020204" pitchFamily="34" charset="0"/>
                <a:cs typeface="Arial" panose="020B0604020202020204" pitchFamily="34" charset="0"/>
              </a:rPr>
              <a:t> </a:t>
            </a:r>
            <a:r>
              <a:rPr lang="en-US" sz="3298" dirty="0" err="1">
                <a:solidFill>
                  <a:prstClr val="black"/>
                </a:solidFill>
                <a:latin typeface="Arial" panose="020B0604020202020204" pitchFamily="34" charset="0"/>
                <a:cs typeface="Arial" panose="020B0604020202020204" pitchFamily="34" charset="0"/>
              </a:rPr>
              <a:t>nicht</a:t>
            </a:r>
            <a:r>
              <a:rPr lang="en-US" sz="3298" dirty="0">
                <a:solidFill>
                  <a:prstClr val="black"/>
                </a:solidFill>
                <a:latin typeface="Arial" panose="020B0604020202020204" pitchFamily="34" charset="0"/>
                <a:cs typeface="Arial" panose="020B0604020202020204" pitchFamily="34" charset="0"/>
              </a:rPr>
              <a:t> für </a:t>
            </a:r>
            <a:r>
              <a:rPr lang="en-US" sz="3298" dirty="0" err="1">
                <a:solidFill>
                  <a:prstClr val="black"/>
                </a:solidFill>
                <a:latin typeface="Arial" panose="020B0604020202020204" pitchFamily="34" charset="0"/>
                <a:cs typeface="Arial" panose="020B0604020202020204" pitchFamily="34" charset="0"/>
              </a:rPr>
              <a:t>einen</a:t>
            </a:r>
            <a:r>
              <a:rPr lang="en-US" sz="3298" dirty="0">
                <a:solidFill>
                  <a:prstClr val="black"/>
                </a:solidFill>
                <a:latin typeface="Arial" panose="020B0604020202020204" pitchFamily="34" charset="0"/>
                <a:cs typeface="Arial" panose="020B0604020202020204" pitchFamily="34" charset="0"/>
              </a:rPr>
              <a:t> Tarif </a:t>
            </a:r>
            <a:r>
              <a:rPr lang="en-US" sz="3298" dirty="0" err="1">
                <a:solidFill>
                  <a:prstClr val="black"/>
                </a:solidFill>
                <a:latin typeface="Arial" panose="020B0604020202020204" pitchFamily="34" charset="0"/>
                <a:cs typeface="Arial" panose="020B0604020202020204" pitchFamily="34" charset="0"/>
              </a:rPr>
              <a:t>entscheiden</a:t>
            </a:r>
            <a:r>
              <a:rPr lang="en-US" sz="3298" dirty="0">
                <a:solidFill>
                  <a:prstClr val="black"/>
                </a:solidFill>
                <a:latin typeface="Arial" panose="020B0604020202020204" pitchFamily="34" charset="0"/>
                <a:cs typeface="Arial" panose="020B0604020202020204" pitchFamily="34" charset="0"/>
              </a:rPr>
              <a:t>.</a:t>
            </a:r>
          </a:p>
        </p:txBody>
      </p:sp>
      <p:sp>
        <p:nvSpPr>
          <p:cNvPr id="9" name="Titel 2">
            <a:extLst>
              <a:ext uri="{FF2B5EF4-FFF2-40B4-BE49-F238E27FC236}">
                <a16:creationId xmlns:a16="http://schemas.microsoft.com/office/drawing/2014/main" xmlns="" id="{23E5FF85-DD85-1B7A-5720-1B249868F474}"/>
              </a:ext>
            </a:extLst>
          </p:cNvPr>
          <p:cNvSpPr>
            <a:spLocks noGrp="1"/>
          </p:cNvSpPr>
          <p:nvPr>
            <p:ph type="title"/>
          </p:nvPr>
        </p:nvSpPr>
        <p:spPr>
          <a:xfrm>
            <a:off x="1550082" y="1780308"/>
            <a:ext cx="16428076" cy="842227"/>
          </a:xfrm>
        </p:spPr>
        <p:txBody>
          <a:bodyPr>
            <a:noAutofit/>
          </a:bodyPr>
          <a:lstStyle/>
          <a:p>
            <a:pPr algn="ctr"/>
            <a:r>
              <a:rPr lang="de-DE" sz="5607" b="1" dirty="0">
                <a:solidFill>
                  <a:schemeClr val="bg1"/>
                </a:solidFill>
                <a:latin typeface="Arial" panose="020B0604020202020204" pitchFamily="34" charset="0"/>
                <a:cs typeface="Arial" panose="020B0604020202020204" pitchFamily="34" charset="0"/>
              </a:rPr>
              <a:t>Das hören wir immer wieder:</a:t>
            </a:r>
          </a:p>
        </p:txBody>
      </p:sp>
    </p:spTree>
    <p:extLst>
      <p:ext uri="{BB962C8B-B14F-4D97-AF65-F5344CB8AC3E}">
        <p14:creationId xmlns:p14="http://schemas.microsoft.com/office/powerpoint/2010/main" val="223356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A4900626-15F3-411D-A266-680682D08DED}"/>
              </a:ext>
            </a:extLst>
          </p:cNvPr>
          <p:cNvSpPr>
            <a:spLocks noGrp="1"/>
          </p:cNvSpPr>
          <p:nvPr>
            <p:ph type="sldNum" sz="quarter" idx="4"/>
          </p:nvPr>
        </p:nvSpPr>
        <p:spPr/>
        <p:txBody>
          <a:bodyPr/>
          <a:lstStyle/>
          <a:p>
            <a:pPr rtl="0"/>
            <a:fld id="{0DB11324-E0A8-4199-978D-02885A0D0942}" type="slidenum">
              <a:rPr lang="de-DE" kern="1200" smtClean="0">
                <a:ea typeface="+mn-ea"/>
              </a:rPr>
              <a:pPr rtl="0"/>
              <a:t>30</a:t>
            </a:fld>
            <a:endParaRPr lang="de-DE" kern="1200">
              <a:ea typeface="+mn-ea"/>
            </a:endParaRPr>
          </a:p>
        </p:txBody>
      </p:sp>
      <p:sp>
        <p:nvSpPr>
          <p:cNvPr id="3" name="Textplatzhalter 2">
            <a:extLst>
              <a:ext uri="{FF2B5EF4-FFF2-40B4-BE49-F238E27FC236}">
                <a16:creationId xmlns:a16="http://schemas.microsoft.com/office/drawing/2014/main" xmlns="" id="{B9A43BDA-3049-496F-A9CF-C514C0766A3B}"/>
              </a:ext>
            </a:extLst>
          </p:cNvPr>
          <p:cNvSpPr>
            <a:spLocks noGrp="1"/>
          </p:cNvSpPr>
          <p:nvPr>
            <p:ph type="body" sz="half" idx="2"/>
          </p:nvPr>
        </p:nvSpPr>
        <p:spPr/>
        <p:txBody>
          <a:bodyPr/>
          <a:lstStyle/>
          <a:p>
            <a:r>
              <a:rPr lang="de-DE" dirty="0"/>
              <a:t>Gerrit </a:t>
            </a:r>
            <a:r>
              <a:rPr lang="de-DE" dirty="0" err="1"/>
              <a:t>Kandora`s</a:t>
            </a:r>
            <a:r>
              <a:rPr lang="de-DE" dirty="0"/>
              <a:t> Prozess (auffällig: Hohe Einzelbudgets)</a:t>
            </a:r>
          </a:p>
          <a:p>
            <a:endParaRPr lang="de-DE" dirty="0"/>
          </a:p>
          <a:p>
            <a:pPr marL="457200" indent="-457200">
              <a:buFont typeface="Arial" panose="020B0604020202020204" pitchFamily="34" charset="0"/>
              <a:buChar char="•"/>
            </a:pPr>
            <a:r>
              <a:rPr lang="de-DE" dirty="0"/>
              <a:t>Service Check Firmen</a:t>
            </a:r>
          </a:p>
          <a:p>
            <a:pPr marL="457200" indent="-457200">
              <a:buFont typeface="Arial" panose="020B0604020202020204" pitchFamily="34" charset="0"/>
              <a:buChar char="•"/>
            </a:pPr>
            <a:r>
              <a:rPr lang="de-DE" dirty="0"/>
              <a:t>Interesse wecken für </a:t>
            </a:r>
            <a:r>
              <a:rPr lang="de-DE" dirty="0" err="1"/>
              <a:t>Kundenwebinar</a:t>
            </a:r>
            <a:endParaRPr lang="de-DE" dirty="0"/>
          </a:p>
          <a:p>
            <a:pPr marL="457200" indent="-457200">
              <a:buFont typeface="Arial" panose="020B0604020202020204" pitchFamily="34" charset="0"/>
              <a:buChar char="•"/>
            </a:pPr>
            <a:r>
              <a:rPr lang="de-DE" dirty="0"/>
              <a:t>Feedback einfordern nach </a:t>
            </a:r>
            <a:r>
              <a:rPr lang="de-DE" dirty="0" err="1"/>
              <a:t>Kundenwebinar</a:t>
            </a:r>
            <a:endParaRPr lang="de-DE" dirty="0"/>
          </a:p>
          <a:p>
            <a:pPr marL="457200" indent="-457200">
              <a:buFont typeface="Arial" panose="020B0604020202020204" pitchFamily="34" charset="0"/>
              <a:buChar char="•"/>
            </a:pPr>
            <a:r>
              <a:rPr lang="de-DE" dirty="0"/>
              <a:t>Anbieterauswahl per Navi eingrenzen (Anzahl MA, Schwerpunkte)</a:t>
            </a:r>
          </a:p>
          <a:p>
            <a:pPr marL="457200" indent="-457200">
              <a:buFont typeface="Arial" panose="020B0604020202020204" pitchFamily="34" charset="0"/>
              <a:buChar char="•"/>
            </a:pPr>
            <a:r>
              <a:rPr lang="de-DE" dirty="0"/>
              <a:t>Abschluss bKV</a:t>
            </a:r>
          </a:p>
          <a:p>
            <a:pPr marL="457200" indent="-457200">
              <a:buFont typeface="Arial" panose="020B0604020202020204" pitchFamily="34" charset="0"/>
              <a:buChar char="•"/>
            </a:pPr>
            <a:r>
              <a:rPr lang="de-DE" dirty="0"/>
              <a:t>Mitarbeiter-Info per I-Talk-Tutorial</a:t>
            </a:r>
          </a:p>
          <a:p>
            <a:endParaRPr lang="de-DE" dirty="0"/>
          </a:p>
          <a:p>
            <a:endParaRPr lang="de-DE" dirty="0"/>
          </a:p>
        </p:txBody>
      </p:sp>
      <p:sp>
        <p:nvSpPr>
          <p:cNvPr id="4" name="Titel 3">
            <a:extLst>
              <a:ext uri="{FF2B5EF4-FFF2-40B4-BE49-F238E27FC236}">
                <a16:creationId xmlns:a16="http://schemas.microsoft.com/office/drawing/2014/main" xmlns="" id="{9B8BECE4-8845-41B5-B120-C7A65E1D4A36}"/>
              </a:ext>
            </a:extLst>
          </p:cNvPr>
          <p:cNvSpPr>
            <a:spLocks noGrp="1"/>
          </p:cNvSpPr>
          <p:nvPr>
            <p:ph type="title"/>
          </p:nvPr>
        </p:nvSpPr>
        <p:spPr/>
        <p:txBody>
          <a:bodyPr/>
          <a:lstStyle/>
          <a:p>
            <a:r>
              <a:rPr lang="de-DE" dirty="0"/>
              <a:t>Best Practice </a:t>
            </a:r>
          </a:p>
        </p:txBody>
      </p:sp>
    </p:spTree>
    <p:extLst>
      <p:ext uri="{BB962C8B-B14F-4D97-AF65-F5344CB8AC3E}">
        <p14:creationId xmlns:p14="http://schemas.microsoft.com/office/powerpoint/2010/main" val="281851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956F581D-C09E-4EFF-A118-A1B9ABED8764}"/>
              </a:ext>
            </a:extLst>
          </p:cNvPr>
          <p:cNvSpPr>
            <a:spLocks noGrp="1"/>
          </p:cNvSpPr>
          <p:nvPr>
            <p:ph type="sldNum" sz="quarter" idx="4"/>
          </p:nvPr>
        </p:nvSpPr>
        <p:spPr/>
        <p:txBody>
          <a:bodyPr/>
          <a:lstStyle/>
          <a:p>
            <a:pPr rtl="0"/>
            <a:fld id="{0DB11324-E0A8-4199-978D-02885A0D0942}" type="slidenum">
              <a:rPr lang="de-DE" kern="1200" smtClean="0">
                <a:ea typeface="+mn-ea"/>
              </a:rPr>
              <a:pPr rtl="0"/>
              <a:t>31</a:t>
            </a:fld>
            <a:endParaRPr lang="de-DE" kern="1200">
              <a:ea typeface="+mn-ea"/>
            </a:endParaRPr>
          </a:p>
        </p:txBody>
      </p:sp>
      <p:sp>
        <p:nvSpPr>
          <p:cNvPr id="3" name="Textplatzhalter 2">
            <a:extLst>
              <a:ext uri="{FF2B5EF4-FFF2-40B4-BE49-F238E27FC236}">
                <a16:creationId xmlns:a16="http://schemas.microsoft.com/office/drawing/2014/main" xmlns="" id="{6875FF32-3161-49E4-B962-A2EA67D5A3B2}"/>
              </a:ext>
            </a:extLst>
          </p:cNvPr>
          <p:cNvSpPr>
            <a:spLocks noGrp="1"/>
          </p:cNvSpPr>
          <p:nvPr>
            <p:ph type="body" sz="half" idx="2"/>
          </p:nvPr>
        </p:nvSpPr>
        <p:spPr/>
        <p:txBody>
          <a:bodyPr/>
          <a:lstStyle/>
          <a:p>
            <a:r>
              <a:rPr lang="de-DE" dirty="0"/>
              <a:t>Martina Knauer (Arabella Hospitality Group | &gt; 800 MA)</a:t>
            </a:r>
          </a:p>
          <a:p>
            <a:endParaRPr lang="de-DE" dirty="0"/>
          </a:p>
          <a:p>
            <a:pPr marL="457200" indent="-457200">
              <a:buFont typeface="Arial" panose="020B0604020202020204" pitchFamily="34" charset="0"/>
              <a:buChar char="•"/>
            </a:pPr>
            <a:r>
              <a:rPr lang="de-DE" dirty="0"/>
              <a:t>11/23 Erstkontakt mit neuer HR-Verantwortlichen eines Hauses 11/23 </a:t>
            </a:r>
          </a:p>
          <a:p>
            <a:pPr marL="457200" indent="-457200">
              <a:buFont typeface="Arial" panose="020B0604020202020204" pitchFamily="34" charset="0"/>
              <a:buChar char="•"/>
            </a:pPr>
            <a:r>
              <a:rPr lang="de-DE" dirty="0"/>
              <a:t>Geplante Umsetzung damals 04/24</a:t>
            </a:r>
          </a:p>
          <a:p>
            <a:pPr marL="457200" indent="-457200">
              <a:buFont typeface="Arial" panose="020B0604020202020204" pitchFamily="34" charset="0"/>
              <a:buChar char="•"/>
            </a:pPr>
            <a:r>
              <a:rPr lang="de-DE" dirty="0"/>
              <a:t>11/23 Online-Präsentation vor HR-Leitern 11/23 (Anbieterneutral)</a:t>
            </a:r>
          </a:p>
          <a:p>
            <a:pPr marL="457200" indent="-457200">
              <a:buFont typeface="Arial" panose="020B0604020202020204" pitchFamily="34" charset="0"/>
              <a:buChar char="•"/>
            </a:pPr>
            <a:r>
              <a:rPr lang="de-DE" dirty="0"/>
              <a:t>12/23 Zusage für Zusammenarbeit 12/23</a:t>
            </a:r>
          </a:p>
          <a:p>
            <a:pPr marL="457200" indent="-457200">
              <a:buFont typeface="Arial" panose="020B0604020202020204" pitchFamily="34" charset="0"/>
              <a:buChar char="•"/>
            </a:pPr>
            <a:r>
              <a:rPr lang="de-DE" dirty="0"/>
              <a:t>12/23 Betriebsrat kommt ins Spiel: Mitbestimmung, Datenschutz? (Exkurs)</a:t>
            </a:r>
          </a:p>
          <a:p>
            <a:pPr marL="457200" indent="-457200">
              <a:buFont typeface="Arial" panose="020B0604020202020204" pitchFamily="34" charset="0"/>
              <a:buChar char="•"/>
            </a:pPr>
            <a:r>
              <a:rPr lang="de-DE" dirty="0"/>
              <a:t>01/24 Reduzierung Anbieterspektrum auf 3 Versicherer gem. Bedarf (multilingual, volles Budget bei unterjährigem Beginn etc.) Vorstellung der Tarife online</a:t>
            </a:r>
          </a:p>
          <a:p>
            <a:pPr marL="457200" indent="-457200">
              <a:buFont typeface="Arial" panose="020B0604020202020204" pitchFamily="34" charset="0"/>
              <a:buChar char="•"/>
            </a:pPr>
            <a:r>
              <a:rPr lang="de-DE" dirty="0"/>
              <a:t>01/24 Vorstellung des Konzeptes bei CEO und CFO (online)</a:t>
            </a:r>
          </a:p>
          <a:p>
            <a:pPr marL="457200" indent="-457200">
              <a:buFont typeface="Arial" panose="020B0604020202020204" pitchFamily="34" charset="0"/>
              <a:buChar char="•"/>
            </a:pPr>
            <a:endParaRPr lang="de-DE" dirty="0"/>
          </a:p>
          <a:p>
            <a:pPr marL="457200" indent="-457200">
              <a:buFont typeface="Arial" panose="020B0604020202020204" pitchFamily="34" charset="0"/>
              <a:buChar char="•"/>
            </a:pPr>
            <a:endParaRPr lang="de-DE" dirty="0"/>
          </a:p>
          <a:p>
            <a:pPr marL="457200" indent="-457200">
              <a:buFont typeface="Arial" panose="020B0604020202020204" pitchFamily="34" charset="0"/>
              <a:buChar char="•"/>
            </a:pPr>
            <a:endParaRPr lang="de-DE" dirty="0"/>
          </a:p>
          <a:p>
            <a:endParaRPr lang="de-DE" dirty="0"/>
          </a:p>
        </p:txBody>
      </p:sp>
      <p:sp>
        <p:nvSpPr>
          <p:cNvPr id="5" name="Titel 3">
            <a:extLst>
              <a:ext uri="{FF2B5EF4-FFF2-40B4-BE49-F238E27FC236}">
                <a16:creationId xmlns:a16="http://schemas.microsoft.com/office/drawing/2014/main" xmlns="" id="{4E527DF7-04A4-45C3-A851-505495A5D9C3}"/>
              </a:ext>
            </a:extLst>
          </p:cNvPr>
          <p:cNvSpPr>
            <a:spLocks noGrp="1"/>
          </p:cNvSpPr>
          <p:nvPr>
            <p:ph type="title"/>
          </p:nvPr>
        </p:nvSpPr>
        <p:spPr>
          <a:xfrm>
            <a:off x="600075" y="611188"/>
            <a:ext cx="17008475" cy="2185987"/>
          </a:xfrm>
        </p:spPr>
        <p:txBody>
          <a:bodyPr/>
          <a:lstStyle/>
          <a:p>
            <a:r>
              <a:rPr lang="de-DE" dirty="0"/>
              <a:t>Best Practice </a:t>
            </a:r>
          </a:p>
        </p:txBody>
      </p:sp>
    </p:spTree>
    <p:extLst>
      <p:ext uri="{BB962C8B-B14F-4D97-AF65-F5344CB8AC3E}">
        <p14:creationId xmlns:p14="http://schemas.microsoft.com/office/powerpoint/2010/main" val="45775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F6CFDC-9E69-4D93-AB8A-D94300D23290}"/>
              </a:ext>
            </a:extLst>
          </p:cNvPr>
          <p:cNvSpPr>
            <a:spLocks noGrp="1"/>
          </p:cNvSpPr>
          <p:nvPr>
            <p:ph type="title"/>
          </p:nvPr>
        </p:nvSpPr>
        <p:spPr>
          <a:xfrm>
            <a:off x="298450" y="168275"/>
            <a:ext cx="16840199" cy="2185952"/>
          </a:xfrm>
        </p:spPr>
        <p:txBody>
          <a:bodyPr>
            <a:normAutofit/>
          </a:bodyPr>
          <a:lstStyle/>
          <a:p>
            <a:r>
              <a:rPr lang="de-DE" dirty="0">
                <a:latin typeface="Arial" panose="020B0604020202020204" pitchFamily="34" charset="0"/>
                <a:cs typeface="Arial" panose="020B0604020202020204" pitchFamily="34" charset="0"/>
              </a:rPr>
              <a:t/>
            </a:r>
            <a:br>
              <a:rPr lang="de-DE" dirty="0">
                <a:latin typeface="Arial" panose="020B0604020202020204" pitchFamily="34" charset="0"/>
                <a:cs typeface="Arial" panose="020B0604020202020204" pitchFamily="34" charset="0"/>
              </a:rPr>
            </a:br>
            <a:r>
              <a:rPr lang="de-DE" sz="4900" dirty="0">
                <a:solidFill>
                  <a:srgbClr val="004767"/>
                </a:solidFill>
                <a:latin typeface="Arial" panose="020B0604020202020204" pitchFamily="34" charset="0"/>
                <a:cs typeface="Arial" panose="020B0604020202020204" pitchFamily="34" charset="0"/>
              </a:rPr>
              <a:t>Exkurs Datenschutz</a:t>
            </a:r>
          </a:p>
        </p:txBody>
      </p:sp>
      <p:sp>
        <p:nvSpPr>
          <p:cNvPr id="8" name="Textfeld 7">
            <a:extLst>
              <a:ext uri="{FF2B5EF4-FFF2-40B4-BE49-F238E27FC236}">
                <a16:creationId xmlns:a16="http://schemas.microsoft.com/office/drawing/2014/main" xmlns="" id="{B0A929C3-3F2B-40A0-A001-4C12120CA3C6}"/>
              </a:ext>
            </a:extLst>
          </p:cNvPr>
          <p:cNvSpPr txBox="1"/>
          <p:nvPr/>
        </p:nvSpPr>
        <p:spPr>
          <a:xfrm>
            <a:off x="260350" y="2682875"/>
            <a:ext cx="19583400" cy="6247864"/>
          </a:xfrm>
          <a:prstGeom prst="rect">
            <a:avLst/>
          </a:prstGeom>
          <a:noFill/>
        </p:spPr>
        <p:txBody>
          <a:bodyPr wrap="square">
            <a:spAutoFit/>
          </a:bodyPr>
          <a:lstStyle/>
          <a:p>
            <a:r>
              <a:rPr lang="de-DE" sz="2000" dirty="0"/>
              <a:t>Damit Arbeitnehmer unter Einhaltung des AGGs an der bKV partizipieren können, müssen die sogenannten Stammdaten der Arbeitnehmer vom Arbeitgeber an den Versicherer übermittelt werden. Stammdaten sind diejenigen Daten, welchen den geringstmöglichen Umfang zum Zustandekommen des Versicherungsschutzes darstellen.</a:t>
            </a:r>
            <a:br>
              <a:rPr lang="de-DE" sz="2000" dirty="0"/>
            </a:br>
            <a:r>
              <a:rPr lang="de-DE" sz="2000" dirty="0"/>
              <a:t/>
            </a:r>
            <a:br>
              <a:rPr lang="de-DE" sz="2000" dirty="0"/>
            </a:br>
            <a:r>
              <a:rPr lang="de-DE" sz="2000" dirty="0"/>
              <a:t>Hierunter fallen:  </a:t>
            </a:r>
          </a:p>
          <a:p>
            <a:pPr>
              <a:buFont typeface="Arial" panose="020B0604020202020204" pitchFamily="34" charset="0"/>
              <a:buChar char="•"/>
            </a:pPr>
            <a:r>
              <a:rPr lang="de-DE" sz="2000" dirty="0"/>
              <a:t>Vor- und Nachname</a:t>
            </a:r>
          </a:p>
          <a:p>
            <a:pPr>
              <a:buFont typeface="Arial" panose="020B0604020202020204" pitchFamily="34" charset="0"/>
              <a:buChar char="•"/>
            </a:pPr>
            <a:r>
              <a:rPr lang="de-DE" sz="2000" dirty="0"/>
              <a:t>Geburtsdatum</a:t>
            </a:r>
          </a:p>
          <a:p>
            <a:pPr>
              <a:buFont typeface="Arial" panose="020B0604020202020204" pitchFamily="34" charset="0"/>
              <a:buChar char="•"/>
            </a:pPr>
            <a:r>
              <a:rPr lang="de-DE" sz="2000" dirty="0"/>
              <a:t>Geschlecht</a:t>
            </a:r>
          </a:p>
          <a:p>
            <a:pPr>
              <a:buFont typeface="Arial" panose="020B0604020202020204" pitchFamily="34" charset="0"/>
              <a:buChar char="•"/>
            </a:pPr>
            <a:r>
              <a:rPr lang="de-DE" sz="2000" dirty="0"/>
              <a:t>Anschrift</a:t>
            </a:r>
          </a:p>
          <a:p>
            <a:r>
              <a:rPr lang="de-DE" sz="2000" dirty="0"/>
              <a:t>Arbeitnehmerdaten können nur dann verarbeitet oder an Dritte weitergegeben werden, wenn diese Datenspeicherung und Verarbeitung unbedingt erforderlich ist.</a:t>
            </a:r>
            <a:br>
              <a:rPr lang="de-DE" sz="2000" dirty="0"/>
            </a:br>
            <a:r>
              <a:rPr lang="de-DE" sz="2000" dirty="0"/>
              <a:t/>
            </a:r>
            <a:br>
              <a:rPr lang="de-DE" sz="2000" dirty="0"/>
            </a:br>
            <a:r>
              <a:rPr lang="de-DE" sz="2000" dirty="0"/>
              <a:t>Zugleich ist die Datenverarbeitung grundsätzlich erlaubt, sofern sie das Beschäftigungsverhältnis unmittelbar betrifft und die Datennutzung die mildeste Form der dem Arbeitgeber zur Verfügung stehenden Optionen darstellt. Sie ist auch erlaubt, wenn es eine gesetzliche Grundlage im Sinne einer vertraglichen Regelung hierfür gibt (z.B. in Form einer Versorgungsordnung oder Betriebsvereinbarung), oder wenn der Arbeitnehmer bereits der Verarbeitung eingewilligt hat.</a:t>
            </a:r>
            <a:br>
              <a:rPr lang="de-DE" sz="2000" dirty="0"/>
            </a:br>
            <a:r>
              <a:rPr lang="de-DE" sz="2000" dirty="0"/>
              <a:t/>
            </a:r>
            <a:br>
              <a:rPr lang="de-DE" sz="2000" dirty="0"/>
            </a:br>
            <a:r>
              <a:rPr lang="de-DE" sz="2000" dirty="0"/>
              <a:t>Würde der Arbeitgeber die Daten nicht übermitteln, könnte er sein arbeitsvertragliches Versprechen und auch den Gleichbehandlungsgrundsatz nicht erfüllen. Zudem ist keine Zustimmung / Einwilligung der Arbeitnehmer zur Datenweitergabe erforderlich, da der Arbeitgeber bereits durch „Interessensabwägung“ (gem. Art. 6 Abs. 1 </a:t>
            </a:r>
            <a:r>
              <a:rPr lang="de-DE" sz="2000" dirty="0" err="1"/>
              <a:t>lit</a:t>
            </a:r>
            <a:r>
              <a:rPr lang="de-DE" sz="2000" dirty="0"/>
              <a:t>. f DSGVO) eine  Vorteilsbeschaffung für seine Arbeitnehmer herbeiführt. In der Regel ist entweder per Arbeitsvertrag, Versorgungsordnung, Betriebsvereinbarung oder tarifvertraglicher Regelung bereits die Erhebung, Speicherung, Verarbeitung und Weitergabe der Stammdaten von Mitarbeitern geregelt.</a:t>
            </a:r>
            <a:br>
              <a:rPr lang="de-DE" sz="2000" dirty="0"/>
            </a:br>
            <a:r>
              <a:rPr lang="de-DE" sz="2000" dirty="0"/>
              <a:t/>
            </a:r>
            <a:br>
              <a:rPr lang="de-DE" sz="2000" dirty="0"/>
            </a:br>
            <a:r>
              <a:rPr lang="de-DE" sz="2000" dirty="0"/>
              <a:t>Mit Inkrafttreten einer Versorgungsordnung oder Betriebsvereinbarung wird die arbeitgeberfinanzierte bKV Bestandteil </a:t>
            </a:r>
            <a:r>
              <a:rPr lang="de-DE" dirty="0"/>
              <a:t>des Arbeitsvertrages.</a:t>
            </a:r>
          </a:p>
        </p:txBody>
      </p:sp>
    </p:spTree>
    <p:extLst>
      <p:ext uri="{BB962C8B-B14F-4D97-AF65-F5344CB8AC3E}">
        <p14:creationId xmlns:p14="http://schemas.microsoft.com/office/powerpoint/2010/main" val="41408551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3F2915F6-2C6E-4941-A452-435D1F3C55A4}"/>
              </a:ext>
            </a:extLst>
          </p:cNvPr>
          <p:cNvSpPr>
            <a:spLocks noGrp="1"/>
          </p:cNvSpPr>
          <p:nvPr>
            <p:ph type="sldNum" sz="quarter" idx="4"/>
          </p:nvPr>
        </p:nvSpPr>
        <p:spPr/>
        <p:txBody>
          <a:bodyPr/>
          <a:lstStyle/>
          <a:p>
            <a:pPr rtl="0"/>
            <a:fld id="{0DB11324-E0A8-4199-978D-02885A0D0942}" type="slidenum">
              <a:rPr lang="de-DE" kern="1200" smtClean="0">
                <a:ea typeface="+mn-ea"/>
              </a:rPr>
              <a:pPr rtl="0"/>
              <a:t>33</a:t>
            </a:fld>
            <a:endParaRPr lang="de-DE" kern="1200">
              <a:ea typeface="+mn-ea"/>
            </a:endParaRPr>
          </a:p>
        </p:txBody>
      </p:sp>
      <p:sp>
        <p:nvSpPr>
          <p:cNvPr id="3" name="Textplatzhalter 2">
            <a:extLst>
              <a:ext uri="{FF2B5EF4-FFF2-40B4-BE49-F238E27FC236}">
                <a16:creationId xmlns:a16="http://schemas.microsoft.com/office/drawing/2014/main" xmlns="" id="{4AA7D27E-5885-4BE1-8F95-DC89A3B6FAF7}"/>
              </a:ext>
            </a:extLst>
          </p:cNvPr>
          <p:cNvSpPr>
            <a:spLocks noGrp="1"/>
          </p:cNvSpPr>
          <p:nvPr>
            <p:ph type="body" sz="half" idx="2"/>
          </p:nvPr>
        </p:nvSpPr>
        <p:spPr/>
        <p:txBody>
          <a:bodyPr/>
          <a:lstStyle/>
          <a:p>
            <a:r>
              <a:rPr lang="de-DE" sz="1800" dirty="0">
                <a:solidFill>
                  <a:srgbClr val="000000"/>
                </a:solidFill>
                <a:effectLst/>
                <a:latin typeface="Arial" panose="020B0604020202020204" pitchFamily="34" charset="0"/>
                <a:ea typeface="Calibri" panose="020F0502020204030204" pitchFamily="34" charset="0"/>
              </a:rPr>
              <a:t>Sie wünscht sich einen Zusammenfassung des ersten und zweiten Calls. </a:t>
            </a:r>
            <a:endParaRPr lang="de-DE" sz="1800" dirty="0">
              <a:effectLst/>
              <a:latin typeface="Calibri" panose="020F0502020204030204" pitchFamily="34" charset="0"/>
              <a:ea typeface="Calibri" panose="020F0502020204030204" pitchFamily="34" charset="0"/>
            </a:endParaRPr>
          </a:p>
          <a:p>
            <a:r>
              <a:rPr lang="de-DE" sz="1800" dirty="0">
                <a:solidFill>
                  <a:srgbClr val="000000"/>
                </a:solidFill>
                <a:effectLst/>
                <a:latin typeface="Arial" panose="020B0604020202020204" pitchFamily="34" charset="0"/>
                <a:ea typeface="Calibri" panose="020F0502020204030204" pitchFamily="34" charset="0"/>
              </a:rPr>
              <a:t> </a:t>
            </a:r>
            <a:endParaRPr lang="de-DE"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afm  kurz vorstellen – unsere Expertise – evtl. Referenzen?</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Was ist ein „Benefit“</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Vorteile/ Akzeptanz/ Erlebbarkeit einer </a:t>
            </a:r>
            <a:r>
              <a:rPr lang="de-DE" sz="1800" dirty="0" err="1">
                <a:solidFill>
                  <a:srgbClr val="000000"/>
                </a:solidFill>
                <a:effectLst/>
                <a:latin typeface="Arial" panose="020B0604020202020204" pitchFamily="34" charset="0"/>
                <a:ea typeface="Calibri" panose="020F0502020204030204" pitchFamily="34" charset="0"/>
              </a:rPr>
              <a:t>BkV</a:t>
            </a:r>
            <a:r>
              <a:rPr lang="de-DE" sz="1800" dirty="0">
                <a:solidFill>
                  <a:srgbClr val="000000"/>
                </a:solidFill>
                <a:effectLst/>
                <a:latin typeface="Arial" panose="020B0604020202020204" pitchFamily="34" charset="0"/>
                <a:ea typeface="Calibri" panose="020F0502020204030204" pitchFamily="34" charset="0"/>
              </a:rPr>
              <a:t> – warum nur „Brille“, wenn eine Budgetlösung für höhere Akzeptanz sorgt!</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Vorteile für MA, 13,50 € Budget aus </a:t>
            </a:r>
            <a:r>
              <a:rPr lang="de-DE" sz="1800" dirty="0" err="1">
                <a:solidFill>
                  <a:srgbClr val="000000"/>
                </a:solidFill>
                <a:effectLst/>
                <a:latin typeface="Arial" panose="020B0604020202020204" pitchFamily="34" charset="0"/>
                <a:ea typeface="Calibri" panose="020F0502020204030204" pitchFamily="34" charset="0"/>
              </a:rPr>
              <a:t>Sachlohn</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Verschiedene Anbieter gemeinsam mit Frau XXX und Frau RXXX angesehen, drei passende Anbieter identifiziert weil,…</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Auf Leistungsinhalte eingehen</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Fahrplan Implementierung </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Begleitung Vorstellung Betriebsrat, Versorgungsordnung</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Technische Handhabung, Verwaltung für die Personalabteilung, </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Handhabung für die Mitarbeitenden (DSGVO) – Leistungsabrechnung</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Dauerhafte Akzeptanz durch unsere laufende Betreuung (Analyse, Rundmails </a:t>
            </a:r>
            <a:r>
              <a:rPr lang="de-DE" sz="1800" dirty="0" err="1">
                <a:solidFill>
                  <a:srgbClr val="000000"/>
                </a:solidFill>
                <a:effectLst/>
                <a:latin typeface="Arial" panose="020B0604020202020204" pitchFamily="34" charset="0"/>
                <a:ea typeface="Calibri" panose="020F0502020204030204" pitchFamily="34" charset="0"/>
              </a:rPr>
              <a:t>etc</a:t>
            </a:r>
            <a:r>
              <a:rPr lang="de-DE" sz="1800" dirty="0">
                <a:solidFill>
                  <a:srgbClr val="000000"/>
                </a:solidFill>
                <a:effectLst/>
                <a:latin typeface="Arial" panose="020B0604020202020204" pitchFamily="34" charset="0"/>
                <a:ea typeface="Calibri" panose="020F0502020204030204" pitchFamily="34" charset="0"/>
              </a:rPr>
              <a:t>). </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Zeit für Fragen</a:t>
            </a:r>
            <a:endParaRPr lang="de-DE" sz="1800" dirty="0">
              <a:solidFill>
                <a:srgbClr val="000000"/>
              </a:solidFill>
              <a:effectLst/>
              <a:latin typeface="Calibri" panose="020F0502020204030204" pitchFamily="34" charset="0"/>
              <a:ea typeface="Calibri" panose="020F0502020204030204" pitchFamily="34" charset="0"/>
            </a:endParaRPr>
          </a:p>
          <a:p>
            <a:r>
              <a:rPr lang="de-DE" sz="1800" dirty="0">
                <a:solidFill>
                  <a:srgbClr val="000000"/>
                </a:solidFill>
                <a:effectLst/>
                <a:latin typeface="Arial" panose="020B0604020202020204" pitchFamily="34" charset="0"/>
                <a:ea typeface="Calibri" panose="020F0502020204030204" pitchFamily="34" charset="0"/>
              </a:rPr>
              <a:t> </a:t>
            </a:r>
            <a:endParaRPr lang="de-DE" sz="1800" dirty="0">
              <a:effectLst/>
              <a:latin typeface="Calibri" panose="020F0502020204030204" pitchFamily="34" charset="0"/>
              <a:ea typeface="Calibri" panose="020F0502020204030204" pitchFamily="34" charset="0"/>
            </a:endParaRPr>
          </a:p>
          <a:p>
            <a:endParaRPr lang="de-DE" dirty="0"/>
          </a:p>
        </p:txBody>
      </p:sp>
      <p:sp>
        <p:nvSpPr>
          <p:cNvPr id="4" name="Titel 3">
            <a:extLst>
              <a:ext uri="{FF2B5EF4-FFF2-40B4-BE49-F238E27FC236}">
                <a16:creationId xmlns:a16="http://schemas.microsoft.com/office/drawing/2014/main" xmlns="" id="{4D9DC0A6-58BC-4BE2-880D-436AF7728C49}"/>
              </a:ext>
            </a:extLst>
          </p:cNvPr>
          <p:cNvSpPr>
            <a:spLocks noGrp="1"/>
          </p:cNvSpPr>
          <p:nvPr>
            <p:ph type="title"/>
          </p:nvPr>
        </p:nvSpPr>
        <p:spPr/>
        <p:txBody>
          <a:bodyPr/>
          <a:lstStyle/>
          <a:p>
            <a:r>
              <a:rPr lang="de-DE" dirty="0"/>
              <a:t>Agenda Präsentation vor CEO/CFO</a:t>
            </a:r>
          </a:p>
        </p:txBody>
      </p:sp>
    </p:spTree>
    <p:extLst>
      <p:ext uri="{BB962C8B-B14F-4D97-AF65-F5344CB8AC3E}">
        <p14:creationId xmlns:p14="http://schemas.microsoft.com/office/powerpoint/2010/main" val="391658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FA2C8BEA-5F8E-45AD-9644-6965A8C66054}"/>
              </a:ext>
            </a:extLst>
          </p:cNvPr>
          <p:cNvSpPr>
            <a:spLocks noGrp="1"/>
          </p:cNvSpPr>
          <p:nvPr>
            <p:ph type="sldNum" sz="quarter" idx="4"/>
          </p:nvPr>
        </p:nvSpPr>
        <p:spPr/>
        <p:txBody>
          <a:bodyPr/>
          <a:lstStyle/>
          <a:p>
            <a:pPr rtl="0"/>
            <a:fld id="{0DB11324-E0A8-4199-978D-02885A0D0942}" type="slidenum">
              <a:rPr lang="de-DE" kern="1200" smtClean="0">
                <a:ea typeface="+mn-ea"/>
              </a:rPr>
              <a:pPr rtl="0"/>
              <a:t>34</a:t>
            </a:fld>
            <a:endParaRPr lang="de-DE" kern="1200">
              <a:ea typeface="+mn-ea"/>
            </a:endParaRPr>
          </a:p>
        </p:txBody>
      </p:sp>
      <p:sp>
        <p:nvSpPr>
          <p:cNvPr id="3" name="Textplatzhalter 2">
            <a:extLst>
              <a:ext uri="{FF2B5EF4-FFF2-40B4-BE49-F238E27FC236}">
                <a16:creationId xmlns:a16="http://schemas.microsoft.com/office/drawing/2014/main" xmlns="" id="{06EC4D3E-4B9E-469B-961F-AEE423BE7EA9}"/>
              </a:ext>
            </a:extLst>
          </p:cNvPr>
          <p:cNvSpPr>
            <a:spLocks noGrp="1"/>
          </p:cNvSpPr>
          <p:nvPr>
            <p:ph type="body" sz="half" idx="2"/>
          </p:nvPr>
        </p:nvSpPr>
        <p:spPr/>
        <p:txBody>
          <a:bodyPr/>
          <a:lstStyle/>
          <a:p>
            <a:pPr marL="457200" indent="-457200">
              <a:buFont typeface="Arial" panose="020B0604020202020204" pitchFamily="34" charset="0"/>
              <a:buChar char="•"/>
            </a:pPr>
            <a:r>
              <a:rPr lang="de-DE" dirty="0"/>
              <a:t>26.1.24 CEO möchte ROI-Berechnung hinsichtlich Einsparung von Fluktuationskosten (!)</a:t>
            </a:r>
          </a:p>
          <a:p>
            <a:pPr marL="457200" indent="-457200">
              <a:buFont typeface="Arial" panose="020B0604020202020204" pitchFamily="34" charset="0"/>
              <a:buChar char="•"/>
            </a:pPr>
            <a:endParaRPr lang="de-DE" dirty="0"/>
          </a:p>
          <a:p>
            <a:r>
              <a:rPr lang="de-DE" sz="2400" i="1" dirty="0">
                <a:effectLst/>
                <a:latin typeface="Calibri" panose="020F0502020204030204" pitchFamily="34" charset="0"/>
                <a:ea typeface="Times New Roman" panose="02020603050405020304" pitchFamily="18" charset="0"/>
              </a:rPr>
              <a:t>„…in unserer Mail vom 01.02.24  haben wir uns dieser Frage angenommen. In Zahlen zu fassen, ob eine bKV Mitarbeitende von einem AG-Wechsel abhält, ist u. E. nicht seriös, weil hier zu viele weitere Faktoren eine Rolle spielen.</a:t>
            </a:r>
            <a:endParaRPr lang="de-DE" sz="2400" i="1" dirty="0">
              <a:effectLst/>
              <a:latin typeface="Calibri" panose="020F0502020204030204" pitchFamily="34" charset="0"/>
              <a:ea typeface="Calibri" panose="020F0502020204030204" pitchFamily="34" charset="0"/>
            </a:endParaRPr>
          </a:p>
          <a:p>
            <a:r>
              <a:rPr lang="de-DE" sz="2400" i="1" dirty="0">
                <a:effectLst/>
                <a:latin typeface="Calibri" panose="020F0502020204030204" pitchFamily="34" charset="0"/>
                <a:ea typeface="Times New Roman" panose="02020603050405020304" pitchFamily="18" charset="0"/>
              </a:rPr>
              <a:t>Es ist aber vorrangig, sich als attraktiver Arbeitgeber im gesamten Umfeld zu positionieren. Die bKV kann da ein Teil des Gesamtbildes sein…“</a:t>
            </a:r>
            <a:endParaRPr lang="de-DE" sz="2400" i="1" dirty="0">
              <a:effectLst/>
              <a:latin typeface="Calibri" panose="020F0502020204030204" pitchFamily="34" charset="0"/>
              <a:ea typeface="Calibri" panose="020F0502020204030204" pitchFamily="34" charset="0"/>
            </a:endParaRPr>
          </a:p>
          <a:p>
            <a:endParaRPr lang="de-DE" dirty="0"/>
          </a:p>
          <a:p>
            <a:pPr marL="457200" indent="-457200">
              <a:buFont typeface="Arial" panose="020B0604020202020204" pitchFamily="34" charset="0"/>
              <a:buChar char="•"/>
            </a:pPr>
            <a:r>
              <a:rPr lang="de-DE" dirty="0"/>
              <a:t>23.2.24 Zusage, das Geschäftsleitung das GO gegeben hat.</a:t>
            </a:r>
          </a:p>
          <a:p>
            <a:pPr marL="457200" indent="-457200">
              <a:buFont typeface="Arial" panose="020B0604020202020204" pitchFamily="34" charset="0"/>
              <a:buChar char="•"/>
            </a:pPr>
            <a:r>
              <a:rPr lang="de-DE" dirty="0"/>
              <a:t>03/24 Nächste Runde: Gesamtbetriebsrat (online)</a:t>
            </a:r>
          </a:p>
          <a:p>
            <a:pPr marL="457200" indent="-457200">
              <a:buFont typeface="Arial" panose="020B0604020202020204" pitchFamily="34" charset="0"/>
              <a:buChar char="•"/>
            </a:pPr>
            <a:r>
              <a:rPr lang="de-DE" dirty="0"/>
              <a:t>03/24 GBR möchte auch Praktikanten und Minijobber einbezogen wissen </a:t>
            </a:r>
          </a:p>
          <a:p>
            <a:pPr marL="457200" indent="-457200">
              <a:buFont typeface="Arial" panose="020B0604020202020204" pitchFamily="34" charset="0"/>
              <a:buChar char="•"/>
            </a:pPr>
            <a:r>
              <a:rPr lang="de-DE" dirty="0"/>
              <a:t>04/24 Personenkreis geklärt. Datenschutz noch offen, GBV nicht gewünscht.</a:t>
            </a:r>
          </a:p>
          <a:p>
            <a:pPr marL="457200" indent="-457200">
              <a:buFont typeface="Arial" panose="020B0604020202020204" pitchFamily="34" charset="0"/>
              <a:buChar char="•"/>
            </a:pPr>
            <a:r>
              <a:rPr lang="de-DE" dirty="0"/>
              <a:t>05/24 Einzeleinwilligung DSGVO gewünscht; Erklärvideo gewünscht</a:t>
            </a:r>
          </a:p>
          <a:p>
            <a:pPr marL="457200" indent="-457200">
              <a:buFont typeface="Arial" panose="020B0604020202020204" pitchFamily="34" charset="0"/>
              <a:buChar char="•"/>
            </a:pPr>
            <a:r>
              <a:rPr lang="de-DE" dirty="0"/>
              <a:t>05.06.24 GV unterzeichnet zurück.</a:t>
            </a:r>
          </a:p>
        </p:txBody>
      </p:sp>
      <p:sp>
        <p:nvSpPr>
          <p:cNvPr id="4" name="Titel 3">
            <a:extLst>
              <a:ext uri="{FF2B5EF4-FFF2-40B4-BE49-F238E27FC236}">
                <a16:creationId xmlns:a16="http://schemas.microsoft.com/office/drawing/2014/main" xmlns="" id="{6B0024E5-3314-491C-B8F8-CEC182F73AAC}"/>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28860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35</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4" name="Titel 3"/>
          <p:cNvSpPr>
            <a:spLocks noGrp="1"/>
          </p:cNvSpPr>
          <p:nvPr>
            <p:ph type="title"/>
          </p:nvPr>
        </p:nvSpPr>
        <p:spPr/>
        <p:txBody>
          <a:bodyPr/>
          <a:lstStyle/>
          <a:p>
            <a:r>
              <a:rPr lang="de-DE" dirty="0"/>
              <a:t>All-in-</a:t>
            </a:r>
            <a:r>
              <a:rPr lang="de-DE" dirty="0" err="1"/>
              <a:t>One</a:t>
            </a:r>
            <a:r>
              <a:rPr lang="de-DE" dirty="0"/>
              <a:t> Konzept</a:t>
            </a:r>
          </a:p>
        </p:txBody>
      </p:sp>
      <p:pic>
        <p:nvPicPr>
          <p:cNvPr id="5" name="Grafik 4"/>
          <p:cNvPicPr>
            <a:picLocks noChangeAspect="1"/>
          </p:cNvPicPr>
          <p:nvPr/>
        </p:nvPicPr>
        <p:blipFill>
          <a:blip r:embed="rId2"/>
          <a:stretch>
            <a:fillRect/>
          </a:stretch>
        </p:blipFill>
        <p:spPr>
          <a:xfrm>
            <a:off x="1616477" y="4369881"/>
            <a:ext cx="16535955" cy="6498888"/>
          </a:xfrm>
          <a:prstGeom prst="rect">
            <a:avLst/>
          </a:prstGeom>
        </p:spPr>
      </p:pic>
      <p:pic>
        <p:nvPicPr>
          <p:cNvPr id="6" name="Grafik 5"/>
          <p:cNvPicPr>
            <a:picLocks noChangeAspect="1"/>
          </p:cNvPicPr>
          <p:nvPr/>
        </p:nvPicPr>
        <p:blipFill>
          <a:blip r:embed="rId3"/>
          <a:stretch>
            <a:fillRect/>
          </a:stretch>
        </p:blipFill>
        <p:spPr>
          <a:xfrm>
            <a:off x="3204479" y="2796645"/>
            <a:ext cx="13359951" cy="1352527"/>
          </a:xfrm>
          <a:prstGeom prst="rect">
            <a:avLst/>
          </a:prstGeom>
        </p:spPr>
      </p:pic>
    </p:spTree>
    <p:extLst>
      <p:ext uri="{BB962C8B-B14F-4D97-AF65-F5344CB8AC3E}">
        <p14:creationId xmlns:p14="http://schemas.microsoft.com/office/powerpoint/2010/main" val="328606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2638"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Neue werte gesetzliche </a:t>
            </a:r>
            <a:r>
              <a:rPr lang="de-DE" dirty="0" err="1"/>
              <a:t>erwerbsminderung</a:t>
            </a:r>
            <a:endParaRPr lang="de-DE" dirty="0"/>
          </a:p>
        </p:txBody>
      </p:sp>
      <p:pic>
        <p:nvPicPr>
          <p:cNvPr id="5" name="Grafik 4"/>
          <p:cNvPicPr>
            <a:picLocks noChangeAspect="1"/>
          </p:cNvPicPr>
          <p:nvPr/>
        </p:nvPicPr>
        <p:blipFill>
          <a:blip r:embed="rId3"/>
          <a:stretch>
            <a:fillRect/>
          </a:stretch>
        </p:blipFill>
        <p:spPr>
          <a:xfrm>
            <a:off x="2279650" y="2817009"/>
            <a:ext cx="14562796" cy="7354030"/>
          </a:xfrm>
          <a:prstGeom prst="rect">
            <a:avLst/>
          </a:prstGeom>
        </p:spPr>
      </p:pic>
      <p:sp>
        <p:nvSpPr>
          <p:cNvPr id="6" name="Textfeld 5"/>
          <p:cNvSpPr txBox="1"/>
          <p:nvPr/>
        </p:nvSpPr>
        <p:spPr>
          <a:xfrm>
            <a:off x="336550" y="10892629"/>
            <a:ext cx="55245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dirty="0">
                <a:ln>
                  <a:noFill/>
                </a:ln>
                <a:solidFill>
                  <a:sysClr val="windowText" lastClr="000000"/>
                </a:solidFill>
                <a:effectLst/>
                <a:uLnTx/>
                <a:uFillTx/>
              </a:rPr>
              <a:t>Quelle: Deutsche Rentenversicherung 06.2024</a:t>
            </a:r>
          </a:p>
        </p:txBody>
      </p:sp>
    </p:spTree>
    <p:extLst>
      <p:ext uri="{BB962C8B-B14F-4D97-AF65-F5344CB8AC3E}">
        <p14:creationId xmlns:p14="http://schemas.microsoft.com/office/powerpoint/2010/main" val="57138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A952CFE-AF4B-4BE9-B2E2-E1420D3F9B3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37</a:t>
            </a:fld>
            <a:endParaRPr kumimoji="0" lang="de-DE" sz="2638" b="0" i="0" u="none" strike="noStrike" kern="0" cap="none" spc="0" normalizeH="0" baseline="0" noProof="0" dirty="0">
              <a:ln>
                <a:noFill/>
              </a:ln>
              <a:solidFill>
                <a:srgbClr val="1D2D4B"/>
              </a:solidFill>
              <a:effectLst/>
              <a:uLnTx/>
              <a:uFillTx/>
              <a:latin typeface="Arial" panose="020B0604020202020204" pitchFamily="34" charset="0"/>
              <a:cs typeface="Arial" panose="020B0604020202020204" pitchFamily="34" charset="0"/>
            </a:endParaRPr>
          </a:p>
        </p:txBody>
      </p:sp>
      <p:sp>
        <p:nvSpPr>
          <p:cNvPr id="3" name="Textplatzhalter 2"/>
          <p:cNvSpPr>
            <a:spLocks noGrp="1"/>
          </p:cNvSpPr>
          <p:nvPr>
            <p:ph type="body" sz="half" idx="2"/>
          </p:nvPr>
        </p:nvSpPr>
        <p:spPr/>
        <p:txBody>
          <a:bodyPr/>
          <a:lstStyle/>
          <a:p>
            <a:r>
              <a:rPr lang="de-DE" b="1" dirty="0"/>
              <a:t>Jeder </a:t>
            </a:r>
            <a:r>
              <a:rPr lang="de-DE" b="1" dirty="0">
                <a:solidFill>
                  <a:srgbClr val="C60000"/>
                </a:solidFill>
              </a:rPr>
              <a:t>4. Angestellte </a:t>
            </a:r>
            <a:r>
              <a:rPr lang="de-DE" b="1" dirty="0"/>
              <a:t>und jeder </a:t>
            </a:r>
            <a:r>
              <a:rPr lang="de-DE" b="1" dirty="0">
                <a:solidFill>
                  <a:srgbClr val="C60000"/>
                </a:solidFill>
              </a:rPr>
              <a:t>3. Arbeiter </a:t>
            </a:r>
            <a:r>
              <a:rPr lang="de-DE" b="1" dirty="0"/>
              <a:t>wird vor Renteneintritt berufsunfähig.</a:t>
            </a:r>
            <a:br>
              <a:rPr lang="de-DE" b="1" dirty="0"/>
            </a:br>
            <a:endParaRPr lang="de-DE" b="1" dirty="0"/>
          </a:p>
          <a:p>
            <a:r>
              <a:rPr lang="de-DE" dirty="0"/>
              <a:t>Im Durchschnitt sind </a:t>
            </a:r>
            <a:r>
              <a:rPr lang="de-DE" b="1" dirty="0"/>
              <a:t>Männer 50, Frauen 49 Jahre </a:t>
            </a:r>
            <a:r>
              <a:rPr lang="de-DE" dirty="0"/>
              <a:t>alt, wenn sie ihren Beruf nicht mehr ausüben können.</a:t>
            </a:r>
          </a:p>
          <a:p>
            <a:endParaRPr lang="de-DE" dirty="0"/>
          </a:p>
        </p:txBody>
      </p:sp>
      <p:sp>
        <p:nvSpPr>
          <p:cNvPr id="6" name="Titel 5"/>
          <p:cNvSpPr>
            <a:spLocks noGrp="1"/>
          </p:cNvSpPr>
          <p:nvPr>
            <p:ph type="title"/>
          </p:nvPr>
        </p:nvSpPr>
        <p:spPr/>
        <p:txBody>
          <a:bodyPr/>
          <a:lstStyle/>
          <a:p>
            <a:r>
              <a:rPr lang="de-DE" dirty="0"/>
              <a:t>DAS RISIKO ………………..</a:t>
            </a:r>
            <a:r>
              <a:rPr lang="de-DE" sz="1400" b="1" i="1" dirty="0"/>
              <a:t>wer nutzt diese Folie? </a:t>
            </a:r>
            <a:endParaRPr lang="de-DE" sz="5400" b="1" i="1"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7114" y="5682983"/>
            <a:ext cx="8978062" cy="4599825"/>
          </a:xfrm>
          <a:prstGeom prst="rect">
            <a:avLst/>
          </a:prstGeom>
        </p:spPr>
      </p:pic>
    </p:spTree>
    <p:extLst>
      <p:ext uri="{BB962C8B-B14F-4D97-AF65-F5344CB8AC3E}">
        <p14:creationId xmlns:p14="http://schemas.microsoft.com/office/powerpoint/2010/main" val="38368768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A952CFE-AF4B-4BE9-B2E2-E1420D3F9B3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38</a:t>
            </a:fld>
            <a:endParaRPr kumimoji="0" lang="de-DE" sz="2638" b="0" i="0" u="none" strike="noStrike" kern="0" cap="none" spc="0" normalizeH="0" baseline="0" noProof="0" dirty="0">
              <a:ln>
                <a:noFill/>
              </a:ln>
              <a:solidFill>
                <a:srgbClr val="1D2D4B"/>
              </a:solidFill>
              <a:effectLst/>
              <a:uLnTx/>
              <a:uFillTx/>
              <a:latin typeface="Arial" panose="020B0604020202020204" pitchFamily="34" charset="0"/>
              <a:cs typeface="Arial" panose="020B0604020202020204" pitchFamily="34" charset="0"/>
            </a:endParaRPr>
          </a:p>
        </p:txBody>
      </p:sp>
      <p:sp>
        <p:nvSpPr>
          <p:cNvPr id="6" name="Titel 5"/>
          <p:cNvSpPr>
            <a:spLocks noGrp="1"/>
          </p:cNvSpPr>
          <p:nvPr>
            <p:ph type="title"/>
          </p:nvPr>
        </p:nvSpPr>
        <p:spPr/>
        <p:txBody>
          <a:bodyPr/>
          <a:lstStyle/>
          <a:p>
            <a:r>
              <a:rPr lang="de-DE" dirty="0"/>
              <a:t>EINE NORMALE GESUNDHEITSPRÜFUNG IN DER BERUFSUNFÄHIGKEITSVERSICHERUNG</a:t>
            </a:r>
          </a:p>
        </p:txBody>
      </p:sp>
      <p:pic>
        <p:nvPicPr>
          <p:cNvPr id="5" name="Picture 2"/>
          <p:cNvPicPr>
            <a:picLocks noChangeAspect="1" noChangeArrowheads="1"/>
          </p:cNvPicPr>
          <p:nvPr/>
        </p:nvPicPr>
        <p:blipFill>
          <a:blip r:embed="rId2" cstate="print"/>
          <a:srcRect/>
          <a:stretch>
            <a:fillRect/>
          </a:stretch>
        </p:blipFill>
        <p:spPr bwMode="auto">
          <a:xfrm>
            <a:off x="5138022" y="2542567"/>
            <a:ext cx="8608011" cy="8534347"/>
          </a:xfrm>
          <a:prstGeom prst="rect">
            <a:avLst/>
          </a:prstGeom>
          <a:ln>
            <a:noFill/>
          </a:ln>
          <a:effectLst>
            <a:outerShdw blurRad="292100" dist="139700" dir="2700000" algn="tl" rotWithShape="0">
              <a:srgbClr val="333333">
                <a:alpha val="65000"/>
              </a:srgbClr>
            </a:outerShdw>
          </a:effectLst>
        </p:spPr>
      </p:pic>
      <p:sp>
        <p:nvSpPr>
          <p:cNvPr id="7" name="Textfeld 6"/>
          <p:cNvSpPr txBox="1"/>
          <p:nvPr/>
        </p:nvSpPr>
        <p:spPr>
          <a:xfrm>
            <a:off x="15355606" y="4185929"/>
            <a:ext cx="1424858" cy="4304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7373" b="1" i="0" u="none" strike="noStrike" kern="1200" cap="none" spc="0" normalizeH="0" baseline="0" noProof="0" dirty="0">
                <a:ln>
                  <a:noFill/>
                </a:ln>
                <a:solidFill>
                  <a:srgbClr val="1D2D4B"/>
                </a:solidFill>
                <a:effectLst/>
                <a:uLnTx/>
                <a:uFillTx/>
                <a:latin typeface="Arial"/>
                <a:ea typeface="+mn-ea"/>
                <a:cs typeface="+mn-cs"/>
              </a:rPr>
              <a:t>?</a:t>
            </a:r>
          </a:p>
        </p:txBody>
      </p:sp>
    </p:spTree>
    <p:extLst>
      <p:ext uri="{BB962C8B-B14F-4D97-AF65-F5344CB8AC3E}">
        <p14:creationId xmlns:p14="http://schemas.microsoft.com/office/powerpoint/2010/main" val="24711349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A952CFE-AF4B-4BE9-B2E2-E1420D3F9B3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39</a:t>
            </a:fld>
            <a:endParaRPr kumimoji="0" lang="de-DE" sz="2638" b="0" i="0" u="none" strike="noStrike" kern="0" cap="none" spc="0" normalizeH="0" baseline="0" noProof="0" dirty="0">
              <a:ln>
                <a:noFill/>
              </a:ln>
              <a:solidFill>
                <a:srgbClr val="1D2D4B"/>
              </a:solidFill>
              <a:effectLst/>
              <a:uLnTx/>
              <a:uFillTx/>
              <a:latin typeface="Arial" panose="020B0604020202020204" pitchFamily="34" charset="0"/>
              <a:cs typeface="Arial" panose="020B0604020202020204" pitchFamily="34" charset="0"/>
            </a:endParaRPr>
          </a:p>
        </p:txBody>
      </p:sp>
      <p:sp>
        <p:nvSpPr>
          <p:cNvPr id="3" name="Textplatzhalter 2"/>
          <p:cNvSpPr>
            <a:spLocks noGrp="1"/>
          </p:cNvSpPr>
          <p:nvPr>
            <p:ph type="body" sz="half" idx="2"/>
          </p:nvPr>
        </p:nvSpPr>
        <p:spPr/>
        <p:txBody>
          <a:bodyPr/>
          <a:lstStyle/>
          <a:p>
            <a:r>
              <a:rPr lang="de-DE" b="1" dirty="0"/>
              <a:t>Bis ca. 3.250 € Absicherung bei Berufsunfähigkeit mit den folgenden Fragen:</a:t>
            </a:r>
          </a:p>
          <a:p>
            <a:endParaRPr lang="de-DE" dirty="0"/>
          </a:p>
        </p:txBody>
      </p:sp>
      <p:sp>
        <p:nvSpPr>
          <p:cNvPr id="6" name="Titel 5"/>
          <p:cNvSpPr>
            <a:spLocks noGrp="1"/>
          </p:cNvSpPr>
          <p:nvPr>
            <p:ph type="title"/>
          </p:nvPr>
        </p:nvSpPr>
        <p:spPr>
          <a:xfrm>
            <a:off x="602654" y="492871"/>
            <a:ext cx="16936080" cy="2185798"/>
          </a:xfrm>
        </p:spPr>
        <p:txBody>
          <a:bodyPr/>
          <a:lstStyle/>
          <a:p>
            <a:r>
              <a:rPr lang="de-DE" dirty="0"/>
              <a:t>Vereinfachte Annahmerichtlinien</a:t>
            </a:r>
          </a:p>
        </p:txBody>
      </p:sp>
      <p:pic>
        <p:nvPicPr>
          <p:cNvPr id="4" name="Grafik 3"/>
          <p:cNvPicPr>
            <a:picLocks noChangeAspect="1"/>
          </p:cNvPicPr>
          <p:nvPr/>
        </p:nvPicPr>
        <p:blipFill>
          <a:blip r:embed="rId2"/>
          <a:stretch>
            <a:fillRect/>
          </a:stretch>
        </p:blipFill>
        <p:spPr>
          <a:xfrm>
            <a:off x="602652" y="3727765"/>
            <a:ext cx="15829372" cy="5283154"/>
          </a:xfrm>
          <a:prstGeom prst="rect">
            <a:avLst/>
          </a:prstGeom>
        </p:spPr>
      </p:pic>
    </p:spTree>
    <p:extLst>
      <p:ext uri="{BB962C8B-B14F-4D97-AF65-F5344CB8AC3E}">
        <p14:creationId xmlns:p14="http://schemas.microsoft.com/office/powerpoint/2010/main" val="3143886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xmlns="" id="{520028AF-BC7B-3C6F-AC5C-73074B3DDD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7690391"/>
            <a:ext cx="20104100" cy="3612455"/>
          </a:xfrm>
          <a:prstGeom prst="rect">
            <a:avLst/>
          </a:prstGeom>
        </p:spPr>
      </p:pic>
      <p:sp>
        <p:nvSpPr>
          <p:cNvPr id="4" name="object 4"/>
          <p:cNvSpPr/>
          <p:nvPr/>
        </p:nvSpPr>
        <p:spPr>
          <a:xfrm>
            <a:off x="8674643" y="2423795"/>
            <a:ext cx="797560" cy="8885555"/>
          </a:xfrm>
          <a:custGeom>
            <a:avLst/>
            <a:gdLst/>
            <a:ahLst/>
            <a:cxnLst/>
            <a:rect l="l" t="t" r="r" b="b"/>
            <a:pathLst>
              <a:path w="797559" h="8885555">
                <a:moveTo>
                  <a:pt x="605447" y="0"/>
                </a:moveTo>
                <a:lnTo>
                  <a:pt x="191973" y="0"/>
                </a:lnTo>
                <a:lnTo>
                  <a:pt x="147954" y="5069"/>
                </a:lnTo>
                <a:lnTo>
                  <a:pt x="107546" y="19511"/>
                </a:lnTo>
                <a:lnTo>
                  <a:pt x="71901" y="42173"/>
                </a:lnTo>
                <a:lnTo>
                  <a:pt x="42173" y="71901"/>
                </a:lnTo>
                <a:lnTo>
                  <a:pt x="19511" y="107546"/>
                </a:lnTo>
                <a:lnTo>
                  <a:pt x="5069" y="147954"/>
                </a:lnTo>
                <a:lnTo>
                  <a:pt x="0" y="191973"/>
                </a:lnTo>
                <a:lnTo>
                  <a:pt x="0" y="8885342"/>
                </a:lnTo>
                <a:lnTo>
                  <a:pt x="797420" y="8885342"/>
                </a:lnTo>
                <a:lnTo>
                  <a:pt x="797420" y="191973"/>
                </a:lnTo>
                <a:lnTo>
                  <a:pt x="792350" y="147954"/>
                </a:lnTo>
                <a:lnTo>
                  <a:pt x="777909" y="107546"/>
                </a:lnTo>
                <a:lnTo>
                  <a:pt x="755247" y="71901"/>
                </a:lnTo>
                <a:lnTo>
                  <a:pt x="725518" y="42173"/>
                </a:lnTo>
                <a:lnTo>
                  <a:pt x="689874" y="19511"/>
                </a:lnTo>
                <a:lnTo>
                  <a:pt x="649466" y="5069"/>
                </a:lnTo>
                <a:lnTo>
                  <a:pt x="605447" y="0"/>
                </a:lnTo>
                <a:close/>
              </a:path>
            </a:pathLst>
          </a:custGeom>
          <a:solidFill>
            <a:srgbClr val="F1F1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86994" y="4529743"/>
            <a:ext cx="9486900" cy="2273300"/>
          </a:xfrm>
          <a:custGeom>
            <a:avLst/>
            <a:gdLst/>
            <a:ahLst/>
            <a:cxnLst/>
            <a:rect l="l" t="t" r="r" b="b"/>
            <a:pathLst>
              <a:path w="9486900" h="2273300">
                <a:moveTo>
                  <a:pt x="8349703" y="0"/>
                </a:moveTo>
                <a:lnTo>
                  <a:pt x="126425" y="0"/>
                </a:lnTo>
                <a:lnTo>
                  <a:pt x="77216" y="9933"/>
                </a:lnTo>
                <a:lnTo>
                  <a:pt x="37030" y="37025"/>
                </a:lnTo>
                <a:lnTo>
                  <a:pt x="9935" y="77207"/>
                </a:lnTo>
                <a:lnTo>
                  <a:pt x="0" y="126414"/>
                </a:lnTo>
                <a:lnTo>
                  <a:pt x="0" y="2146866"/>
                </a:lnTo>
                <a:lnTo>
                  <a:pt x="9935" y="2196074"/>
                </a:lnTo>
                <a:lnTo>
                  <a:pt x="37030" y="2236256"/>
                </a:lnTo>
                <a:lnTo>
                  <a:pt x="77216" y="2263347"/>
                </a:lnTo>
                <a:lnTo>
                  <a:pt x="126425" y="2273281"/>
                </a:lnTo>
                <a:lnTo>
                  <a:pt x="8349703" y="2273281"/>
                </a:lnTo>
                <a:lnTo>
                  <a:pt x="8398081" y="2263658"/>
                </a:lnTo>
                <a:lnTo>
                  <a:pt x="8439093" y="2236256"/>
                </a:lnTo>
                <a:lnTo>
                  <a:pt x="9449314" y="1226035"/>
                </a:lnTo>
                <a:lnTo>
                  <a:pt x="9477085" y="1184214"/>
                </a:lnTo>
                <a:lnTo>
                  <a:pt x="9486342" y="1136640"/>
                </a:lnTo>
                <a:lnTo>
                  <a:pt x="9477085" y="1089066"/>
                </a:lnTo>
                <a:lnTo>
                  <a:pt x="9449314" y="1047245"/>
                </a:lnTo>
                <a:lnTo>
                  <a:pt x="8439093" y="37025"/>
                </a:lnTo>
                <a:lnTo>
                  <a:pt x="8398081" y="9622"/>
                </a:lnTo>
                <a:lnTo>
                  <a:pt x="8349703" y="0"/>
                </a:lnTo>
                <a:close/>
              </a:path>
            </a:pathLst>
          </a:custGeom>
          <a:solidFill>
            <a:srgbClr val="00476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6" name="object 6"/>
          <p:cNvSpPr/>
          <p:nvPr/>
        </p:nvSpPr>
        <p:spPr>
          <a:xfrm>
            <a:off x="4254484" y="2838690"/>
            <a:ext cx="6073140" cy="1494155"/>
          </a:xfrm>
          <a:custGeom>
            <a:avLst/>
            <a:gdLst/>
            <a:ahLst/>
            <a:cxnLst/>
            <a:rect l="l" t="t" r="r" b="b"/>
            <a:pathLst>
              <a:path w="6073140" h="1494154">
                <a:moveTo>
                  <a:pt x="5920938" y="0"/>
                </a:moveTo>
                <a:lnTo>
                  <a:pt x="745011" y="0"/>
                </a:lnTo>
                <a:lnTo>
                  <a:pt x="715237" y="2945"/>
                </a:lnTo>
                <a:lnTo>
                  <a:pt x="660738" y="25519"/>
                </a:lnTo>
                <a:lnTo>
                  <a:pt x="42708" y="639383"/>
                </a:lnTo>
                <a:lnTo>
                  <a:pt x="14236" y="678807"/>
                </a:lnTo>
                <a:lnTo>
                  <a:pt x="0" y="723539"/>
                </a:lnTo>
                <a:lnTo>
                  <a:pt x="0" y="770041"/>
                </a:lnTo>
                <a:lnTo>
                  <a:pt x="14236" y="814775"/>
                </a:lnTo>
                <a:lnTo>
                  <a:pt x="42708" y="854204"/>
                </a:lnTo>
                <a:lnTo>
                  <a:pt x="637601" y="1449097"/>
                </a:lnTo>
                <a:lnTo>
                  <a:pt x="686881" y="1482022"/>
                </a:lnTo>
                <a:lnTo>
                  <a:pt x="745011" y="1493588"/>
                </a:lnTo>
                <a:lnTo>
                  <a:pt x="5920938" y="1493588"/>
                </a:lnTo>
                <a:lnTo>
                  <a:pt x="5968950" y="1485844"/>
                </a:lnTo>
                <a:lnTo>
                  <a:pt x="6010648" y="1464279"/>
                </a:lnTo>
                <a:lnTo>
                  <a:pt x="6043531" y="1431397"/>
                </a:lnTo>
                <a:lnTo>
                  <a:pt x="6065095" y="1389699"/>
                </a:lnTo>
                <a:lnTo>
                  <a:pt x="6072839" y="1341686"/>
                </a:lnTo>
                <a:lnTo>
                  <a:pt x="6072839" y="151901"/>
                </a:lnTo>
                <a:lnTo>
                  <a:pt x="6065095" y="103888"/>
                </a:lnTo>
                <a:lnTo>
                  <a:pt x="6043531" y="62190"/>
                </a:lnTo>
                <a:lnTo>
                  <a:pt x="6010648" y="29308"/>
                </a:lnTo>
                <a:lnTo>
                  <a:pt x="5968950" y="7744"/>
                </a:lnTo>
                <a:lnTo>
                  <a:pt x="5920938" y="0"/>
                </a:lnTo>
                <a:close/>
              </a:path>
            </a:pathLst>
          </a:custGeom>
          <a:solidFill>
            <a:srgbClr val="CCCC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a:spLocks noGrp="1"/>
          </p:cNvSpPr>
          <p:nvPr>
            <p:ph type="title"/>
          </p:nvPr>
        </p:nvSpPr>
        <p:spPr>
          <a:xfrm>
            <a:off x="5190128" y="2832146"/>
            <a:ext cx="4815205" cy="1417320"/>
          </a:xfrm>
          <a:prstGeom prst="rect">
            <a:avLst/>
          </a:prstGeom>
        </p:spPr>
        <p:txBody>
          <a:bodyPr vert="horz" wrap="square" lIns="0" tIns="16510" rIns="0" bIns="0" rtlCol="0">
            <a:spAutoFit/>
          </a:bodyPr>
          <a:lstStyle/>
          <a:p>
            <a:pPr marL="12700">
              <a:lnSpc>
                <a:spcPct val="100000"/>
              </a:lnSpc>
              <a:spcBef>
                <a:spcPts val="130"/>
              </a:spcBef>
            </a:pPr>
            <a:r>
              <a:rPr sz="9100" b="1" spc="-10" dirty="0">
                <a:solidFill>
                  <a:srgbClr val="FFFFFF"/>
                </a:solidFill>
                <a:latin typeface="Arial" panose="020B0604020202020204" pitchFamily="34" charset="0"/>
                <a:cs typeface="Arial" panose="020B0604020202020204" pitchFamily="34" charset="0"/>
              </a:rPr>
              <a:t>Holzweg</a:t>
            </a:r>
            <a:endParaRPr sz="9100" dirty="0">
              <a:latin typeface="Arial" panose="020B0604020202020204" pitchFamily="34" charset="0"/>
              <a:cs typeface="Arial" panose="020B0604020202020204" pitchFamily="34" charset="0"/>
            </a:endParaRPr>
          </a:p>
        </p:txBody>
      </p:sp>
      <p:sp>
        <p:nvSpPr>
          <p:cNvPr id="8" name="object 8"/>
          <p:cNvSpPr txBox="1"/>
          <p:nvPr/>
        </p:nvSpPr>
        <p:spPr>
          <a:xfrm>
            <a:off x="4944057" y="2295859"/>
            <a:ext cx="3730586" cy="520014"/>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3300" b="1" i="0" u="none" strike="noStrike" kern="0" cap="none" spc="0" normalizeH="0" baseline="0" noProof="0" dirty="0">
                <a:ln>
                  <a:noFill/>
                </a:ln>
                <a:solidFill>
                  <a:srgbClr val="A4A4A4"/>
                </a:solidFill>
                <a:effectLst/>
                <a:uLnTx/>
                <a:uFillTx/>
                <a:latin typeface="Arial" panose="020B0604020202020204" pitchFamily="34" charset="0"/>
                <a:cs typeface="Arial" panose="020B0604020202020204" pitchFamily="34" charset="0"/>
              </a:rPr>
              <a:t>DER</a:t>
            </a:r>
            <a:r>
              <a:rPr kumimoji="0" sz="3300" b="1" i="0" u="none" strike="noStrike" kern="0" cap="none" spc="-70" normalizeH="0" baseline="0" noProof="0" dirty="0">
                <a:ln>
                  <a:noFill/>
                </a:ln>
                <a:solidFill>
                  <a:srgbClr val="A4A4A4"/>
                </a:solidFill>
                <a:effectLst/>
                <a:uLnTx/>
                <a:uFillTx/>
                <a:latin typeface="Arial" panose="020B0604020202020204" pitchFamily="34" charset="0"/>
                <a:cs typeface="Arial" panose="020B0604020202020204" pitchFamily="34" charset="0"/>
              </a:rPr>
              <a:t> </a:t>
            </a:r>
            <a:r>
              <a:rPr kumimoji="0" sz="3300" b="1" i="0" u="none" strike="noStrike" kern="0" cap="none" spc="-25" normalizeH="0" baseline="0" noProof="0" dirty="0">
                <a:ln>
                  <a:noFill/>
                </a:ln>
                <a:solidFill>
                  <a:srgbClr val="A4A4A4"/>
                </a:solidFill>
                <a:effectLst/>
                <a:uLnTx/>
                <a:uFillTx/>
                <a:latin typeface="Arial" panose="020B0604020202020204" pitchFamily="34" charset="0"/>
                <a:cs typeface="Arial" panose="020B0604020202020204" pitchFamily="34" charset="0"/>
              </a:rPr>
              <a:t>STANDARD</a:t>
            </a:r>
            <a:endParaRPr kumimoji="0" sz="33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 name="object 9"/>
          <p:cNvSpPr txBox="1"/>
          <p:nvPr/>
        </p:nvSpPr>
        <p:spPr>
          <a:xfrm>
            <a:off x="9302358" y="4929834"/>
            <a:ext cx="7271536" cy="2844368"/>
          </a:xfrm>
          <a:prstGeom prst="rect">
            <a:avLst/>
          </a:prstGeom>
        </p:spPr>
        <p:txBody>
          <a:bodyPr vert="horz" wrap="square" lIns="0" tIns="15240" rIns="0" bIns="0" rtlCol="0">
            <a:spAutoFit/>
          </a:bodyPr>
          <a:lstStyle/>
          <a:p>
            <a:pPr marL="12700" marR="0" lvl="0" indent="0" defTabSz="914400" eaLnBrk="1" fontAlgn="auto" latinLnBrk="0" hangingPunct="1">
              <a:lnSpc>
                <a:spcPct val="100000"/>
              </a:lnSpc>
              <a:spcBef>
                <a:spcPts val="120"/>
              </a:spcBef>
              <a:spcAft>
                <a:spcPts val="0"/>
              </a:spcAft>
              <a:buClrTx/>
              <a:buSzTx/>
              <a:buFontTx/>
              <a:buNone/>
              <a:tabLst/>
              <a:defRPr/>
            </a:pPr>
            <a:r>
              <a:rPr kumimoji="0" sz="905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Unser </a:t>
            </a:r>
            <a:r>
              <a:rPr kumimoji="0" sz="9050" b="1" i="0" u="none" strike="noStrike" kern="0" cap="none" spc="-25" normalizeH="0" baseline="0" noProof="0" dirty="0">
                <a:ln>
                  <a:noFill/>
                </a:ln>
                <a:solidFill>
                  <a:srgbClr val="FFFFFF"/>
                </a:solidFill>
                <a:effectLst/>
                <a:uLnTx/>
                <a:uFillTx/>
                <a:latin typeface="Arial" panose="020B0604020202020204" pitchFamily="34" charset="0"/>
                <a:cs typeface="Arial" panose="020B0604020202020204" pitchFamily="34" charset="0"/>
              </a:rPr>
              <a:t>Weg</a:t>
            </a:r>
            <a:endParaRPr kumimoji="0" sz="905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421005" marR="0" lvl="0" indent="0" defTabSz="914400" eaLnBrk="1" fontAlgn="auto" latinLnBrk="0" hangingPunct="1">
              <a:lnSpc>
                <a:spcPct val="100000"/>
              </a:lnSpc>
              <a:spcBef>
                <a:spcPts val="4265"/>
              </a:spcBef>
              <a:spcAft>
                <a:spcPts val="0"/>
              </a:spcAft>
              <a:buClrTx/>
              <a:buSzTx/>
              <a:buFontTx/>
              <a:buNone/>
              <a:tabLst/>
              <a:defRPr/>
            </a:pPr>
            <a:r>
              <a:rPr kumimoji="0" sz="5750" b="1" i="0" u="none" strike="noStrike" kern="0" cap="none" spc="0" normalizeH="0" baseline="0" noProof="0" dirty="0">
                <a:ln>
                  <a:noFill/>
                </a:ln>
                <a:solidFill>
                  <a:srgbClr val="004767"/>
                </a:solidFill>
                <a:effectLst/>
                <a:uLnTx/>
                <a:uFillTx/>
                <a:latin typeface="Arial" panose="020B0604020202020204" pitchFamily="34" charset="0"/>
                <a:cs typeface="Arial" panose="020B0604020202020204" pitchFamily="34" charset="0"/>
              </a:rPr>
              <a:t>IHR</a:t>
            </a:r>
            <a:r>
              <a:rPr kumimoji="0" sz="5750" b="1" i="0" u="none" strike="noStrike" kern="0" cap="none" spc="-10" normalizeH="0" baseline="0" noProof="0" dirty="0">
                <a:ln>
                  <a:noFill/>
                </a:ln>
                <a:solidFill>
                  <a:srgbClr val="004767"/>
                </a:solidFill>
                <a:effectLst/>
                <a:uLnTx/>
                <a:uFillTx/>
                <a:latin typeface="Arial" panose="020B0604020202020204" pitchFamily="34" charset="0"/>
                <a:cs typeface="Arial" panose="020B0604020202020204" pitchFamily="34" charset="0"/>
              </a:rPr>
              <a:t> MEHRWERT</a:t>
            </a:r>
            <a:endParaRPr kumimoji="0" sz="5750" b="0" i="0" u="none" strike="noStrike" kern="0" cap="none" spc="0" normalizeH="0" baseline="0" noProof="0" dirty="0">
              <a:ln>
                <a:noFill/>
              </a:ln>
              <a:solidFill>
                <a:srgbClr val="004767"/>
              </a:solidFill>
              <a:effectLst/>
              <a:uLnTx/>
              <a:uFillTx/>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xmlns="" id="{90FC52AC-2211-B488-AF04-CECD1A7E2C8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837003" y="5183187"/>
            <a:ext cx="1028700" cy="94297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2638"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3" name="Textplatzhalter 2"/>
          <p:cNvSpPr>
            <a:spLocks noGrp="1"/>
          </p:cNvSpPr>
          <p:nvPr>
            <p:ph type="body" sz="half" idx="2"/>
          </p:nvPr>
        </p:nvSpPr>
        <p:spPr/>
        <p:txBody>
          <a:bodyPr anchor="ctr"/>
          <a:lstStyle/>
          <a:p>
            <a:pPr algn="ctr"/>
            <a:r>
              <a:rPr lang="de-DE" sz="8800" b="1" dirty="0">
                <a:latin typeface="Algerian" panose="04020705040A02060702" pitchFamily="82" charset="0"/>
              </a:rPr>
              <a:t>Von </a:t>
            </a:r>
            <a:r>
              <a:rPr lang="de-DE" sz="8800" b="1" dirty="0" err="1">
                <a:latin typeface="Algerian" panose="04020705040A02060702" pitchFamily="82" charset="0"/>
              </a:rPr>
              <a:t>bkV</a:t>
            </a:r>
            <a:r>
              <a:rPr lang="de-DE" sz="8800" b="1" dirty="0">
                <a:latin typeface="Algerian" panose="04020705040A02060702" pitchFamily="82" charset="0"/>
              </a:rPr>
              <a:t> zu bAV</a:t>
            </a:r>
          </a:p>
        </p:txBody>
      </p:sp>
    </p:spTree>
    <p:extLst>
      <p:ext uri="{BB962C8B-B14F-4D97-AF65-F5344CB8AC3E}">
        <p14:creationId xmlns:p14="http://schemas.microsoft.com/office/powerpoint/2010/main" val="230109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2638"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3" name="Textplatzhalter 2"/>
          <p:cNvSpPr>
            <a:spLocks noGrp="1"/>
          </p:cNvSpPr>
          <p:nvPr>
            <p:ph type="body" sz="half" idx="2"/>
          </p:nvPr>
        </p:nvSpPr>
        <p:spPr/>
        <p:txBody>
          <a:bodyPr/>
          <a:lstStyle/>
          <a:p>
            <a:endParaRPr lang="de-DE" dirty="0"/>
          </a:p>
        </p:txBody>
      </p:sp>
      <p:sp>
        <p:nvSpPr>
          <p:cNvPr id="4" name="Titel 3"/>
          <p:cNvSpPr>
            <a:spLocks noGrp="1"/>
          </p:cNvSpPr>
          <p:nvPr>
            <p:ph type="title"/>
          </p:nvPr>
        </p:nvSpPr>
        <p:spPr/>
        <p:txBody>
          <a:bodyPr/>
          <a:lstStyle/>
          <a:p>
            <a:r>
              <a:rPr lang="de-DE" dirty="0"/>
              <a:t>So macht es </a:t>
            </a:r>
            <a:r>
              <a:rPr lang="de-DE" dirty="0" err="1"/>
              <a:t>yannick</a:t>
            </a: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1650" y="4435474"/>
            <a:ext cx="6019800" cy="5398925"/>
          </a:xfrm>
          <a:prstGeom prst="rect">
            <a:avLst/>
          </a:prstGeom>
        </p:spPr>
      </p:pic>
    </p:spTree>
    <p:extLst>
      <p:ext uri="{BB962C8B-B14F-4D97-AF65-F5344CB8AC3E}">
        <p14:creationId xmlns:p14="http://schemas.microsoft.com/office/powerpoint/2010/main" val="86473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4">
            <a:extLst>
              <a:ext uri="{FF2B5EF4-FFF2-40B4-BE49-F238E27FC236}">
                <a16:creationId xmlns:a16="http://schemas.microsoft.com/office/drawing/2014/main" xmlns="" id="{0D4ED211-6CC4-44DF-B4C2-36035320BE55}"/>
              </a:ext>
            </a:extLst>
          </p:cNvPr>
          <p:cNvSpPr>
            <a:spLocks noChangeArrowheads="1"/>
          </p:cNvSpPr>
          <p:nvPr/>
        </p:nvSpPr>
        <p:spPr bwMode="gray">
          <a:xfrm>
            <a:off x="3807482" y="4152997"/>
            <a:ext cx="4506435" cy="1528968"/>
          </a:xfrm>
          <a:prstGeom prst="round1Rect">
            <a:avLst/>
          </a:prstGeom>
          <a:solidFill>
            <a:schemeClr val="bg1"/>
          </a:solidFill>
          <a:ln>
            <a:noFill/>
          </a:ln>
          <a:effectLst/>
        </p:spPr>
        <p:txBody>
          <a:bodyPr wrap="none" anchor="t"/>
          <a:lstStyle/>
          <a:p>
            <a:pPr marL="143979" marR="0" lvl="2" indent="0" algn="l" defTabSz="1507846" rtl="0" eaLnBrk="1" fontAlgn="auto" latinLnBrk="0" hangingPunct="1">
              <a:lnSpc>
                <a:spcPct val="100000"/>
              </a:lnSpc>
              <a:spcBef>
                <a:spcPts val="989"/>
              </a:spcBef>
              <a:spcAft>
                <a:spcPts val="0"/>
              </a:spcAft>
              <a:buClrTx/>
              <a:buSzTx/>
              <a:buFontTx/>
              <a:buNone/>
              <a:tabLst/>
              <a:defRPr/>
            </a:pP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Die bAV ist über alle Altersgruppen</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hinweg der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wichtigste Mitarbeiter-</a:t>
            </a:r>
            <a:b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Benefit</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de-DE" sz="1979"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1</a:t>
            </a:r>
            <a:endParaRPr kumimoji="0" lang="de-DE" sz="131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4">
            <a:extLst>
              <a:ext uri="{FF2B5EF4-FFF2-40B4-BE49-F238E27FC236}">
                <a16:creationId xmlns:a16="http://schemas.microsoft.com/office/drawing/2014/main" xmlns="" id="{3797AB74-2A7D-4A35-BC1B-BC1800CE4619}"/>
              </a:ext>
            </a:extLst>
          </p:cNvPr>
          <p:cNvSpPr>
            <a:spLocks noChangeArrowheads="1"/>
          </p:cNvSpPr>
          <p:nvPr/>
        </p:nvSpPr>
        <p:spPr bwMode="gray">
          <a:xfrm>
            <a:off x="8891315" y="4154612"/>
            <a:ext cx="4506435" cy="1528969"/>
          </a:xfrm>
          <a:prstGeom prst="round1Rect">
            <a:avLst>
              <a:gd name="adj" fmla="val 0"/>
            </a:avLst>
          </a:prstGeom>
          <a:noFill/>
          <a:ln>
            <a:noFill/>
          </a:ln>
          <a:effectLst/>
        </p:spPr>
        <p:txBody>
          <a:bodyPr wrap="none" anchor="t"/>
          <a:lstStyle/>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 Arbeitnehmer würden bei einem</a:t>
            </a:r>
          </a:p>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Jobwechsel auf das </a:t>
            </a:r>
            <a:r>
              <a:rPr kumimoji="0" lang="de-DE" altLang="de-DE" sz="1979"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bAV</a:t>
            </a:r>
            <a:r>
              <a:rPr kumimoji="0" lang="de-DE" alt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-Angebot</a:t>
            </a:r>
          </a:p>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 </a:t>
            </a:r>
            <a:r>
              <a:rPr kumimoji="0" lang="de-DE" alt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Arbeitgebers</a:t>
            </a: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achten.</a:t>
            </a:r>
            <a:r>
              <a:rPr kumimoji="0" lang="de-DE" altLang="de-DE" sz="1979"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endParaRPr kumimoji="0" lang="de-DE" sz="1319" b="0" i="0" u="none" strike="noStrike" kern="1200" cap="none" spc="0" normalizeH="0" baseline="0" noProof="0" dirty="0">
              <a:ln>
                <a:noFill/>
              </a:ln>
              <a:solidFill>
                <a:srgbClr val="004767"/>
              </a:solidFill>
              <a:effectLst/>
              <a:uLnTx/>
              <a:uFillTx/>
              <a:latin typeface="Arial" panose="020B0604020202020204" pitchFamily="34" charset="0"/>
              <a:ea typeface="+mn-ea"/>
              <a:cs typeface="Arial" panose="020B0604020202020204" pitchFamily="34" charset="0"/>
            </a:endParaRPr>
          </a:p>
        </p:txBody>
      </p:sp>
      <p:sp>
        <p:nvSpPr>
          <p:cNvPr id="18" name="Rectangle 4">
            <a:extLst>
              <a:ext uri="{FF2B5EF4-FFF2-40B4-BE49-F238E27FC236}">
                <a16:creationId xmlns:a16="http://schemas.microsoft.com/office/drawing/2014/main" xmlns="" id="{0890AE4B-6D91-4609-8CD5-E6FA889A1E56}"/>
              </a:ext>
            </a:extLst>
          </p:cNvPr>
          <p:cNvSpPr>
            <a:spLocks noChangeArrowheads="1"/>
          </p:cNvSpPr>
          <p:nvPr/>
        </p:nvSpPr>
        <p:spPr bwMode="gray">
          <a:xfrm>
            <a:off x="13423244" y="4157283"/>
            <a:ext cx="4506435" cy="1496907"/>
          </a:xfrm>
          <a:prstGeom prst="round1Rect">
            <a:avLst/>
          </a:prstGeom>
          <a:solidFill>
            <a:schemeClr val="bg1"/>
          </a:solidFill>
          <a:ln>
            <a:noFill/>
          </a:ln>
          <a:effectLst/>
        </p:spPr>
        <p:txBody>
          <a:bodyPr wrap="none" anchor="t"/>
          <a:lstStyle/>
          <a:p>
            <a:pPr marL="143979" marR="0" lvl="2" indent="0" algn="l" defTabSz="1507846" rtl="0" eaLnBrk="1" fontAlgn="auto" latinLnBrk="0" hangingPunct="1">
              <a:lnSpc>
                <a:spcPct val="100000"/>
              </a:lnSpc>
              <a:spcBef>
                <a:spcPts val="989"/>
              </a:spcBef>
              <a:spcAft>
                <a:spcPts val="0"/>
              </a:spcAft>
              <a:buClrTx/>
              <a:buSzTx/>
              <a:buFontTx/>
              <a:buNone/>
              <a:tabLst/>
              <a:defRPr/>
            </a:pP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 unter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30-Jährigen</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haben die</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betriebliche Altersversorgung als einen</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von drei der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wichtigsten Faktoren </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bei </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einem neuen Arbeitgeber/Job</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ausgewählt.</a:t>
            </a:r>
            <a:r>
              <a:rPr kumimoji="0" lang="de-DE" sz="1979"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3</a:t>
            </a:r>
            <a:endPar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Rectangle 4">
            <a:extLst>
              <a:ext uri="{FF2B5EF4-FFF2-40B4-BE49-F238E27FC236}">
                <a16:creationId xmlns:a16="http://schemas.microsoft.com/office/drawing/2014/main" xmlns="" id="{97156109-EC90-4388-8601-6FB9DDB0042B}"/>
              </a:ext>
            </a:extLst>
          </p:cNvPr>
          <p:cNvSpPr>
            <a:spLocks noChangeArrowheads="1"/>
          </p:cNvSpPr>
          <p:nvPr/>
        </p:nvSpPr>
        <p:spPr bwMode="gray">
          <a:xfrm>
            <a:off x="3815130" y="7712074"/>
            <a:ext cx="4506435" cy="2217175"/>
          </a:xfrm>
          <a:prstGeom prst="round1Rect">
            <a:avLst/>
          </a:prstGeom>
          <a:noFill/>
          <a:ln>
            <a:noFill/>
          </a:ln>
          <a:effectLst/>
        </p:spPr>
        <p:txBody>
          <a:bodyPr wrap="none" anchor="t"/>
          <a:lstStyle/>
          <a:p>
            <a:pPr marL="143979" marR="0" lvl="2" indent="0" algn="l" defTabSz="1507846" rtl="0" eaLnBrk="1" fontAlgn="auto" latinLnBrk="0" hangingPunct="1">
              <a:lnSpc>
                <a:spcPct val="100000"/>
              </a:lnSpc>
              <a:spcBef>
                <a:spcPts val="989"/>
              </a:spcBef>
              <a:spcAft>
                <a:spcPts val="0"/>
              </a:spcAft>
              <a:buClrTx/>
              <a:buSzTx/>
              <a:buFontTx/>
              <a:buNone/>
              <a:tabLst/>
              <a:defRPr/>
            </a:pP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Für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60 % </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 Arbeitnehmer sind</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Gesundheitsprogramme des Arbeit-</a:t>
            </a:r>
            <a:b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gebers</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ein wichtiger Grund im </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Unternehmen zu bleiben. Für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55 % </a:t>
            </a:r>
            <a:b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war das betriebliche Gesundheits-</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ein Grund dafür, zu ihrem </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aktuellen Arbeitgeber zu wechseln.</a:t>
            </a:r>
            <a:r>
              <a:rPr kumimoji="0" lang="de-DE" sz="1979"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4</a:t>
            </a:r>
            <a:endParaRPr kumimoji="0" lang="de-DE" sz="131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Rectangle 4">
            <a:extLst>
              <a:ext uri="{FF2B5EF4-FFF2-40B4-BE49-F238E27FC236}">
                <a16:creationId xmlns:a16="http://schemas.microsoft.com/office/drawing/2014/main" xmlns="" id="{3FA24754-F713-446E-BF33-F3D400AE2B32}"/>
              </a:ext>
            </a:extLst>
          </p:cNvPr>
          <p:cNvSpPr>
            <a:spLocks noChangeArrowheads="1"/>
          </p:cNvSpPr>
          <p:nvPr/>
        </p:nvSpPr>
        <p:spPr bwMode="gray">
          <a:xfrm>
            <a:off x="8916809" y="7638468"/>
            <a:ext cx="4506435" cy="2217175"/>
          </a:xfrm>
          <a:prstGeom prst="round1Rect">
            <a:avLst/>
          </a:prstGeom>
          <a:noFill/>
          <a:ln>
            <a:noFill/>
          </a:ln>
          <a:effectLst/>
        </p:spPr>
        <p:txBody>
          <a:bodyPr wrap="none" anchor="t"/>
          <a:lstStyle/>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Mit </a:t>
            </a:r>
            <a:r>
              <a:rPr kumimoji="0" lang="de-DE" alt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26 % </a:t>
            </a: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ist die betriebliche </a:t>
            </a:r>
            <a:b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Gesundheitsvorsorge bei </a:t>
            </a:r>
            <a:b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Mitarbeitern unter den Top 3 </a:t>
            </a:r>
            <a:b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 </a:t>
            </a:r>
            <a:r>
              <a:rPr kumimoji="0" lang="de-DE" alt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wichtigsten konkreten </a:t>
            </a:r>
            <a:br>
              <a:rPr kumimoji="0" lang="de-DE" alt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alt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Mitarbeitervorteilen </a:t>
            </a: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oder </a:t>
            </a:r>
            <a:b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Sozialleistungen.</a:t>
            </a:r>
            <a:r>
              <a:rPr kumimoji="0" lang="de-DE" altLang="de-DE" sz="1979"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5</a:t>
            </a:r>
            <a:endParaRPr kumimoji="0" lang="de-DE" alt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Rectangle 4">
            <a:extLst>
              <a:ext uri="{FF2B5EF4-FFF2-40B4-BE49-F238E27FC236}">
                <a16:creationId xmlns:a16="http://schemas.microsoft.com/office/drawing/2014/main" xmlns="" id="{C9A44DD3-2733-4B0C-8F2D-F3FA11765B25}"/>
              </a:ext>
            </a:extLst>
          </p:cNvPr>
          <p:cNvSpPr>
            <a:spLocks noChangeArrowheads="1"/>
          </p:cNvSpPr>
          <p:nvPr/>
        </p:nvSpPr>
        <p:spPr bwMode="gray">
          <a:xfrm>
            <a:off x="13430892" y="7712074"/>
            <a:ext cx="4506435" cy="2217175"/>
          </a:xfrm>
          <a:prstGeom prst="round1Rect">
            <a:avLst/>
          </a:prstGeom>
          <a:noFill/>
          <a:ln>
            <a:noFill/>
          </a:ln>
          <a:effectLst/>
        </p:spPr>
        <p:txBody>
          <a:bodyPr wrap="none" anchor="t"/>
          <a:lstStyle/>
          <a:p>
            <a:pPr marL="143979" marR="0" lvl="2" indent="0" algn="l" defTabSz="1507846" rtl="0" eaLnBrk="1" fontAlgn="auto" latinLnBrk="0" hangingPunct="1">
              <a:lnSpc>
                <a:spcPct val="100000"/>
              </a:lnSpc>
              <a:spcBef>
                <a:spcPts val="989"/>
              </a:spcBef>
              <a:spcAft>
                <a:spcPts val="0"/>
              </a:spcAft>
              <a:buClrTx/>
              <a:buSzTx/>
              <a:buFontTx/>
              <a:buNone/>
              <a:tabLst/>
              <a:defRPr/>
            </a:pP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Neben der bAV wünschen sich</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Mitarbeitende, dass Arbeitgeber </a:t>
            </a:r>
            <a:b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sie in den Bereichen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emotionale </a:t>
            </a:r>
            <a:b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(27 %) und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körperliche </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 </a:t>
            </a: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
            <a:b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979"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Gesundheit </a:t>
            </a:r>
            <a:r>
              <a:rPr kumimoji="0" lang="de-DE" sz="197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unterstützen.</a:t>
            </a:r>
            <a:r>
              <a:rPr kumimoji="0" lang="de-DE" sz="1979"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6</a:t>
            </a:r>
            <a:endParaRPr kumimoji="0" lang="de-DE" sz="131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feld 4">
            <a:extLst>
              <a:ext uri="{FF2B5EF4-FFF2-40B4-BE49-F238E27FC236}">
                <a16:creationId xmlns:a16="http://schemas.microsoft.com/office/drawing/2014/main" xmlns="" id="{EC663C8A-3D9D-4E34-91B1-5B35AA7217E7}"/>
              </a:ext>
            </a:extLst>
          </p:cNvPr>
          <p:cNvSpPr txBox="1"/>
          <p:nvPr/>
        </p:nvSpPr>
        <p:spPr>
          <a:xfrm>
            <a:off x="984250" y="7716063"/>
            <a:ext cx="990600" cy="338482"/>
          </a:xfrm>
          <a:prstGeom prst="rect">
            <a:avLst/>
          </a:prstGeom>
          <a:noFill/>
        </p:spPr>
        <p:txBody>
          <a:bodyPr wrap="none" lIns="0" tIns="0" rIns="0" bIns="0" rtlCol="0">
            <a:noAutofit/>
          </a:bodyPr>
          <a:lstStyle/>
          <a:p>
            <a:pPr marL="0" marR="0" lvl="0" indent="0" algn="l" defTabSz="1507846" rtl="0" eaLnBrk="1" fontAlgn="auto" latinLnBrk="0" hangingPunct="1">
              <a:lnSpc>
                <a:spcPct val="90000"/>
              </a:lnSpc>
              <a:spcBef>
                <a:spcPts val="1649"/>
              </a:spcBef>
              <a:spcAft>
                <a:spcPts val="0"/>
              </a:spcAft>
              <a:buClrTx/>
              <a:buSzTx/>
              <a:buFontTx/>
              <a:buNone/>
              <a:tabLst/>
              <a:defRPr/>
            </a:pPr>
            <a:r>
              <a:rPr kumimoji="0" lang="de-DE"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bKV</a:t>
            </a:r>
            <a:endParaRPr kumimoji="0" lang="de-DE"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feld 12">
            <a:extLst>
              <a:ext uri="{FF2B5EF4-FFF2-40B4-BE49-F238E27FC236}">
                <a16:creationId xmlns:a16="http://schemas.microsoft.com/office/drawing/2014/main" xmlns="" id="{EF816F45-6754-4A05-AAEF-265D63DF99DF}"/>
              </a:ext>
            </a:extLst>
          </p:cNvPr>
          <p:cNvSpPr txBox="1"/>
          <p:nvPr/>
        </p:nvSpPr>
        <p:spPr>
          <a:xfrm>
            <a:off x="984250" y="4152997"/>
            <a:ext cx="990600" cy="338482"/>
          </a:xfrm>
          <a:prstGeom prst="rect">
            <a:avLst/>
          </a:prstGeom>
          <a:noFill/>
        </p:spPr>
        <p:txBody>
          <a:bodyPr wrap="none" lIns="0" tIns="0" rIns="0" bIns="0" rtlCol="0">
            <a:noAutofit/>
          </a:bodyPr>
          <a:lstStyle/>
          <a:p>
            <a:pPr marL="0" marR="0" lvl="0" indent="0" algn="l" defTabSz="1507846" rtl="0" eaLnBrk="1" fontAlgn="auto" latinLnBrk="0" hangingPunct="1">
              <a:lnSpc>
                <a:spcPct val="90000"/>
              </a:lnSpc>
              <a:spcBef>
                <a:spcPts val="1649"/>
              </a:spcBef>
              <a:spcAft>
                <a:spcPts val="0"/>
              </a:spcAft>
              <a:buClrTx/>
              <a:buSzTx/>
              <a:buFontTx/>
              <a:buNone/>
              <a:tabLst/>
              <a:defRPr/>
            </a:pPr>
            <a:r>
              <a:rPr kumimoji="0" lang="de-DE"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bAV</a:t>
            </a:r>
            <a:endParaRPr kumimoji="0" lang="de-DE"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1" name="Gerader Verbinder 10">
            <a:extLst>
              <a:ext uri="{FF2B5EF4-FFF2-40B4-BE49-F238E27FC236}">
                <a16:creationId xmlns:a16="http://schemas.microsoft.com/office/drawing/2014/main" xmlns="" id="{06CB6CE9-ECBF-888C-F0CB-0E7FACA92C61}"/>
              </a:ext>
            </a:extLst>
          </p:cNvPr>
          <p:cNvCxnSpPr>
            <a:cxnSpLocks/>
          </p:cNvCxnSpPr>
          <p:nvPr/>
        </p:nvCxnSpPr>
        <p:spPr>
          <a:xfrm>
            <a:off x="2889250" y="6111875"/>
            <a:ext cx="16560000" cy="0"/>
          </a:xfrm>
          <a:prstGeom prst="line">
            <a:avLst/>
          </a:prstGeom>
          <a:ln w="25400">
            <a:solidFill>
              <a:schemeClr val="bg1">
                <a:lumMod val="95000"/>
              </a:schemeClr>
            </a:solidFill>
          </a:ln>
        </p:spPr>
        <p:style>
          <a:lnRef idx="1">
            <a:schemeClr val="dk1"/>
          </a:lnRef>
          <a:fillRef idx="0">
            <a:schemeClr val="dk1"/>
          </a:fillRef>
          <a:effectRef idx="0">
            <a:schemeClr val="dk1"/>
          </a:effectRef>
          <a:fontRef idx="minor">
            <a:schemeClr val="tx1"/>
          </a:fontRef>
        </p:style>
      </p:cxnSp>
      <p:graphicFrame>
        <p:nvGraphicFramePr>
          <p:cNvPr id="6" name="Tabelle 6">
            <a:extLst>
              <a:ext uri="{FF2B5EF4-FFF2-40B4-BE49-F238E27FC236}">
                <a16:creationId xmlns:a16="http://schemas.microsoft.com/office/drawing/2014/main" xmlns="" id="{C69DEB9F-689C-7D28-8C9A-0B6A4A99D1EC}"/>
              </a:ext>
            </a:extLst>
          </p:cNvPr>
          <p:cNvGraphicFramePr>
            <a:graphicFrameLocks noGrp="1"/>
          </p:cNvGraphicFramePr>
          <p:nvPr/>
        </p:nvGraphicFramePr>
        <p:xfrm>
          <a:off x="3117850" y="10384144"/>
          <a:ext cx="15468600" cy="548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xmlns="" val="1818855064"/>
                    </a:ext>
                  </a:extLst>
                </a:gridCol>
                <a:gridCol w="2971800">
                  <a:extLst>
                    <a:ext uri="{9D8B030D-6E8A-4147-A177-3AD203B41FA5}">
                      <a16:colId xmlns:a16="http://schemas.microsoft.com/office/drawing/2014/main" xmlns="" val="1415678951"/>
                    </a:ext>
                  </a:extLst>
                </a:gridCol>
                <a:gridCol w="3108957">
                  <a:extLst>
                    <a:ext uri="{9D8B030D-6E8A-4147-A177-3AD203B41FA5}">
                      <a16:colId xmlns:a16="http://schemas.microsoft.com/office/drawing/2014/main" xmlns="" val="2338417985"/>
                    </a:ext>
                  </a:extLst>
                </a:gridCol>
                <a:gridCol w="2442345">
                  <a:extLst>
                    <a:ext uri="{9D8B030D-6E8A-4147-A177-3AD203B41FA5}">
                      <a16:colId xmlns:a16="http://schemas.microsoft.com/office/drawing/2014/main" xmlns="" val="1470466905"/>
                    </a:ext>
                  </a:extLst>
                </a:gridCol>
                <a:gridCol w="2048419">
                  <a:extLst>
                    <a:ext uri="{9D8B030D-6E8A-4147-A177-3AD203B41FA5}">
                      <a16:colId xmlns:a16="http://schemas.microsoft.com/office/drawing/2014/main" xmlns="" val="3521951571"/>
                    </a:ext>
                  </a:extLst>
                </a:gridCol>
                <a:gridCol w="2153879">
                  <a:extLst>
                    <a:ext uri="{9D8B030D-6E8A-4147-A177-3AD203B41FA5}">
                      <a16:colId xmlns:a16="http://schemas.microsoft.com/office/drawing/2014/main" xmlns="" val="3471632912"/>
                    </a:ext>
                  </a:extLst>
                </a:gridCol>
              </a:tblGrid>
              <a:tr h="481404">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1.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xmlns="" val="tx"/>
                              </a:ext>
                            </a:extLst>
                          </a:hlinkClick>
                        </a:rPr>
                        <a:t>StepStone, Job-Studie (2020)</a:t>
                      </a:r>
                      <a:r>
                        <a:rPr lang="de-DE" sz="1000" kern="1200" dirty="0">
                          <a:solidFill>
                            <a:schemeClr val="bg1">
                              <a:lumMod val="50000"/>
                            </a:schemeClr>
                          </a:solidFill>
                          <a:latin typeface="Arial" panose="020B0604020202020204" pitchFamily="34" charset="0"/>
                          <a:ea typeface="+mn-ea"/>
                          <a:cs typeface="Arial" panose="020B0604020202020204" pitchFamily="34" charset="0"/>
                        </a:rPr>
                        <a:t> </a:t>
                      </a:r>
                      <a:br>
                        <a:rPr lang="de-DE"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2.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Deloitte, Studie zur betrieblichen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
                      </a:r>
                      <a:b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b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Altersversorgung (2021)</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
                      </a:r>
                      <a:b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27.09.2022)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bg1">
                              <a:lumMod val="50000"/>
                            </a:schemeClr>
                          </a:solidFill>
                          <a:latin typeface="Arial" panose="020B0604020202020204" pitchFamily="34" charset="0"/>
                          <a:ea typeface="+mn-ea"/>
                          <a:cs typeface="Arial" panose="020B0604020202020204" pitchFamily="34" charset="0"/>
                        </a:rPr>
                        <a:t>3.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xmlns="" val="tx"/>
                              </a:ext>
                            </a:extLst>
                          </a:hlinkClick>
                        </a:rPr>
                        <a:t>StepStone, Job-Studie (2020)</a:t>
                      </a:r>
                      <a:endParaRPr lang="de-DE" sz="1000" kern="1200" dirty="0">
                        <a:solidFill>
                          <a:schemeClr val="bg1">
                            <a:lumMod val="50000"/>
                          </a:schemeClr>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4. Quelle: </a:t>
                      </a:r>
                      <a:r>
                        <a:rPr lang="en-US" sz="1000" kern="1200" dirty="0" err="1">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expertenReport</a:t>
                      </a:r>
                      <a:r>
                        <a:rPr lang="en-US" sz="1000" kern="1200" dirty="0">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 (2022)</a:t>
                      </a:r>
                      <a:r>
                        <a:rPr lang="en-US" sz="1000" kern="1200" dirty="0">
                          <a:solidFill>
                            <a:schemeClr val="bg1">
                              <a:lumMod val="50000"/>
                            </a:schemeClr>
                          </a:solidFill>
                          <a:latin typeface="Arial" panose="020B0604020202020204" pitchFamily="34" charset="0"/>
                          <a:ea typeface="+mn-ea"/>
                          <a:cs typeface="Arial" panose="020B0604020202020204" pitchFamily="34" charset="0"/>
                        </a:rPr>
                        <a:t/>
                      </a:r>
                      <a:br>
                        <a:rPr lang="en-US"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bg1">
                              <a:lumMod val="50000"/>
                            </a:schemeClr>
                          </a:solidFill>
                          <a:latin typeface="Arial" panose="020B0604020202020204" pitchFamily="34" charset="0"/>
                          <a:ea typeface="+mn-ea"/>
                          <a:cs typeface="Arial" panose="020B0604020202020204" pitchFamily="34" charset="0"/>
                        </a:rPr>
                        <a:t>5.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xmlns="" val="tx"/>
                              </a:ext>
                            </a:extLst>
                          </a:hlinkClick>
                        </a:rPr>
                        <a:t>Welt (2021)</a:t>
                      </a:r>
                      <a:r>
                        <a:rPr lang="de-DE" sz="1000" kern="1200" dirty="0">
                          <a:solidFill>
                            <a:schemeClr val="bg1">
                              <a:lumMod val="50000"/>
                            </a:schemeClr>
                          </a:solidFill>
                          <a:latin typeface="Arial" panose="020B0604020202020204" pitchFamily="34" charset="0"/>
                          <a:ea typeface="+mn-ea"/>
                          <a:cs typeface="Arial" panose="020B0604020202020204" pitchFamily="34" charset="0"/>
                        </a:rPr>
                        <a:t/>
                      </a:r>
                      <a:br>
                        <a:rPr lang="de-DE"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p>
                  </a:txBody>
                  <a:tcPr>
                    <a:solidFill>
                      <a:schemeClr val="bg1"/>
                    </a:solidFill>
                  </a:tcPr>
                </a:tc>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6. Quelle: </a:t>
                      </a:r>
                      <a:r>
                        <a:rPr lang="en-US" sz="1000" kern="1200" dirty="0" err="1">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expertenReport</a:t>
                      </a:r>
                      <a:r>
                        <a:rPr lang="en-US" sz="1000" kern="1200" dirty="0">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 (2022)</a:t>
                      </a:r>
                      <a:r>
                        <a:rPr lang="en-US" sz="1000" kern="1200" dirty="0">
                          <a:solidFill>
                            <a:schemeClr val="bg1">
                              <a:lumMod val="50000"/>
                            </a:schemeClr>
                          </a:solidFill>
                          <a:latin typeface="Arial" panose="020B0604020202020204" pitchFamily="34" charset="0"/>
                          <a:ea typeface="+mn-ea"/>
                          <a:cs typeface="Arial" panose="020B0604020202020204" pitchFamily="34" charset="0"/>
                        </a:rPr>
                        <a:t/>
                      </a:r>
                      <a:br>
                        <a:rPr lang="en-US"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xmlns="" val="3489943253"/>
                  </a:ext>
                </a:extLst>
              </a:tr>
            </a:tbl>
          </a:graphicData>
        </a:graphic>
      </p:graphicFrame>
      <p:sp>
        <p:nvSpPr>
          <p:cNvPr id="9" name="Rectangle 4">
            <a:extLst>
              <a:ext uri="{FF2B5EF4-FFF2-40B4-BE49-F238E27FC236}">
                <a16:creationId xmlns:a16="http://schemas.microsoft.com/office/drawing/2014/main" xmlns="" id="{81CB3FEB-2D43-5CA5-B5E3-9175A9664E00}"/>
              </a:ext>
            </a:extLst>
          </p:cNvPr>
          <p:cNvSpPr>
            <a:spLocks noChangeArrowheads="1"/>
          </p:cNvSpPr>
          <p:nvPr/>
        </p:nvSpPr>
        <p:spPr bwMode="gray">
          <a:xfrm>
            <a:off x="8891315" y="2714336"/>
            <a:ext cx="2274888" cy="1496907"/>
          </a:xfrm>
          <a:prstGeom prst="round1Rect">
            <a:avLst>
              <a:gd name="adj" fmla="val 0"/>
            </a:avLst>
          </a:prstGeom>
          <a:noFill/>
          <a:ln>
            <a:noFill/>
          </a:ln>
          <a:effectLst/>
        </p:spPr>
        <p:txBody>
          <a:bodyPr wrap="none" anchor="t"/>
          <a:lstStyle/>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9600" b="1" i="0" u="none" strike="noStrike" kern="1200" cap="none" spc="0" normalizeH="0" baseline="0" noProof="0" dirty="0">
                <a:ln>
                  <a:noFill/>
                </a:ln>
                <a:solidFill>
                  <a:srgbClr val="004767"/>
                </a:solidFill>
                <a:effectLst/>
                <a:uLnTx/>
                <a:uFillTx/>
                <a:latin typeface="Arial" panose="020B0604020202020204" pitchFamily="34" charset="0"/>
                <a:ea typeface="+mn-ea"/>
                <a:cs typeface="Arial" panose="020B0604020202020204" pitchFamily="34" charset="0"/>
              </a:rPr>
              <a:t>78</a:t>
            </a:r>
            <a:r>
              <a:rPr kumimoji="0" lang="de-DE" altLang="de-DE" sz="4000" b="1" i="0" u="none" strike="noStrike" kern="1200" cap="none" spc="0" normalizeH="0" baseline="0" noProof="0" dirty="0">
                <a:ln>
                  <a:noFill/>
                </a:ln>
                <a:solidFill>
                  <a:srgbClr val="004767"/>
                </a:solidFill>
                <a:effectLst/>
                <a:uLnTx/>
                <a:uFillTx/>
                <a:latin typeface="Arial" panose="020B0604020202020204" pitchFamily="34" charset="0"/>
                <a:ea typeface="+mn-ea"/>
                <a:cs typeface="Arial" panose="020B0604020202020204" pitchFamily="34" charset="0"/>
              </a:rPr>
              <a:t>%</a:t>
            </a:r>
            <a:endParaRPr kumimoji="0" lang="de-DE" sz="4000" b="0" i="0" u="none" strike="noStrike" kern="1200" cap="none" spc="0" normalizeH="0" baseline="0" noProof="0" dirty="0">
              <a:ln>
                <a:noFill/>
              </a:ln>
              <a:solidFill>
                <a:srgbClr val="004767"/>
              </a:solidFill>
              <a:effectLst/>
              <a:uLnTx/>
              <a:uFillTx/>
              <a:latin typeface="Arial" panose="020B0604020202020204" pitchFamily="34" charset="0"/>
              <a:ea typeface="+mn-ea"/>
              <a:cs typeface="Arial" panose="020B0604020202020204" pitchFamily="34" charset="0"/>
            </a:endParaRPr>
          </a:p>
        </p:txBody>
      </p:sp>
      <p:sp>
        <p:nvSpPr>
          <p:cNvPr id="10" name="Rectangle 4">
            <a:extLst>
              <a:ext uri="{FF2B5EF4-FFF2-40B4-BE49-F238E27FC236}">
                <a16:creationId xmlns:a16="http://schemas.microsoft.com/office/drawing/2014/main" xmlns="" id="{F3452980-1BFC-A405-E9AA-4970AB33458C}"/>
              </a:ext>
            </a:extLst>
          </p:cNvPr>
          <p:cNvSpPr>
            <a:spLocks noChangeArrowheads="1"/>
          </p:cNvSpPr>
          <p:nvPr/>
        </p:nvSpPr>
        <p:spPr bwMode="gray">
          <a:xfrm>
            <a:off x="13430892" y="2702086"/>
            <a:ext cx="3631558" cy="1496907"/>
          </a:xfrm>
          <a:prstGeom prst="round1Rect">
            <a:avLst>
              <a:gd name="adj" fmla="val 0"/>
            </a:avLst>
          </a:prstGeom>
          <a:noFill/>
          <a:ln>
            <a:noFill/>
          </a:ln>
          <a:effectLst/>
        </p:spPr>
        <p:txBody>
          <a:bodyPr wrap="none" anchor="t"/>
          <a:lstStyle/>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9600" b="1" i="0" u="none" strike="noStrike" kern="1200" cap="none" spc="0" normalizeH="0" baseline="0" noProof="0" dirty="0">
                <a:ln>
                  <a:noFill/>
                </a:ln>
                <a:solidFill>
                  <a:srgbClr val="004767"/>
                </a:solidFill>
                <a:effectLst/>
                <a:uLnTx/>
                <a:uFillTx/>
                <a:latin typeface="Arial" panose="020B0604020202020204" pitchFamily="34" charset="0"/>
                <a:ea typeface="+mn-ea"/>
                <a:cs typeface="Arial" panose="020B0604020202020204" pitchFamily="34" charset="0"/>
              </a:rPr>
              <a:t>40,4</a:t>
            </a:r>
            <a:r>
              <a:rPr kumimoji="0" lang="de-DE" altLang="de-DE" sz="4000" b="1" i="0" u="none" strike="noStrike" kern="1200" cap="none" spc="0" normalizeH="0" baseline="0" noProof="0" dirty="0">
                <a:ln>
                  <a:noFill/>
                </a:ln>
                <a:solidFill>
                  <a:srgbClr val="004767"/>
                </a:solidFill>
                <a:effectLst/>
                <a:uLnTx/>
                <a:uFillTx/>
                <a:latin typeface="Arial" panose="020B0604020202020204" pitchFamily="34" charset="0"/>
                <a:ea typeface="+mn-ea"/>
                <a:cs typeface="Arial" panose="020B0604020202020204" pitchFamily="34" charset="0"/>
              </a:rPr>
              <a:t>%</a:t>
            </a:r>
            <a:endParaRPr kumimoji="0" lang="de-DE" sz="4000" b="0" i="0" u="none" strike="noStrike" kern="1200" cap="none" spc="0" normalizeH="0" baseline="0" noProof="0" dirty="0">
              <a:ln>
                <a:noFill/>
              </a:ln>
              <a:solidFill>
                <a:srgbClr val="004767"/>
              </a:solidFill>
              <a:effectLst/>
              <a:uLnTx/>
              <a:uFillTx/>
              <a:latin typeface="Arial" panose="020B0604020202020204" pitchFamily="34" charset="0"/>
              <a:ea typeface="+mn-ea"/>
              <a:cs typeface="Arial" panose="020B0604020202020204" pitchFamily="34" charset="0"/>
            </a:endParaRPr>
          </a:p>
        </p:txBody>
      </p:sp>
      <p:sp>
        <p:nvSpPr>
          <p:cNvPr id="12" name="Rectangle 4">
            <a:extLst>
              <a:ext uri="{FF2B5EF4-FFF2-40B4-BE49-F238E27FC236}">
                <a16:creationId xmlns:a16="http://schemas.microsoft.com/office/drawing/2014/main" xmlns="" id="{EEC8F6F6-1357-538C-E206-1E23D8FF3E8E}"/>
              </a:ext>
            </a:extLst>
          </p:cNvPr>
          <p:cNvSpPr>
            <a:spLocks noChangeArrowheads="1"/>
          </p:cNvSpPr>
          <p:nvPr/>
        </p:nvSpPr>
        <p:spPr bwMode="gray">
          <a:xfrm>
            <a:off x="3815130" y="6206331"/>
            <a:ext cx="2274888" cy="1496907"/>
          </a:xfrm>
          <a:prstGeom prst="round1Rect">
            <a:avLst>
              <a:gd name="adj" fmla="val 0"/>
            </a:avLst>
          </a:prstGeom>
          <a:noFill/>
          <a:ln>
            <a:noFill/>
          </a:ln>
          <a:effectLst/>
        </p:spPr>
        <p:txBody>
          <a:bodyPr wrap="none" anchor="t"/>
          <a:lstStyle/>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9600" b="1" i="0" u="none" strike="noStrike" kern="1200" cap="none" spc="0" normalizeH="0" baseline="0" noProof="0" dirty="0">
                <a:ln>
                  <a:noFill/>
                </a:ln>
                <a:solidFill>
                  <a:srgbClr val="BE0D3E"/>
                </a:solidFill>
                <a:effectLst/>
                <a:uLnTx/>
                <a:uFillTx/>
                <a:latin typeface="Arial" panose="020B0604020202020204" pitchFamily="34" charset="0"/>
                <a:ea typeface="+mn-ea"/>
                <a:cs typeface="Arial" panose="020B0604020202020204" pitchFamily="34" charset="0"/>
              </a:rPr>
              <a:t>60</a:t>
            </a:r>
            <a:r>
              <a:rPr kumimoji="0" lang="de-DE" altLang="de-DE" sz="4000" b="1" i="0" u="none" strike="noStrike" kern="1200" cap="none" spc="0" normalizeH="0" baseline="0" noProof="0" dirty="0">
                <a:ln>
                  <a:noFill/>
                </a:ln>
                <a:solidFill>
                  <a:srgbClr val="BE0D3E"/>
                </a:solidFill>
                <a:effectLst/>
                <a:uLnTx/>
                <a:uFillTx/>
                <a:latin typeface="Arial" panose="020B0604020202020204" pitchFamily="34" charset="0"/>
                <a:ea typeface="+mn-ea"/>
                <a:cs typeface="Arial" panose="020B0604020202020204" pitchFamily="34" charset="0"/>
              </a:rPr>
              <a:t>%</a:t>
            </a:r>
            <a:endParaRPr kumimoji="0" lang="de-DE" sz="4000" b="0" i="0" u="none" strike="noStrike" kern="1200" cap="none" spc="0" normalizeH="0" baseline="0" noProof="0" dirty="0">
              <a:ln>
                <a:noFill/>
              </a:ln>
              <a:solidFill>
                <a:srgbClr val="BE0D3E"/>
              </a:solidFill>
              <a:effectLst/>
              <a:uLnTx/>
              <a:uFillTx/>
              <a:latin typeface="Arial" panose="020B0604020202020204" pitchFamily="34" charset="0"/>
              <a:ea typeface="+mn-ea"/>
              <a:cs typeface="Arial" panose="020B0604020202020204" pitchFamily="34" charset="0"/>
            </a:endParaRPr>
          </a:p>
        </p:txBody>
      </p:sp>
      <p:sp>
        <p:nvSpPr>
          <p:cNvPr id="14" name="Rectangle 4">
            <a:extLst>
              <a:ext uri="{FF2B5EF4-FFF2-40B4-BE49-F238E27FC236}">
                <a16:creationId xmlns:a16="http://schemas.microsoft.com/office/drawing/2014/main" xmlns="" id="{20447CC1-B5E8-4FA8-FB22-60D1123F9940}"/>
              </a:ext>
            </a:extLst>
          </p:cNvPr>
          <p:cNvSpPr>
            <a:spLocks noChangeArrowheads="1"/>
          </p:cNvSpPr>
          <p:nvPr/>
        </p:nvSpPr>
        <p:spPr bwMode="gray">
          <a:xfrm>
            <a:off x="8916809" y="6130761"/>
            <a:ext cx="2274888" cy="1496907"/>
          </a:xfrm>
          <a:prstGeom prst="round1Rect">
            <a:avLst>
              <a:gd name="adj" fmla="val 0"/>
            </a:avLst>
          </a:prstGeom>
          <a:noFill/>
          <a:ln>
            <a:noFill/>
          </a:ln>
          <a:effectLst/>
        </p:spPr>
        <p:txBody>
          <a:bodyPr wrap="none" anchor="t"/>
          <a:lstStyle/>
          <a:p>
            <a:pPr marL="143979" marR="0" lvl="0" indent="0" algn="l" defTabSz="1507846" rtl="0" eaLnBrk="1" fontAlgn="auto" latinLnBrk="0" hangingPunct="1">
              <a:lnSpc>
                <a:spcPct val="100000"/>
              </a:lnSpc>
              <a:spcBef>
                <a:spcPts val="0"/>
              </a:spcBef>
              <a:spcAft>
                <a:spcPts val="0"/>
              </a:spcAft>
              <a:buClr>
                <a:srgbClr val="990000"/>
              </a:buClr>
              <a:buSzPct val="70000"/>
              <a:buFontTx/>
              <a:buNone/>
              <a:tabLst/>
              <a:defRPr/>
            </a:pPr>
            <a:r>
              <a:rPr kumimoji="0" lang="de-DE" altLang="de-DE" sz="9600" b="1" i="0" u="none" strike="noStrike" kern="1200" cap="none" spc="0" normalizeH="0" baseline="0" noProof="0" dirty="0">
                <a:ln>
                  <a:noFill/>
                </a:ln>
                <a:solidFill>
                  <a:srgbClr val="BE0D3E"/>
                </a:solidFill>
                <a:effectLst/>
                <a:uLnTx/>
                <a:uFillTx/>
                <a:latin typeface="Arial" panose="020B0604020202020204" pitchFamily="34" charset="0"/>
                <a:ea typeface="+mn-ea"/>
                <a:cs typeface="Arial" panose="020B0604020202020204" pitchFamily="34" charset="0"/>
              </a:rPr>
              <a:t>26</a:t>
            </a:r>
            <a:r>
              <a:rPr kumimoji="0" lang="de-DE" altLang="de-DE" sz="4000" b="1" i="0" u="none" strike="noStrike" kern="1200" cap="none" spc="0" normalizeH="0" baseline="0" noProof="0" dirty="0">
                <a:ln>
                  <a:noFill/>
                </a:ln>
                <a:solidFill>
                  <a:srgbClr val="BE0D3E"/>
                </a:solidFill>
                <a:effectLst/>
                <a:uLnTx/>
                <a:uFillTx/>
                <a:latin typeface="Arial" panose="020B0604020202020204" pitchFamily="34" charset="0"/>
                <a:ea typeface="+mn-ea"/>
                <a:cs typeface="Arial" panose="020B0604020202020204" pitchFamily="34" charset="0"/>
              </a:rPr>
              <a:t>%</a:t>
            </a:r>
            <a:endParaRPr kumimoji="0" lang="de-DE" sz="4000" b="0" i="0" u="none" strike="noStrike" kern="1200" cap="none" spc="0" normalizeH="0" baseline="0" noProof="0" dirty="0">
              <a:ln>
                <a:noFill/>
              </a:ln>
              <a:solidFill>
                <a:srgbClr val="BE0D3E"/>
              </a:solidFill>
              <a:effectLst/>
              <a:uLnTx/>
              <a:uFillTx/>
              <a:latin typeface="Arial" panose="020B0604020202020204" pitchFamily="34" charset="0"/>
              <a:ea typeface="+mn-ea"/>
              <a:cs typeface="Arial" panose="020B0604020202020204" pitchFamily="34" charset="0"/>
            </a:endParaRPr>
          </a:p>
        </p:txBody>
      </p:sp>
      <p:pic>
        <p:nvPicPr>
          <p:cNvPr id="4" name="Grafik 3">
            <a:extLst>
              <a:ext uri="{FF2B5EF4-FFF2-40B4-BE49-F238E27FC236}">
                <a16:creationId xmlns:a16="http://schemas.microsoft.com/office/drawing/2014/main" xmlns="" id="{990BE78A-0197-28D0-3E45-C6998A7F8788}"/>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4096637" y="3101902"/>
            <a:ext cx="1083307" cy="927783"/>
          </a:xfrm>
          <a:prstGeom prst="rect">
            <a:avLst/>
          </a:prstGeom>
        </p:spPr>
      </p:pic>
      <p:pic>
        <p:nvPicPr>
          <p:cNvPr id="15" name="Grafik 14">
            <a:extLst>
              <a:ext uri="{FF2B5EF4-FFF2-40B4-BE49-F238E27FC236}">
                <a16:creationId xmlns:a16="http://schemas.microsoft.com/office/drawing/2014/main" xmlns="" id="{3371D121-DCDE-3746-DF6A-3D08DC163F04}"/>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13709650" y="6682205"/>
            <a:ext cx="1219200" cy="911322"/>
          </a:xfrm>
          <a:prstGeom prst="rect">
            <a:avLst/>
          </a:prstGeom>
        </p:spPr>
      </p:pic>
      <p:sp>
        <p:nvSpPr>
          <p:cNvPr id="2" name="Textfeld 1">
            <a:extLst>
              <a:ext uri="{FF2B5EF4-FFF2-40B4-BE49-F238E27FC236}">
                <a16:creationId xmlns:a16="http://schemas.microsoft.com/office/drawing/2014/main" xmlns="" id="{7D5DC1A7-9E54-EE3B-A879-DDF4AD1A8897}"/>
              </a:ext>
            </a:extLst>
          </p:cNvPr>
          <p:cNvSpPr txBox="1"/>
          <p:nvPr/>
        </p:nvSpPr>
        <p:spPr>
          <a:xfrm>
            <a:off x="2" y="925206"/>
            <a:ext cx="20104100" cy="116955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4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Das wünschen sich </a:t>
            </a:r>
            <a:r>
              <a:rPr kumimoji="0" lang="de-DE" sz="4600" b="0" i="0" u="none" strike="noStrike" kern="0" cap="none" spc="0" normalizeH="0" baseline="0" noProof="0" dirty="0">
                <a:ln>
                  <a:noFill/>
                </a:ln>
                <a:solidFill>
                  <a:srgbClr val="BE0D3E"/>
                </a:solidFill>
                <a:effectLst/>
                <a:uLnTx/>
                <a:uFillTx/>
                <a:latin typeface="Arial" panose="020B0604020202020204" pitchFamily="34" charset="0"/>
                <a:cs typeface="Arial" panose="020B0604020202020204" pitchFamily="34" charset="0"/>
              </a:rPr>
              <a:t>Mitarbeiter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Starkes Duo aus bAV und bKV</a:t>
            </a:r>
          </a:p>
        </p:txBody>
      </p:sp>
    </p:spTree>
    <p:extLst>
      <p:ext uri="{BB962C8B-B14F-4D97-AF65-F5344CB8AC3E}">
        <p14:creationId xmlns:p14="http://schemas.microsoft.com/office/powerpoint/2010/main" val="33609918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43</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4" name="Titel 3"/>
          <p:cNvSpPr>
            <a:spLocks noGrp="1"/>
          </p:cNvSpPr>
          <p:nvPr>
            <p:ph type="title"/>
          </p:nvPr>
        </p:nvSpPr>
        <p:spPr/>
        <p:txBody>
          <a:bodyPr/>
          <a:lstStyle/>
          <a:p>
            <a:r>
              <a:rPr lang="de-DE" dirty="0"/>
              <a:t>All-in-</a:t>
            </a:r>
            <a:r>
              <a:rPr lang="de-DE" dirty="0" err="1"/>
              <a:t>One</a:t>
            </a:r>
            <a:r>
              <a:rPr lang="de-DE" dirty="0"/>
              <a:t> Konzept</a:t>
            </a:r>
          </a:p>
        </p:txBody>
      </p:sp>
      <p:pic>
        <p:nvPicPr>
          <p:cNvPr id="5" name="Grafik 4"/>
          <p:cNvPicPr>
            <a:picLocks noChangeAspect="1"/>
          </p:cNvPicPr>
          <p:nvPr/>
        </p:nvPicPr>
        <p:blipFill>
          <a:blip r:embed="rId2"/>
          <a:stretch>
            <a:fillRect/>
          </a:stretch>
        </p:blipFill>
        <p:spPr>
          <a:xfrm>
            <a:off x="1616477" y="4369881"/>
            <a:ext cx="16535955" cy="6498888"/>
          </a:xfrm>
          <a:prstGeom prst="rect">
            <a:avLst/>
          </a:prstGeom>
        </p:spPr>
      </p:pic>
      <p:pic>
        <p:nvPicPr>
          <p:cNvPr id="6" name="Grafik 5"/>
          <p:cNvPicPr>
            <a:picLocks noChangeAspect="1"/>
          </p:cNvPicPr>
          <p:nvPr/>
        </p:nvPicPr>
        <p:blipFill>
          <a:blip r:embed="rId3"/>
          <a:stretch>
            <a:fillRect/>
          </a:stretch>
        </p:blipFill>
        <p:spPr>
          <a:xfrm>
            <a:off x="3204479" y="2796645"/>
            <a:ext cx="13359951" cy="1352527"/>
          </a:xfrm>
          <a:prstGeom prst="rect">
            <a:avLst/>
          </a:prstGeom>
        </p:spPr>
      </p:pic>
    </p:spTree>
    <p:extLst>
      <p:ext uri="{BB962C8B-B14F-4D97-AF65-F5344CB8AC3E}">
        <p14:creationId xmlns:p14="http://schemas.microsoft.com/office/powerpoint/2010/main" val="163342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44</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3" name="Textplatzhalter 2"/>
          <p:cNvSpPr>
            <a:spLocks noGrp="1"/>
          </p:cNvSpPr>
          <p:nvPr>
            <p:ph type="body" sz="half" idx="2"/>
          </p:nvPr>
        </p:nvSpPr>
        <p:spPr>
          <a:xfrm>
            <a:off x="0" y="5106327"/>
            <a:ext cx="18704494" cy="1603813"/>
          </a:xfrm>
        </p:spPr>
        <p:txBody>
          <a:bodyPr/>
          <a:lstStyle/>
          <a:p>
            <a:pPr algn="ctr"/>
            <a:r>
              <a:rPr lang="de-DE" sz="9894" b="1" dirty="0"/>
              <a:t>Verwaltung &amp; Service</a:t>
            </a:r>
            <a:endParaRPr lang="de-DE" sz="7915" dirty="0"/>
          </a:p>
        </p:txBody>
      </p:sp>
    </p:spTree>
    <p:extLst>
      <p:ext uri="{BB962C8B-B14F-4D97-AF65-F5344CB8AC3E}">
        <p14:creationId xmlns:p14="http://schemas.microsoft.com/office/powerpoint/2010/main" val="3577324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DB11324-E0A8-4199-978D-02885A0D0942}" type="slidenum">
              <a:rPr kumimoji="0" lang="de-DE" sz="2638" b="0" i="0" u="none" strike="noStrike" kern="0" cap="none" spc="0" normalizeH="0" baseline="0" noProof="0" smtClean="0">
                <a:ln>
                  <a:noFill/>
                </a:ln>
                <a:solidFill>
                  <a:srgbClr val="1D2D4B"/>
                </a:solidFill>
                <a:effectLst/>
                <a:uLnTx/>
                <a:uFillTx/>
                <a:latin typeface="Arial" panose="020B0604020202020204" pitchFamily="34" charset="0"/>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45</a:t>
            </a:fld>
            <a:endParaRPr kumimoji="0" lang="de-DE" sz="2638" b="0" i="0" u="none" strike="noStrike" kern="0" cap="none" spc="0" normalizeH="0" baseline="0" noProof="0">
              <a:ln>
                <a:noFill/>
              </a:ln>
              <a:solidFill>
                <a:srgbClr val="1D2D4B"/>
              </a:solidFill>
              <a:effectLst/>
              <a:uLnTx/>
              <a:uFillTx/>
              <a:latin typeface="Arial" panose="020B0604020202020204" pitchFamily="34" charset="0"/>
              <a:cs typeface="Arial" panose="020B0604020202020204" pitchFamily="34" charset="0"/>
            </a:endParaRPr>
          </a:p>
        </p:txBody>
      </p:sp>
      <p:sp>
        <p:nvSpPr>
          <p:cNvPr id="4" name="Titel 3"/>
          <p:cNvSpPr>
            <a:spLocks noGrp="1"/>
          </p:cNvSpPr>
          <p:nvPr>
            <p:ph type="title"/>
          </p:nvPr>
        </p:nvSpPr>
        <p:spPr/>
        <p:txBody>
          <a:bodyPr/>
          <a:lstStyle/>
          <a:p>
            <a:r>
              <a:rPr lang="de-DE" dirty="0"/>
              <a:t>Verwaltung – alles aus einer </a:t>
            </a:r>
            <a:r>
              <a:rPr lang="de-DE" dirty="0" err="1"/>
              <a:t>hand</a:t>
            </a:r>
            <a:r>
              <a:rPr lang="de-DE" dirty="0"/>
              <a:t> | Allianz</a:t>
            </a:r>
          </a:p>
        </p:txBody>
      </p:sp>
      <p:pic>
        <p:nvPicPr>
          <p:cNvPr id="5" name="Grafik 4"/>
          <p:cNvPicPr>
            <a:picLocks noChangeAspect="1"/>
          </p:cNvPicPr>
          <p:nvPr/>
        </p:nvPicPr>
        <p:blipFill>
          <a:blip r:embed="rId2"/>
          <a:stretch>
            <a:fillRect/>
          </a:stretch>
        </p:blipFill>
        <p:spPr>
          <a:xfrm>
            <a:off x="863848" y="2450584"/>
            <a:ext cx="18407817" cy="4889577"/>
          </a:xfrm>
          <a:prstGeom prst="rect">
            <a:avLst/>
          </a:prstGeom>
        </p:spPr>
      </p:pic>
      <p:pic>
        <p:nvPicPr>
          <p:cNvPr id="6" name="Grafik 5"/>
          <p:cNvPicPr>
            <a:picLocks noChangeAspect="1"/>
          </p:cNvPicPr>
          <p:nvPr/>
        </p:nvPicPr>
        <p:blipFill>
          <a:blip r:embed="rId3"/>
          <a:stretch>
            <a:fillRect/>
          </a:stretch>
        </p:blipFill>
        <p:spPr>
          <a:xfrm>
            <a:off x="4225235" y="7340161"/>
            <a:ext cx="11961348" cy="3968792"/>
          </a:xfrm>
          <a:prstGeom prst="rect">
            <a:avLst/>
          </a:prstGeom>
        </p:spPr>
      </p:pic>
      <p:pic>
        <p:nvPicPr>
          <p:cNvPr id="7" name="Grafik 6"/>
          <p:cNvPicPr>
            <a:picLocks noChangeAspect="1"/>
          </p:cNvPicPr>
          <p:nvPr/>
        </p:nvPicPr>
        <p:blipFill>
          <a:blip r:embed="rId4"/>
          <a:stretch>
            <a:fillRect/>
          </a:stretch>
        </p:blipFill>
        <p:spPr>
          <a:xfrm>
            <a:off x="3848051" y="7340161"/>
            <a:ext cx="5144016" cy="1381814"/>
          </a:xfrm>
          <a:prstGeom prst="rect">
            <a:avLst/>
          </a:prstGeom>
        </p:spPr>
      </p:pic>
    </p:spTree>
    <p:extLst>
      <p:ext uri="{BB962C8B-B14F-4D97-AF65-F5344CB8AC3E}">
        <p14:creationId xmlns:p14="http://schemas.microsoft.com/office/powerpoint/2010/main" val="3333687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E6C672A-3086-4C04-AFDA-B96B7E5CCC55}"/>
              </a:ext>
            </a:extLst>
          </p:cNvPr>
          <p:cNvSpPr>
            <a:spLocks noGrp="1"/>
          </p:cNvSpPr>
          <p:nvPr>
            <p:ph type="title"/>
          </p:nvPr>
        </p:nvSpPr>
        <p:spPr>
          <a:xfrm>
            <a:off x="527050" y="396875"/>
            <a:ext cx="14861834" cy="2185952"/>
          </a:xfrm>
        </p:spPr>
        <p:txBody>
          <a:bodyPr/>
          <a:lstStyle/>
          <a:p>
            <a:r>
              <a:rPr lang="de-DE" dirty="0">
                <a:latin typeface="Arial" panose="020B0604020202020204" pitchFamily="34" charset="0"/>
                <a:cs typeface="Arial" panose="020B0604020202020204" pitchFamily="34" charset="0"/>
              </a:rPr>
              <a:t> </a:t>
            </a:r>
          </a:p>
        </p:txBody>
      </p:sp>
      <p:sp>
        <p:nvSpPr>
          <p:cNvPr id="3" name="Textfeld 2">
            <a:extLst>
              <a:ext uri="{FF2B5EF4-FFF2-40B4-BE49-F238E27FC236}">
                <a16:creationId xmlns:a16="http://schemas.microsoft.com/office/drawing/2014/main" xmlns="" id="{A9211D2A-E931-44EC-91C8-5226D84D5D9D}"/>
              </a:ext>
            </a:extLst>
          </p:cNvPr>
          <p:cNvSpPr txBox="1"/>
          <p:nvPr/>
        </p:nvSpPr>
        <p:spPr>
          <a:xfrm>
            <a:off x="1364442" y="3825875"/>
            <a:ext cx="15544800" cy="923330"/>
          </a:xfrm>
          <a:prstGeom prst="rect">
            <a:avLst/>
          </a:prstGeom>
          <a:noFill/>
        </p:spPr>
        <p:txBody>
          <a:bodyPr wrap="square" rtlCol="0">
            <a:spAutoFit/>
          </a:bodyPr>
          <a:lstStyle/>
          <a:p>
            <a:r>
              <a:rPr lang="de-DE" sz="5400" dirty="0">
                <a:solidFill>
                  <a:srgbClr val="004767"/>
                </a:solidFill>
                <a:latin typeface="Arial" panose="020B0604020202020204" pitchFamily="34" charset="0"/>
                <a:cs typeface="Arial" panose="020B0604020202020204" pitchFamily="34" charset="0"/>
              </a:rPr>
              <a:t>Neuer Folienpool „betriebliche Fürsorge“</a:t>
            </a:r>
          </a:p>
        </p:txBody>
      </p:sp>
    </p:spTree>
    <p:extLst>
      <p:ext uri="{BB962C8B-B14F-4D97-AF65-F5344CB8AC3E}">
        <p14:creationId xmlns:p14="http://schemas.microsoft.com/office/powerpoint/2010/main" val="11736953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hteck: eine Ecke abgeschnitten 65">
            <a:extLst>
              <a:ext uri="{FF2B5EF4-FFF2-40B4-BE49-F238E27FC236}">
                <a16:creationId xmlns:a16="http://schemas.microsoft.com/office/drawing/2014/main" xmlns="" id="{A4F32F1F-7B56-68C0-94F9-5F0DF87617A1}"/>
              </a:ext>
            </a:extLst>
          </p:cNvPr>
          <p:cNvSpPr/>
          <p:nvPr/>
        </p:nvSpPr>
        <p:spPr>
          <a:xfrm>
            <a:off x="0" y="3068780"/>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7" name="Rechteck: eine Ecke abgeschnitten 66">
            <a:extLst>
              <a:ext uri="{FF2B5EF4-FFF2-40B4-BE49-F238E27FC236}">
                <a16:creationId xmlns:a16="http://schemas.microsoft.com/office/drawing/2014/main" xmlns="" id="{C3B1FEA8-654C-DAD7-995B-79EE68C7045D}"/>
              </a:ext>
            </a:extLst>
          </p:cNvPr>
          <p:cNvSpPr/>
          <p:nvPr/>
        </p:nvSpPr>
        <p:spPr>
          <a:xfrm>
            <a:off x="0" y="4927080"/>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eine Ecke abgeschnitten 67">
            <a:extLst>
              <a:ext uri="{FF2B5EF4-FFF2-40B4-BE49-F238E27FC236}">
                <a16:creationId xmlns:a16="http://schemas.microsoft.com/office/drawing/2014/main" xmlns="" id="{9E926CB0-4B20-4465-A38D-213BBDA5468F}"/>
              </a:ext>
            </a:extLst>
          </p:cNvPr>
          <p:cNvSpPr/>
          <p:nvPr/>
        </p:nvSpPr>
        <p:spPr>
          <a:xfrm>
            <a:off x="0" y="6785380"/>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Rechteck: eine Ecke abgeschnitten 68">
            <a:extLst>
              <a:ext uri="{FF2B5EF4-FFF2-40B4-BE49-F238E27FC236}">
                <a16:creationId xmlns:a16="http://schemas.microsoft.com/office/drawing/2014/main" xmlns="" id="{A33519F5-920D-F1DA-333E-7549690010A1}"/>
              </a:ext>
            </a:extLst>
          </p:cNvPr>
          <p:cNvSpPr/>
          <p:nvPr/>
        </p:nvSpPr>
        <p:spPr>
          <a:xfrm>
            <a:off x="-21098" y="8662013"/>
            <a:ext cx="11195050" cy="1686676"/>
          </a:xfrm>
          <a:prstGeom prst="snip1Rect">
            <a:avLst/>
          </a:prstGeom>
          <a:solidFill>
            <a:srgbClr val="004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xmlns="" id="{F76740AC-AE3C-BCA4-F839-E29173F82A3E}"/>
              </a:ext>
            </a:extLst>
          </p:cNvPr>
          <p:cNvSpPr txBox="1"/>
          <p:nvPr/>
        </p:nvSpPr>
        <p:spPr>
          <a:xfrm>
            <a:off x="1822450" y="1271850"/>
            <a:ext cx="13575718" cy="830997"/>
          </a:xfrm>
          <a:prstGeom prst="rect">
            <a:avLst/>
          </a:prstGeom>
          <a:noFill/>
        </p:spPr>
        <p:txBody>
          <a:bodyPr wrap="square" rtlCol="0">
            <a:spAutoFit/>
          </a:bodyPr>
          <a:lstStyle/>
          <a:p>
            <a:pPr algn="l"/>
            <a:r>
              <a:rPr lang="de-DE" sz="4800" dirty="0">
                <a:solidFill>
                  <a:srgbClr val="BE0D3E"/>
                </a:solidFill>
                <a:latin typeface="Arial" panose="020B0604020202020204" pitchFamily="34" charset="0"/>
                <a:ea typeface="+mj-ea"/>
                <a:cs typeface="Arial" panose="020B0604020202020204" pitchFamily="34" charset="0"/>
              </a:rPr>
              <a:t>Herausforderungen</a:t>
            </a:r>
            <a:r>
              <a:rPr lang="de-DE" sz="4800" dirty="0">
                <a:latin typeface="Arial" panose="020B0604020202020204" pitchFamily="34" charset="0"/>
                <a:ea typeface="+mj-ea"/>
                <a:cs typeface="Arial" panose="020B0604020202020204" pitchFamily="34" charset="0"/>
              </a:rPr>
              <a:t> unserer Firmenkunden</a:t>
            </a:r>
            <a:endParaRPr lang="de-DE" sz="4800" dirty="0">
              <a:solidFill>
                <a:srgbClr val="005124"/>
              </a:solidFill>
              <a:latin typeface="Arial" panose="020B0604020202020204" pitchFamily="34" charset="0"/>
              <a:ea typeface="+mj-ea"/>
              <a:cs typeface="Arial" panose="020B0604020202020204" pitchFamily="34" charset="0"/>
            </a:endParaRPr>
          </a:p>
        </p:txBody>
      </p:sp>
      <p:sp>
        <p:nvSpPr>
          <p:cNvPr id="81" name="Textfeld 80">
            <a:extLst>
              <a:ext uri="{FF2B5EF4-FFF2-40B4-BE49-F238E27FC236}">
                <a16:creationId xmlns:a16="http://schemas.microsoft.com/office/drawing/2014/main" xmlns="" id="{4F1F8FAA-8206-3165-D1E3-53DD4FB2F6AF}"/>
              </a:ext>
            </a:extLst>
          </p:cNvPr>
          <p:cNvSpPr txBox="1"/>
          <p:nvPr/>
        </p:nvSpPr>
        <p:spPr>
          <a:xfrm>
            <a:off x="4038844" y="3601410"/>
            <a:ext cx="4567236" cy="646331"/>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Alternde Belegschaft</a:t>
            </a:r>
          </a:p>
        </p:txBody>
      </p:sp>
      <p:sp>
        <p:nvSpPr>
          <p:cNvPr id="19" name="Textfeld 18">
            <a:extLst>
              <a:ext uri="{FF2B5EF4-FFF2-40B4-BE49-F238E27FC236}">
                <a16:creationId xmlns:a16="http://schemas.microsoft.com/office/drawing/2014/main" xmlns="" id="{353CCDB2-ABE8-A41A-0A00-7CE73C627741}"/>
              </a:ext>
            </a:extLst>
          </p:cNvPr>
          <p:cNvSpPr txBox="1"/>
          <p:nvPr/>
        </p:nvSpPr>
        <p:spPr>
          <a:xfrm>
            <a:off x="4038844" y="5175947"/>
            <a:ext cx="6049856" cy="1200329"/>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Zu viel Arbeit für</a:t>
            </a:r>
          </a:p>
          <a:p>
            <a:pPr algn="l"/>
            <a:r>
              <a:rPr lang="de-DE" sz="3600" dirty="0">
                <a:solidFill>
                  <a:schemeClr val="bg1"/>
                </a:solidFill>
                <a:latin typeface="Arial" panose="020B0604020202020204" pitchFamily="34" charset="0"/>
                <a:cs typeface="Arial" panose="020B0604020202020204" pitchFamily="34" charset="0"/>
              </a:rPr>
              <a:t>zu wenige Personen</a:t>
            </a:r>
          </a:p>
        </p:txBody>
      </p:sp>
      <p:sp>
        <p:nvSpPr>
          <p:cNvPr id="20" name="Textfeld 19">
            <a:extLst>
              <a:ext uri="{FF2B5EF4-FFF2-40B4-BE49-F238E27FC236}">
                <a16:creationId xmlns:a16="http://schemas.microsoft.com/office/drawing/2014/main" xmlns="" id="{532D7189-78EE-5981-C77E-A97B4A93BBB4}"/>
              </a:ext>
            </a:extLst>
          </p:cNvPr>
          <p:cNvSpPr txBox="1"/>
          <p:nvPr/>
        </p:nvSpPr>
        <p:spPr>
          <a:xfrm>
            <a:off x="4038844" y="7303381"/>
            <a:ext cx="4567236" cy="646331"/>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Hoher Krankenstand</a:t>
            </a:r>
          </a:p>
        </p:txBody>
      </p:sp>
      <p:sp>
        <p:nvSpPr>
          <p:cNvPr id="53" name="Textfeld 52">
            <a:extLst>
              <a:ext uri="{FF2B5EF4-FFF2-40B4-BE49-F238E27FC236}">
                <a16:creationId xmlns:a16="http://schemas.microsoft.com/office/drawing/2014/main" xmlns="" id="{E581101B-9DBD-0566-8C29-1B1517503AE2}"/>
              </a:ext>
            </a:extLst>
          </p:cNvPr>
          <p:cNvSpPr txBox="1"/>
          <p:nvPr/>
        </p:nvSpPr>
        <p:spPr>
          <a:xfrm>
            <a:off x="4038844" y="8891961"/>
            <a:ext cx="6354656" cy="1200329"/>
          </a:xfrm>
          <a:prstGeom prst="rect">
            <a:avLst/>
          </a:prstGeom>
          <a:noFill/>
        </p:spPr>
        <p:txBody>
          <a:bodyPr wrap="square" rtlCol="0">
            <a:spAutoFit/>
          </a:bodyPr>
          <a:lstStyle/>
          <a:p>
            <a:pPr algn="l"/>
            <a:r>
              <a:rPr lang="de-DE" sz="3600" dirty="0">
                <a:solidFill>
                  <a:schemeClr val="bg1"/>
                </a:solidFill>
                <a:latin typeface="Arial" panose="020B0604020202020204" pitchFamily="34" charset="0"/>
                <a:cs typeface="Arial" panose="020B0604020202020204" pitchFamily="34" charset="0"/>
              </a:rPr>
              <a:t>Hohe Erwartungshaltung</a:t>
            </a:r>
          </a:p>
          <a:p>
            <a:pPr algn="l"/>
            <a:r>
              <a:rPr lang="de-DE" sz="3600" dirty="0">
                <a:solidFill>
                  <a:schemeClr val="bg1"/>
                </a:solidFill>
                <a:latin typeface="Arial" panose="020B0604020202020204" pitchFamily="34" charset="0"/>
                <a:cs typeface="Arial" panose="020B0604020202020204" pitchFamily="34" charset="0"/>
              </a:rPr>
              <a:t>der Mitarbeiter</a:t>
            </a:r>
          </a:p>
        </p:txBody>
      </p:sp>
      <p:sp>
        <p:nvSpPr>
          <p:cNvPr id="8" name="Freihandform: Form 7">
            <a:extLst>
              <a:ext uri="{FF2B5EF4-FFF2-40B4-BE49-F238E27FC236}">
                <a16:creationId xmlns:a16="http://schemas.microsoft.com/office/drawing/2014/main" xmlns="" id="{D5FAB141-4F94-1A82-23FB-3E06D9550979}"/>
              </a:ext>
            </a:extLst>
          </p:cNvPr>
          <p:cNvSpPr/>
          <p:nvPr/>
        </p:nvSpPr>
        <p:spPr>
          <a:xfrm>
            <a:off x="11942255" y="7579049"/>
            <a:ext cx="445899" cy="894424"/>
          </a:xfrm>
          <a:custGeom>
            <a:avLst/>
            <a:gdLst>
              <a:gd name="connsiteX0" fmla="*/ 78534 w 445899"/>
              <a:gd name="connsiteY0" fmla="*/ 9143 h 894424"/>
              <a:gd name="connsiteX1" fmla="*/ 3434 w 445899"/>
              <a:gd name="connsiteY1" fmla="*/ 18673 h 894424"/>
              <a:gd name="connsiteX2" fmla="*/ 98103 w 445899"/>
              <a:gd name="connsiteY2" fmla="*/ 290479 h 894424"/>
              <a:gd name="connsiteX3" fmla="*/ 268378 w 445899"/>
              <a:gd name="connsiteY3" fmla="*/ 756323 h 894424"/>
              <a:gd name="connsiteX4" fmla="*/ 443737 w 445899"/>
              <a:gd name="connsiteY4" fmla="*/ 854676 h 894424"/>
              <a:gd name="connsiteX5" fmla="*/ 307643 w 445899"/>
              <a:gd name="connsiteY5" fmla="*/ 329617 h 894424"/>
              <a:gd name="connsiteX6" fmla="*/ 78661 w 445899"/>
              <a:gd name="connsiteY6" fmla="*/ 9016 h 894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899" h="894424">
                <a:moveTo>
                  <a:pt x="78534" y="9143"/>
                </a:moveTo>
                <a:cubicBezTo>
                  <a:pt x="78534" y="9143"/>
                  <a:pt x="23893" y="-16779"/>
                  <a:pt x="3434" y="18673"/>
                </a:cubicBezTo>
                <a:cubicBezTo>
                  <a:pt x="-17024" y="54127"/>
                  <a:pt x="58965" y="210424"/>
                  <a:pt x="98103" y="290479"/>
                </a:cubicBezTo>
                <a:cubicBezTo>
                  <a:pt x="137241" y="370661"/>
                  <a:pt x="190102" y="644246"/>
                  <a:pt x="268378" y="756323"/>
                </a:cubicBezTo>
                <a:cubicBezTo>
                  <a:pt x="346654" y="868400"/>
                  <a:pt x="421372" y="944896"/>
                  <a:pt x="443737" y="854676"/>
                </a:cubicBezTo>
                <a:cubicBezTo>
                  <a:pt x="466101" y="764582"/>
                  <a:pt x="307643" y="329617"/>
                  <a:pt x="307643" y="329617"/>
                </a:cubicBezTo>
                <a:lnTo>
                  <a:pt x="78661" y="9016"/>
                </a:lnTo>
                <a:close/>
              </a:path>
            </a:pathLst>
          </a:custGeom>
          <a:solidFill>
            <a:srgbClr val="CCCCCC"/>
          </a:solidFill>
          <a:ln w="12704"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xmlns="" id="{CCCEE380-EC3E-D35C-315A-85174E65AB11}"/>
              </a:ext>
            </a:extLst>
          </p:cNvPr>
          <p:cNvSpPr/>
          <p:nvPr/>
        </p:nvSpPr>
        <p:spPr>
          <a:xfrm>
            <a:off x="15399928" y="7636955"/>
            <a:ext cx="795914" cy="761815"/>
          </a:xfrm>
          <a:custGeom>
            <a:avLst/>
            <a:gdLst>
              <a:gd name="connsiteX0" fmla="*/ 3499 w 795914"/>
              <a:gd name="connsiteY0" fmla="*/ 697401 h 761815"/>
              <a:gd name="connsiteX1" fmla="*/ 19383 w 795914"/>
              <a:gd name="connsiteY1" fmla="*/ 750262 h 761815"/>
              <a:gd name="connsiteX2" fmla="*/ 138704 w 795914"/>
              <a:gd name="connsiteY2" fmla="*/ 694732 h 761815"/>
              <a:gd name="connsiteX3" fmla="*/ 444691 w 795914"/>
              <a:gd name="connsiteY3" fmla="*/ 444275 h 761815"/>
              <a:gd name="connsiteX4" fmla="*/ 655249 w 795914"/>
              <a:gd name="connsiteY4" fmla="*/ 292424 h 761815"/>
              <a:gd name="connsiteX5" fmla="*/ 795535 w 795914"/>
              <a:gd name="connsiteY5" fmla="*/ 30784 h 761815"/>
              <a:gd name="connsiteX6" fmla="*/ 734287 w 795914"/>
              <a:gd name="connsiteY6" fmla="*/ 9818 h 761815"/>
              <a:gd name="connsiteX7" fmla="*/ 3372 w 795914"/>
              <a:gd name="connsiteY7" fmla="*/ 697273 h 76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5914" h="761815">
                <a:moveTo>
                  <a:pt x="3499" y="697401"/>
                </a:moveTo>
                <a:cubicBezTo>
                  <a:pt x="3499" y="697401"/>
                  <a:pt x="-11114" y="724212"/>
                  <a:pt x="19383" y="750262"/>
                </a:cubicBezTo>
                <a:cubicBezTo>
                  <a:pt x="49880" y="776312"/>
                  <a:pt x="72245" y="758522"/>
                  <a:pt x="138704" y="694732"/>
                </a:cubicBezTo>
                <a:cubicBezTo>
                  <a:pt x="205162" y="630942"/>
                  <a:pt x="345449" y="502092"/>
                  <a:pt x="444691" y="444275"/>
                </a:cubicBezTo>
                <a:cubicBezTo>
                  <a:pt x="543934" y="386457"/>
                  <a:pt x="588790" y="380357"/>
                  <a:pt x="655249" y="292424"/>
                </a:cubicBezTo>
                <a:cubicBezTo>
                  <a:pt x="721707" y="204491"/>
                  <a:pt x="793248" y="50861"/>
                  <a:pt x="795535" y="30784"/>
                </a:cubicBezTo>
                <a:cubicBezTo>
                  <a:pt x="799093" y="-349"/>
                  <a:pt x="777491" y="-8862"/>
                  <a:pt x="734287" y="9818"/>
                </a:cubicBezTo>
                <a:cubicBezTo>
                  <a:pt x="691083" y="28497"/>
                  <a:pt x="3372" y="697273"/>
                  <a:pt x="3372" y="697273"/>
                </a:cubicBezTo>
                <a:close/>
              </a:path>
            </a:pathLst>
          </a:custGeom>
          <a:solidFill>
            <a:srgbClr val="CCCCCC"/>
          </a:solidFill>
          <a:ln w="12704"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xmlns="" id="{A1CD96E8-EC87-E0CD-24AA-DD7FC7E4F80C}"/>
              </a:ext>
            </a:extLst>
          </p:cNvPr>
          <p:cNvSpPr/>
          <p:nvPr/>
        </p:nvSpPr>
        <p:spPr>
          <a:xfrm>
            <a:off x="13559495" y="2793282"/>
            <a:ext cx="157338" cy="185015"/>
          </a:xfrm>
          <a:custGeom>
            <a:avLst/>
            <a:gdLst>
              <a:gd name="connsiteX0" fmla="*/ 0 w 157338"/>
              <a:gd name="connsiteY0" fmla="*/ 0 h 185015"/>
              <a:gd name="connsiteX1" fmla="*/ 157060 w 157338"/>
              <a:gd name="connsiteY1" fmla="*/ 97718 h 185015"/>
              <a:gd name="connsiteX2" fmla="*/ 92508 w 157338"/>
              <a:gd name="connsiteY2" fmla="*/ 185016 h 185015"/>
              <a:gd name="connsiteX3" fmla="*/ 0 w 157338"/>
              <a:gd name="connsiteY3" fmla="*/ 0 h 185015"/>
            </a:gdLst>
            <a:ahLst/>
            <a:cxnLst>
              <a:cxn ang="0">
                <a:pos x="connsiteX0" y="connsiteY0"/>
              </a:cxn>
              <a:cxn ang="0">
                <a:pos x="connsiteX1" y="connsiteY1"/>
              </a:cxn>
              <a:cxn ang="0">
                <a:pos x="connsiteX2" y="connsiteY2"/>
              </a:cxn>
              <a:cxn ang="0">
                <a:pos x="connsiteX3" y="connsiteY3"/>
              </a:cxn>
            </a:cxnLst>
            <a:rect l="l" t="t" r="r" b="b"/>
            <a:pathLst>
              <a:path w="157338" h="185015">
                <a:moveTo>
                  <a:pt x="0" y="0"/>
                </a:moveTo>
                <a:cubicBezTo>
                  <a:pt x="0" y="0"/>
                  <a:pt x="151850" y="69889"/>
                  <a:pt x="157060" y="97718"/>
                </a:cubicBezTo>
                <a:cubicBezTo>
                  <a:pt x="162270" y="125546"/>
                  <a:pt x="92508" y="185016"/>
                  <a:pt x="92508" y="185016"/>
                </a:cubicBezTo>
                <a:lnTo>
                  <a:pt x="0" y="0"/>
                </a:lnTo>
                <a:close/>
              </a:path>
            </a:pathLst>
          </a:custGeom>
          <a:solidFill>
            <a:srgbClr val="F3B294"/>
          </a:solidFill>
          <a:ln w="12704"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xmlns="" id="{34E5F8A7-8C47-8D36-CD6A-3E763494EF6C}"/>
              </a:ext>
            </a:extLst>
          </p:cNvPr>
          <p:cNvSpPr/>
          <p:nvPr/>
        </p:nvSpPr>
        <p:spPr>
          <a:xfrm>
            <a:off x="12638572" y="5478554"/>
            <a:ext cx="549613" cy="596878"/>
          </a:xfrm>
          <a:custGeom>
            <a:avLst/>
            <a:gdLst>
              <a:gd name="connsiteX0" fmla="*/ 800 w 549613"/>
              <a:gd name="connsiteY0" fmla="*/ 580462 h 596878"/>
              <a:gd name="connsiteX1" fmla="*/ 495997 w 549613"/>
              <a:gd name="connsiteY1" fmla="*/ 288071 h 596878"/>
              <a:gd name="connsiteX2" fmla="*/ 318351 w 549613"/>
              <a:gd name="connsiteY2" fmla="*/ 0 h 596878"/>
              <a:gd name="connsiteX3" fmla="*/ 800 w 549613"/>
              <a:gd name="connsiteY3" fmla="*/ 580462 h 596878"/>
            </a:gdLst>
            <a:ahLst/>
            <a:cxnLst>
              <a:cxn ang="0">
                <a:pos x="connsiteX0" y="connsiteY0"/>
              </a:cxn>
              <a:cxn ang="0">
                <a:pos x="connsiteX1" y="connsiteY1"/>
              </a:cxn>
              <a:cxn ang="0">
                <a:pos x="connsiteX2" y="connsiteY2"/>
              </a:cxn>
              <a:cxn ang="0">
                <a:pos x="connsiteX3" y="connsiteY3"/>
              </a:cxn>
            </a:cxnLst>
            <a:rect l="l" t="t" r="r" b="b"/>
            <a:pathLst>
              <a:path w="549613" h="596878">
                <a:moveTo>
                  <a:pt x="800" y="580462"/>
                </a:moveTo>
                <a:cubicBezTo>
                  <a:pt x="14778" y="624047"/>
                  <a:pt x="246937" y="597998"/>
                  <a:pt x="495997" y="288071"/>
                </a:cubicBezTo>
                <a:cubicBezTo>
                  <a:pt x="683681" y="54641"/>
                  <a:pt x="318351" y="0"/>
                  <a:pt x="318351" y="0"/>
                </a:cubicBezTo>
                <a:cubicBezTo>
                  <a:pt x="318351" y="0"/>
                  <a:pt x="-18515" y="519976"/>
                  <a:pt x="800" y="580462"/>
                </a:cubicBezTo>
                <a:close/>
              </a:path>
            </a:pathLst>
          </a:custGeom>
          <a:solidFill>
            <a:srgbClr val="A0988D"/>
          </a:solidFill>
          <a:ln w="12704"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xmlns="" id="{9C9FAACD-8CF3-6BDA-64A4-FBCD91E0F59A}"/>
              </a:ext>
            </a:extLst>
          </p:cNvPr>
          <p:cNvSpPr/>
          <p:nvPr/>
        </p:nvSpPr>
        <p:spPr>
          <a:xfrm>
            <a:off x="12838483" y="2466533"/>
            <a:ext cx="907031" cy="1248523"/>
          </a:xfrm>
          <a:custGeom>
            <a:avLst/>
            <a:gdLst>
              <a:gd name="connsiteX0" fmla="*/ 644261 w 907031"/>
              <a:gd name="connsiteY0" fmla="*/ 207428 h 1248523"/>
              <a:gd name="connsiteX1" fmla="*/ 266351 w 907031"/>
              <a:gd name="connsiteY1" fmla="*/ 859813 h 1248523"/>
              <a:gd name="connsiteX2" fmla="*/ 263555 w 907031"/>
              <a:gd name="connsiteY2" fmla="*/ 860448 h 1248523"/>
              <a:gd name="connsiteX3" fmla="*/ 151987 w 907031"/>
              <a:gd name="connsiteY3" fmla="*/ 1043685 h 1248523"/>
              <a:gd name="connsiteX4" fmla="*/ 394312 w 907031"/>
              <a:gd name="connsiteY4" fmla="*/ 1248524 h 1248523"/>
              <a:gd name="connsiteX5" fmla="*/ 654554 w 907031"/>
              <a:gd name="connsiteY5" fmla="*/ 987265 h 1248523"/>
              <a:gd name="connsiteX6" fmla="*/ 644007 w 907031"/>
              <a:gd name="connsiteY6" fmla="*/ 207428 h 1248523"/>
              <a:gd name="connsiteX7" fmla="*/ 644261 w 907031"/>
              <a:gd name="connsiteY7" fmla="*/ 207428 h 124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031" h="1248523">
                <a:moveTo>
                  <a:pt x="644261" y="207428"/>
                </a:moveTo>
                <a:cubicBezTo>
                  <a:pt x="194683" y="-430978"/>
                  <a:pt x="-327835" y="582416"/>
                  <a:pt x="266351" y="859813"/>
                </a:cubicBezTo>
                <a:lnTo>
                  <a:pt x="263555" y="860448"/>
                </a:lnTo>
                <a:cubicBezTo>
                  <a:pt x="263555" y="860448"/>
                  <a:pt x="269655" y="963376"/>
                  <a:pt x="151987" y="1043685"/>
                </a:cubicBezTo>
                <a:cubicBezTo>
                  <a:pt x="151987" y="1043685"/>
                  <a:pt x="189981" y="1189436"/>
                  <a:pt x="394312" y="1248524"/>
                </a:cubicBezTo>
                <a:cubicBezTo>
                  <a:pt x="394312" y="1248524"/>
                  <a:pt x="503847" y="1031359"/>
                  <a:pt x="654554" y="987265"/>
                </a:cubicBezTo>
                <a:cubicBezTo>
                  <a:pt x="1129293" y="853205"/>
                  <a:pt x="821272" y="466273"/>
                  <a:pt x="644007" y="207428"/>
                </a:cubicBezTo>
                <a:lnTo>
                  <a:pt x="644261" y="207428"/>
                </a:lnTo>
                <a:close/>
              </a:path>
            </a:pathLst>
          </a:custGeom>
          <a:solidFill>
            <a:srgbClr val="EFBF9E"/>
          </a:solidFill>
          <a:ln w="12704"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xmlns="" id="{DBE91C23-7F4D-3DC0-9856-29A0C0890DA8}"/>
              </a:ext>
            </a:extLst>
          </p:cNvPr>
          <p:cNvSpPr/>
          <p:nvPr/>
        </p:nvSpPr>
        <p:spPr>
          <a:xfrm>
            <a:off x="12762592" y="5040547"/>
            <a:ext cx="2705388" cy="3017681"/>
          </a:xfrm>
          <a:custGeom>
            <a:avLst/>
            <a:gdLst>
              <a:gd name="connsiteX0" fmla="*/ 2529903 w 2705388"/>
              <a:gd name="connsiteY0" fmla="*/ 2496435 h 3017681"/>
              <a:gd name="connsiteX1" fmla="*/ 1227929 w 2705388"/>
              <a:gd name="connsiteY1" fmla="*/ 456813 h 3017681"/>
              <a:gd name="connsiteX2" fmla="*/ 331568 w 2705388"/>
              <a:gd name="connsiteY2" fmla="*/ 37732 h 3017681"/>
              <a:gd name="connsiteX3" fmla="*/ 20625 w 2705388"/>
              <a:gd name="connsiteY3" fmla="*/ 552625 h 3017681"/>
              <a:gd name="connsiteX4" fmla="*/ 1606475 w 2705388"/>
              <a:gd name="connsiteY4" fmla="*/ 1486472 h 3017681"/>
              <a:gd name="connsiteX5" fmla="*/ 2492798 w 2705388"/>
              <a:gd name="connsiteY5" fmla="*/ 3017682 h 3017681"/>
              <a:gd name="connsiteX6" fmla="*/ 2705388 w 2705388"/>
              <a:gd name="connsiteY6" fmla="*/ 2911831 h 3017681"/>
              <a:gd name="connsiteX7" fmla="*/ 2530157 w 2705388"/>
              <a:gd name="connsiteY7" fmla="*/ 2496562 h 3017681"/>
              <a:gd name="connsiteX8" fmla="*/ 2529903 w 2705388"/>
              <a:gd name="connsiteY8" fmla="*/ 2496562 h 301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5388" h="3017681">
                <a:moveTo>
                  <a:pt x="2529903" y="2496435"/>
                </a:moveTo>
                <a:cubicBezTo>
                  <a:pt x="2066219" y="1191667"/>
                  <a:pt x="2431041" y="1408577"/>
                  <a:pt x="1227929" y="456813"/>
                </a:cubicBezTo>
                <a:cubicBezTo>
                  <a:pt x="878610" y="162643"/>
                  <a:pt x="570716" y="-100141"/>
                  <a:pt x="331568" y="37732"/>
                </a:cubicBezTo>
                <a:cubicBezTo>
                  <a:pt x="331568" y="37732"/>
                  <a:pt x="-97679" y="293145"/>
                  <a:pt x="20625" y="552625"/>
                </a:cubicBezTo>
                <a:cubicBezTo>
                  <a:pt x="85177" y="922148"/>
                  <a:pt x="1230852" y="1417726"/>
                  <a:pt x="1606475" y="1486472"/>
                </a:cubicBezTo>
                <a:cubicBezTo>
                  <a:pt x="1435437" y="2029956"/>
                  <a:pt x="2271567" y="2674081"/>
                  <a:pt x="2492798" y="3017682"/>
                </a:cubicBezTo>
                <a:lnTo>
                  <a:pt x="2705388" y="2911831"/>
                </a:lnTo>
                <a:cubicBezTo>
                  <a:pt x="2705388" y="2911831"/>
                  <a:pt x="2637532" y="2743462"/>
                  <a:pt x="2530157" y="2496562"/>
                </a:cubicBezTo>
                <a:lnTo>
                  <a:pt x="2529903" y="2496562"/>
                </a:lnTo>
                <a:close/>
              </a:path>
            </a:pathLst>
          </a:custGeom>
          <a:solidFill>
            <a:srgbClr val="EFBF9E"/>
          </a:solidFill>
          <a:ln w="12704"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EBAAD947-6376-7149-2468-A635F84C5955}"/>
              </a:ext>
            </a:extLst>
          </p:cNvPr>
          <p:cNvSpPr/>
          <p:nvPr/>
        </p:nvSpPr>
        <p:spPr>
          <a:xfrm>
            <a:off x="13735092" y="5006003"/>
            <a:ext cx="342244" cy="261762"/>
          </a:xfrm>
          <a:custGeom>
            <a:avLst/>
            <a:gdLst>
              <a:gd name="connsiteX0" fmla="*/ 32038 w 342244"/>
              <a:gd name="connsiteY0" fmla="*/ 260468 h 261762"/>
              <a:gd name="connsiteX1" fmla="*/ 10182 w 342244"/>
              <a:gd name="connsiteY1" fmla="*/ 244457 h 261762"/>
              <a:gd name="connsiteX2" fmla="*/ 525 w 342244"/>
              <a:gd name="connsiteY2" fmla="*/ 209640 h 261762"/>
              <a:gd name="connsiteX3" fmla="*/ 33055 w 342244"/>
              <a:gd name="connsiteY3" fmla="*/ 165673 h 261762"/>
              <a:gd name="connsiteX4" fmla="*/ 175756 w 342244"/>
              <a:gd name="connsiteY4" fmla="*/ 35171 h 261762"/>
              <a:gd name="connsiteX5" fmla="*/ 253524 w 342244"/>
              <a:gd name="connsiteY5" fmla="*/ 226 h 261762"/>
              <a:gd name="connsiteX6" fmla="*/ 301684 w 342244"/>
              <a:gd name="connsiteY6" fmla="*/ 28055 h 261762"/>
              <a:gd name="connsiteX7" fmla="*/ 339932 w 342244"/>
              <a:gd name="connsiteY7" fmla="*/ 138098 h 261762"/>
              <a:gd name="connsiteX8" fmla="*/ 298126 w 342244"/>
              <a:gd name="connsiteY8" fmla="*/ 179269 h 261762"/>
              <a:gd name="connsiteX9" fmla="*/ 96718 w 342244"/>
              <a:gd name="connsiteY9" fmla="*/ 240010 h 261762"/>
              <a:gd name="connsiteX10" fmla="*/ 32038 w 342244"/>
              <a:gd name="connsiteY10" fmla="*/ 260214 h 261762"/>
              <a:gd name="connsiteX11" fmla="*/ 258734 w 342244"/>
              <a:gd name="connsiteY11" fmla="*/ 25767 h 261762"/>
              <a:gd name="connsiteX12" fmla="*/ 251363 w 342244"/>
              <a:gd name="connsiteY12" fmla="*/ 24369 h 261762"/>
              <a:gd name="connsiteX13" fmla="*/ 192021 w 342244"/>
              <a:gd name="connsiteY13" fmla="*/ 52960 h 261762"/>
              <a:gd name="connsiteX14" fmla="*/ 47795 w 342244"/>
              <a:gd name="connsiteY14" fmla="*/ 184861 h 261762"/>
              <a:gd name="connsiteX15" fmla="*/ 24414 w 342244"/>
              <a:gd name="connsiteY15" fmla="*/ 213324 h 261762"/>
              <a:gd name="connsiteX16" fmla="*/ 29751 w 342244"/>
              <a:gd name="connsiteY16" fmla="*/ 230225 h 261762"/>
              <a:gd name="connsiteX17" fmla="*/ 84265 w 342244"/>
              <a:gd name="connsiteY17" fmla="*/ 219424 h 261762"/>
              <a:gd name="connsiteX18" fmla="*/ 85917 w 342244"/>
              <a:gd name="connsiteY18" fmla="*/ 218153 h 261762"/>
              <a:gd name="connsiteX19" fmla="*/ 290374 w 342244"/>
              <a:gd name="connsiteY19" fmla="*/ 156524 h 261762"/>
              <a:gd name="connsiteX20" fmla="*/ 316678 w 342244"/>
              <a:gd name="connsiteY20" fmla="*/ 131618 h 261762"/>
              <a:gd name="connsiteX21" fmla="*/ 282496 w 342244"/>
              <a:gd name="connsiteY21" fmla="*/ 42795 h 261762"/>
              <a:gd name="connsiteX22" fmla="*/ 258861 w 342244"/>
              <a:gd name="connsiteY22" fmla="*/ 25767 h 261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244" h="261762">
                <a:moveTo>
                  <a:pt x="32038" y="260468"/>
                </a:moveTo>
                <a:cubicBezTo>
                  <a:pt x="22254" y="257673"/>
                  <a:pt x="15138" y="251446"/>
                  <a:pt x="10182" y="244457"/>
                </a:cubicBezTo>
                <a:cubicBezTo>
                  <a:pt x="1922" y="233148"/>
                  <a:pt x="-1381" y="221457"/>
                  <a:pt x="525" y="209640"/>
                </a:cubicBezTo>
                <a:cubicBezTo>
                  <a:pt x="2939" y="194391"/>
                  <a:pt x="13486" y="180032"/>
                  <a:pt x="33055" y="165673"/>
                </a:cubicBezTo>
                <a:lnTo>
                  <a:pt x="175756" y="35171"/>
                </a:lnTo>
                <a:cubicBezTo>
                  <a:pt x="202695" y="9884"/>
                  <a:pt x="228872" y="-1807"/>
                  <a:pt x="253524" y="226"/>
                </a:cubicBezTo>
                <a:cubicBezTo>
                  <a:pt x="272203" y="1878"/>
                  <a:pt x="289358" y="11662"/>
                  <a:pt x="301684" y="28055"/>
                </a:cubicBezTo>
                <a:cubicBezTo>
                  <a:pt x="324811" y="58424"/>
                  <a:pt x="350098" y="102264"/>
                  <a:pt x="339932" y="138098"/>
                </a:cubicBezTo>
                <a:cubicBezTo>
                  <a:pt x="334595" y="156905"/>
                  <a:pt x="320490" y="170756"/>
                  <a:pt x="298126" y="179269"/>
                </a:cubicBezTo>
                <a:lnTo>
                  <a:pt x="96718" y="240010"/>
                </a:lnTo>
                <a:cubicBezTo>
                  <a:pt x="67491" y="260849"/>
                  <a:pt x="46779" y="264407"/>
                  <a:pt x="32038" y="260214"/>
                </a:cubicBezTo>
                <a:close/>
                <a:moveTo>
                  <a:pt x="258734" y="25767"/>
                </a:moveTo>
                <a:cubicBezTo>
                  <a:pt x="256446" y="25132"/>
                  <a:pt x="254032" y="24624"/>
                  <a:pt x="251363" y="24369"/>
                </a:cubicBezTo>
                <a:cubicBezTo>
                  <a:pt x="234082" y="22845"/>
                  <a:pt x="213623" y="32756"/>
                  <a:pt x="192021" y="52960"/>
                </a:cubicBezTo>
                <a:lnTo>
                  <a:pt x="47795" y="184861"/>
                </a:lnTo>
                <a:cubicBezTo>
                  <a:pt x="33563" y="195153"/>
                  <a:pt x="25685" y="204811"/>
                  <a:pt x="24414" y="213324"/>
                </a:cubicBezTo>
                <a:cubicBezTo>
                  <a:pt x="23524" y="218662"/>
                  <a:pt x="25304" y="224126"/>
                  <a:pt x="29751" y="230225"/>
                </a:cubicBezTo>
                <a:cubicBezTo>
                  <a:pt x="33563" y="235308"/>
                  <a:pt x="43475" y="249032"/>
                  <a:pt x="84265" y="219424"/>
                </a:cubicBezTo>
                <a:lnTo>
                  <a:pt x="85917" y="218153"/>
                </a:lnTo>
                <a:lnTo>
                  <a:pt x="290374" y="156524"/>
                </a:lnTo>
                <a:cubicBezTo>
                  <a:pt x="304606" y="151060"/>
                  <a:pt x="313501" y="142800"/>
                  <a:pt x="316678" y="131618"/>
                </a:cubicBezTo>
                <a:cubicBezTo>
                  <a:pt x="322524" y="111159"/>
                  <a:pt x="310325" y="79646"/>
                  <a:pt x="282496" y="42795"/>
                </a:cubicBezTo>
                <a:cubicBezTo>
                  <a:pt x="278557" y="37585"/>
                  <a:pt x="270678" y="29198"/>
                  <a:pt x="258861" y="25767"/>
                </a:cubicBezTo>
                <a:close/>
              </a:path>
            </a:pathLst>
          </a:custGeom>
          <a:solidFill>
            <a:srgbClr val="7C2A28"/>
          </a:solidFill>
          <a:ln w="12704"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xmlns="" id="{F062B2AD-0854-25A3-A2E3-FDAB2993F4AA}"/>
              </a:ext>
            </a:extLst>
          </p:cNvPr>
          <p:cNvSpPr/>
          <p:nvPr/>
        </p:nvSpPr>
        <p:spPr>
          <a:xfrm>
            <a:off x="13593647" y="5216375"/>
            <a:ext cx="186219" cy="149368"/>
          </a:xfrm>
          <a:custGeom>
            <a:avLst/>
            <a:gdLst>
              <a:gd name="connsiteX0" fmla="*/ 2444 w 186219"/>
              <a:gd name="connsiteY0" fmla="*/ 144510 h 149368"/>
              <a:gd name="connsiteX1" fmla="*/ 2444 w 186219"/>
              <a:gd name="connsiteY1" fmla="*/ 144510 h 149368"/>
              <a:gd name="connsiteX2" fmla="*/ 4859 w 186219"/>
              <a:gd name="connsiteY2" fmla="*/ 127609 h 149368"/>
              <a:gd name="connsiteX3" fmla="*/ 166875 w 186219"/>
              <a:gd name="connsiteY3" fmla="*/ 2444 h 149368"/>
              <a:gd name="connsiteX4" fmla="*/ 183775 w 186219"/>
              <a:gd name="connsiteY4" fmla="*/ 4859 h 149368"/>
              <a:gd name="connsiteX5" fmla="*/ 183775 w 186219"/>
              <a:gd name="connsiteY5" fmla="*/ 4859 h 149368"/>
              <a:gd name="connsiteX6" fmla="*/ 181361 w 186219"/>
              <a:gd name="connsiteY6" fmla="*/ 21759 h 149368"/>
              <a:gd name="connsiteX7" fmla="*/ 19345 w 186219"/>
              <a:gd name="connsiteY7" fmla="*/ 146925 h 149368"/>
              <a:gd name="connsiteX8" fmla="*/ 2444 w 186219"/>
              <a:gd name="connsiteY8" fmla="*/ 144510 h 14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19" h="149368">
                <a:moveTo>
                  <a:pt x="2444" y="144510"/>
                </a:moveTo>
                <a:lnTo>
                  <a:pt x="2444" y="144510"/>
                </a:lnTo>
                <a:cubicBezTo>
                  <a:pt x="-1622" y="139173"/>
                  <a:pt x="-478" y="131549"/>
                  <a:pt x="4859" y="127609"/>
                </a:cubicBezTo>
                <a:lnTo>
                  <a:pt x="166875" y="2444"/>
                </a:lnTo>
                <a:cubicBezTo>
                  <a:pt x="172212" y="-1622"/>
                  <a:pt x="179836" y="-478"/>
                  <a:pt x="183775" y="4859"/>
                </a:cubicBezTo>
                <a:lnTo>
                  <a:pt x="183775" y="4859"/>
                </a:lnTo>
                <a:cubicBezTo>
                  <a:pt x="187841" y="10196"/>
                  <a:pt x="186698" y="17820"/>
                  <a:pt x="181361" y="21759"/>
                </a:cubicBezTo>
                <a:lnTo>
                  <a:pt x="19345" y="146925"/>
                </a:lnTo>
                <a:cubicBezTo>
                  <a:pt x="14008" y="150991"/>
                  <a:pt x="6384" y="149847"/>
                  <a:pt x="2444" y="144510"/>
                </a:cubicBezTo>
                <a:close/>
              </a:path>
            </a:pathLst>
          </a:custGeom>
          <a:solidFill>
            <a:srgbClr val="7C2A28"/>
          </a:solidFill>
          <a:ln w="12704"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xmlns="" id="{16DE7B08-B04B-BA21-78B5-C59F7F748E53}"/>
              </a:ext>
            </a:extLst>
          </p:cNvPr>
          <p:cNvSpPr/>
          <p:nvPr/>
        </p:nvSpPr>
        <p:spPr>
          <a:xfrm>
            <a:off x="12783343" y="5122627"/>
            <a:ext cx="1740623" cy="1432221"/>
          </a:xfrm>
          <a:custGeom>
            <a:avLst/>
            <a:gdLst>
              <a:gd name="connsiteX0" fmla="*/ 1740624 w 1740623"/>
              <a:gd name="connsiteY0" fmla="*/ 822151 h 1432221"/>
              <a:gd name="connsiteX1" fmla="*/ 1405918 w 1740623"/>
              <a:gd name="connsiteY1" fmla="*/ 1432222 h 1432221"/>
              <a:gd name="connsiteX2" fmla="*/ 693810 w 1740623"/>
              <a:gd name="connsiteY2" fmla="*/ 1149360 h 1432221"/>
              <a:gd name="connsiteX3" fmla="*/ 0 w 1740623"/>
              <a:gd name="connsiteY3" fmla="*/ 470164 h 1432221"/>
              <a:gd name="connsiteX4" fmla="*/ 712870 w 1740623"/>
              <a:gd name="connsiteY4" fmla="*/ 0 h 1432221"/>
              <a:gd name="connsiteX5" fmla="*/ 1152537 w 1740623"/>
              <a:gd name="connsiteY5" fmla="*/ 311452 h 1432221"/>
              <a:gd name="connsiteX6" fmla="*/ 1218996 w 1740623"/>
              <a:gd name="connsiteY6" fmla="*/ 364568 h 1432221"/>
              <a:gd name="connsiteX7" fmla="*/ 1740624 w 1740623"/>
              <a:gd name="connsiteY7" fmla="*/ 822025 h 1432221"/>
              <a:gd name="connsiteX8" fmla="*/ 1740624 w 1740623"/>
              <a:gd name="connsiteY8" fmla="*/ 822279 h 143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0623" h="1432221">
                <a:moveTo>
                  <a:pt x="1740624" y="822151"/>
                </a:moveTo>
                <a:cubicBezTo>
                  <a:pt x="1740624" y="822151"/>
                  <a:pt x="1521171" y="1157239"/>
                  <a:pt x="1405918" y="1432222"/>
                </a:cubicBezTo>
                <a:cubicBezTo>
                  <a:pt x="1405918" y="1432222"/>
                  <a:pt x="1045162" y="1331581"/>
                  <a:pt x="693810" y="1149360"/>
                </a:cubicBezTo>
                <a:cubicBezTo>
                  <a:pt x="342457" y="967267"/>
                  <a:pt x="24398" y="795340"/>
                  <a:pt x="0" y="470164"/>
                </a:cubicBezTo>
                <a:lnTo>
                  <a:pt x="712870" y="0"/>
                </a:lnTo>
                <a:cubicBezTo>
                  <a:pt x="712870" y="0"/>
                  <a:pt x="864085" y="82724"/>
                  <a:pt x="1152537" y="311452"/>
                </a:cubicBezTo>
                <a:cubicBezTo>
                  <a:pt x="1174139" y="328225"/>
                  <a:pt x="1196123" y="346015"/>
                  <a:pt x="1218996" y="364568"/>
                </a:cubicBezTo>
                <a:cubicBezTo>
                  <a:pt x="1363603" y="481728"/>
                  <a:pt x="1537818" y="632053"/>
                  <a:pt x="1740624" y="822025"/>
                </a:cubicBezTo>
                <a:lnTo>
                  <a:pt x="1740624" y="822279"/>
                </a:lnTo>
                <a:close/>
              </a:path>
            </a:pathLst>
          </a:custGeom>
          <a:solidFill>
            <a:srgbClr val="BE0D3E"/>
          </a:solidFill>
          <a:ln w="12704"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xmlns="" id="{6A51C099-755D-181F-D6D1-0B8CBA44BD86}"/>
              </a:ext>
            </a:extLst>
          </p:cNvPr>
          <p:cNvSpPr/>
          <p:nvPr/>
        </p:nvSpPr>
        <p:spPr>
          <a:xfrm>
            <a:off x="15198051" y="7595084"/>
            <a:ext cx="968694" cy="761254"/>
          </a:xfrm>
          <a:custGeom>
            <a:avLst/>
            <a:gdLst>
              <a:gd name="connsiteX0" fmla="*/ 196990 w 968694"/>
              <a:gd name="connsiteY0" fmla="*/ 141781 h 761254"/>
              <a:gd name="connsiteX1" fmla="*/ 395857 w 968694"/>
              <a:gd name="connsiteY1" fmla="*/ 160969 h 761254"/>
              <a:gd name="connsiteX2" fmla="*/ 733104 w 968694"/>
              <a:gd name="connsiteY2" fmla="*/ 78754 h 761254"/>
              <a:gd name="connsiteX3" fmla="*/ 968694 w 968694"/>
              <a:gd name="connsiteY3" fmla="*/ 40379 h 761254"/>
              <a:gd name="connsiteX4" fmla="*/ 788889 w 968694"/>
              <a:gd name="connsiteY4" fmla="*/ 345858 h 761254"/>
              <a:gd name="connsiteX5" fmla="*/ 511365 w 968694"/>
              <a:gd name="connsiteY5" fmla="*/ 530874 h 761254"/>
              <a:gd name="connsiteX6" fmla="*/ 207664 w 968694"/>
              <a:gd name="connsiteY6" fmla="*/ 761254 h 761254"/>
              <a:gd name="connsiteX7" fmla="*/ 31035 w 968694"/>
              <a:gd name="connsiteY7" fmla="*/ 563786 h 761254"/>
              <a:gd name="connsiteX8" fmla="*/ 19471 w 968694"/>
              <a:gd name="connsiteY8" fmla="*/ 416256 h 761254"/>
              <a:gd name="connsiteX9" fmla="*/ 111725 w 968694"/>
              <a:gd name="connsiteY9" fmla="*/ 403549 h 761254"/>
              <a:gd name="connsiteX10" fmla="*/ 213001 w 968694"/>
              <a:gd name="connsiteY10" fmla="*/ 234290 h 761254"/>
              <a:gd name="connsiteX11" fmla="*/ 197117 w 968694"/>
              <a:gd name="connsiteY11" fmla="*/ 142036 h 7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694" h="761254">
                <a:moveTo>
                  <a:pt x="196990" y="141781"/>
                </a:moveTo>
                <a:cubicBezTo>
                  <a:pt x="240830" y="131997"/>
                  <a:pt x="297758" y="162748"/>
                  <a:pt x="395857" y="160969"/>
                </a:cubicBezTo>
                <a:cubicBezTo>
                  <a:pt x="493956" y="159063"/>
                  <a:pt x="679734" y="141528"/>
                  <a:pt x="733104" y="78754"/>
                </a:cubicBezTo>
                <a:cubicBezTo>
                  <a:pt x="832601" y="-38151"/>
                  <a:pt x="922313" y="-1555"/>
                  <a:pt x="968694" y="40379"/>
                </a:cubicBezTo>
                <a:cubicBezTo>
                  <a:pt x="935529" y="110141"/>
                  <a:pt x="842004" y="301637"/>
                  <a:pt x="788889" y="345858"/>
                </a:cubicBezTo>
                <a:cubicBezTo>
                  <a:pt x="735772" y="389952"/>
                  <a:pt x="592817" y="479283"/>
                  <a:pt x="511365" y="530874"/>
                </a:cubicBezTo>
                <a:cubicBezTo>
                  <a:pt x="429912" y="582465"/>
                  <a:pt x="264084" y="754773"/>
                  <a:pt x="207664" y="761254"/>
                </a:cubicBezTo>
                <a:cubicBezTo>
                  <a:pt x="129134" y="712332"/>
                  <a:pt x="87200" y="673956"/>
                  <a:pt x="31035" y="563786"/>
                </a:cubicBezTo>
                <a:cubicBezTo>
                  <a:pt x="-10009" y="483476"/>
                  <a:pt x="-6578" y="423372"/>
                  <a:pt x="19471" y="416256"/>
                </a:cubicBezTo>
                <a:cubicBezTo>
                  <a:pt x="45267" y="409266"/>
                  <a:pt x="59245" y="432266"/>
                  <a:pt x="111725" y="403549"/>
                </a:cubicBezTo>
                <a:cubicBezTo>
                  <a:pt x="164206" y="374831"/>
                  <a:pt x="204233" y="311041"/>
                  <a:pt x="213001" y="234290"/>
                </a:cubicBezTo>
                <a:cubicBezTo>
                  <a:pt x="213001" y="234290"/>
                  <a:pt x="153151" y="151566"/>
                  <a:pt x="197117" y="142036"/>
                </a:cubicBezTo>
                <a:close/>
              </a:path>
            </a:pathLst>
          </a:custGeom>
          <a:solidFill>
            <a:srgbClr val="57A4BF"/>
          </a:solidFill>
          <a:ln w="12704"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xmlns="" id="{D931780B-621B-7F75-3BE1-CC31D866F9D0}"/>
              </a:ext>
            </a:extLst>
          </p:cNvPr>
          <p:cNvSpPr/>
          <p:nvPr/>
        </p:nvSpPr>
        <p:spPr>
          <a:xfrm>
            <a:off x="15638800" y="7745449"/>
            <a:ext cx="35852" cy="194873"/>
          </a:xfrm>
          <a:custGeom>
            <a:avLst/>
            <a:gdLst>
              <a:gd name="connsiteX0" fmla="*/ 34400 w 35852"/>
              <a:gd name="connsiteY0" fmla="*/ 13273 h 194873"/>
              <a:gd name="connsiteX1" fmla="*/ 35671 w 35852"/>
              <a:gd name="connsiteY1" fmla="*/ 172747 h 194873"/>
              <a:gd name="connsiteX2" fmla="*/ 23218 w 35852"/>
              <a:gd name="connsiteY2" fmla="*/ 194095 h 194873"/>
              <a:gd name="connsiteX3" fmla="*/ 4030 w 35852"/>
              <a:gd name="connsiteY3" fmla="*/ 176178 h 194873"/>
              <a:gd name="connsiteX4" fmla="*/ 3522 w 35852"/>
              <a:gd name="connsiteY4" fmla="*/ 14670 h 194873"/>
              <a:gd name="connsiteX5" fmla="*/ 18135 w 35852"/>
              <a:gd name="connsiteY5" fmla="*/ 57 h 194873"/>
              <a:gd name="connsiteX6" fmla="*/ 34400 w 35852"/>
              <a:gd name="connsiteY6" fmla="*/ 13400 h 194873"/>
              <a:gd name="connsiteX7" fmla="*/ 34146 w 35852"/>
              <a:gd name="connsiteY7" fmla="*/ 13400 h 19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52" h="194873">
                <a:moveTo>
                  <a:pt x="34400" y="13273"/>
                </a:moveTo>
                <a:cubicBezTo>
                  <a:pt x="34400" y="13273"/>
                  <a:pt x="25505" y="117725"/>
                  <a:pt x="35671" y="172747"/>
                </a:cubicBezTo>
                <a:cubicBezTo>
                  <a:pt x="35671" y="172747"/>
                  <a:pt x="38339" y="189521"/>
                  <a:pt x="23218" y="194095"/>
                </a:cubicBezTo>
                <a:cubicBezTo>
                  <a:pt x="11527" y="197526"/>
                  <a:pt x="5682" y="189266"/>
                  <a:pt x="4030" y="176178"/>
                </a:cubicBezTo>
                <a:cubicBezTo>
                  <a:pt x="2378" y="163090"/>
                  <a:pt x="-3849" y="58510"/>
                  <a:pt x="3522" y="14670"/>
                </a:cubicBezTo>
                <a:cubicBezTo>
                  <a:pt x="3522" y="14670"/>
                  <a:pt x="5555" y="946"/>
                  <a:pt x="18135" y="57"/>
                </a:cubicBezTo>
                <a:cubicBezTo>
                  <a:pt x="31604" y="-833"/>
                  <a:pt x="34654" y="8952"/>
                  <a:pt x="34400" y="13400"/>
                </a:cubicBezTo>
                <a:lnTo>
                  <a:pt x="34146" y="13400"/>
                </a:lnTo>
                <a:close/>
              </a:path>
            </a:pathLst>
          </a:custGeom>
          <a:solidFill>
            <a:srgbClr val="FFFFFF"/>
          </a:solidFill>
          <a:ln w="12704"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xmlns="" id="{23CDD5C7-166E-E6B6-F731-E3AFF30CB967}"/>
              </a:ext>
            </a:extLst>
          </p:cNvPr>
          <p:cNvSpPr/>
          <p:nvPr/>
        </p:nvSpPr>
        <p:spPr>
          <a:xfrm>
            <a:off x="15534288" y="7745310"/>
            <a:ext cx="54791" cy="192551"/>
          </a:xfrm>
          <a:custGeom>
            <a:avLst/>
            <a:gdLst>
              <a:gd name="connsiteX0" fmla="*/ 54791 w 54791"/>
              <a:gd name="connsiteY0" fmla="*/ 15699 h 192551"/>
              <a:gd name="connsiteX1" fmla="*/ 31410 w 54791"/>
              <a:gd name="connsiteY1" fmla="*/ 173267 h 192551"/>
              <a:gd name="connsiteX2" fmla="*/ 16034 w 54791"/>
              <a:gd name="connsiteY2" fmla="*/ 192328 h 192551"/>
              <a:gd name="connsiteX3" fmla="*/ 23 w 54791"/>
              <a:gd name="connsiteY3" fmla="*/ 171870 h 192551"/>
              <a:gd name="connsiteX4" fmla="*/ 24420 w 54791"/>
              <a:gd name="connsiteY4" fmla="*/ 12268 h 192551"/>
              <a:gd name="connsiteX5" fmla="*/ 40813 w 54791"/>
              <a:gd name="connsiteY5" fmla="*/ 70 h 192551"/>
              <a:gd name="connsiteX6" fmla="*/ 54536 w 54791"/>
              <a:gd name="connsiteY6" fmla="*/ 15699 h 192551"/>
              <a:gd name="connsiteX7" fmla="*/ 54791 w 54791"/>
              <a:gd name="connsiteY7" fmla="*/ 15699 h 192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91" h="192551">
                <a:moveTo>
                  <a:pt x="54791" y="15699"/>
                </a:moveTo>
                <a:cubicBezTo>
                  <a:pt x="54791" y="15699"/>
                  <a:pt x="30139" y="117356"/>
                  <a:pt x="31410" y="173267"/>
                </a:cubicBezTo>
                <a:cubicBezTo>
                  <a:pt x="31410" y="173267"/>
                  <a:pt x="31410" y="190168"/>
                  <a:pt x="16034" y="192328"/>
                </a:cubicBezTo>
                <a:cubicBezTo>
                  <a:pt x="3962" y="194107"/>
                  <a:pt x="-358" y="185085"/>
                  <a:pt x="23" y="171870"/>
                </a:cubicBezTo>
                <a:cubicBezTo>
                  <a:pt x="531" y="158654"/>
                  <a:pt x="10316" y="54583"/>
                  <a:pt x="24420" y="12268"/>
                </a:cubicBezTo>
                <a:cubicBezTo>
                  <a:pt x="24420" y="12268"/>
                  <a:pt x="28487" y="-1074"/>
                  <a:pt x="40813" y="70"/>
                </a:cubicBezTo>
                <a:cubicBezTo>
                  <a:pt x="54028" y="1213"/>
                  <a:pt x="55553" y="11506"/>
                  <a:pt x="54536" y="15699"/>
                </a:cubicBezTo>
                <a:lnTo>
                  <a:pt x="54791" y="15699"/>
                </a:lnTo>
                <a:close/>
              </a:path>
            </a:pathLst>
          </a:custGeom>
          <a:solidFill>
            <a:srgbClr val="FFFFFF"/>
          </a:solidFill>
          <a:ln w="12704"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xmlns="" id="{2AC642E8-3D3E-BED4-B099-58D185933A6B}"/>
              </a:ext>
            </a:extLst>
          </p:cNvPr>
          <p:cNvSpPr/>
          <p:nvPr/>
        </p:nvSpPr>
        <p:spPr>
          <a:xfrm>
            <a:off x="15717122" y="7731846"/>
            <a:ext cx="48427" cy="194900"/>
          </a:xfrm>
          <a:custGeom>
            <a:avLst/>
            <a:gdLst>
              <a:gd name="connsiteX0" fmla="*/ 30796 w 48427"/>
              <a:gd name="connsiteY0" fmla="*/ 12008 h 194900"/>
              <a:gd name="connsiteX1" fmla="*/ 47824 w 48427"/>
              <a:gd name="connsiteY1" fmla="*/ 170974 h 194900"/>
              <a:gd name="connsiteX2" fmla="*/ 37658 w 48427"/>
              <a:gd name="connsiteY2" fmla="*/ 193466 h 194900"/>
              <a:gd name="connsiteX3" fmla="*/ 16819 w 48427"/>
              <a:gd name="connsiteY3" fmla="*/ 177582 h 194900"/>
              <a:gd name="connsiteX4" fmla="*/ 426 w 48427"/>
              <a:gd name="connsiteY4" fmla="*/ 16456 h 194900"/>
              <a:gd name="connsiteX5" fmla="*/ 13387 w 48427"/>
              <a:gd name="connsiteY5" fmla="*/ 318 h 194900"/>
              <a:gd name="connsiteX6" fmla="*/ 30796 w 48427"/>
              <a:gd name="connsiteY6" fmla="*/ 11882 h 194900"/>
              <a:gd name="connsiteX7" fmla="*/ 30796 w 48427"/>
              <a:gd name="connsiteY7" fmla="*/ 11882 h 19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427" h="194900">
                <a:moveTo>
                  <a:pt x="30796" y="12008"/>
                </a:moveTo>
                <a:cubicBezTo>
                  <a:pt x="30796" y="12008"/>
                  <a:pt x="32321" y="117096"/>
                  <a:pt x="47824" y="170974"/>
                </a:cubicBezTo>
                <a:cubicBezTo>
                  <a:pt x="47824" y="170974"/>
                  <a:pt x="52144" y="187494"/>
                  <a:pt x="37658" y="193466"/>
                </a:cubicBezTo>
                <a:cubicBezTo>
                  <a:pt x="26349" y="198295"/>
                  <a:pt x="19741" y="190417"/>
                  <a:pt x="16819" y="177582"/>
                </a:cubicBezTo>
                <a:cubicBezTo>
                  <a:pt x="14023" y="164748"/>
                  <a:pt x="-2878" y="60931"/>
                  <a:pt x="426" y="16456"/>
                </a:cubicBezTo>
                <a:cubicBezTo>
                  <a:pt x="426" y="16456"/>
                  <a:pt x="935" y="2478"/>
                  <a:pt x="13387" y="318"/>
                </a:cubicBezTo>
                <a:cubicBezTo>
                  <a:pt x="26603" y="-1842"/>
                  <a:pt x="30542" y="7561"/>
                  <a:pt x="30796" y="11882"/>
                </a:cubicBezTo>
                <a:lnTo>
                  <a:pt x="30796" y="11882"/>
                </a:lnTo>
                <a:close/>
              </a:path>
            </a:pathLst>
          </a:custGeom>
          <a:solidFill>
            <a:srgbClr val="FFFFFF"/>
          </a:solidFill>
          <a:ln w="12704"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xmlns="" id="{3C89402B-381D-4B29-3FDF-FFA04A8C5F78}"/>
              </a:ext>
            </a:extLst>
          </p:cNvPr>
          <p:cNvSpPr/>
          <p:nvPr/>
        </p:nvSpPr>
        <p:spPr>
          <a:xfrm>
            <a:off x="12873056" y="4247741"/>
            <a:ext cx="235591" cy="229123"/>
          </a:xfrm>
          <a:custGeom>
            <a:avLst/>
            <a:gdLst>
              <a:gd name="connsiteX0" fmla="*/ 1144 w 235591"/>
              <a:gd name="connsiteY0" fmla="*/ 190226 h 229123"/>
              <a:gd name="connsiteX1" fmla="*/ 168115 w 235591"/>
              <a:gd name="connsiteY1" fmla="*/ 225933 h 229123"/>
              <a:gd name="connsiteX2" fmla="*/ 145497 w 235591"/>
              <a:gd name="connsiteY2" fmla="*/ 0 h 229123"/>
              <a:gd name="connsiteX3" fmla="*/ 66331 w 235591"/>
              <a:gd name="connsiteY3" fmla="*/ 13724 h 229123"/>
              <a:gd name="connsiteX4" fmla="*/ 0 w 235591"/>
              <a:gd name="connsiteY4" fmla="*/ 126817 h 229123"/>
              <a:gd name="connsiteX5" fmla="*/ 1271 w 235591"/>
              <a:gd name="connsiteY5" fmla="*/ 190099 h 229123"/>
              <a:gd name="connsiteX6" fmla="*/ 1271 w 235591"/>
              <a:gd name="connsiteY6" fmla="*/ 190353 h 229123"/>
              <a:gd name="connsiteX7" fmla="*/ 1271 w 235591"/>
              <a:gd name="connsiteY7" fmla="*/ 190353 h 22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591" h="229123">
                <a:moveTo>
                  <a:pt x="1144" y="190226"/>
                </a:moveTo>
                <a:cubicBezTo>
                  <a:pt x="1144" y="190226"/>
                  <a:pt x="4193" y="242325"/>
                  <a:pt x="168115" y="225933"/>
                </a:cubicBezTo>
                <a:cubicBezTo>
                  <a:pt x="332165" y="209414"/>
                  <a:pt x="145497" y="0"/>
                  <a:pt x="145497" y="0"/>
                </a:cubicBezTo>
                <a:lnTo>
                  <a:pt x="66331" y="13724"/>
                </a:lnTo>
                <a:lnTo>
                  <a:pt x="0" y="126817"/>
                </a:lnTo>
                <a:lnTo>
                  <a:pt x="1271" y="190099"/>
                </a:lnTo>
                <a:lnTo>
                  <a:pt x="1271" y="190353"/>
                </a:lnTo>
                <a:lnTo>
                  <a:pt x="1271" y="190353"/>
                </a:lnTo>
                <a:close/>
              </a:path>
            </a:pathLst>
          </a:custGeom>
          <a:solidFill>
            <a:srgbClr val="A0988D"/>
          </a:solidFill>
          <a:ln w="12704"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xmlns="" id="{8F071244-405F-DD76-3273-073FEBFC9200}"/>
              </a:ext>
            </a:extLst>
          </p:cNvPr>
          <p:cNvSpPr/>
          <p:nvPr/>
        </p:nvSpPr>
        <p:spPr>
          <a:xfrm>
            <a:off x="12893899" y="3852041"/>
            <a:ext cx="1889549" cy="1143842"/>
          </a:xfrm>
          <a:custGeom>
            <a:avLst/>
            <a:gdLst>
              <a:gd name="connsiteX0" fmla="*/ 1521 w 1889549"/>
              <a:gd name="connsiteY0" fmla="*/ 15884 h 1143842"/>
              <a:gd name="connsiteX1" fmla="*/ 414630 w 1889549"/>
              <a:gd name="connsiteY1" fmla="*/ 1064731 h 1143842"/>
              <a:gd name="connsiteX2" fmla="*/ 1419256 w 1889549"/>
              <a:gd name="connsiteY2" fmla="*/ 1098786 h 1143842"/>
              <a:gd name="connsiteX3" fmla="*/ 1549631 w 1889549"/>
              <a:gd name="connsiteY3" fmla="*/ 1100565 h 1143842"/>
              <a:gd name="connsiteX4" fmla="*/ 1804410 w 1889549"/>
              <a:gd name="connsiteY4" fmla="*/ 1022670 h 1143842"/>
              <a:gd name="connsiteX5" fmla="*/ 1838083 w 1889549"/>
              <a:gd name="connsiteY5" fmla="*/ 946554 h 1143842"/>
              <a:gd name="connsiteX6" fmla="*/ 1857017 w 1889549"/>
              <a:gd name="connsiteY6" fmla="*/ 862052 h 1143842"/>
              <a:gd name="connsiteX7" fmla="*/ 1889547 w 1889549"/>
              <a:gd name="connsiteY7" fmla="*/ 793306 h 1143842"/>
              <a:gd name="connsiteX8" fmla="*/ 1842277 w 1889549"/>
              <a:gd name="connsiteY8" fmla="*/ 730406 h 1143842"/>
              <a:gd name="connsiteX9" fmla="*/ 1731216 w 1889549"/>
              <a:gd name="connsiteY9" fmla="*/ 681483 h 1143842"/>
              <a:gd name="connsiteX10" fmla="*/ 1622825 w 1889549"/>
              <a:gd name="connsiteY10" fmla="*/ 691395 h 1143842"/>
              <a:gd name="connsiteX11" fmla="*/ 1470593 w 1889549"/>
              <a:gd name="connsiteY11" fmla="*/ 854555 h 1143842"/>
              <a:gd name="connsiteX12" fmla="*/ 707911 w 1889549"/>
              <a:gd name="connsiteY12" fmla="*/ 728500 h 1143842"/>
              <a:gd name="connsiteX13" fmla="*/ 706767 w 1889549"/>
              <a:gd name="connsiteY13" fmla="*/ 614517 h 1143842"/>
              <a:gd name="connsiteX14" fmla="*/ 436995 w 1889549"/>
              <a:gd name="connsiteY14" fmla="*/ 0 h 1143842"/>
              <a:gd name="connsiteX15" fmla="*/ 1521 w 1889549"/>
              <a:gd name="connsiteY15" fmla="*/ 15884 h 1143842"/>
              <a:gd name="connsiteX16" fmla="*/ 1521 w 1889549"/>
              <a:gd name="connsiteY16" fmla="*/ 15884 h 114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89549" h="1143842">
                <a:moveTo>
                  <a:pt x="1521" y="15884"/>
                </a:moveTo>
                <a:cubicBezTo>
                  <a:pt x="-17158" y="159728"/>
                  <a:pt x="137106" y="895471"/>
                  <a:pt x="414630" y="1064731"/>
                </a:cubicBezTo>
                <a:cubicBezTo>
                  <a:pt x="414630" y="1064731"/>
                  <a:pt x="804866" y="1217216"/>
                  <a:pt x="1419256" y="1098786"/>
                </a:cubicBezTo>
                <a:cubicBezTo>
                  <a:pt x="1419256" y="1098786"/>
                  <a:pt x="1488637" y="1085952"/>
                  <a:pt x="1549631" y="1100565"/>
                </a:cubicBezTo>
                <a:cubicBezTo>
                  <a:pt x="1632482" y="1111112"/>
                  <a:pt x="1805807" y="1116830"/>
                  <a:pt x="1804410" y="1022670"/>
                </a:cubicBezTo>
                <a:cubicBezTo>
                  <a:pt x="1814702" y="998908"/>
                  <a:pt x="1852443" y="971841"/>
                  <a:pt x="1838083" y="946554"/>
                </a:cubicBezTo>
                <a:cubicBezTo>
                  <a:pt x="1866293" y="925079"/>
                  <a:pt x="1871630" y="896361"/>
                  <a:pt x="1857017" y="862052"/>
                </a:cubicBezTo>
                <a:cubicBezTo>
                  <a:pt x="1856509" y="854173"/>
                  <a:pt x="1887006" y="826091"/>
                  <a:pt x="1889547" y="793306"/>
                </a:cubicBezTo>
                <a:cubicBezTo>
                  <a:pt x="1889802" y="753533"/>
                  <a:pt x="1871757" y="723798"/>
                  <a:pt x="1842277" y="730406"/>
                </a:cubicBezTo>
                <a:cubicBezTo>
                  <a:pt x="1868962" y="661915"/>
                  <a:pt x="1816481" y="698384"/>
                  <a:pt x="1731216" y="681483"/>
                </a:cubicBezTo>
                <a:cubicBezTo>
                  <a:pt x="1661073" y="669539"/>
                  <a:pt x="1622825" y="691395"/>
                  <a:pt x="1622825" y="691395"/>
                </a:cubicBezTo>
                <a:cubicBezTo>
                  <a:pt x="1570344" y="722909"/>
                  <a:pt x="1498930" y="841466"/>
                  <a:pt x="1470593" y="854555"/>
                </a:cubicBezTo>
                <a:cubicBezTo>
                  <a:pt x="1266644" y="952527"/>
                  <a:pt x="961418" y="713632"/>
                  <a:pt x="707911" y="728500"/>
                </a:cubicBezTo>
                <a:cubicBezTo>
                  <a:pt x="707911" y="728500"/>
                  <a:pt x="716170" y="682627"/>
                  <a:pt x="706767" y="614517"/>
                </a:cubicBezTo>
                <a:cubicBezTo>
                  <a:pt x="649077" y="201662"/>
                  <a:pt x="436995" y="0"/>
                  <a:pt x="436995" y="0"/>
                </a:cubicBezTo>
                <a:cubicBezTo>
                  <a:pt x="436995" y="0"/>
                  <a:pt x="48665" y="25922"/>
                  <a:pt x="1521" y="15884"/>
                </a:cubicBezTo>
                <a:lnTo>
                  <a:pt x="1521" y="15884"/>
                </a:lnTo>
                <a:close/>
              </a:path>
            </a:pathLst>
          </a:custGeom>
          <a:solidFill>
            <a:srgbClr val="EFBF9E"/>
          </a:solidFill>
          <a:ln w="12704" cap="flat">
            <a:noFill/>
            <a:prstDash val="solid"/>
            <a:miter/>
          </a:ln>
        </p:spPr>
        <p:txBody>
          <a:bodyPr rtlCol="0" anchor="ctr"/>
          <a:lstStyle/>
          <a:p>
            <a:endParaRPr lang="de-DE"/>
          </a:p>
        </p:txBody>
      </p:sp>
      <p:sp>
        <p:nvSpPr>
          <p:cNvPr id="27" name="Freihandform: Form 26">
            <a:extLst>
              <a:ext uri="{FF2B5EF4-FFF2-40B4-BE49-F238E27FC236}">
                <a16:creationId xmlns:a16="http://schemas.microsoft.com/office/drawing/2014/main" xmlns="" id="{80484DE7-4E86-4E1C-7EAE-521F2B18F5F4}"/>
              </a:ext>
            </a:extLst>
          </p:cNvPr>
          <p:cNvSpPr/>
          <p:nvPr/>
        </p:nvSpPr>
        <p:spPr>
          <a:xfrm>
            <a:off x="13566230" y="5636630"/>
            <a:ext cx="623031" cy="918218"/>
          </a:xfrm>
          <a:custGeom>
            <a:avLst/>
            <a:gdLst>
              <a:gd name="connsiteX0" fmla="*/ 342076 w 623031"/>
              <a:gd name="connsiteY0" fmla="*/ 837909 h 918218"/>
              <a:gd name="connsiteX1" fmla="*/ 623031 w 623031"/>
              <a:gd name="connsiteY1" fmla="*/ 918218 h 918218"/>
              <a:gd name="connsiteX2" fmla="*/ 223391 w 623031"/>
              <a:gd name="connsiteY2" fmla="*/ 50702 h 918218"/>
              <a:gd name="connsiteX3" fmla="*/ 0 w 623031"/>
              <a:gd name="connsiteY3" fmla="*/ 0 h 918218"/>
              <a:gd name="connsiteX4" fmla="*/ 342076 w 623031"/>
              <a:gd name="connsiteY4" fmla="*/ 837909 h 918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31" h="918218">
                <a:moveTo>
                  <a:pt x="342076" y="837909"/>
                </a:moveTo>
                <a:lnTo>
                  <a:pt x="623031" y="918218"/>
                </a:lnTo>
                <a:lnTo>
                  <a:pt x="223391" y="50702"/>
                </a:lnTo>
                <a:lnTo>
                  <a:pt x="0" y="0"/>
                </a:lnTo>
                <a:lnTo>
                  <a:pt x="342076" y="837909"/>
                </a:lnTo>
                <a:close/>
              </a:path>
            </a:pathLst>
          </a:custGeom>
          <a:solidFill>
            <a:srgbClr val="85092C"/>
          </a:solidFill>
          <a:ln w="12704"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xmlns="" id="{7961E333-C227-A0C5-7A15-E06B00536862}"/>
              </a:ext>
            </a:extLst>
          </p:cNvPr>
          <p:cNvSpPr/>
          <p:nvPr/>
        </p:nvSpPr>
        <p:spPr>
          <a:xfrm>
            <a:off x="12249644" y="5459503"/>
            <a:ext cx="1917573" cy="2335306"/>
          </a:xfrm>
          <a:custGeom>
            <a:avLst/>
            <a:gdLst>
              <a:gd name="connsiteX0" fmla="*/ 1878623 w 1917573"/>
              <a:gd name="connsiteY0" fmla="*/ 1195223 h 2335306"/>
              <a:gd name="connsiteX1" fmla="*/ 1878623 w 1917573"/>
              <a:gd name="connsiteY1" fmla="*/ 1195223 h 2335306"/>
              <a:gd name="connsiteX2" fmla="*/ 1759811 w 1917573"/>
              <a:gd name="connsiteY2" fmla="*/ 911600 h 2335306"/>
              <a:gd name="connsiteX3" fmla="*/ 1529812 w 1917573"/>
              <a:gd name="connsiteY3" fmla="*/ 359856 h 2335306"/>
              <a:gd name="connsiteX4" fmla="*/ 1007676 w 1917573"/>
              <a:gd name="connsiteY4" fmla="*/ 9520 h 2335306"/>
              <a:gd name="connsiteX5" fmla="*/ 965615 w 1917573"/>
              <a:gd name="connsiteY5" fmla="*/ 922020 h 2335306"/>
              <a:gd name="connsiteX6" fmla="*/ 1289139 w 1917573"/>
              <a:gd name="connsiteY6" fmla="*/ 1267400 h 2335306"/>
              <a:gd name="connsiteX7" fmla="*/ 0 w 1917573"/>
              <a:gd name="connsiteY7" fmla="*/ 2098065 h 2335306"/>
              <a:gd name="connsiteX8" fmla="*/ 131138 w 1917573"/>
              <a:gd name="connsiteY8" fmla="*/ 2335307 h 2335306"/>
              <a:gd name="connsiteX9" fmla="*/ 1795137 w 1917573"/>
              <a:gd name="connsiteY9" fmla="*/ 1633492 h 2335306"/>
              <a:gd name="connsiteX10" fmla="*/ 1878750 w 1917573"/>
              <a:gd name="connsiteY10" fmla="*/ 1195223 h 2335306"/>
              <a:gd name="connsiteX11" fmla="*/ 1878496 w 1917573"/>
              <a:gd name="connsiteY11" fmla="*/ 1195223 h 23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7573" h="2335306">
                <a:moveTo>
                  <a:pt x="1878623" y="1195223"/>
                </a:moveTo>
                <a:lnTo>
                  <a:pt x="1878623" y="1195223"/>
                </a:lnTo>
                <a:cubicBezTo>
                  <a:pt x="1831988" y="1042991"/>
                  <a:pt x="1759811" y="911854"/>
                  <a:pt x="1759811" y="911600"/>
                </a:cubicBezTo>
                <a:cubicBezTo>
                  <a:pt x="1695640" y="758225"/>
                  <a:pt x="1612790" y="559612"/>
                  <a:pt x="1529812" y="359856"/>
                </a:cubicBezTo>
                <a:cubicBezTo>
                  <a:pt x="1355470" y="-59861"/>
                  <a:pt x="1282150" y="-2806"/>
                  <a:pt x="1007676" y="9520"/>
                </a:cubicBezTo>
                <a:cubicBezTo>
                  <a:pt x="623031" y="498"/>
                  <a:pt x="642854" y="658728"/>
                  <a:pt x="965615" y="922020"/>
                </a:cubicBezTo>
                <a:cubicBezTo>
                  <a:pt x="1080488" y="1044770"/>
                  <a:pt x="1187736" y="1160787"/>
                  <a:pt x="1289139" y="1267400"/>
                </a:cubicBezTo>
                <a:cubicBezTo>
                  <a:pt x="855063" y="1287350"/>
                  <a:pt x="304463" y="1938718"/>
                  <a:pt x="0" y="2098065"/>
                </a:cubicBezTo>
                <a:lnTo>
                  <a:pt x="131138" y="2335307"/>
                </a:lnTo>
                <a:cubicBezTo>
                  <a:pt x="423275" y="2215224"/>
                  <a:pt x="1453188" y="1810630"/>
                  <a:pt x="1795137" y="1633492"/>
                </a:cubicBezTo>
                <a:cubicBezTo>
                  <a:pt x="1952070" y="1569321"/>
                  <a:pt x="1931866" y="1368549"/>
                  <a:pt x="1878750" y="1195223"/>
                </a:cubicBezTo>
                <a:lnTo>
                  <a:pt x="1878496" y="1195223"/>
                </a:lnTo>
                <a:close/>
              </a:path>
            </a:pathLst>
          </a:custGeom>
          <a:solidFill>
            <a:srgbClr val="EFBF9E"/>
          </a:solidFill>
          <a:ln w="12704"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xmlns="" id="{BAFF6A77-BE33-269E-FE17-009D26C4F611}"/>
              </a:ext>
            </a:extLst>
          </p:cNvPr>
          <p:cNvSpPr/>
          <p:nvPr/>
        </p:nvSpPr>
        <p:spPr>
          <a:xfrm>
            <a:off x="13883146" y="5687713"/>
            <a:ext cx="429374" cy="580207"/>
          </a:xfrm>
          <a:custGeom>
            <a:avLst/>
            <a:gdLst>
              <a:gd name="connsiteX0" fmla="*/ 81580 w 429374"/>
              <a:gd name="connsiteY0" fmla="*/ 580208 h 580207"/>
              <a:gd name="connsiteX1" fmla="*/ 0 w 429374"/>
              <a:gd name="connsiteY1" fmla="*/ 542086 h 580207"/>
              <a:gd name="connsiteX2" fmla="*/ 359993 w 429374"/>
              <a:gd name="connsiteY2" fmla="*/ 0 h 580207"/>
              <a:gd name="connsiteX3" fmla="*/ 429374 w 429374"/>
              <a:gd name="connsiteY3" fmla="*/ 57436 h 580207"/>
              <a:gd name="connsiteX4" fmla="*/ 81580 w 429374"/>
              <a:gd name="connsiteY4" fmla="*/ 580208 h 580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374" h="580207">
                <a:moveTo>
                  <a:pt x="81580" y="580208"/>
                </a:moveTo>
                <a:lnTo>
                  <a:pt x="0" y="542086"/>
                </a:lnTo>
                <a:cubicBezTo>
                  <a:pt x="114237" y="297855"/>
                  <a:pt x="349955" y="12072"/>
                  <a:pt x="359993" y="0"/>
                </a:cubicBezTo>
                <a:lnTo>
                  <a:pt x="429374" y="57436"/>
                </a:lnTo>
                <a:cubicBezTo>
                  <a:pt x="426960" y="60359"/>
                  <a:pt x="190861" y="346523"/>
                  <a:pt x="81580" y="580208"/>
                </a:cubicBezTo>
                <a:close/>
              </a:path>
            </a:pathLst>
          </a:custGeom>
          <a:solidFill>
            <a:srgbClr val="7C2A28"/>
          </a:solidFill>
          <a:ln w="12704"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xmlns="" id="{11479568-A0D7-D1EA-4F92-DA77AC9591CB}"/>
              </a:ext>
            </a:extLst>
          </p:cNvPr>
          <p:cNvSpPr/>
          <p:nvPr/>
        </p:nvSpPr>
        <p:spPr>
          <a:xfrm>
            <a:off x="12778875" y="5327969"/>
            <a:ext cx="1281027" cy="1389149"/>
          </a:xfrm>
          <a:custGeom>
            <a:avLst/>
            <a:gdLst>
              <a:gd name="connsiteX0" fmla="*/ 1281028 w 1281027"/>
              <a:gd name="connsiteY0" fmla="*/ 1147714 h 1389149"/>
              <a:gd name="connsiteX1" fmla="*/ 1022946 w 1281027"/>
              <a:gd name="connsiteY1" fmla="*/ 1195493 h 1389149"/>
              <a:gd name="connsiteX2" fmla="*/ 637157 w 1281027"/>
              <a:gd name="connsiteY2" fmla="*/ 1389149 h 1389149"/>
              <a:gd name="connsiteX3" fmla="*/ 214772 w 1281027"/>
              <a:gd name="connsiteY3" fmla="*/ 924831 h 1389149"/>
              <a:gd name="connsiteX4" fmla="*/ 124043 w 1281027"/>
              <a:gd name="connsiteY4" fmla="*/ 317429 h 1389149"/>
              <a:gd name="connsiteX5" fmla="*/ 358744 w 1281027"/>
              <a:gd name="connsiteY5" fmla="*/ 102044 h 1389149"/>
              <a:gd name="connsiteX6" fmla="*/ 989526 w 1281027"/>
              <a:gd name="connsiteY6" fmla="*/ 271430 h 1389149"/>
              <a:gd name="connsiteX7" fmla="*/ 1190426 w 1281027"/>
              <a:gd name="connsiteY7" fmla="*/ 886455 h 1389149"/>
              <a:gd name="connsiteX8" fmla="*/ 1280901 w 1281027"/>
              <a:gd name="connsiteY8" fmla="*/ 1147587 h 1389149"/>
              <a:gd name="connsiteX9" fmla="*/ 1280901 w 1281027"/>
              <a:gd name="connsiteY9" fmla="*/ 1147587 h 1389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1027" h="1389149">
                <a:moveTo>
                  <a:pt x="1281028" y="1147714"/>
                </a:moveTo>
                <a:cubicBezTo>
                  <a:pt x="1250149" y="1147078"/>
                  <a:pt x="1065515" y="1185073"/>
                  <a:pt x="1022946" y="1195493"/>
                </a:cubicBezTo>
                <a:cubicBezTo>
                  <a:pt x="832593" y="1242001"/>
                  <a:pt x="637157" y="1389149"/>
                  <a:pt x="637157" y="1389149"/>
                </a:cubicBezTo>
                <a:cubicBezTo>
                  <a:pt x="473108" y="1223321"/>
                  <a:pt x="364081" y="1056222"/>
                  <a:pt x="214772" y="924831"/>
                </a:cubicBezTo>
                <a:cubicBezTo>
                  <a:pt x="-207613" y="553020"/>
                  <a:pt x="123153" y="320479"/>
                  <a:pt x="124043" y="317429"/>
                </a:cubicBezTo>
                <a:lnTo>
                  <a:pt x="358744" y="102044"/>
                </a:lnTo>
                <a:cubicBezTo>
                  <a:pt x="567649" y="-89580"/>
                  <a:pt x="904896" y="895"/>
                  <a:pt x="989526" y="271430"/>
                </a:cubicBezTo>
                <a:cubicBezTo>
                  <a:pt x="1071995" y="534594"/>
                  <a:pt x="1157769" y="805129"/>
                  <a:pt x="1190426" y="886455"/>
                </a:cubicBezTo>
                <a:cubicBezTo>
                  <a:pt x="1244558" y="1020897"/>
                  <a:pt x="1280901" y="1147587"/>
                  <a:pt x="1280901" y="1147587"/>
                </a:cubicBezTo>
                <a:lnTo>
                  <a:pt x="1280901" y="1147587"/>
                </a:lnTo>
                <a:close/>
              </a:path>
            </a:pathLst>
          </a:custGeom>
          <a:solidFill>
            <a:srgbClr val="BE0D3E"/>
          </a:solidFill>
          <a:ln w="12704"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xmlns="" id="{BB62FD96-7D36-EDA1-925D-FF37D660F1D1}"/>
              </a:ext>
            </a:extLst>
          </p:cNvPr>
          <p:cNvSpPr/>
          <p:nvPr/>
        </p:nvSpPr>
        <p:spPr>
          <a:xfrm>
            <a:off x="13016534" y="5219978"/>
            <a:ext cx="739653" cy="227661"/>
          </a:xfrm>
          <a:custGeom>
            <a:avLst/>
            <a:gdLst>
              <a:gd name="connsiteX0" fmla="*/ 32770 w 739653"/>
              <a:gd name="connsiteY0" fmla="*/ 225919 h 227661"/>
              <a:gd name="connsiteX1" fmla="*/ 1002 w 739653"/>
              <a:gd name="connsiteY1" fmla="*/ 191990 h 227661"/>
              <a:gd name="connsiteX2" fmla="*/ 35693 w 739653"/>
              <a:gd name="connsiteY2" fmla="*/ 138621 h 227661"/>
              <a:gd name="connsiteX3" fmla="*/ 685281 w 739653"/>
              <a:gd name="connsiteY3" fmla="*/ 1002 h 227661"/>
              <a:gd name="connsiteX4" fmla="*/ 738651 w 739653"/>
              <a:gd name="connsiteY4" fmla="*/ 35693 h 227661"/>
              <a:gd name="connsiteX5" fmla="*/ 703961 w 739653"/>
              <a:gd name="connsiteY5" fmla="*/ 89062 h 227661"/>
              <a:gd name="connsiteX6" fmla="*/ 54372 w 739653"/>
              <a:gd name="connsiteY6" fmla="*/ 226681 h 227661"/>
              <a:gd name="connsiteX7" fmla="*/ 32643 w 739653"/>
              <a:gd name="connsiteY7" fmla="*/ 225919 h 22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9653" h="227661">
                <a:moveTo>
                  <a:pt x="32770" y="225919"/>
                </a:moveTo>
                <a:cubicBezTo>
                  <a:pt x="17267" y="221471"/>
                  <a:pt x="4687" y="208891"/>
                  <a:pt x="1002" y="191990"/>
                </a:cubicBezTo>
                <a:cubicBezTo>
                  <a:pt x="-4208" y="167720"/>
                  <a:pt x="11422" y="143703"/>
                  <a:pt x="35693" y="138621"/>
                </a:cubicBezTo>
                <a:lnTo>
                  <a:pt x="685281" y="1002"/>
                </a:lnTo>
                <a:cubicBezTo>
                  <a:pt x="709552" y="-4208"/>
                  <a:pt x="733568" y="11422"/>
                  <a:pt x="738651" y="35693"/>
                </a:cubicBezTo>
                <a:cubicBezTo>
                  <a:pt x="743861" y="59963"/>
                  <a:pt x="728231" y="83980"/>
                  <a:pt x="703961" y="89062"/>
                </a:cubicBezTo>
                <a:lnTo>
                  <a:pt x="54372" y="226681"/>
                </a:lnTo>
                <a:cubicBezTo>
                  <a:pt x="46875" y="228206"/>
                  <a:pt x="39505" y="227952"/>
                  <a:pt x="32643" y="225919"/>
                </a:cubicBezTo>
                <a:close/>
              </a:path>
            </a:pathLst>
          </a:custGeom>
          <a:solidFill>
            <a:srgbClr val="7C2A28"/>
          </a:solidFill>
          <a:ln w="12704"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xmlns="" id="{7C8280D2-9C98-D418-B331-F8A0002EDABB}"/>
              </a:ext>
            </a:extLst>
          </p:cNvPr>
          <p:cNvSpPr/>
          <p:nvPr/>
        </p:nvSpPr>
        <p:spPr>
          <a:xfrm>
            <a:off x="12901159" y="5471839"/>
            <a:ext cx="584414" cy="826877"/>
          </a:xfrm>
          <a:custGeom>
            <a:avLst/>
            <a:gdLst>
              <a:gd name="connsiteX0" fmla="*/ 527072 w 584414"/>
              <a:gd name="connsiteY0" fmla="*/ 825308 h 826877"/>
              <a:gd name="connsiteX1" fmla="*/ 508900 w 584414"/>
              <a:gd name="connsiteY1" fmla="*/ 815015 h 826877"/>
              <a:gd name="connsiteX2" fmla="*/ 2648 w 584414"/>
              <a:gd name="connsiteY2" fmla="*/ 60212 h 826877"/>
              <a:gd name="connsiteX3" fmla="*/ 29842 w 584414"/>
              <a:gd name="connsiteY3" fmla="*/ 2648 h 826877"/>
              <a:gd name="connsiteX4" fmla="*/ 87405 w 584414"/>
              <a:gd name="connsiteY4" fmla="*/ 29841 h 826877"/>
              <a:gd name="connsiteX5" fmla="*/ 570022 w 584414"/>
              <a:gd name="connsiteY5" fmla="*/ 748811 h 826877"/>
              <a:gd name="connsiteX6" fmla="*/ 572436 w 584414"/>
              <a:gd name="connsiteY6" fmla="*/ 812474 h 826877"/>
              <a:gd name="connsiteX7" fmla="*/ 526945 w 584414"/>
              <a:gd name="connsiteY7" fmla="*/ 825181 h 826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414" h="826877">
                <a:moveTo>
                  <a:pt x="527072" y="825308"/>
                </a:moveTo>
                <a:cubicBezTo>
                  <a:pt x="520464" y="823402"/>
                  <a:pt x="514237" y="819971"/>
                  <a:pt x="508900" y="815015"/>
                </a:cubicBezTo>
                <a:cubicBezTo>
                  <a:pt x="494541" y="801673"/>
                  <a:pt x="154117" y="483486"/>
                  <a:pt x="2648" y="60212"/>
                </a:cubicBezTo>
                <a:cubicBezTo>
                  <a:pt x="-5739" y="36830"/>
                  <a:pt x="6460" y="11035"/>
                  <a:pt x="29842" y="2648"/>
                </a:cubicBezTo>
                <a:cubicBezTo>
                  <a:pt x="53223" y="-5739"/>
                  <a:pt x="79018" y="6460"/>
                  <a:pt x="87405" y="29841"/>
                </a:cubicBezTo>
                <a:cubicBezTo>
                  <a:pt x="231250" y="431768"/>
                  <a:pt x="566718" y="745761"/>
                  <a:pt x="570022" y="748811"/>
                </a:cubicBezTo>
                <a:cubicBezTo>
                  <a:pt x="588193" y="765712"/>
                  <a:pt x="589337" y="794175"/>
                  <a:pt x="572436" y="812474"/>
                </a:cubicBezTo>
                <a:cubicBezTo>
                  <a:pt x="560491" y="825308"/>
                  <a:pt x="542829" y="829628"/>
                  <a:pt x="526945" y="825181"/>
                </a:cubicBezTo>
                <a:close/>
              </a:path>
            </a:pathLst>
          </a:custGeom>
          <a:solidFill>
            <a:srgbClr val="7C2A28"/>
          </a:solidFill>
          <a:ln w="12704"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xmlns="" id="{EEC8FD65-91D6-B78E-6DB7-B9FF03F384BE}"/>
              </a:ext>
            </a:extLst>
          </p:cNvPr>
          <p:cNvSpPr/>
          <p:nvPr/>
        </p:nvSpPr>
        <p:spPr>
          <a:xfrm>
            <a:off x="12877822" y="3697318"/>
            <a:ext cx="692093" cy="807742"/>
          </a:xfrm>
          <a:custGeom>
            <a:avLst/>
            <a:gdLst>
              <a:gd name="connsiteX0" fmla="*/ 157123 w 692093"/>
              <a:gd name="connsiteY0" fmla="*/ 59801 h 807742"/>
              <a:gd name="connsiteX1" fmla="*/ 96891 w 692093"/>
              <a:gd name="connsiteY1" fmla="*/ 807742 h 807742"/>
              <a:gd name="connsiteX2" fmla="*/ 229045 w 692093"/>
              <a:gd name="connsiteY2" fmla="*/ 680925 h 807742"/>
              <a:gd name="connsiteX3" fmla="*/ 692093 w 692093"/>
              <a:gd name="connsiteY3" fmla="*/ 575202 h 807742"/>
              <a:gd name="connsiteX4" fmla="*/ 523215 w 692093"/>
              <a:gd name="connsiteY4" fmla="*/ 82038 h 807742"/>
              <a:gd name="connsiteX5" fmla="*/ 157377 w 692093"/>
              <a:gd name="connsiteY5" fmla="*/ 59673 h 807742"/>
              <a:gd name="connsiteX6" fmla="*/ 157123 w 692093"/>
              <a:gd name="connsiteY6" fmla="*/ 59673 h 807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093" h="807742">
                <a:moveTo>
                  <a:pt x="157123" y="59801"/>
                </a:moveTo>
                <a:cubicBezTo>
                  <a:pt x="38946" y="152690"/>
                  <a:pt x="-95876" y="363120"/>
                  <a:pt x="96891" y="807742"/>
                </a:cubicBezTo>
                <a:cubicBezTo>
                  <a:pt x="96891" y="807742"/>
                  <a:pt x="92698" y="765682"/>
                  <a:pt x="229045" y="680925"/>
                </a:cubicBezTo>
                <a:cubicBezTo>
                  <a:pt x="492210" y="517384"/>
                  <a:pt x="692093" y="575202"/>
                  <a:pt x="692093" y="575202"/>
                </a:cubicBezTo>
                <a:cubicBezTo>
                  <a:pt x="692093" y="575202"/>
                  <a:pt x="677607" y="245960"/>
                  <a:pt x="523215" y="82038"/>
                </a:cubicBezTo>
                <a:cubicBezTo>
                  <a:pt x="427531" y="-19619"/>
                  <a:pt x="267039" y="-26481"/>
                  <a:pt x="157377" y="59673"/>
                </a:cubicBezTo>
                <a:lnTo>
                  <a:pt x="157123" y="59673"/>
                </a:lnTo>
                <a:close/>
              </a:path>
            </a:pathLst>
          </a:custGeom>
          <a:solidFill>
            <a:srgbClr val="E6E7E8"/>
          </a:solidFill>
          <a:ln w="12704"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xmlns="" id="{AF167C0F-517D-B1DA-14DD-6E7DD4227F0C}"/>
              </a:ext>
            </a:extLst>
          </p:cNvPr>
          <p:cNvSpPr/>
          <p:nvPr/>
        </p:nvSpPr>
        <p:spPr>
          <a:xfrm>
            <a:off x="12372353" y="3446683"/>
            <a:ext cx="1178052" cy="2612205"/>
          </a:xfrm>
          <a:custGeom>
            <a:avLst/>
            <a:gdLst>
              <a:gd name="connsiteX0" fmla="*/ 1155120 w 1178052"/>
              <a:gd name="connsiteY0" fmla="*/ 1701104 h 2612205"/>
              <a:gd name="connsiteX1" fmla="*/ 267018 w 1178052"/>
              <a:gd name="connsiteY1" fmla="*/ 2612206 h 2612205"/>
              <a:gd name="connsiteX2" fmla="*/ 676315 w 1178052"/>
              <a:gd name="connsiteY2" fmla="*/ 0 h 2612205"/>
              <a:gd name="connsiteX3" fmla="*/ 898436 w 1178052"/>
              <a:gd name="connsiteY3" fmla="*/ 197342 h 2612205"/>
              <a:gd name="connsiteX4" fmla="*/ 1121446 w 1178052"/>
              <a:gd name="connsiteY4" fmla="*/ 1623083 h 2612205"/>
              <a:gd name="connsiteX5" fmla="*/ 1155247 w 1178052"/>
              <a:gd name="connsiteY5" fmla="*/ 1700723 h 2612205"/>
              <a:gd name="connsiteX6" fmla="*/ 1155247 w 1178052"/>
              <a:gd name="connsiteY6" fmla="*/ 1700977 h 261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052" h="2612205">
                <a:moveTo>
                  <a:pt x="1155120" y="1701104"/>
                </a:moveTo>
                <a:cubicBezTo>
                  <a:pt x="978237" y="1727027"/>
                  <a:pt x="327631" y="2299610"/>
                  <a:pt x="267018" y="2612206"/>
                </a:cubicBezTo>
                <a:cubicBezTo>
                  <a:pt x="90770" y="2509278"/>
                  <a:pt x="-403792" y="278541"/>
                  <a:pt x="676315" y="0"/>
                </a:cubicBezTo>
                <a:cubicBezTo>
                  <a:pt x="676315" y="0"/>
                  <a:pt x="704652" y="108392"/>
                  <a:pt x="898436" y="197342"/>
                </a:cubicBezTo>
                <a:cubicBezTo>
                  <a:pt x="1236064" y="402054"/>
                  <a:pt x="1033386" y="1250890"/>
                  <a:pt x="1121446" y="1623083"/>
                </a:cubicBezTo>
                <a:cubicBezTo>
                  <a:pt x="1197308" y="1645955"/>
                  <a:pt x="1184219" y="1693226"/>
                  <a:pt x="1155247" y="1700723"/>
                </a:cubicBezTo>
                <a:lnTo>
                  <a:pt x="1155247" y="1700977"/>
                </a:lnTo>
                <a:close/>
              </a:path>
            </a:pathLst>
          </a:custGeom>
          <a:solidFill>
            <a:srgbClr val="E6E7E8"/>
          </a:solidFill>
          <a:ln w="12704"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xmlns="" id="{4FF6BBBB-A56B-7C0B-501E-1AF6A8B2E6CA}"/>
              </a:ext>
            </a:extLst>
          </p:cNvPr>
          <p:cNvSpPr/>
          <p:nvPr/>
        </p:nvSpPr>
        <p:spPr>
          <a:xfrm>
            <a:off x="15358500" y="728392"/>
            <a:ext cx="657793" cy="429285"/>
          </a:xfrm>
          <a:custGeom>
            <a:avLst/>
            <a:gdLst>
              <a:gd name="connsiteX0" fmla="*/ 657666 w 657793"/>
              <a:gd name="connsiteY0" fmla="*/ 307620 h 429285"/>
              <a:gd name="connsiteX1" fmla="*/ 650169 w 657793"/>
              <a:gd name="connsiteY1" fmla="*/ 317405 h 429285"/>
              <a:gd name="connsiteX2" fmla="*/ 556517 w 657793"/>
              <a:gd name="connsiteY2" fmla="*/ 358195 h 429285"/>
              <a:gd name="connsiteX3" fmla="*/ 429573 w 657793"/>
              <a:gd name="connsiteY3" fmla="*/ 351714 h 429285"/>
              <a:gd name="connsiteX4" fmla="*/ 355618 w 657793"/>
              <a:gd name="connsiteY4" fmla="*/ 339007 h 429285"/>
              <a:gd name="connsiteX5" fmla="*/ 343037 w 657793"/>
              <a:gd name="connsiteY5" fmla="*/ 342438 h 429285"/>
              <a:gd name="connsiteX6" fmla="*/ 329187 w 657793"/>
              <a:gd name="connsiteY6" fmla="*/ 358449 h 429285"/>
              <a:gd name="connsiteX7" fmla="*/ 296148 w 657793"/>
              <a:gd name="connsiteY7" fmla="*/ 403559 h 429285"/>
              <a:gd name="connsiteX8" fmla="*/ 268701 w 657793"/>
              <a:gd name="connsiteY8" fmla="*/ 425161 h 429285"/>
              <a:gd name="connsiteX9" fmla="*/ 239347 w 657793"/>
              <a:gd name="connsiteY9" fmla="*/ 424526 h 429285"/>
              <a:gd name="connsiteX10" fmla="*/ 218380 w 657793"/>
              <a:gd name="connsiteY10" fmla="*/ 408642 h 429285"/>
              <a:gd name="connsiteX11" fmla="*/ 181911 w 657793"/>
              <a:gd name="connsiteY11" fmla="*/ 370139 h 429285"/>
              <a:gd name="connsiteX12" fmla="*/ 179115 w 657793"/>
              <a:gd name="connsiteY12" fmla="*/ 366708 h 429285"/>
              <a:gd name="connsiteX13" fmla="*/ 187121 w 657793"/>
              <a:gd name="connsiteY13" fmla="*/ 342692 h 429285"/>
              <a:gd name="connsiteX14" fmla="*/ 236425 w 657793"/>
              <a:gd name="connsiteY14" fmla="*/ 334559 h 429285"/>
              <a:gd name="connsiteX15" fmla="*/ 272132 w 657793"/>
              <a:gd name="connsiteY15" fmla="*/ 326427 h 429285"/>
              <a:gd name="connsiteX16" fmla="*/ 280264 w 657793"/>
              <a:gd name="connsiteY16" fmla="*/ 279283 h 429285"/>
              <a:gd name="connsiteX17" fmla="*/ 224734 w 657793"/>
              <a:gd name="connsiteY17" fmla="*/ 241797 h 429285"/>
              <a:gd name="connsiteX18" fmla="*/ 75552 w 657793"/>
              <a:gd name="connsiteY18" fmla="*/ 128195 h 429285"/>
              <a:gd name="connsiteX19" fmla="*/ 10365 w 657793"/>
              <a:gd name="connsiteY19" fmla="*/ 41406 h 429285"/>
              <a:gd name="connsiteX20" fmla="*/ 199 w 657793"/>
              <a:gd name="connsiteY20" fmla="*/ 10146 h 429285"/>
              <a:gd name="connsiteX21" fmla="*/ 3121 w 657793"/>
              <a:gd name="connsiteY21" fmla="*/ 362 h 429285"/>
              <a:gd name="connsiteX22" fmla="*/ 12271 w 657793"/>
              <a:gd name="connsiteY22" fmla="*/ 2776 h 429285"/>
              <a:gd name="connsiteX23" fmla="*/ 57381 w 657793"/>
              <a:gd name="connsiteY23" fmla="*/ 32002 h 429285"/>
              <a:gd name="connsiteX24" fmla="*/ 172889 w 657793"/>
              <a:gd name="connsiteY24" fmla="*/ 85245 h 429285"/>
              <a:gd name="connsiteX25" fmla="*/ 281027 w 657793"/>
              <a:gd name="connsiteY25" fmla="*/ 160726 h 429285"/>
              <a:gd name="connsiteX26" fmla="*/ 320800 w 657793"/>
              <a:gd name="connsiteY26" fmla="*/ 211046 h 429285"/>
              <a:gd name="connsiteX27" fmla="*/ 333888 w 657793"/>
              <a:gd name="connsiteY27" fmla="*/ 226040 h 429285"/>
              <a:gd name="connsiteX28" fmla="*/ 360954 w 657793"/>
              <a:gd name="connsiteY28" fmla="*/ 229471 h 429285"/>
              <a:gd name="connsiteX29" fmla="*/ 378363 w 657793"/>
              <a:gd name="connsiteY29" fmla="*/ 219814 h 429285"/>
              <a:gd name="connsiteX30" fmla="*/ 433385 w 657793"/>
              <a:gd name="connsiteY30" fmla="*/ 229725 h 429285"/>
              <a:gd name="connsiteX31" fmla="*/ 454733 w 657793"/>
              <a:gd name="connsiteY31" fmla="*/ 255013 h 429285"/>
              <a:gd name="connsiteX32" fmla="*/ 463755 w 657793"/>
              <a:gd name="connsiteY32" fmla="*/ 259714 h 429285"/>
              <a:gd name="connsiteX33" fmla="*/ 553086 w 657793"/>
              <a:gd name="connsiteY33" fmla="*/ 281062 h 429285"/>
              <a:gd name="connsiteX34" fmla="*/ 605059 w 657793"/>
              <a:gd name="connsiteY34" fmla="*/ 301521 h 429285"/>
              <a:gd name="connsiteX35" fmla="*/ 633269 w 657793"/>
              <a:gd name="connsiteY35" fmla="*/ 305587 h 429285"/>
              <a:gd name="connsiteX36" fmla="*/ 656014 w 657793"/>
              <a:gd name="connsiteY36" fmla="*/ 305587 h 429285"/>
              <a:gd name="connsiteX37" fmla="*/ 657793 w 657793"/>
              <a:gd name="connsiteY37" fmla="*/ 307493 h 4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57793" h="429285">
                <a:moveTo>
                  <a:pt x="657666" y="307620"/>
                </a:moveTo>
                <a:cubicBezTo>
                  <a:pt x="655125" y="310924"/>
                  <a:pt x="653219" y="314736"/>
                  <a:pt x="650169" y="317405"/>
                </a:cubicBezTo>
                <a:cubicBezTo>
                  <a:pt x="623230" y="340786"/>
                  <a:pt x="591843" y="354637"/>
                  <a:pt x="556517" y="358195"/>
                </a:cubicBezTo>
                <a:cubicBezTo>
                  <a:pt x="513948" y="362388"/>
                  <a:pt x="471634" y="358703"/>
                  <a:pt x="429573" y="351714"/>
                </a:cubicBezTo>
                <a:cubicBezTo>
                  <a:pt x="404921" y="347648"/>
                  <a:pt x="380270" y="342819"/>
                  <a:pt x="355618" y="339007"/>
                </a:cubicBezTo>
                <a:cubicBezTo>
                  <a:pt x="351678" y="338371"/>
                  <a:pt x="346087" y="339896"/>
                  <a:pt x="343037" y="342438"/>
                </a:cubicBezTo>
                <a:cubicBezTo>
                  <a:pt x="337701" y="346885"/>
                  <a:pt x="333380" y="352857"/>
                  <a:pt x="329187" y="358449"/>
                </a:cubicBezTo>
                <a:cubicBezTo>
                  <a:pt x="318131" y="373443"/>
                  <a:pt x="308220" y="389454"/>
                  <a:pt x="296148" y="403559"/>
                </a:cubicBezTo>
                <a:cubicBezTo>
                  <a:pt x="288651" y="412327"/>
                  <a:pt x="278485" y="419062"/>
                  <a:pt x="268701" y="425161"/>
                </a:cubicBezTo>
                <a:cubicBezTo>
                  <a:pt x="259425" y="431006"/>
                  <a:pt x="248751" y="430498"/>
                  <a:pt x="239347" y="424526"/>
                </a:cubicBezTo>
                <a:cubicBezTo>
                  <a:pt x="231977" y="419824"/>
                  <a:pt x="224607" y="414741"/>
                  <a:pt x="218380" y="408642"/>
                </a:cubicBezTo>
                <a:cubicBezTo>
                  <a:pt x="205800" y="396189"/>
                  <a:pt x="193983" y="382973"/>
                  <a:pt x="181911" y="370139"/>
                </a:cubicBezTo>
                <a:cubicBezTo>
                  <a:pt x="180895" y="369123"/>
                  <a:pt x="179878" y="367979"/>
                  <a:pt x="179115" y="366708"/>
                </a:cubicBezTo>
                <a:cubicBezTo>
                  <a:pt x="170602" y="354255"/>
                  <a:pt x="172635" y="346123"/>
                  <a:pt x="187121" y="342692"/>
                </a:cubicBezTo>
                <a:cubicBezTo>
                  <a:pt x="203259" y="338880"/>
                  <a:pt x="220032" y="337609"/>
                  <a:pt x="236425" y="334559"/>
                </a:cubicBezTo>
                <a:cubicBezTo>
                  <a:pt x="248497" y="332399"/>
                  <a:pt x="260441" y="329985"/>
                  <a:pt x="272132" y="326427"/>
                </a:cubicBezTo>
                <a:cubicBezTo>
                  <a:pt x="288651" y="321344"/>
                  <a:pt x="300088" y="294913"/>
                  <a:pt x="280264" y="279283"/>
                </a:cubicBezTo>
                <a:cubicBezTo>
                  <a:pt x="262729" y="265560"/>
                  <a:pt x="243668" y="253742"/>
                  <a:pt x="224734" y="241797"/>
                </a:cubicBezTo>
                <a:cubicBezTo>
                  <a:pt x="171745" y="208250"/>
                  <a:pt x="120536" y="172162"/>
                  <a:pt x="75552" y="128195"/>
                </a:cubicBezTo>
                <a:cubicBezTo>
                  <a:pt x="49376" y="102654"/>
                  <a:pt x="26503" y="74444"/>
                  <a:pt x="10365" y="41406"/>
                </a:cubicBezTo>
                <a:cubicBezTo>
                  <a:pt x="5663" y="31621"/>
                  <a:pt x="2995" y="20820"/>
                  <a:pt x="199" y="10146"/>
                </a:cubicBezTo>
                <a:cubicBezTo>
                  <a:pt x="-563" y="7223"/>
                  <a:pt x="961" y="2395"/>
                  <a:pt x="3121" y="362"/>
                </a:cubicBezTo>
                <a:cubicBezTo>
                  <a:pt x="4392" y="-782"/>
                  <a:pt x="9602" y="997"/>
                  <a:pt x="12271" y="2776"/>
                </a:cubicBezTo>
                <a:cubicBezTo>
                  <a:pt x="27392" y="12433"/>
                  <a:pt x="41370" y="24124"/>
                  <a:pt x="57381" y="32002"/>
                </a:cubicBezTo>
                <a:cubicBezTo>
                  <a:pt x="95375" y="50809"/>
                  <a:pt x="133878" y="68726"/>
                  <a:pt x="172889" y="85245"/>
                </a:cubicBezTo>
                <a:cubicBezTo>
                  <a:pt x="214441" y="102908"/>
                  <a:pt x="252436" y="124764"/>
                  <a:pt x="281027" y="160726"/>
                </a:cubicBezTo>
                <a:cubicBezTo>
                  <a:pt x="294369" y="177499"/>
                  <a:pt x="307457" y="194400"/>
                  <a:pt x="320800" y="211046"/>
                </a:cubicBezTo>
                <a:cubicBezTo>
                  <a:pt x="324866" y="216256"/>
                  <a:pt x="329314" y="221212"/>
                  <a:pt x="333888" y="226040"/>
                </a:cubicBezTo>
                <a:cubicBezTo>
                  <a:pt x="342529" y="234935"/>
                  <a:pt x="350280" y="235698"/>
                  <a:pt x="360954" y="229471"/>
                </a:cubicBezTo>
                <a:cubicBezTo>
                  <a:pt x="366673" y="226167"/>
                  <a:pt x="372391" y="222609"/>
                  <a:pt x="378363" y="219814"/>
                </a:cubicBezTo>
                <a:cubicBezTo>
                  <a:pt x="397043" y="211046"/>
                  <a:pt x="418518" y="214604"/>
                  <a:pt x="433385" y="229725"/>
                </a:cubicBezTo>
                <a:cubicBezTo>
                  <a:pt x="441136" y="237604"/>
                  <a:pt x="447363" y="246880"/>
                  <a:pt x="454733" y="255013"/>
                </a:cubicBezTo>
                <a:cubicBezTo>
                  <a:pt x="456894" y="257427"/>
                  <a:pt x="460833" y="259841"/>
                  <a:pt x="463755" y="259714"/>
                </a:cubicBezTo>
                <a:cubicBezTo>
                  <a:pt x="495650" y="258062"/>
                  <a:pt x="524622" y="268228"/>
                  <a:pt x="553086" y="281062"/>
                </a:cubicBezTo>
                <a:cubicBezTo>
                  <a:pt x="570114" y="288686"/>
                  <a:pt x="587523" y="295548"/>
                  <a:pt x="605059" y="301521"/>
                </a:cubicBezTo>
                <a:cubicBezTo>
                  <a:pt x="613954" y="304443"/>
                  <a:pt x="623738" y="304825"/>
                  <a:pt x="633269" y="305587"/>
                </a:cubicBezTo>
                <a:cubicBezTo>
                  <a:pt x="640766" y="306222"/>
                  <a:pt x="648390" y="305587"/>
                  <a:pt x="656014" y="305587"/>
                </a:cubicBezTo>
                <a:cubicBezTo>
                  <a:pt x="656650" y="306222"/>
                  <a:pt x="657158" y="306858"/>
                  <a:pt x="657793" y="307493"/>
                </a:cubicBezTo>
                <a:close/>
              </a:path>
            </a:pathLst>
          </a:custGeom>
          <a:solidFill>
            <a:srgbClr val="E6E7E8"/>
          </a:solidFill>
          <a:ln w="12704"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xmlns="" id="{AD4EA821-5E98-28AC-71D9-D6ECE70F8624}"/>
              </a:ext>
            </a:extLst>
          </p:cNvPr>
          <p:cNvSpPr/>
          <p:nvPr/>
        </p:nvSpPr>
        <p:spPr>
          <a:xfrm>
            <a:off x="12447494" y="3805659"/>
            <a:ext cx="757357" cy="925079"/>
          </a:xfrm>
          <a:custGeom>
            <a:avLst/>
            <a:gdLst>
              <a:gd name="connsiteX0" fmla="*/ 677290 w 757357"/>
              <a:gd name="connsiteY0" fmla="*/ 0 h 925079"/>
              <a:gd name="connsiteX1" fmla="*/ 675511 w 757357"/>
              <a:gd name="connsiteY1" fmla="*/ 422385 h 925079"/>
              <a:gd name="connsiteX2" fmla="*/ 122116 w 757357"/>
              <a:gd name="connsiteY2" fmla="*/ 925080 h 925079"/>
              <a:gd name="connsiteX3" fmla="*/ 0 w 757357"/>
              <a:gd name="connsiteY3" fmla="*/ 797627 h 925079"/>
              <a:gd name="connsiteX4" fmla="*/ 677290 w 757357"/>
              <a:gd name="connsiteY4" fmla="*/ 0 h 92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357" h="925079">
                <a:moveTo>
                  <a:pt x="677290" y="0"/>
                </a:moveTo>
                <a:cubicBezTo>
                  <a:pt x="677290" y="0"/>
                  <a:pt x="858621" y="154900"/>
                  <a:pt x="675511" y="422385"/>
                </a:cubicBezTo>
                <a:cubicBezTo>
                  <a:pt x="493926" y="687710"/>
                  <a:pt x="122116" y="925080"/>
                  <a:pt x="122116" y="925080"/>
                </a:cubicBezTo>
                <a:cubicBezTo>
                  <a:pt x="122116" y="925080"/>
                  <a:pt x="34818" y="860527"/>
                  <a:pt x="0" y="797627"/>
                </a:cubicBezTo>
                <a:cubicBezTo>
                  <a:pt x="115254" y="579445"/>
                  <a:pt x="677290" y="0"/>
                  <a:pt x="677290" y="0"/>
                </a:cubicBezTo>
                <a:close/>
              </a:path>
            </a:pathLst>
          </a:custGeom>
          <a:solidFill>
            <a:srgbClr val="000000">
              <a:alpha val="10000"/>
            </a:srgbClr>
          </a:solidFill>
          <a:ln w="12704"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xmlns="" id="{3658DA98-2337-FDD2-9DCB-393989FC5658}"/>
              </a:ext>
            </a:extLst>
          </p:cNvPr>
          <p:cNvSpPr/>
          <p:nvPr/>
        </p:nvSpPr>
        <p:spPr>
          <a:xfrm>
            <a:off x="11805796" y="3667914"/>
            <a:ext cx="985171" cy="2285722"/>
          </a:xfrm>
          <a:custGeom>
            <a:avLst/>
            <a:gdLst>
              <a:gd name="connsiteX0" fmla="*/ 519582 w 985171"/>
              <a:gd name="connsiteY0" fmla="*/ 2232517 h 2285722"/>
              <a:gd name="connsiteX1" fmla="*/ 361378 w 985171"/>
              <a:gd name="connsiteY1" fmla="*/ 2158307 h 2285722"/>
              <a:gd name="connsiteX2" fmla="*/ 326561 w 985171"/>
              <a:gd name="connsiteY2" fmla="*/ 2265301 h 2285722"/>
              <a:gd name="connsiteX3" fmla="*/ 202158 w 985171"/>
              <a:gd name="connsiteY3" fmla="*/ 2241031 h 2285722"/>
              <a:gd name="connsiteX4" fmla="*/ 125025 w 985171"/>
              <a:gd name="connsiteY4" fmla="*/ 2208882 h 2285722"/>
              <a:gd name="connsiteX5" fmla="*/ 58440 w 985171"/>
              <a:gd name="connsiteY5" fmla="*/ 2164407 h 2285722"/>
              <a:gd name="connsiteX6" fmla="*/ 26291 w 985171"/>
              <a:gd name="connsiteY6" fmla="*/ 1911153 h 2285722"/>
              <a:gd name="connsiteX7" fmla="*/ 934724 w 985171"/>
              <a:gd name="connsiteY7" fmla="*/ 0 h 2285722"/>
              <a:gd name="connsiteX8" fmla="*/ 934978 w 985171"/>
              <a:gd name="connsiteY8" fmla="*/ 0 h 2285722"/>
              <a:gd name="connsiteX9" fmla="*/ 985171 w 985171"/>
              <a:gd name="connsiteY9" fmla="*/ 677417 h 2285722"/>
              <a:gd name="connsiteX10" fmla="*/ 850603 w 985171"/>
              <a:gd name="connsiteY10" fmla="*/ 827489 h 2285722"/>
              <a:gd name="connsiteX11" fmla="*/ 850857 w 985171"/>
              <a:gd name="connsiteY11" fmla="*/ 827489 h 2285722"/>
              <a:gd name="connsiteX12" fmla="*/ 517040 w 985171"/>
              <a:gd name="connsiteY12" fmla="*/ 1177697 h 2285722"/>
              <a:gd name="connsiteX13" fmla="*/ 272301 w 985171"/>
              <a:gd name="connsiteY13" fmla="*/ 1877352 h 2285722"/>
              <a:gd name="connsiteX14" fmla="*/ 404582 w 985171"/>
              <a:gd name="connsiteY14" fmla="*/ 2056396 h 2285722"/>
              <a:gd name="connsiteX15" fmla="*/ 519582 w 985171"/>
              <a:gd name="connsiteY15" fmla="*/ 2232389 h 2285722"/>
              <a:gd name="connsiteX16" fmla="*/ 519582 w 985171"/>
              <a:gd name="connsiteY16" fmla="*/ 2232389 h 228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85171" h="2285722">
                <a:moveTo>
                  <a:pt x="519582" y="2232517"/>
                </a:moveTo>
                <a:cubicBezTo>
                  <a:pt x="460113" y="2310411"/>
                  <a:pt x="385140" y="2202909"/>
                  <a:pt x="361378" y="2158307"/>
                </a:cubicBezTo>
                <a:cubicBezTo>
                  <a:pt x="311947" y="2125777"/>
                  <a:pt x="332914" y="2256152"/>
                  <a:pt x="326561" y="2265301"/>
                </a:cubicBezTo>
                <a:cubicBezTo>
                  <a:pt x="289202" y="2312190"/>
                  <a:pt x="226047" y="2267207"/>
                  <a:pt x="202158" y="2241031"/>
                </a:cubicBezTo>
                <a:cubicBezTo>
                  <a:pt x="167848" y="2248909"/>
                  <a:pt x="139639" y="2238616"/>
                  <a:pt x="125025" y="2208882"/>
                </a:cubicBezTo>
                <a:cubicBezTo>
                  <a:pt x="98467" y="2217395"/>
                  <a:pt x="79153" y="2178511"/>
                  <a:pt x="58440" y="2164407"/>
                </a:cubicBezTo>
                <a:cubicBezTo>
                  <a:pt x="-31145" y="2150810"/>
                  <a:pt x="2910" y="1987650"/>
                  <a:pt x="26291" y="1911153"/>
                </a:cubicBezTo>
                <a:cubicBezTo>
                  <a:pt x="65810" y="1002339"/>
                  <a:pt x="363665" y="313358"/>
                  <a:pt x="934724" y="0"/>
                </a:cubicBezTo>
                <a:lnTo>
                  <a:pt x="934978" y="0"/>
                </a:lnTo>
                <a:cubicBezTo>
                  <a:pt x="934978" y="0"/>
                  <a:pt x="985171" y="677417"/>
                  <a:pt x="985171" y="677417"/>
                </a:cubicBezTo>
                <a:cubicBezTo>
                  <a:pt x="947177" y="733075"/>
                  <a:pt x="899525" y="784157"/>
                  <a:pt x="850603" y="827489"/>
                </a:cubicBezTo>
                <a:lnTo>
                  <a:pt x="850857" y="827489"/>
                </a:lnTo>
                <a:cubicBezTo>
                  <a:pt x="850857" y="827489"/>
                  <a:pt x="592267" y="1109333"/>
                  <a:pt x="517040" y="1177697"/>
                </a:cubicBezTo>
                <a:cubicBezTo>
                  <a:pt x="489212" y="1419641"/>
                  <a:pt x="213213" y="1668701"/>
                  <a:pt x="272301" y="1877352"/>
                </a:cubicBezTo>
                <a:cubicBezTo>
                  <a:pt x="280815" y="1907849"/>
                  <a:pt x="391621" y="2002517"/>
                  <a:pt x="404582" y="2056396"/>
                </a:cubicBezTo>
                <a:cubicBezTo>
                  <a:pt x="417544" y="2110274"/>
                  <a:pt x="518184" y="2222605"/>
                  <a:pt x="519582" y="2232389"/>
                </a:cubicBezTo>
                <a:lnTo>
                  <a:pt x="519582" y="2232389"/>
                </a:lnTo>
                <a:close/>
              </a:path>
            </a:pathLst>
          </a:custGeom>
          <a:solidFill>
            <a:srgbClr val="EFBF9E"/>
          </a:solidFill>
          <a:ln w="12704"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xmlns="" id="{67819FAD-D838-7824-5B20-D02284EF07A8}"/>
              </a:ext>
            </a:extLst>
          </p:cNvPr>
          <p:cNvSpPr/>
          <p:nvPr/>
        </p:nvSpPr>
        <p:spPr>
          <a:xfrm>
            <a:off x="12183694" y="3581203"/>
            <a:ext cx="1051337" cy="1051691"/>
          </a:xfrm>
          <a:custGeom>
            <a:avLst/>
            <a:gdLst>
              <a:gd name="connsiteX0" fmla="*/ 353131 w 1051337"/>
              <a:gd name="connsiteY0" fmla="*/ 183286 h 1051691"/>
              <a:gd name="connsiteX1" fmla="*/ 0 w 1051337"/>
              <a:gd name="connsiteY1" fmla="*/ 547345 h 1051691"/>
              <a:gd name="connsiteX2" fmla="*/ 413871 w 1051337"/>
              <a:gd name="connsiteY2" fmla="*/ 1051691 h 1051691"/>
              <a:gd name="connsiteX3" fmla="*/ 906146 w 1051337"/>
              <a:gd name="connsiteY3" fmla="*/ 69049 h 1051691"/>
              <a:gd name="connsiteX4" fmla="*/ 906146 w 1051337"/>
              <a:gd name="connsiteY4" fmla="*/ 69049 h 1051691"/>
              <a:gd name="connsiteX5" fmla="*/ 353004 w 1051337"/>
              <a:gd name="connsiteY5" fmla="*/ 183286 h 105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1337" h="1051691">
                <a:moveTo>
                  <a:pt x="353131" y="183286"/>
                </a:moveTo>
                <a:cubicBezTo>
                  <a:pt x="244866" y="278081"/>
                  <a:pt x="119447" y="400705"/>
                  <a:pt x="0" y="547345"/>
                </a:cubicBezTo>
                <a:cubicBezTo>
                  <a:pt x="0" y="547345"/>
                  <a:pt x="112077" y="818007"/>
                  <a:pt x="413871" y="1051691"/>
                </a:cubicBezTo>
                <a:cubicBezTo>
                  <a:pt x="659246" y="841134"/>
                  <a:pt x="1349371" y="375926"/>
                  <a:pt x="906146" y="69049"/>
                </a:cubicBezTo>
                <a:lnTo>
                  <a:pt x="906146" y="69049"/>
                </a:lnTo>
                <a:cubicBezTo>
                  <a:pt x="773865" y="-85597"/>
                  <a:pt x="506125" y="49226"/>
                  <a:pt x="353004" y="183286"/>
                </a:cubicBezTo>
                <a:close/>
              </a:path>
            </a:pathLst>
          </a:custGeom>
          <a:solidFill>
            <a:srgbClr val="E6E7E8"/>
          </a:solidFill>
          <a:ln w="12704"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xmlns="" id="{59512DB3-1CA1-6D12-A2C8-6DDE6F9827AB}"/>
              </a:ext>
            </a:extLst>
          </p:cNvPr>
          <p:cNvSpPr/>
          <p:nvPr/>
        </p:nvSpPr>
        <p:spPr>
          <a:xfrm>
            <a:off x="11989530" y="7459185"/>
            <a:ext cx="582005" cy="984070"/>
          </a:xfrm>
          <a:custGeom>
            <a:avLst/>
            <a:gdLst>
              <a:gd name="connsiteX0" fmla="*/ 495323 w 582005"/>
              <a:gd name="connsiteY0" fmla="*/ 262941 h 984070"/>
              <a:gd name="connsiteX1" fmla="*/ 581986 w 582005"/>
              <a:gd name="connsiteY1" fmla="*/ 278062 h 984070"/>
              <a:gd name="connsiteX2" fmla="*/ 512732 w 582005"/>
              <a:gd name="connsiteY2" fmla="*/ 469431 h 984070"/>
              <a:gd name="connsiteX3" fmla="*/ 497865 w 582005"/>
              <a:gd name="connsiteY3" fmla="*/ 750132 h 984070"/>
              <a:gd name="connsiteX4" fmla="*/ 391379 w 582005"/>
              <a:gd name="connsiteY4" fmla="*/ 984070 h 984070"/>
              <a:gd name="connsiteX5" fmla="*/ 285910 w 582005"/>
              <a:gd name="connsiteY5" fmla="*/ 848104 h 984070"/>
              <a:gd name="connsiteX6" fmla="*/ 143463 w 582005"/>
              <a:gd name="connsiteY6" fmla="*/ 463967 h 984070"/>
              <a:gd name="connsiteX7" fmla="*/ 380 w 582005"/>
              <a:gd name="connsiteY7" fmla="*/ 132311 h 984070"/>
              <a:gd name="connsiteX8" fmla="*/ 206490 w 582005"/>
              <a:gd name="connsiteY8" fmla="*/ 6891 h 984070"/>
              <a:gd name="connsiteX9" fmla="*/ 355545 w 582005"/>
              <a:gd name="connsiteY9" fmla="*/ 33068 h 984070"/>
              <a:gd name="connsiteX10" fmla="*/ 332037 w 582005"/>
              <a:gd name="connsiteY10" fmla="*/ 135234 h 984070"/>
              <a:gd name="connsiteX11" fmla="*/ 495323 w 582005"/>
              <a:gd name="connsiteY11" fmla="*/ 263068 h 984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005" h="984070">
                <a:moveTo>
                  <a:pt x="495323" y="262941"/>
                </a:moveTo>
                <a:cubicBezTo>
                  <a:pt x="495323" y="262941"/>
                  <a:pt x="583511" y="232189"/>
                  <a:pt x="581986" y="278062"/>
                </a:cubicBezTo>
                <a:cubicBezTo>
                  <a:pt x="580461" y="323935"/>
                  <a:pt x="535732" y="372094"/>
                  <a:pt x="512732" y="469431"/>
                </a:cubicBezTo>
                <a:cubicBezTo>
                  <a:pt x="489605" y="566768"/>
                  <a:pt x="477914" y="668298"/>
                  <a:pt x="497865" y="750132"/>
                </a:cubicBezTo>
                <a:cubicBezTo>
                  <a:pt x="517561" y="831966"/>
                  <a:pt x="510063" y="938706"/>
                  <a:pt x="391379" y="984070"/>
                </a:cubicBezTo>
                <a:cubicBezTo>
                  <a:pt x="346014" y="957894"/>
                  <a:pt x="316280" y="911767"/>
                  <a:pt x="285910" y="848104"/>
                </a:cubicBezTo>
                <a:cubicBezTo>
                  <a:pt x="255540" y="784441"/>
                  <a:pt x="173833" y="557365"/>
                  <a:pt x="143463" y="463967"/>
                </a:cubicBezTo>
                <a:cubicBezTo>
                  <a:pt x="113093" y="370570"/>
                  <a:pt x="-7625" y="189747"/>
                  <a:pt x="380" y="132311"/>
                </a:cubicBezTo>
                <a:cubicBezTo>
                  <a:pt x="42314" y="78178"/>
                  <a:pt x="71159" y="31671"/>
                  <a:pt x="206490" y="6891"/>
                </a:cubicBezTo>
                <a:cubicBezTo>
                  <a:pt x="297092" y="-9755"/>
                  <a:pt x="355036" y="5621"/>
                  <a:pt x="355545" y="33068"/>
                </a:cubicBezTo>
                <a:cubicBezTo>
                  <a:pt x="355926" y="60516"/>
                  <a:pt x="295440" y="86438"/>
                  <a:pt x="332037" y="135234"/>
                </a:cubicBezTo>
                <a:cubicBezTo>
                  <a:pt x="407136" y="235366"/>
                  <a:pt x="495323" y="263068"/>
                  <a:pt x="495323" y="263068"/>
                </a:cubicBezTo>
                <a:close/>
              </a:path>
            </a:pathLst>
          </a:custGeom>
          <a:solidFill>
            <a:srgbClr val="57A4BF"/>
          </a:solidFill>
          <a:ln w="12704"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xmlns="" id="{8E546547-A9C2-5BF7-CA1E-9BA5D73E17B6}"/>
              </a:ext>
            </a:extLst>
          </p:cNvPr>
          <p:cNvSpPr/>
          <p:nvPr/>
        </p:nvSpPr>
        <p:spPr>
          <a:xfrm>
            <a:off x="12326394" y="7891636"/>
            <a:ext cx="186985" cy="79538"/>
          </a:xfrm>
          <a:custGeom>
            <a:avLst/>
            <a:gdLst>
              <a:gd name="connsiteX0" fmla="*/ 169006 w 186985"/>
              <a:gd name="connsiteY0" fmla="*/ 78532 h 79538"/>
              <a:gd name="connsiteX1" fmla="*/ 16647 w 186985"/>
              <a:gd name="connsiteY1" fmla="*/ 31770 h 79538"/>
              <a:gd name="connsiteX2" fmla="*/ 1 w 186985"/>
              <a:gd name="connsiteY2" fmla="*/ 13599 h 79538"/>
              <a:gd name="connsiteX3" fmla="*/ 22874 w 186985"/>
              <a:gd name="connsiteY3" fmla="*/ 764 h 79538"/>
              <a:gd name="connsiteX4" fmla="*/ 177011 w 186985"/>
              <a:gd name="connsiteY4" fmla="*/ 48925 h 79538"/>
              <a:gd name="connsiteX5" fmla="*/ 186541 w 186985"/>
              <a:gd name="connsiteY5" fmla="*/ 67350 h 79538"/>
              <a:gd name="connsiteX6" fmla="*/ 169006 w 186985"/>
              <a:gd name="connsiteY6" fmla="*/ 78786 h 79538"/>
              <a:gd name="connsiteX7" fmla="*/ 169006 w 186985"/>
              <a:gd name="connsiteY7" fmla="*/ 78786 h 7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985" h="79538">
                <a:moveTo>
                  <a:pt x="169006" y="78532"/>
                </a:moveTo>
                <a:cubicBezTo>
                  <a:pt x="169006" y="78532"/>
                  <a:pt x="72050" y="38632"/>
                  <a:pt x="16647" y="31770"/>
                </a:cubicBezTo>
                <a:cubicBezTo>
                  <a:pt x="16647" y="31770"/>
                  <a:pt x="-126" y="29355"/>
                  <a:pt x="1" y="13599"/>
                </a:cubicBezTo>
                <a:cubicBezTo>
                  <a:pt x="255" y="1400"/>
                  <a:pt x="9785" y="-1650"/>
                  <a:pt x="22874" y="764"/>
                </a:cubicBezTo>
                <a:cubicBezTo>
                  <a:pt x="35835" y="3179"/>
                  <a:pt x="137492" y="28720"/>
                  <a:pt x="177011" y="48925"/>
                </a:cubicBezTo>
                <a:cubicBezTo>
                  <a:pt x="177011" y="48925"/>
                  <a:pt x="189464" y="55024"/>
                  <a:pt x="186541" y="67350"/>
                </a:cubicBezTo>
                <a:cubicBezTo>
                  <a:pt x="183238" y="80438"/>
                  <a:pt x="173072" y="80438"/>
                  <a:pt x="169006" y="78786"/>
                </a:cubicBezTo>
                <a:lnTo>
                  <a:pt x="169006" y="78786"/>
                </a:lnTo>
                <a:close/>
              </a:path>
            </a:pathLst>
          </a:custGeom>
          <a:solidFill>
            <a:srgbClr val="FFFFFF"/>
          </a:solidFill>
          <a:ln w="12704"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xmlns="" id="{3794DF78-36B6-878D-6C1E-B591401FFE35}"/>
              </a:ext>
            </a:extLst>
          </p:cNvPr>
          <p:cNvSpPr/>
          <p:nvPr/>
        </p:nvSpPr>
        <p:spPr>
          <a:xfrm>
            <a:off x="12363355" y="7789811"/>
            <a:ext cx="177444" cy="102737"/>
          </a:xfrm>
          <a:custGeom>
            <a:avLst/>
            <a:gdLst>
              <a:gd name="connsiteX0" fmla="*/ 157078 w 177444"/>
              <a:gd name="connsiteY0" fmla="*/ 101446 h 102737"/>
              <a:gd name="connsiteX1" fmla="*/ 13868 w 177444"/>
              <a:gd name="connsiteY1" fmla="*/ 31684 h 102737"/>
              <a:gd name="connsiteX2" fmla="*/ 271 w 177444"/>
              <a:gd name="connsiteY2" fmla="*/ 11352 h 102737"/>
              <a:gd name="connsiteX3" fmla="*/ 24669 w 177444"/>
              <a:gd name="connsiteY3" fmla="*/ 2204 h 102737"/>
              <a:gd name="connsiteX4" fmla="*/ 169531 w 177444"/>
              <a:gd name="connsiteY4" fmla="*/ 73490 h 102737"/>
              <a:gd name="connsiteX5" fmla="*/ 176265 w 177444"/>
              <a:gd name="connsiteY5" fmla="*/ 92805 h 102737"/>
              <a:gd name="connsiteX6" fmla="*/ 157205 w 177444"/>
              <a:gd name="connsiteY6" fmla="*/ 101192 h 102737"/>
              <a:gd name="connsiteX7" fmla="*/ 157205 w 177444"/>
              <a:gd name="connsiteY7" fmla="*/ 101192 h 102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444" h="102737">
                <a:moveTo>
                  <a:pt x="157078" y="101446"/>
                </a:moveTo>
                <a:cubicBezTo>
                  <a:pt x="157078" y="101446"/>
                  <a:pt x="67619" y="47314"/>
                  <a:pt x="13868" y="31684"/>
                </a:cubicBezTo>
                <a:cubicBezTo>
                  <a:pt x="13868" y="31684"/>
                  <a:pt x="-2270" y="26601"/>
                  <a:pt x="271" y="11352"/>
                </a:cubicBezTo>
                <a:cubicBezTo>
                  <a:pt x="2305" y="-592"/>
                  <a:pt x="12089" y="-2117"/>
                  <a:pt x="24669" y="2204"/>
                </a:cubicBezTo>
                <a:cubicBezTo>
                  <a:pt x="37122" y="6651"/>
                  <a:pt x="133442" y="47314"/>
                  <a:pt x="169531" y="73490"/>
                </a:cubicBezTo>
                <a:cubicBezTo>
                  <a:pt x="169531" y="73490"/>
                  <a:pt x="181094" y="81369"/>
                  <a:pt x="176265" y="92805"/>
                </a:cubicBezTo>
                <a:cubicBezTo>
                  <a:pt x="171182" y="105131"/>
                  <a:pt x="160890" y="103352"/>
                  <a:pt x="157205" y="101192"/>
                </a:cubicBezTo>
                <a:lnTo>
                  <a:pt x="157205" y="101192"/>
                </a:lnTo>
                <a:close/>
              </a:path>
            </a:pathLst>
          </a:custGeom>
          <a:solidFill>
            <a:srgbClr val="FFFFFF"/>
          </a:solidFill>
          <a:ln w="12704"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xmlns="" id="{0F9583AC-2D39-B07F-F045-45065C5DC6E9}"/>
              </a:ext>
            </a:extLst>
          </p:cNvPr>
          <p:cNvSpPr/>
          <p:nvPr/>
        </p:nvSpPr>
        <p:spPr>
          <a:xfrm>
            <a:off x="12334814" y="7998444"/>
            <a:ext cx="167230" cy="56576"/>
          </a:xfrm>
          <a:custGeom>
            <a:avLst/>
            <a:gdLst>
              <a:gd name="connsiteX0" fmla="*/ 150801 w 167230"/>
              <a:gd name="connsiteY0" fmla="*/ 56481 h 56576"/>
              <a:gd name="connsiteX1" fmla="*/ 18519 w 167230"/>
              <a:gd name="connsiteY1" fmla="*/ 31829 h 56576"/>
              <a:gd name="connsiteX2" fmla="*/ 94 w 167230"/>
              <a:gd name="connsiteY2" fmla="*/ 15310 h 56576"/>
              <a:gd name="connsiteX3" fmla="*/ 21442 w 167230"/>
              <a:gd name="connsiteY3" fmla="*/ 189 h 56576"/>
              <a:gd name="connsiteX4" fmla="*/ 155629 w 167230"/>
              <a:gd name="connsiteY4" fmla="*/ 25984 h 56576"/>
              <a:gd name="connsiteX5" fmla="*/ 167066 w 167230"/>
              <a:gd name="connsiteY5" fmla="*/ 43139 h 56576"/>
              <a:gd name="connsiteX6" fmla="*/ 150801 w 167230"/>
              <a:gd name="connsiteY6" fmla="*/ 56227 h 56576"/>
              <a:gd name="connsiteX7" fmla="*/ 150801 w 167230"/>
              <a:gd name="connsiteY7" fmla="*/ 56227 h 5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30" h="56576">
                <a:moveTo>
                  <a:pt x="150801" y="56481"/>
                </a:moveTo>
                <a:cubicBezTo>
                  <a:pt x="150801" y="56481"/>
                  <a:pt x="74558" y="33354"/>
                  <a:pt x="18519" y="31829"/>
                </a:cubicBezTo>
                <a:cubicBezTo>
                  <a:pt x="18519" y="31829"/>
                  <a:pt x="1365" y="30940"/>
                  <a:pt x="94" y="15310"/>
                </a:cubicBezTo>
                <a:cubicBezTo>
                  <a:pt x="-1050" y="2984"/>
                  <a:pt x="8354" y="-955"/>
                  <a:pt x="21442" y="189"/>
                </a:cubicBezTo>
                <a:cubicBezTo>
                  <a:pt x="34530" y="1332"/>
                  <a:pt x="114077" y="9592"/>
                  <a:pt x="155629" y="25984"/>
                </a:cubicBezTo>
                <a:cubicBezTo>
                  <a:pt x="155629" y="25984"/>
                  <a:pt x="168845" y="30685"/>
                  <a:pt x="167066" y="43139"/>
                </a:cubicBezTo>
                <a:cubicBezTo>
                  <a:pt x="165160" y="56354"/>
                  <a:pt x="154994" y="57371"/>
                  <a:pt x="150801" y="56227"/>
                </a:cubicBezTo>
                <a:lnTo>
                  <a:pt x="150801" y="56227"/>
                </a:lnTo>
                <a:close/>
              </a:path>
            </a:pathLst>
          </a:custGeom>
          <a:solidFill>
            <a:srgbClr val="FFFFFF"/>
          </a:solidFill>
          <a:ln w="12704"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xmlns="" id="{ED8F8820-5A8E-FE72-068D-A6981AF407DF}"/>
              </a:ext>
            </a:extLst>
          </p:cNvPr>
          <p:cNvSpPr/>
          <p:nvPr/>
        </p:nvSpPr>
        <p:spPr>
          <a:xfrm>
            <a:off x="14010344" y="127"/>
            <a:ext cx="4131470" cy="5095942"/>
          </a:xfrm>
          <a:custGeom>
            <a:avLst/>
            <a:gdLst>
              <a:gd name="connsiteX0" fmla="*/ 2796 w 4131470"/>
              <a:gd name="connsiteY0" fmla="*/ 5090224 h 5095942"/>
              <a:gd name="connsiteX1" fmla="*/ 2796 w 4131470"/>
              <a:gd name="connsiteY1" fmla="*/ 5090224 h 5095942"/>
              <a:gd name="connsiteX2" fmla="*/ 5718 w 4131470"/>
              <a:gd name="connsiteY2" fmla="*/ 5070401 h 5095942"/>
              <a:gd name="connsiteX3" fmla="*/ 564451 w 4131470"/>
              <a:gd name="connsiteY3" fmla="*/ 4679530 h 5095942"/>
              <a:gd name="connsiteX4" fmla="*/ 4083184 w 4131470"/>
              <a:gd name="connsiteY4" fmla="*/ 0 h 5095942"/>
              <a:gd name="connsiteX5" fmla="*/ 4131471 w 4131470"/>
              <a:gd name="connsiteY5" fmla="*/ 0 h 5095942"/>
              <a:gd name="connsiteX6" fmla="*/ 589611 w 4131470"/>
              <a:gd name="connsiteY6" fmla="*/ 4694016 h 5095942"/>
              <a:gd name="connsiteX7" fmla="*/ 22492 w 4131470"/>
              <a:gd name="connsiteY7" fmla="*/ 5093147 h 5095942"/>
              <a:gd name="connsiteX8" fmla="*/ 2669 w 4131470"/>
              <a:gd name="connsiteY8" fmla="*/ 5090224 h 5095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1470" h="5095942">
                <a:moveTo>
                  <a:pt x="2796" y="5090224"/>
                </a:moveTo>
                <a:lnTo>
                  <a:pt x="2796" y="5090224"/>
                </a:lnTo>
                <a:cubicBezTo>
                  <a:pt x="-1906" y="5083998"/>
                  <a:pt x="-508" y="5075103"/>
                  <a:pt x="5718" y="5070401"/>
                </a:cubicBezTo>
                <a:lnTo>
                  <a:pt x="564451" y="4679530"/>
                </a:lnTo>
                <a:lnTo>
                  <a:pt x="4083184" y="0"/>
                </a:lnTo>
                <a:lnTo>
                  <a:pt x="4131471" y="0"/>
                </a:lnTo>
                <a:lnTo>
                  <a:pt x="589611" y="4694016"/>
                </a:lnTo>
                <a:lnTo>
                  <a:pt x="22492" y="5093147"/>
                </a:lnTo>
                <a:cubicBezTo>
                  <a:pt x="16265" y="5097849"/>
                  <a:pt x="7370" y="5096451"/>
                  <a:pt x="2669" y="5090224"/>
                </a:cubicBezTo>
                <a:close/>
              </a:path>
            </a:pathLst>
          </a:custGeom>
          <a:solidFill>
            <a:srgbClr val="7C2A28"/>
          </a:solidFill>
          <a:ln w="12704"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xmlns="" id="{E82BCCB4-5ED7-E3DE-80FB-69E328C5A3CF}"/>
              </a:ext>
            </a:extLst>
          </p:cNvPr>
          <p:cNvSpPr/>
          <p:nvPr/>
        </p:nvSpPr>
        <p:spPr>
          <a:xfrm>
            <a:off x="14450399" y="4582446"/>
            <a:ext cx="292385" cy="331656"/>
          </a:xfrm>
          <a:custGeom>
            <a:avLst/>
            <a:gdLst>
              <a:gd name="connsiteX0" fmla="*/ 285650 w 292385"/>
              <a:gd name="connsiteY0" fmla="*/ 0 h 331656"/>
              <a:gd name="connsiteX1" fmla="*/ 56667 w 292385"/>
              <a:gd name="connsiteY1" fmla="*/ 27956 h 331656"/>
              <a:gd name="connsiteX2" fmla="*/ 54888 w 292385"/>
              <a:gd name="connsiteY2" fmla="*/ 80309 h 331656"/>
              <a:gd name="connsiteX3" fmla="*/ 63656 w 292385"/>
              <a:gd name="connsiteY3" fmla="*/ 96066 h 331656"/>
              <a:gd name="connsiteX4" fmla="*/ 32270 w 292385"/>
              <a:gd name="connsiteY4" fmla="*/ 113475 h 331656"/>
              <a:gd name="connsiteX5" fmla="*/ 51457 w 292385"/>
              <a:gd name="connsiteY5" fmla="*/ 185016 h 331656"/>
              <a:gd name="connsiteX6" fmla="*/ 60225 w 292385"/>
              <a:gd name="connsiteY6" fmla="*/ 200773 h 331656"/>
              <a:gd name="connsiteX7" fmla="*/ 35828 w 292385"/>
              <a:gd name="connsiteY7" fmla="*/ 193784 h 331656"/>
              <a:gd name="connsiteX8" fmla="*/ 34049 w 292385"/>
              <a:gd name="connsiteY8" fmla="*/ 246137 h 331656"/>
              <a:gd name="connsiteX9" fmla="*/ 184120 w 292385"/>
              <a:gd name="connsiteY9" fmla="*/ 275872 h 331656"/>
              <a:gd name="connsiteX10" fmla="*/ 39259 w 292385"/>
              <a:gd name="connsiteY10" fmla="*/ 274093 h 331656"/>
              <a:gd name="connsiteX11" fmla="*/ 41038 w 292385"/>
              <a:gd name="connsiteY11" fmla="*/ 314248 h 331656"/>
              <a:gd name="connsiteX12" fmla="*/ 194667 w 292385"/>
              <a:gd name="connsiteY12" fmla="*/ 331656 h 331656"/>
              <a:gd name="connsiteX13" fmla="*/ 281965 w 292385"/>
              <a:gd name="connsiteY13" fmla="*/ 118685 h 331656"/>
              <a:gd name="connsiteX14" fmla="*/ 285777 w 292385"/>
              <a:gd name="connsiteY14" fmla="*/ 0 h 33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385" h="331656">
                <a:moveTo>
                  <a:pt x="285650" y="0"/>
                </a:moveTo>
                <a:cubicBezTo>
                  <a:pt x="285650" y="0"/>
                  <a:pt x="101650" y="19442"/>
                  <a:pt x="56667" y="27956"/>
                </a:cubicBezTo>
                <a:cubicBezTo>
                  <a:pt x="28712" y="33166"/>
                  <a:pt x="30491" y="73320"/>
                  <a:pt x="54888" y="80309"/>
                </a:cubicBezTo>
                <a:cubicBezTo>
                  <a:pt x="67087" y="83740"/>
                  <a:pt x="63656" y="96066"/>
                  <a:pt x="63656" y="96066"/>
                </a:cubicBezTo>
                <a:cubicBezTo>
                  <a:pt x="63656" y="96066"/>
                  <a:pt x="47899" y="104834"/>
                  <a:pt x="32270" y="113475"/>
                </a:cubicBezTo>
                <a:cubicBezTo>
                  <a:pt x="-14874" y="139651"/>
                  <a:pt x="12828" y="173961"/>
                  <a:pt x="51457" y="185016"/>
                </a:cubicBezTo>
                <a:cubicBezTo>
                  <a:pt x="63656" y="188447"/>
                  <a:pt x="60225" y="200773"/>
                  <a:pt x="60225" y="200773"/>
                </a:cubicBezTo>
                <a:lnTo>
                  <a:pt x="35828" y="193784"/>
                </a:lnTo>
                <a:cubicBezTo>
                  <a:pt x="-20084" y="204204"/>
                  <a:pt x="-2548" y="235718"/>
                  <a:pt x="34049" y="246137"/>
                </a:cubicBezTo>
                <a:cubicBezTo>
                  <a:pt x="70645" y="256557"/>
                  <a:pt x="184120" y="275872"/>
                  <a:pt x="184120" y="275872"/>
                </a:cubicBezTo>
                <a:cubicBezTo>
                  <a:pt x="184120" y="275872"/>
                  <a:pt x="67214" y="268883"/>
                  <a:pt x="39259" y="274093"/>
                </a:cubicBezTo>
                <a:cubicBezTo>
                  <a:pt x="11303" y="279303"/>
                  <a:pt x="16513" y="307258"/>
                  <a:pt x="41038" y="314248"/>
                </a:cubicBezTo>
                <a:cubicBezTo>
                  <a:pt x="65435" y="321236"/>
                  <a:pt x="194667" y="331656"/>
                  <a:pt x="194667" y="331656"/>
                </a:cubicBezTo>
                <a:cubicBezTo>
                  <a:pt x="194667" y="331656"/>
                  <a:pt x="260998" y="192005"/>
                  <a:pt x="281965" y="118685"/>
                </a:cubicBezTo>
                <a:cubicBezTo>
                  <a:pt x="302932" y="45365"/>
                  <a:pt x="285777" y="0"/>
                  <a:pt x="285777" y="0"/>
                </a:cubicBezTo>
                <a:close/>
              </a:path>
            </a:pathLst>
          </a:custGeom>
          <a:solidFill>
            <a:srgbClr val="EFBF9E"/>
          </a:solidFill>
          <a:ln w="12704"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xmlns="" id="{C112ACAC-E0F3-97F5-4148-4C86AAF0C63B}"/>
              </a:ext>
            </a:extLst>
          </p:cNvPr>
          <p:cNvSpPr/>
          <p:nvPr/>
        </p:nvSpPr>
        <p:spPr>
          <a:xfrm>
            <a:off x="14587375" y="4538336"/>
            <a:ext cx="160201" cy="75623"/>
          </a:xfrm>
          <a:custGeom>
            <a:avLst/>
            <a:gdLst>
              <a:gd name="connsiteX0" fmla="*/ 85519 w 160201"/>
              <a:gd name="connsiteY0" fmla="*/ 525 h 75623"/>
              <a:gd name="connsiteX1" fmla="*/ 144607 w 160201"/>
              <a:gd name="connsiteY1" fmla="*/ 2431 h 75623"/>
              <a:gd name="connsiteX2" fmla="*/ 151088 w 160201"/>
              <a:gd name="connsiteY2" fmla="*/ 39408 h 75623"/>
              <a:gd name="connsiteX3" fmla="*/ 116906 w 160201"/>
              <a:gd name="connsiteY3" fmla="*/ 75624 h 75623"/>
              <a:gd name="connsiteX4" fmla="*/ 0 w 160201"/>
              <a:gd name="connsiteY4" fmla="*/ 68635 h 75623"/>
              <a:gd name="connsiteX5" fmla="*/ 85519 w 160201"/>
              <a:gd name="connsiteY5" fmla="*/ 525 h 7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01" h="75623">
                <a:moveTo>
                  <a:pt x="85519" y="525"/>
                </a:moveTo>
                <a:cubicBezTo>
                  <a:pt x="85519" y="525"/>
                  <a:pt x="133044" y="-1509"/>
                  <a:pt x="144607" y="2431"/>
                </a:cubicBezTo>
                <a:cubicBezTo>
                  <a:pt x="156171" y="6370"/>
                  <a:pt x="169513" y="11834"/>
                  <a:pt x="151088" y="39408"/>
                </a:cubicBezTo>
                <a:cubicBezTo>
                  <a:pt x="132663" y="66983"/>
                  <a:pt x="116906" y="75624"/>
                  <a:pt x="116906" y="75624"/>
                </a:cubicBezTo>
                <a:lnTo>
                  <a:pt x="0" y="68635"/>
                </a:lnTo>
                <a:lnTo>
                  <a:pt x="85519" y="525"/>
                </a:lnTo>
                <a:close/>
              </a:path>
            </a:pathLst>
          </a:custGeom>
          <a:solidFill>
            <a:srgbClr val="EFBF9E"/>
          </a:solidFill>
          <a:ln w="12704"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xmlns="" id="{DAFCB4C8-16D7-075E-81EF-BDF388D8BE4B}"/>
              </a:ext>
            </a:extLst>
          </p:cNvPr>
          <p:cNvSpPr/>
          <p:nvPr/>
        </p:nvSpPr>
        <p:spPr>
          <a:xfrm>
            <a:off x="13137491" y="6039447"/>
            <a:ext cx="796737" cy="429501"/>
          </a:xfrm>
          <a:custGeom>
            <a:avLst/>
            <a:gdLst>
              <a:gd name="connsiteX0" fmla="*/ 59723 w 796737"/>
              <a:gd name="connsiteY0" fmla="*/ 429501 h 429501"/>
              <a:gd name="connsiteX1" fmla="*/ 0 w 796737"/>
              <a:gd name="connsiteY1" fmla="*/ 362153 h 429501"/>
              <a:gd name="connsiteX2" fmla="*/ 772848 w 796737"/>
              <a:gd name="connsiteY2" fmla="*/ 0 h 429501"/>
              <a:gd name="connsiteX3" fmla="*/ 796737 w 796737"/>
              <a:gd name="connsiteY3" fmla="*/ 86790 h 429501"/>
              <a:gd name="connsiteX4" fmla="*/ 59723 w 796737"/>
              <a:gd name="connsiteY4" fmla="*/ 429501 h 42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737" h="429501">
                <a:moveTo>
                  <a:pt x="59723" y="429501"/>
                </a:moveTo>
                <a:lnTo>
                  <a:pt x="0" y="362153"/>
                </a:lnTo>
                <a:cubicBezTo>
                  <a:pt x="241817" y="147530"/>
                  <a:pt x="751246" y="5845"/>
                  <a:pt x="772848" y="0"/>
                </a:cubicBezTo>
                <a:lnTo>
                  <a:pt x="796737" y="86790"/>
                </a:lnTo>
                <a:cubicBezTo>
                  <a:pt x="791655" y="88188"/>
                  <a:pt x="285783" y="228856"/>
                  <a:pt x="59723" y="429501"/>
                </a:cubicBezTo>
                <a:close/>
              </a:path>
            </a:pathLst>
          </a:custGeom>
          <a:solidFill>
            <a:srgbClr val="7C2A28"/>
          </a:solidFill>
          <a:ln w="12704" cap="flat">
            <a:noFill/>
            <a:prstDash val="solid"/>
            <a:miter/>
          </a:ln>
        </p:spPr>
        <p:txBody>
          <a:bodyPr rtlCol="0" anchor="ctr"/>
          <a:lstStyle/>
          <a:p>
            <a:endParaRPr lang="de-DE"/>
          </a:p>
        </p:txBody>
      </p:sp>
      <p:sp>
        <p:nvSpPr>
          <p:cNvPr id="47" name="Freihandform: Form 46">
            <a:extLst>
              <a:ext uri="{FF2B5EF4-FFF2-40B4-BE49-F238E27FC236}">
                <a16:creationId xmlns:a16="http://schemas.microsoft.com/office/drawing/2014/main" xmlns="" id="{B6EBD786-7269-E94A-656D-77645BD39B76}"/>
              </a:ext>
            </a:extLst>
          </p:cNvPr>
          <p:cNvSpPr/>
          <p:nvPr/>
        </p:nvSpPr>
        <p:spPr>
          <a:xfrm>
            <a:off x="13379435" y="6208070"/>
            <a:ext cx="95811" cy="95811"/>
          </a:xfrm>
          <a:custGeom>
            <a:avLst/>
            <a:gdLst>
              <a:gd name="connsiteX0" fmla="*/ 95812 w 95811"/>
              <a:gd name="connsiteY0" fmla="*/ 47906 h 95811"/>
              <a:gd name="connsiteX1" fmla="*/ 47906 w 95811"/>
              <a:gd name="connsiteY1" fmla="*/ 95812 h 95811"/>
              <a:gd name="connsiteX2" fmla="*/ 0 w 95811"/>
              <a:gd name="connsiteY2" fmla="*/ 47906 h 95811"/>
              <a:gd name="connsiteX3" fmla="*/ 47906 w 95811"/>
              <a:gd name="connsiteY3" fmla="*/ 0 h 95811"/>
              <a:gd name="connsiteX4" fmla="*/ 95812 w 95811"/>
              <a:gd name="connsiteY4" fmla="*/ 47906 h 9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11" h="95811">
                <a:moveTo>
                  <a:pt x="95812" y="47906"/>
                </a:moveTo>
                <a:cubicBezTo>
                  <a:pt x="95812" y="74364"/>
                  <a:pt x="74364" y="95812"/>
                  <a:pt x="47906" y="95812"/>
                </a:cubicBezTo>
                <a:cubicBezTo>
                  <a:pt x="21448" y="95812"/>
                  <a:pt x="0" y="74363"/>
                  <a:pt x="0" y="47906"/>
                </a:cubicBezTo>
                <a:cubicBezTo>
                  <a:pt x="0" y="21448"/>
                  <a:pt x="21448" y="0"/>
                  <a:pt x="47906" y="0"/>
                </a:cubicBezTo>
                <a:cubicBezTo>
                  <a:pt x="74364" y="0"/>
                  <a:pt x="95812" y="21449"/>
                  <a:pt x="95812" y="47906"/>
                </a:cubicBezTo>
                <a:close/>
              </a:path>
            </a:pathLst>
          </a:custGeom>
          <a:solidFill>
            <a:srgbClr val="AF5637"/>
          </a:solidFill>
          <a:ln w="12704"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xmlns="" id="{39B29053-04C0-A41D-365E-0E6E655FE7FF}"/>
              </a:ext>
            </a:extLst>
          </p:cNvPr>
          <p:cNvSpPr/>
          <p:nvPr/>
        </p:nvSpPr>
        <p:spPr>
          <a:xfrm>
            <a:off x="13402816" y="6231451"/>
            <a:ext cx="49049" cy="49049"/>
          </a:xfrm>
          <a:custGeom>
            <a:avLst/>
            <a:gdLst>
              <a:gd name="connsiteX0" fmla="*/ 49049 w 49049"/>
              <a:gd name="connsiteY0" fmla="*/ 24525 h 49049"/>
              <a:gd name="connsiteX1" fmla="*/ 24525 w 49049"/>
              <a:gd name="connsiteY1" fmla="*/ 49050 h 49049"/>
              <a:gd name="connsiteX2" fmla="*/ 0 w 49049"/>
              <a:gd name="connsiteY2" fmla="*/ 24525 h 49049"/>
              <a:gd name="connsiteX3" fmla="*/ 24525 w 49049"/>
              <a:gd name="connsiteY3" fmla="*/ 0 h 49049"/>
              <a:gd name="connsiteX4" fmla="*/ 49049 w 49049"/>
              <a:gd name="connsiteY4" fmla="*/ 24525 h 49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49" h="49049">
                <a:moveTo>
                  <a:pt x="49049" y="24525"/>
                </a:moveTo>
                <a:cubicBezTo>
                  <a:pt x="49049" y="38070"/>
                  <a:pt x="38069" y="49050"/>
                  <a:pt x="24525" y="49050"/>
                </a:cubicBezTo>
                <a:cubicBezTo>
                  <a:pt x="10980" y="49050"/>
                  <a:pt x="0" y="38069"/>
                  <a:pt x="0" y="24525"/>
                </a:cubicBezTo>
                <a:cubicBezTo>
                  <a:pt x="0" y="10980"/>
                  <a:pt x="10980" y="0"/>
                  <a:pt x="24525" y="0"/>
                </a:cubicBezTo>
                <a:cubicBezTo>
                  <a:pt x="38069" y="0"/>
                  <a:pt x="49049" y="10980"/>
                  <a:pt x="49049" y="24525"/>
                </a:cubicBezTo>
                <a:close/>
              </a:path>
            </a:pathLst>
          </a:custGeom>
          <a:solidFill>
            <a:srgbClr val="913D26"/>
          </a:solidFill>
          <a:ln w="12704"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xmlns="" id="{EE513BCD-7238-6A90-EE3E-F7F2FA20B061}"/>
              </a:ext>
            </a:extLst>
          </p:cNvPr>
          <p:cNvSpPr/>
          <p:nvPr/>
        </p:nvSpPr>
        <p:spPr>
          <a:xfrm>
            <a:off x="13181442" y="4194625"/>
            <a:ext cx="139539" cy="295943"/>
          </a:xfrm>
          <a:custGeom>
            <a:avLst/>
            <a:gdLst>
              <a:gd name="connsiteX0" fmla="*/ 40170 w 139539"/>
              <a:gd name="connsiteY0" fmla="*/ 0 h 295943"/>
              <a:gd name="connsiteX1" fmla="*/ 139540 w 139539"/>
              <a:gd name="connsiteY1" fmla="*/ 26304 h 295943"/>
              <a:gd name="connsiteX2" fmla="*/ 111457 w 139539"/>
              <a:gd name="connsiteY2" fmla="*/ 284131 h 295943"/>
              <a:gd name="connsiteX3" fmla="*/ 143 w 139539"/>
              <a:gd name="connsiteY3" fmla="*/ 275618 h 295943"/>
              <a:gd name="connsiteX4" fmla="*/ 40170 w 139539"/>
              <a:gd name="connsiteY4" fmla="*/ 0 h 295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39" h="295943">
                <a:moveTo>
                  <a:pt x="40170" y="0"/>
                </a:moveTo>
                <a:cubicBezTo>
                  <a:pt x="40170" y="0"/>
                  <a:pt x="95573" y="17155"/>
                  <a:pt x="139540" y="26304"/>
                </a:cubicBezTo>
                <a:cubicBezTo>
                  <a:pt x="139540" y="26304"/>
                  <a:pt x="119717" y="260750"/>
                  <a:pt x="111457" y="284131"/>
                </a:cubicBezTo>
                <a:cubicBezTo>
                  <a:pt x="104468" y="304082"/>
                  <a:pt x="3065" y="297093"/>
                  <a:pt x="143" y="275618"/>
                </a:cubicBezTo>
                <a:cubicBezTo>
                  <a:pt x="-2780" y="254143"/>
                  <a:pt x="40170" y="0"/>
                  <a:pt x="40170" y="0"/>
                </a:cubicBezTo>
                <a:close/>
              </a:path>
            </a:pathLst>
          </a:custGeom>
          <a:solidFill>
            <a:srgbClr val="000000">
              <a:alpha val="10000"/>
            </a:srgbClr>
          </a:solidFill>
          <a:ln w="12704"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xmlns="" id="{3CF7D4C9-3DAD-5C58-F49A-47462C4E14A0}"/>
              </a:ext>
            </a:extLst>
          </p:cNvPr>
          <p:cNvSpPr/>
          <p:nvPr/>
        </p:nvSpPr>
        <p:spPr>
          <a:xfrm>
            <a:off x="12564247" y="2356934"/>
            <a:ext cx="824083" cy="1031422"/>
          </a:xfrm>
          <a:custGeom>
            <a:avLst/>
            <a:gdLst>
              <a:gd name="connsiteX0" fmla="*/ 706923 w 824083"/>
              <a:gd name="connsiteY0" fmla="*/ 89951 h 1031422"/>
              <a:gd name="connsiteX1" fmla="*/ 673249 w 824083"/>
              <a:gd name="connsiteY1" fmla="*/ 65681 h 1031422"/>
              <a:gd name="connsiteX2" fmla="*/ 561045 w 824083"/>
              <a:gd name="connsiteY2" fmla="*/ 26289 h 1031422"/>
              <a:gd name="connsiteX3" fmla="*/ 333969 w 824083"/>
              <a:gd name="connsiteY3" fmla="*/ 4305 h 1031422"/>
              <a:gd name="connsiteX4" fmla="*/ 274245 w 824083"/>
              <a:gd name="connsiteY4" fmla="*/ 1001 h 1031422"/>
              <a:gd name="connsiteX5" fmla="*/ 279 w 824083"/>
              <a:gd name="connsiteY5" fmla="*/ 439271 h 1031422"/>
              <a:gd name="connsiteX6" fmla="*/ 100285 w 824083"/>
              <a:gd name="connsiteY6" fmla="*/ 799899 h 1031422"/>
              <a:gd name="connsiteX7" fmla="*/ 141710 w 824083"/>
              <a:gd name="connsiteY7" fmla="*/ 838020 h 1031422"/>
              <a:gd name="connsiteX8" fmla="*/ 163312 w 824083"/>
              <a:gd name="connsiteY8" fmla="*/ 930783 h 1031422"/>
              <a:gd name="connsiteX9" fmla="*/ 242605 w 824083"/>
              <a:gd name="connsiteY9" fmla="*/ 927352 h 1031422"/>
              <a:gd name="connsiteX10" fmla="*/ 309825 w 824083"/>
              <a:gd name="connsiteY10" fmla="*/ 996606 h 1031422"/>
              <a:gd name="connsiteX11" fmla="*/ 406018 w 824083"/>
              <a:gd name="connsiteY11" fmla="*/ 941965 h 1031422"/>
              <a:gd name="connsiteX12" fmla="*/ 534360 w 824083"/>
              <a:gd name="connsiteY12" fmla="*/ 1031423 h 1031422"/>
              <a:gd name="connsiteX13" fmla="*/ 541349 w 824083"/>
              <a:gd name="connsiteY13" fmla="*/ 1007026 h 1031422"/>
              <a:gd name="connsiteX14" fmla="*/ 553548 w 824083"/>
              <a:gd name="connsiteY14" fmla="*/ 1010456 h 1031422"/>
              <a:gd name="connsiteX15" fmla="*/ 563333 w 824083"/>
              <a:gd name="connsiteY15" fmla="*/ 968650 h 1031422"/>
              <a:gd name="connsiteX16" fmla="*/ 576294 w 824083"/>
              <a:gd name="connsiteY16" fmla="*/ 977291 h 1031422"/>
              <a:gd name="connsiteX17" fmla="*/ 569559 w 824083"/>
              <a:gd name="connsiteY17" fmla="*/ 927098 h 1031422"/>
              <a:gd name="connsiteX18" fmla="*/ 456974 w 824083"/>
              <a:gd name="connsiteY18" fmla="*/ 701927 h 1031422"/>
              <a:gd name="connsiteX19" fmla="*/ 588747 w 824083"/>
              <a:gd name="connsiteY19" fmla="*/ 664314 h 1031422"/>
              <a:gd name="connsiteX20" fmla="*/ 660161 w 824083"/>
              <a:gd name="connsiteY20" fmla="*/ 698877 h 1031422"/>
              <a:gd name="connsiteX21" fmla="*/ 627885 w 824083"/>
              <a:gd name="connsiteY21" fmla="*/ 561767 h 1031422"/>
              <a:gd name="connsiteX22" fmla="*/ 689515 w 824083"/>
              <a:gd name="connsiteY22" fmla="*/ 346000 h 1031422"/>
              <a:gd name="connsiteX23" fmla="*/ 824083 w 824083"/>
              <a:gd name="connsiteY23" fmla="*/ 202155 h 1031422"/>
              <a:gd name="connsiteX24" fmla="*/ 706796 w 824083"/>
              <a:gd name="connsiteY24" fmla="*/ 89697 h 103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24083" h="1031422">
                <a:moveTo>
                  <a:pt x="706923" y="89951"/>
                </a:moveTo>
                <a:lnTo>
                  <a:pt x="673249" y="65681"/>
                </a:lnTo>
                <a:cubicBezTo>
                  <a:pt x="621277" y="9261"/>
                  <a:pt x="561045" y="26289"/>
                  <a:pt x="561045" y="26289"/>
                </a:cubicBezTo>
                <a:cubicBezTo>
                  <a:pt x="476543" y="5957"/>
                  <a:pt x="412118" y="-7258"/>
                  <a:pt x="333969" y="4305"/>
                </a:cubicBezTo>
                <a:lnTo>
                  <a:pt x="274245" y="1001"/>
                </a:lnTo>
                <a:cubicBezTo>
                  <a:pt x="274245" y="1001"/>
                  <a:pt x="-10140" y="157045"/>
                  <a:pt x="279" y="439271"/>
                </a:cubicBezTo>
                <a:cubicBezTo>
                  <a:pt x="10699" y="721496"/>
                  <a:pt x="120108" y="748689"/>
                  <a:pt x="100285" y="799899"/>
                </a:cubicBezTo>
                <a:cubicBezTo>
                  <a:pt x="100285" y="799899"/>
                  <a:pt x="104351" y="870932"/>
                  <a:pt x="141710" y="838020"/>
                </a:cubicBezTo>
                <a:cubicBezTo>
                  <a:pt x="141710" y="838020"/>
                  <a:pt x="84782" y="873855"/>
                  <a:pt x="163312" y="930783"/>
                </a:cubicBezTo>
                <a:cubicBezTo>
                  <a:pt x="163312" y="930783"/>
                  <a:pt x="224688" y="956705"/>
                  <a:pt x="242605" y="927352"/>
                </a:cubicBezTo>
                <a:cubicBezTo>
                  <a:pt x="242605" y="927352"/>
                  <a:pt x="300041" y="952385"/>
                  <a:pt x="309825" y="996606"/>
                </a:cubicBezTo>
                <a:cubicBezTo>
                  <a:pt x="309825" y="996606"/>
                  <a:pt x="343753" y="957213"/>
                  <a:pt x="406018" y="941965"/>
                </a:cubicBezTo>
                <a:cubicBezTo>
                  <a:pt x="454687" y="960644"/>
                  <a:pt x="499797" y="984280"/>
                  <a:pt x="534360" y="1031423"/>
                </a:cubicBezTo>
                <a:lnTo>
                  <a:pt x="541349" y="1007026"/>
                </a:lnTo>
                <a:lnTo>
                  <a:pt x="553548" y="1010456"/>
                </a:lnTo>
                <a:lnTo>
                  <a:pt x="563333" y="968650"/>
                </a:lnTo>
                <a:lnTo>
                  <a:pt x="576294" y="977291"/>
                </a:lnTo>
                <a:cubicBezTo>
                  <a:pt x="576294" y="962296"/>
                  <a:pt x="582139" y="938534"/>
                  <a:pt x="569559" y="927098"/>
                </a:cubicBezTo>
                <a:cubicBezTo>
                  <a:pt x="536139" y="892280"/>
                  <a:pt x="421140" y="765209"/>
                  <a:pt x="456974" y="701927"/>
                </a:cubicBezTo>
                <a:cubicBezTo>
                  <a:pt x="498780" y="628099"/>
                  <a:pt x="548084" y="631402"/>
                  <a:pt x="588747" y="664314"/>
                </a:cubicBezTo>
                <a:cubicBezTo>
                  <a:pt x="629410" y="697098"/>
                  <a:pt x="652283" y="725054"/>
                  <a:pt x="660161" y="698877"/>
                </a:cubicBezTo>
                <a:cubicBezTo>
                  <a:pt x="668040" y="672701"/>
                  <a:pt x="611747" y="630386"/>
                  <a:pt x="627885" y="561767"/>
                </a:cubicBezTo>
                <a:cubicBezTo>
                  <a:pt x="644023" y="493149"/>
                  <a:pt x="703365" y="406994"/>
                  <a:pt x="689515" y="346000"/>
                </a:cubicBezTo>
                <a:cubicBezTo>
                  <a:pt x="675918" y="285133"/>
                  <a:pt x="824083" y="202155"/>
                  <a:pt x="824083" y="202155"/>
                </a:cubicBezTo>
                <a:cubicBezTo>
                  <a:pt x="824083" y="202155"/>
                  <a:pt x="787741" y="208382"/>
                  <a:pt x="706796" y="89697"/>
                </a:cubicBezTo>
                <a:close/>
              </a:path>
            </a:pathLst>
          </a:custGeom>
          <a:solidFill>
            <a:srgbClr val="9E3B36"/>
          </a:solidFill>
          <a:ln w="12704"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xmlns="" id="{7FB25D4D-E994-BB25-FFD7-780B41AAA5FF}"/>
              </a:ext>
            </a:extLst>
          </p:cNvPr>
          <p:cNvSpPr/>
          <p:nvPr/>
        </p:nvSpPr>
        <p:spPr>
          <a:xfrm>
            <a:off x="14414624" y="9405555"/>
            <a:ext cx="1712237" cy="1618646"/>
          </a:xfrm>
          <a:custGeom>
            <a:avLst/>
            <a:gdLst>
              <a:gd name="connsiteX0" fmla="*/ 1712221 w 1712237"/>
              <a:gd name="connsiteY0" fmla="*/ 1535796 h 1618646"/>
              <a:gd name="connsiteX1" fmla="*/ 1216770 w 1712237"/>
              <a:gd name="connsiteY1" fmla="*/ 12211 h 1618646"/>
              <a:gd name="connsiteX2" fmla="*/ 1368239 w 1712237"/>
              <a:gd name="connsiteY2" fmla="*/ 1126880 h 1618646"/>
              <a:gd name="connsiteX3" fmla="*/ 499579 w 1712237"/>
              <a:gd name="connsiteY3" fmla="*/ 376016 h 1618646"/>
              <a:gd name="connsiteX4" fmla="*/ 1115240 w 1712237"/>
              <a:gd name="connsiteY4" fmla="*/ 1266532 h 1618646"/>
              <a:gd name="connsiteX5" fmla="*/ 15692 w 1712237"/>
              <a:gd name="connsiteY5" fmla="*/ 1413300 h 1618646"/>
              <a:gd name="connsiteX6" fmla="*/ 371746 w 1712237"/>
              <a:gd name="connsiteY6" fmla="*/ 1485603 h 1618646"/>
              <a:gd name="connsiteX7" fmla="*/ 1585912 w 1712237"/>
              <a:gd name="connsiteY7" fmla="*/ 1618647 h 161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2237" h="1618646">
                <a:moveTo>
                  <a:pt x="1712221" y="1535796"/>
                </a:moveTo>
                <a:cubicBezTo>
                  <a:pt x="1712221" y="1535796"/>
                  <a:pt x="1722768" y="-159463"/>
                  <a:pt x="1216770" y="12211"/>
                </a:cubicBezTo>
                <a:cubicBezTo>
                  <a:pt x="1036202" y="73459"/>
                  <a:pt x="1181063" y="859141"/>
                  <a:pt x="1368239" y="1126880"/>
                </a:cubicBezTo>
                <a:cubicBezTo>
                  <a:pt x="1368239" y="1126880"/>
                  <a:pt x="723860" y="310574"/>
                  <a:pt x="499579" y="376016"/>
                </a:cubicBezTo>
                <a:cubicBezTo>
                  <a:pt x="230061" y="454673"/>
                  <a:pt x="364503" y="866003"/>
                  <a:pt x="1115240" y="1266532"/>
                </a:cubicBezTo>
                <a:cubicBezTo>
                  <a:pt x="1115240" y="1266532"/>
                  <a:pt x="-154457" y="1002096"/>
                  <a:pt x="15692" y="1413300"/>
                </a:cubicBezTo>
                <a:cubicBezTo>
                  <a:pt x="40598" y="1473531"/>
                  <a:pt x="182282" y="1519022"/>
                  <a:pt x="371746" y="1485603"/>
                </a:cubicBezTo>
                <a:cubicBezTo>
                  <a:pt x="602888" y="1444813"/>
                  <a:pt x="1323002" y="1491448"/>
                  <a:pt x="1585912" y="1618647"/>
                </a:cubicBezTo>
              </a:path>
            </a:pathLst>
          </a:custGeom>
          <a:solidFill>
            <a:srgbClr val="BE0D3E"/>
          </a:solidFill>
          <a:ln w="12704"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xmlns="" id="{C9113BB9-6135-0C22-CEF6-EB99272710DC}"/>
              </a:ext>
            </a:extLst>
          </p:cNvPr>
          <p:cNvSpPr/>
          <p:nvPr/>
        </p:nvSpPr>
        <p:spPr>
          <a:xfrm>
            <a:off x="15529355" y="0"/>
            <a:ext cx="5379311" cy="11309350"/>
          </a:xfrm>
          <a:custGeom>
            <a:avLst/>
            <a:gdLst>
              <a:gd name="connsiteX0" fmla="*/ 5370290 w 5379311"/>
              <a:gd name="connsiteY0" fmla="*/ 0 h 11309350"/>
              <a:gd name="connsiteX1" fmla="*/ 3312369 w 5379311"/>
              <a:gd name="connsiteY1" fmla="*/ 0 h 11309350"/>
              <a:gd name="connsiteX2" fmla="*/ 2193252 w 5379311"/>
              <a:gd name="connsiteY2" fmla="*/ 3316944 h 11309350"/>
              <a:gd name="connsiteX3" fmla="*/ 1611011 w 5379311"/>
              <a:gd name="connsiteY3" fmla="*/ 3669058 h 11309350"/>
              <a:gd name="connsiteX4" fmla="*/ 2075838 w 5379311"/>
              <a:gd name="connsiteY4" fmla="*/ 4318901 h 11309350"/>
              <a:gd name="connsiteX5" fmla="*/ 379054 w 5379311"/>
              <a:gd name="connsiteY5" fmla="*/ 8384930 h 11309350"/>
              <a:gd name="connsiteX6" fmla="*/ 609180 w 5379311"/>
              <a:gd name="connsiteY6" fmla="*/ 9125120 h 11309350"/>
              <a:gd name="connsiteX7" fmla="*/ 257192 w 5379311"/>
              <a:gd name="connsiteY7" fmla="*/ 9964554 h 11309350"/>
              <a:gd name="connsiteX8" fmla="*/ 473849 w 5379311"/>
              <a:gd name="connsiteY8" fmla="*/ 10235216 h 11309350"/>
              <a:gd name="connsiteX9" fmla="*/ 0 w 5379311"/>
              <a:gd name="connsiteY9" fmla="*/ 11309350 h 11309350"/>
              <a:gd name="connsiteX10" fmla="*/ 5379312 w 5379311"/>
              <a:gd name="connsiteY10" fmla="*/ 11309350 h 11309350"/>
              <a:gd name="connsiteX11" fmla="*/ 5370290 w 5379311"/>
              <a:gd name="connsiteY11" fmla="*/ 0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9311" h="11309350">
                <a:moveTo>
                  <a:pt x="5370290" y="0"/>
                </a:moveTo>
                <a:lnTo>
                  <a:pt x="3312369" y="0"/>
                </a:lnTo>
                <a:lnTo>
                  <a:pt x="2193252" y="3316944"/>
                </a:lnTo>
                <a:lnTo>
                  <a:pt x="1611011" y="3669058"/>
                </a:lnTo>
                <a:lnTo>
                  <a:pt x="2075838" y="4318901"/>
                </a:lnTo>
                <a:lnTo>
                  <a:pt x="379054" y="8384930"/>
                </a:lnTo>
                <a:lnTo>
                  <a:pt x="609180" y="9125120"/>
                </a:lnTo>
                <a:lnTo>
                  <a:pt x="257192" y="9964554"/>
                </a:lnTo>
                <a:lnTo>
                  <a:pt x="473849" y="10235216"/>
                </a:lnTo>
                <a:lnTo>
                  <a:pt x="0" y="11309350"/>
                </a:lnTo>
                <a:lnTo>
                  <a:pt x="5379312" y="11309350"/>
                </a:lnTo>
                <a:lnTo>
                  <a:pt x="5370290" y="0"/>
                </a:lnTo>
                <a:close/>
              </a:path>
            </a:pathLst>
          </a:custGeom>
          <a:solidFill>
            <a:schemeClr val="bg1">
              <a:lumMod val="65000"/>
            </a:schemeClr>
          </a:solidFill>
          <a:ln w="12704"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xmlns="" id="{0026E9BB-9731-49F1-25EB-A5FC98486BB2}"/>
              </a:ext>
            </a:extLst>
          </p:cNvPr>
          <p:cNvSpPr/>
          <p:nvPr/>
        </p:nvSpPr>
        <p:spPr>
          <a:xfrm>
            <a:off x="17140366" y="0"/>
            <a:ext cx="3763853" cy="6196253"/>
          </a:xfrm>
          <a:custGeom>
            <a:avLst/>
            <a:gdLst>
              <a:gd name="connsiteX0" fmla="*/ 342965 w 3763853"/>
              <a:gd name="connsiteY0" fmla="*/ 6196253 h 6196253"/>
              <a:gd name="connsiteX1" fmla="*/ 2066942 w 3763853"/>
              <a:gd name="connsiteY1" fmla="*/ 4725021 h 6196253"/>
              <a:gd name="connsiteX2" fmla="*/ 2590477 w 3763853"/>
              <a:gd name="connsiteY2" fmla="*/ 3930698 h 6196253"/>
              <a:gd name="connsiteX3" fmla="*/ 3763854 w 3763853"/>
              <a:gd name="connsiteY3" fmla="*/ 3811124 h 6196253"/>
              <a:gd name="connsiteX4" fmla="*/ 3759279 w 3763853"/>
              <a:gd name="connsiteY4" fmla="*/ 0 h 6196253"/>
              <a:gd name="connsiteX5" fmla="*/ 1701359 w 3763853"/>
              <a:gd name="connsiteY5" fmla="*/ 0 h 6196253"/>
              <a:gd name="connsiteX6" fmla="*/ 582241 w 3763853"/>
              <a:gd name="connsiteY6" fmla="*/ 3316944 h 6196253"/>
              <a:gd name="connsiteX7" fmla="*/ 0 w 3763853"/>
              <a:gd name="connsiteY7" fmla="*/ 3669058 h 6196253"/>
              <a:gd name="connsiteX8" fmla="*/ 403324 w 3763853"/>
              <a:gd name="connsiteY8" fmla="*/ 4232747 h 6196253"/>
              <a:gd name="connsiteX9" fmla="*/ 1985744 w 3763853"/>
              <a:gd name="connsiteY9" fmla="*/ 645395 h 6196253"/>
              <a:gd name="connsiteX10" fmla="*/ 848455 w 3763853"/>
              <a:gd name="connsiteY10" fmla="*/ 3912654 h 6196253"/>
              <a:gd name="connsiteX11" fmla="*/ 2256533 w 3763853"/>
              <a:gd name="connsiteY11" fmla="*/ 1773535 h 6196253"/>
              <a:gd name="connsiteX12" fmla="*/ 2328710 w 3763853"/>
              <a:gd name="connsiteY12" fmla="*/ 2423378 h 6196253"/>
              <a:gd name="connsiteX13" fmla="*/ 1462210 w 3763853"/>
              <a:gd name="connsiteY13" fmla="*/ 4219531 h 6196253"/>
              <a:gd name="connsiteX14" fmla="*/ 1705933 w 3763853"/>
              <a:gd name="connsiteY14" fmla="*/ 4589690 h 6196253"/>
              <a:gd name="connsiteX15" fmla="*/ 1164355 w 3763853"/>
              <a:gd name="connsiteY15" fmla="*/ 4734043 h 6196253"/>
              <a:gd name="connsiteX16" fmla="*/ 342965 w 3763853"/>
              <a:gd name="connsiteY16" fmla="*/ 6196253 h 619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63853" h="6196253">
                <a:moveTo>
                  <a:pt x="342965" y="6196253"/>
                </a:moveTo>
                <a:lnTo>
                  <a:pt x="2066942" y="4725021"/>
                </a:lnTo>
                <a:lnTo>
                  <a:pt x="2590477" y="3930698"/>
                </a:lnTo>
                <a:lnTo>
                  <a:pt x="3763854" y="3811124"/>
                </a:lnTo>
                <a:lnTo>
                  <a:pt x="3759279" y="0"/>
                </a:lnTo>
                <a:lnTo>
                  <a:pt x="1701359" y="0"/>
                </a:lnTo>
                <a:lnTo>
                  <a:pt x="582241" y="3316944"/>
                </a:lnTo>
                <a:lnTo>
                  <a:pt x="0" y="3669058"/>
                </a:lnTo>
                <a:lnTo>
                  <a:pt x="403324" y="4232747"/>
                </a:lnTo>
                <a:lnTo>
                  <a:pt x="1985744" y="645395"/>
                </a:lnTo>
                <a:lnTo>
                  <a:pt x="848455" y="3912654"/>
                </a:lnTo>
                <a:lnTo>
                  <a:pt x="2256533" y="1773535"/>
                </a:lnTo>
                <a:lnTo>
                  <a:pt x="2328710" y="2423378"/>
                </a:lnTo>
                <a:lnTo>
                  <a:pt x="1462210" y="4219531"/>
                </a:lnTo>
                <a:lnTo>
                  <a:pt x="1705933" y="4589690"/>
                </a:lnTo>
                <a:lnTo>
                  <a:pt x="1164355" y="4734043"/>
                </a:lnTo>
                <a:lnTo>
                  <a:pt x="342965" y="6196253"/>
                </a:lnTo>
                <a:close/>
              </a:path>
            </a:pathLst>
          </a:custGeom>
          <a:solidFill>
            <a:schemeClr val="bg1">
              <a:lumMod val="85000"/>
            </a:schemeClr>
          </a:solidFill>
          <a:ln w="12704"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xmlns="" id="{B2717FC0-2A34-D00A-323F-8BE51955DE90}"/>
              </a:ext>
            </a:extLst>
          </p:cNvPr>
          <p:cNvSpPr/>
          <p:nvPr/>
        </p:nvSpPr>
        <p:spPr>
          <a:xfrm>
            <a:off x="17140366" y="0"/>
            <a:ext cx="1701358" cy="3669057"/>
          </a:xfrm>
          <a:custGeom>
            <a:avLst/>
            <a:gdLst>
              <a:gd name="connsiteX0" fmla="*/ 99370 w 1701358"/>
              <a:gd name="connsiteY0" fmla="*/ 2414356 h 3669057"/>
              <a:gd name="connsiteX1" fmla="*/ 0 w 1701358"/>
              <a:gd name="connsiteY1" fmla="*/ 3669058 h 3669057"/>
              <a:gd name="connsiteX2" fmla="*/ 582241 w 1701358"/>
              <a:gd name="connsiteY2" fmla="*/ 3316944 h 3669057"/>
              <a:gd name="connsiteX3" fmla="*/ 1701359 w 1701358"/>
              <a:gd name="connsiteY3" fmla="*/ 0 h 3669057"/>
              <a:gd name="connsiteX4" fmla="*/ 1588519 w 1701358"/>
              <a:gd name="connsiteY4" fmla="*/ 0 h 3669057"/>
              <a:gd name="connsiteX5" fmla="*/ 99370 w 1701358"/>
              <a:gd name="connsiteY5" fmla="*/ 2414356 h 366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358" h="3669057">
                <a:moveTo>
                  <a:pt x="99370" y="2414356"/>
                </a:moveTo>
                <a:lnTo>
                  <a:pt x="0" y="3669058"/>
                </a:lnTo>
                <a:lnTo>
                  <a:pt x="582241" y="3316944"/>
                </a:lnTo>
                <a:lnTo>
                  <a:pt x="1701359" y="0"/>
                </a:lnTo>
                <a:lnTo>
                  <a:pt x="1588519" y="0"/>
                </a:lnTo>
                <a:lnTo>
                  <a:pt x="99370" y="2414356"/>
                </a:lnTo>
                <a:close/>
              </a:path>
            </a:pathLst>
          </a:custGeom>
          <a:solidFill>
            <a:schemeClr val="bg1">
              <a:lumMod val="85000"/>
            </a:schemeClr>
          </a:solidFill>
          <a:ln w="12704"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xmlns="" id="{BEF2D983-C03E-FB4F-D3C1-71F62389F853}"/>
              </a:ext>
            </a:extLst>
          </p:cNvPr>
          <p:cNvSpPr/>
          <p:nvPr/>
        </p:nvSpPr>
        <p:spPr>
          <a:xfrm>
            <a:off x="19423966" y="4120288"/>
            <a:ext cx="812239" cy="875521"/>
          </a:xfrm>
          <a:custGeom>
            <a:avLst/>
            <a:gdLst>
              <a:gd name="connsiteX0" fmla="*/ 812240 w 812239"/>
              <a:gd name="connsiteY0" fmla="*/ 0 h 875521"/>
              <a:gd name="connsiteX1" fmla="*/ 0 w 812239"/>
              <a:gd name="connsiteY1" fmla="*/ 875522 h 875521"/>
              <a:gd name="connsiteX2" fmla="*/ 324922 w 812239"/>
              <a:gd name="connsiteY2" fmla="*/ 189591 h 875521"/>
              <a:gd name="connsiteX3" fmla="*/ 812240 w 812239"/>
              <a:gd name="connsiteY3" fmla="*/ 0 h 875521"/>
            </a:gdLst>
            <a:ahLst/>
            <a:cxnLst>
              <a:cxn ang="0">
                <a:pos x="connsiteX0" y="connsiteY0"/>
              </a:cxn>
              <a:cxn ang="0">
                <a:pos x="connsiteX1" y="connsiteY1"/>
              </a:cxn>
              <a:cxn ang="0">
                <a:pos x="connsiteX2" y="connsiteY2"/>
              </a:cxn>
              <a:cxn ang="0">
                <a:pos x="connsiteX3" y="connsiteY3"/>
              </a:cxn>
            </a:cxnLst>
            <a:rect l="l" t="t" r="r" b="b"/>
            <a:pathLst>
              <a:path w="812239" h="875521">
                <a:moveTo>
                  <a:pt x="812240" y="0"/>
                </a:moveTo>
                <a:lnTo>
                  <a:pt x="0" y="875522"/>
                </a:lnTo>
                <a:lnTo>
                  <a:pt x="324922" y="189591"/>
                </a:lnTo>
                <a:lnTo>
                  <a:pt x="812240" y="0"/>
                </a:lnTo>
                <a:close/>
              </a:path>
            </a:pathLst>
          </a:custGeom>
          <a:solidFill>
            <a:schemeClr val="bg1">
              <a:lumMod val="85000"/>
            </a:schemeClr>
          </a:solidFill>
          <a:ln w="12704"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xmlns="" id="{6F8FE87A-DB7F-3D13-9BA3-F293BD59F014}"/>
              </a:ext>
            </a:extLst>
          </p:cNvPr>
          <p:cNvSpPr/>
          <p:nvPr/>
        </p:nvSpPr>
        <p:spPr>
          <a:xfrm>
            <a:off x="16138535" y="6439975"/>
            <a:ext cx="1796153" cy="2685144"/>
          </a:xfrm>
          <a:custGeom>
            <a:avLst/>
            <a:gdLst>
              <a:gd name="connsiteX0" fmla="*/ 1796154 w 1796153"/>
              <a:gd name="connsiteY0" fmla="*/ 0 h 2685144"/>
              <a:gd name="connsiteX1" fmla="*/ 911610 w 1796153"/>
              <a:gd name="connsiteY1" fmla="*/ 1814071 h 2685144"/>
              <a:gd name="connsiteX2" fmla="*/ 0 w 1796153"/>
              <a:gd name="connsiteY2" fmla="*/ 2685145 h 2685144"/>
              <a:gd name="connsiteX3" fmla="*/ 785301 w 1796153"/>
              <a:gd name="connsiteY3" fmla="*/ 785174 h 2685144"/>
              <a:gd name="connsiteX4" fmla="*/ 1796154 w 1796153"/>
              <a:gd name="connsiteY4" fmla="*/ 0 h 268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153" h="2685144">
                <a:moveTo>
                  <a:pt x="1796154" y="0"/>
                </a:moveTo>
                <a:lnTo>
                  <a:pt x="911610" y="1814071"/>
                </a:lnTo>
                <a:lnTo>
                  <a:pt x="0" y="2685145"/>
                </a:lnTo>
                <a:lnTo>
                  <a:pt x="785301" y="785174"/>
                </a:lnTo>
                <a:lnTo>
                  <a:pt x="1796154" y="0"/>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xmlns="" id="{609DEFD4-7180-7BAC-94FD-6CAD4D7D0796}"/>
              </a:ext>
            </a:extLst>
          </p:cNvPr>
          <p:cNvSpPr/>
          <p:nvPr/>
        </p:nvSpPr>
        <p:spPr>
          <a:xfrm>
            <a:off x="18530400" y="5338775"/>
            <a:ext cx="2373819" cy="1192564"/>
          </a:xfrm>
          <a:custGeom>
            <a:avLst/>
            <a:gdLst>
              <a:gd name="connsiteX0" fmla="*/ 0 w 2373819"/>
              <a:gd name="connsiteY0" fmla="*/ 496467 h 1192564"/>
              <a:gd name="connsiteX1" fmla="*/ 884544 w 2373819"/>
              <a:gd name="connsiteY1" fmla="*/ 0 h 1192564"/>
              <a:gd name="connsiteX2" fmla="*/ 2373820 w 2373819"/>
              <a:gd name="connsiteY2" fmla="*/ 499771 h 1192564"/>
              <a:gd name="connsiteX3" fmla="*/ 2373820 w 2373819"/>
              <a:gd name="connsiteY3" fmla="*/ 1192564 h 1192564"/>
              <a:gd name="connsiteX4" fmla="*/ 857477 w 2373819"/>
              <a:gd name="connsiteY4" fmla="*/ 712997 h 1192564"/>
              <a:gd name="connsiteX5" fmla="*/ 1074007 w 2373819"/>
              <a:gd name="connsiteY5" fmla="*/ 361009 h 1192564"/>
              <a:gd name="connsiteX6" fmla="*/ 604732 w 2373819"/>
              <a:gd name="connsiteY6" fmla="*/ 631798 h 1192564"/>
              <a:gd name="connsiteX7" fmla="*/ 0 w 2373819"/>
              <a:gd name="connsiteY7" fmla="*/ 496467 h 1192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73819" h="1192564">
                <a:moveTo>
                  <a:pt x="0" y="496467"/>
                </a:moveTo>
                <a:lnTo>
                  <a:pt x="884544" y="0"/>
                </a:lnTo>
                <a:lnTo>
                  <a:pt x="2373820" y="499771"/>
                </a:lnTo>
                <a:lnTo>
                  <a:pt x="2373820" y="1192564"/>
                </a:lnTo>
                <a:lnTo>
                  <a:pt x="857477" y="712997"/>
                </a:lnTo>
                <a:lnTo>
                  <a:pt x="1074007" y="361009"/>
                </a:lnTo>
                <a:lnTo>
                  <a:pt x="604732" y="631798"/>
                </a:lnTo>
                <a:lnTo>
                  <a:pt x="0" y="496467"/>
                </a:lnTo>
                <a:close/>
              </a:path>
            </a:pathLst>
          </a:custGeom>
          <a:solidFill>
            <a:schemeClr val="bg1">
              <a:lumMod val="75000"/>
            </a:schemeClr>
          </a:solidFill>
          <a:ln w="12704"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xmlns="" id="{2243485D-F4F6-DEC6-3832-5DE382813A3D}"/>
              </a:ext>
            </a:extLst>
          </p:cNvPr>
          <p:cNvSpPr/>
          <p:nvPr/>
        </p:nvSpPr>
        <p:spPr>
          <a:xfrm>
            <a:off x="20019676" y="4526408"/>
            <a:ext cx="884543" cy="911610"/>
          </a:xfrm>
          <a:custGeom>
            <a:avLst/>
            <a:gdLst>
              <a:gd name="connsiteX0" fmla="*/ 0 w 884543"/>
              <a:gd name="connsiteY0" fmla="*/ 794323 h 911610"/>
              <a:gd name="connsiteX1" fmla="*/ 424164 w 884543"/>
              <a:gd name="connsiteY1" fmla="*/ 911610 h 911610"/>
              <a:gd name="connsiteX2" fmla="*/ 884544 w 884543"/>
              <a:gd name="connsiteY2" fmla="*/ 388203 h 911610"/>
              <a:gd name="connsiteX3" fmla="*/ 884544 w 884543"/>
              <a:gd name="connsiteY3" fmla="*/ 0 h 911610"/>
              <a:gd name="connsiteX4" fmla="*/ 532429 w 884543"/>
              <a:gd name="connsiteY4" fmla="*/ 207635 h 911610"/>
              <a:gd name="connsiteX5" fmla="*/ 0 w 884543"/>
              <a:gd name="connsiteY5" fmla="*/ 794323 h 91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543" h="911610">
                <a:moveTo>
                  <a:pt x="0" y="794323"/>
                </a:moveTo>
                <a:lnTo>
                  <a:pt x="424164" y="911610"/>
                </a:lnTo>
                <a:lnTo>
                  <a:pt x="884544" y="388203"/>
                </a:lnTo>
                <a:lnTo>
                  <a:pt x="884544" y="0"/>
                </a:lnTo>
                <a:lnTo>
                  <a:pt x="532429" y="207635"/>
                </a:lnTo>
                <a:lnTo>
                  <a:pt x="0" y="794323"/>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xmlns="" id="{29D50863-59BA-7F44-F16F-1FBB522E4DA1}"/>
              </a:ext>
            </a:extLst>
          </p:cNvPr>
          <p:cNvSpPr/>
          <p:nvPr/>
        </p:nvSpPr>
        <p:spPr>
          <a:xfrm>
            <a:off x="19423966" y="6403760"/>
            <a:ext cx="406119" cy="1092178"/>
          </a:xfrm>
          <a:custGeom>
            <a:avLst/>
            <a:gdLst>
              <a:gd name="connsiteX0" fmla="*/ 0 w 406119"/>
              <a:gd name="connsiteY0" fmla="*/ 0 h 1092178"/>
              <a:gd name="connsiteX1" fmla="*/ 406120 w 406119"/>
              <a:gd name="connsiteY1" fmla="*/ 677036 h 1092178"/>
              <a:gd name="connsiteX2" fmla="*/ 388076 w 406119"/>
              <a:gd name="connsiteY2" fmla="*/ 1092178 h 1092178"/>
              <a:gd name="connsiteX3" fmla="*/ 9022 w 406119"/>
              <a:gd name="connsiteY3" fmla="*/ 668014 h 1092178"/>
              <a:gd name="connsiteX4" fmla="*/ 0 w 406119"/>
              <a:gd name="connsiteY4" fmla="*/ 0 h 109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119" h="1092178">
                <a:moveTo>
                  <a:pt x="0" y="0"/>
                </a:moveTo>
                <a:lnTo>
                  <a:pt x="406120" y="677036"/>
                </a:lnTo>
                <a:lnTo>
                  <a:pt x="388076" y="1092178"/>
                </a:lnTo>
                <a:lnTo>
                  <a:pt x="9022" y="668014"/>
                </a:lnTo>
                <a:lnTo>
                  <a:pt x="0" y="0"/>
                </a:lnTo>
                <a:close/>
              </a:path>
            </a:pathLst>
          </a:custGeom>
          <a:solidFill>
            <a:schemeClr val="bg1">
              <a:lumMod val="75000"/>
            </a:schemeClr>
          </a:solidFill>
          <a:ln w="12704"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xmlns="" id="{AF556076-4B50-6909-DFB9-4A47DF43671F}"/>
              </a:ext>
            </a:extLst>
          </p:cNvPr>
          <p:cNvSpPr/>
          <p:nvPr/>
        </p:nvSpPr>
        <p:spPr>
          <a:xfrm>
            <a:off x="17023079" y="7071774"/>
            <a:ext cx="2788962" cy="3655461"/>
          </a:xfrm>
          <a:custGeom>
            <a:avLst/>
            <a:gdLst>
              <a:gd name="connsiteX0" fmla="*/ 342966 w 2788962"/>
              <a:gd name="connsiteY0" fmla="*/ 1913440 h 3655461"/>
              <a:gd name="connsiteX1" fmla="*/ 0 w 2788962"/>
              <a:gd name="connsiteY1" fmla="*/ 3655461 h 3655461"/>
              <a:gd name="connsiteX2" fmla="*/ 866500 w 2788962"/>
              <a:gd name="connsiteY2" fmla="*/ 2680570 h 3655461"/>
              <a:gd name="connsiteX3" fmla="*/ 2328710 w 2788962"/>
              <a:gd name="connsiteY3" fmla="*/ 1615585 h 3655461"/>
              <a:gd name="connsiteX4" fmla="*/ 2103031 w 2788962"/>
              <a:gd name="connsiteY4" fmla="*/ 1155205 h 3655461"/>
              <a:gd name="connsiteX5" fmla="*/ 2788962 w 2788962"/>
              <a:gd name="connsiteY5" fmla="*/ 424164 h 3655461"/>
              <a:gd name="connsiteX6" fmla="*/ 2409908 w 2788962"/>
              <a:gd name="connsiteY6" fmla="*/ 0 h 3655461"/>
              <a:gd name="connsiteX7" fmla="*/ 342966 w 2788962"/>
              <a:gd name="connsiteY7" fmla="*/ 1913440 h 365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962" h="3655461">
                <a:moveTo>
                  <a:pt x="342966" y="1913440"/>
                </a:moveTo>
                <a:lnTo>
                  <a:pt x="0" y="3655461"/>
                </a:lnTo>
                <a:lnTo>
                  <a:pt x="866500" y="2680570"/>
                </a:lnTo>
                <a:lnTo>
                  <a:pt x="2328710" y="1615585"/>
                </a:lnTo>
                <a:lnTo>
                  <a:pt x="2103031" y="1155205"/>
                </a:lnTo>
                <a:lnTo>
                  <a:pt x="2788962" y="424164"/>
                </a:lnTo>
                <a:lnTo>
                  <a:pt x="2409908" y="0"/>
                </a:lnTo>
                <a:lnTo>
                  <a:pt x="342966" y="1913440"/>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xmlns="" id="{8527B737-E3BB-5622-5F2B-90E8BF6BBE1D}"/>
              </a:ext>
            </a:extLst>
          </p:cNvPr>
          <p:cNvSpPr/>
          <p:nvPr/>
        </p:nvSpPr>
        <p:spPr>
          <a:xfrm>
            <a:off x="15529355" y="8985214"/>
            <a:ext cx="1836689" cy="2324135"/>
          </a:xfrm>
          <a:custGeom>
            <a:avLst/>
            <a:gdLst>
              <a:gd name="connsiteX0" fmla="*/ 1361697 w 1836689"/>
              <a:gd name="connsiteY0" fmla="*/ 2324135 h 2324135"/>
              <a:gd name="connsiteX1" fmla="*/ 1493724 w 1836689"/>
              <a:gd name="connsiteY1" fmla="*/ 1742022 h 2324135"/>
              <a:gd name="connsiteX2" fmla="*/ 1836690 w 1836689"/>
              <a:gd name="connsiteY2" fmla="*/ 0 h 2324135"/>
              <a:gd name="connsiteX3" fmla="*/ 437634 w 1836689"/>
              <a:gd name="connsiteY3" fmla="*/ 1263598 h 2324135"/>
              <a:gd name="connsiteX4" fmla="*/ 0 w 1836689"/>
              <a:gd name="connsiteY4" fmla="*/ 2324135 h 2324135"/>
              <a:gd name="connsiteX5" fmla="*/ 1361697 w 1836689"/>
              <a:gd name="connsiteY5" fmla="*/ 2324135 h 232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6689" h="2324135">
                <a:moveTo>
                  <a:pt x="1361697" y="2324135"/>
                </a:moveTo>
                <a:lnTo>
                  <a:pt x="1493724" y="1742022"/>
                </a:lnTo>
                <a:lnTo>
                  <a:pt x="1836690" y="0"/>
                </a:lnTo>
                <a:lnTo>
                  <a:pt x="437634" y="1263598"/>
                </a:lnTo>
                <a:lnTo>
                  <a:pt x="0" y="2324135"/>
                </a:lnTo>
                <a:lnTo>
                  <a:pt x="1361697" y="2324135"/>
                </a:lnTo>
                <a:close/>
              </a:path>
            </a:pathLst>
          </a:custGeom>
          <a:solidFill>
            <a:schemeClr val="bg1">
              <a:lumMod val="85000"/>
            </a:schemeClr>
          </a:solidFill>
          <a:ln w="12704"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xmlns="" id="{C705ED51-CB61-685A-A380-74DCE265C420}"/>
              </a:ext>
            </a:extLst>
          </p:cNvPr>
          <p:cNvSpPr/>
          <p:nvPr/>
        </p:nvSpPr>
        <p:spPr>
          <a:xfrm>
            <a:off x="19552562" y="9120546"/>
            <a:ext cx="1356105" cy="2188803"/>
          </a:xfrm>
          <a:custGeom>
            <a:avLst/>
            <a:gdLst>
              <a:gd name="connsiteX0" fmla="*/ 0 w 1356105"/>
              <a:gd name="connsiteY0" fmla="*/ 2188804 h 2188803"/>
              <a:gd name="connsiteX1" fmla="*/ 1354326 w 1356105"/>
              <a:gd name="connsiteY1" fmla="*/ 0 h 2188803"/>
              <a:gd name="connsiteX2" fmla="*/ 1356105 w 1356105"/>
              <a:gd name="connsiteY2" fmla="*/ 2188804 h 2188803"/>
              <a:gd name="connsiteX3" fmla="*/ 0 w 1356105"/>
              <a:gd name="connsiteY3" fmla="*/ 2188804 h 2188803"/>
            </a:gdLst>
            <a:ahLst/>
            <a:cxnLst>
              <a:cxn ang="0">
                <a:pos x="connsiteX0" y="connsiteY0"/>
              </a:cxn>
              <a:cxn ang="0">
                <a:pos x="connsiteX1" y="connsiteY1"/>
              </a:cxn>
              <a:cxn ang="0">
                <a:pos x="connsiteX2" y="connsiteY2"/>
              </a:cxn>
              <a:cxn ang="0">
                <a:pos x="connsiteX3" y="connsiteY3"/>
              </a:cxn>
            </a:cxnLst>
            <a:rect l="l" t="t" r="r" b="b"/>
            <a:pathLst>
              <a:path w="1356105" h="2188803">
                <a:moveTo>
                  <a:pt x="0" y="2188804"/>
                </a:moveTo>
                <a:lnTo>
                  <a:pt x="1354326" y="0"/>
                </a:lnTo>
                <a:lnTo>
                  <a:pt x="1356105" y="2188804"/>
                </a:lnTo>
                <a:lnTo>
                  <a:pt x="0" y="2188804"/>
                </a:lnTo>
                <a:close/>
              </a:path>
            </a:pathLst>
          </a:custGeom>
          <a:solidFill>
            <a:schemeClr val="bg1">
              <a:lumMod val="50000"/>
            </a:schemeClr>
          </a:solidFill>
          <a:ln w="12704"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xmlns="" id="{85348929-B7B0-E800-C879-1BC174966934}"/>
              </a:ext>
            </a:extLst>
          </p:cNvPr>
          <p:cNvSpPr/>
          <p:nvPr/>
        </p:nvSpPr>
        <p:spPr>
          <a:xfrm>
            <a:off x="17408868" y="7450828"/>
            <a:ext cx="3499799" cy="3858521"/>
          </a:xfrm>
          <a:custGeom>
            <a:avLst/>
            <a:gdLst>
              <a:gd name="connsiteX0" fmla="*/ 1527652 w 3499799"/>
              <a:gd name="connsiteY0" fmla="*/ 3858522 h 3858521"/>
              <a:gd name="connsiteX1" fmla="*/ 2330997 w 3499799"/>
              <a:gd name="connsiteY1" fmla="*/ 2933315 h 3858521"/>
              <a:gd name="connsiteX2" fmla="*/ 2637875 w 3499799"/>
              <a:gd name="connsiteY2" fmla="*/ 2861139 h 3858521"/>
              <a:gd name="connsiteX3" fmla="*/ 3499799 w 3499799"/>
              <a:gd name="connsiteY3" fmla="*/ 1516343 h 3858521"/>
              <a:gd name="connsiteX4" fmla="*/ 3499799 w 3499799"/>
              <a:gd name="connsiteY4" fmla="*/ 0 h 3858521"/>
              <a:gd name="connsiteX5" fmla="*/ 2592764 w 3499799"/>
              <a:gd name="connsiteY5" fmla="*/ 1299686 h 3858521"/>
              <a:gd name="connsiteX6" fmla="*/ 1852573 w 3499799"/>
              <a:gd name="connsiteY6" fmla="*/ 1561453 h 3858521"/>
              <a:gd name="connsiteX7" fmla="*/ 1238819 w 3499799"/>
              <a:gd name="connsiteY7" fmla="*/ 2310539 h 3858521"/>
              <a:gd name="connsiteX8" fmla="*/ 2087274 w 3499799"/>
              <a:gd name="connsiteY8" fmla="*/ 1832242 h 3858521"/>
              <a:gd name="connsiteX9" fmla="*/ 1491564 w 3499799"/>
              <a:gd name="connsiteY9" fmla="*/ 2635460 h 3858521"/>
              <a:gd name="connsiteX10" fmla="*/ 480711 w 3499799"/>
              <a:gd name="connsiteY10" fmla="*/ 3231171 h 3858521"/>
              <a:gd name="connsiteX11" fmla="*/ 0 w 3499799"/>
              <a:gd name="connsiteY11" fmla="*/ 3858522 h 3858521"/>
              <a:gd name="connsiteX12" fmla="*/ 526838 w 3499799"/>
              <a:gd name="connsiteY12" fmla="*/ 3858522 h 3858521"/>
              <a:gd name="connsiteX13" fmla="*/ 1193708 w 3499799"/>
              <a:gd name="connsiteY13" fmla="*/ 3375651 h 3858521"/>
              <a:gd name="connsiteX14" fmla="*/ 886831 w 3499799"/>
              <a:gd name="connsiteY14" fmla="*/ 3858522 h 3858521"/>
              <a:gd name="connsiteX15" fmla="*/ 1527652 w 3499799"/>
              <a:gd name="connsiteY15" fmla="*/ 3858522 h 385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99799" h="3858521">
                <a:moveTo>
                  <a:pt x="1527652" y="3858522"/>
                </a:moveTo>
                <a:lnTo>
                  <a:pt x="2330997" y="2933315"/>
                </a:lnTo>
                <a:lnTo>
                  <a:pt x="2637875" y="2861139"/>
                </a:lnTo>
                <a:lnTo>
                  <a:pt x="3499799" y="1516343"/>
                </a:lnTo>
                <a:lnTo>
                  <a:pt x="3499799" y="0"/>
                </a:lnTo>
                <a:lnTo>
                  <a:pt x="2592764" y="1299686"/>
                </a:lnTo>
                <a:lnTo>
                  <a:pt x="1852573" y="1561453"/>
                </a:lnTo>
                <a:lnTo>
                  <a:pt x="1238819" y="2310539"/>
                </a:lnTo>
                <a:lnTo>
                  <a:pt x="2087274" y="1832242"/>
                </a:lnTo>
                <a:lnTo>
                  <a:pt x="1491564" y="2635460"/>
                </a:lnTo>
                <a:lnTo>
                  <a:pt x="480711" y="3231171"/>
                </a:lnTo>
                <a:lnTo>
                  <a:pt x="0" y="3858522"/>
                </a:lnTo>
                <a:lnTo>
                  <a:pt x="526838" y="3858522"/>
                </a:lnTo>
                <a:lnTo>
                  <a:pt x="1193708" y="3375651"/>
                </a:lnTo>
                <a:lnTo>
                  <a:pt x="886831" y="3858522"/>
                </a:lnTo>
                <a:lnTo>
                  <a:pt x="1527652" y="3858522"/>
                </a:lnTo>
                <a:close/>
              </a:path>
            </a:pathLst>
          </a:custGeom>
          <a:solidFill>
            <a:schemeClr val="tx1">
              <a:lumMod val="50000"/>
              <a:lumOff val="50000"/>
            </a:schemeClr>
          </a:solidFill>
          <a:ln w="12704"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xmlns="" id="{D64B7855-2483-7A17-416E-8A42CE1805BE}"/>
              </a:ext>
            </a:extLst>
          </p:cNvPr>
          <p:cNvSpPr/>
          <p:nvPr/>
        </p:nvSpPr>
        <p:spPr>
          <a:xfrm>
            <a:off x="17763016" y="6286340"/>
            <a:ext cx="966250" cy="503208"/>
          </a:xfrm>
          <a:custGeom>
            <a:avLst/>
            <a:gdLst>
              <a:gd name="connsiteX0" fmla="*/ 921267 w 966250"/>
              <a:gd name="connsiteY0" fmla="*/ 503209 h 503208"/>
              <a:gd name="connsiteX1" fmla="*/ 319966 w 966250"/>
              <a:gd name="connsiteY1" fmla="*/ 65321 h 503208"/>
              <a:gd name="connsiteX2" fmla="*/ 17790 w 966250"/>
              <a:gd name="connsiteY2" fmla="*/ 77774 h 503208"/>
              <a:gd name="connsiteX3" fmla="*/ 0 w 966250"/>
              <a:gd name="connsiteY3" fmla="*/ 26819 h 503208"/>
              <a:gd name="connsiteX4" fmla="*/ 326446 w 966250"/>
              <a:gd name="connsiteY4" fmla="*/ 11570 h 503208"/>
              <a:gd name="connsiteX5" fmla="*/ 966250 w 966250"/>
              <a:gd name="connsiteY5" fmla="*/ 473220 h 503208"/>
              <a:gd name="connsiteX6" fmla="*/ 921267 w 966250"/>
              <a:gd name="connsiteY6" fmla="*/ 503209 h 50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6250" h="503208">
                <a:moveTo>
                  <a:pt x="921267" y="503209"/>
                </a:moveTo>
                <a:cubicBezTo>
                  <a:pt x="757599" y="257580"/>
                  <a:pt x="549711" y="106111"/>
                  <a:pt x="319966" y="65321"/>
                </a:cubicBezTo>
                <a:cubicBezTo>
                  <a:pt x="146132" y="34443"/>
                  <a:pt x="19061" y="77393"/>
                  <a:pt x="17790" y="77774"/>
                </a:cubicBezTo>
                <a:lnTo>
                  <a:pt x="0" y="26819"/>
                </a:lnTo>
                <a:cubicBezTo>
                  <a:pt x="5591" y="24913"/>
                  <a:pt x="139397" y="-20833"/>
                  <a:pt x="326446" y="11570"/>
                </a:cubicBezTo>
                <a:cubicBezTo>
                  <a:pt x="497865" y="41305"/>
                  <a:pt x="748069" y="145630"/>
                  <a:pt x="966250" y="473220"/>
                </a:cubicBezTo>
                <a:lnTo>
                  <a:pt x="921267" y="503209"/>
                </a:lnTo>
                <a:close/>
              </a:path>
            </a:pathLst>
          </a:custGeom>
          <a:solidFill>
            <a:srgbClr val="BE0D3E"/>
          </a:solidFill>
          <a:ln w="12704"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xmlns="" id="{80FB1B5B-12EB-6CC3-6F5C-41D46FBF3C1E}"/>
              </a:ext>
            </a:extLst>
          </p:cNvPr>
          <p:cNvSpPr/>
          <p:nvPr/>
        </p:nvSpPr>
        <p:spPr>
          <a:xfrm>
            <a:off x="18280831" y="5793691"/>
            <a:ext cx="483887" cy="1041222"/>
          </a:xfrm>
          <a:custGeom>
            <a:avLst/>
            <a:gdLst>
              <a:gd name="connsiteX0" fmla="*/ 429883 w 483887"/>
              <a:gd name="connsiteY0" fmla="*/ 1041095 h 1041222"/>
              <a:gd name="connsiteX1" fmla="*/ 0 w 483887"/>
              <a:gd name="connsiteY1" fmla="*/ 48287 h 1041222"/>
              <a:gd name="connsiteX2" fmla="*/ 24271 w 483887"/>
              <a:gd name="connsiteY2" fmla="*/ 0 h 1041222"/>
              <a:gd name="connsiteX3" fmla="*/ 483888 w 483887"/>
              <a:gd name="connsiteY3" fmla="*/ 1040333 h 1041222"/>
              <a:gd name="connsiteX4" fmla="*/ 429883 w 483887"/>
              <a:gd name="connsiteY4" fmla="*/ 1041223 h 104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87" h="1041222">
                <a:moveTo>
                  <a:pt x="429883" y="1041095"/>
                </a:moveTo>
                <a:cubicBezTo>
                  <a:pt x="417556" y="268629"/>
                  <a:pt x="4194" y="50320"/>
                  <a:pt x="0" y="48287"/>
                </a:cubicBezTo>
                <a:lnTo>
                  <a:pt x="24271" y="0"/>
                </a:lnTo>
                <a:cubicBezTo>
                  <a:pt x="42569" y="9149"/>
                  <a:pt x="471181" y="232668"/>
                  <a:pt x="483888" y="1040333"/>
                </a:cubicBezTo>
                <a:lnTo>
                  <a:pt x="429883" y="1041223"/>
                </a:lnTo>
                <a:close/>
              </a:path>
            </a:pathLst>
          </a:custGeom>
          <a:solidFill>
            <a:srgbClr val="BE0D3E"/>
          </a:solidFill>
          <a:ln w="12704"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xmlns="" id="{8CA2DA4B-9A45-161C-667A-51FC30040388}"/>
              </a:ext>
            </a:extLst>
          </p:cNvPr>
          <p:cNvSpPr/>
          <p:nvPr/>
        </p:nvSpPr>
        <p:spPr>
          <a:xfrm>
            <a:off x="18208401" y="6641290"/>
            <a:ext cx="441064" cy="301252"/>
          </a:xfrm>
          <a:custGeom>
            <a:avLst/>
            <a:gdLst>
              <a:gd name="connsiteX0" fmla="*/ 388712 w 441064"/>
              <a:gd name="connsiteY0" fmla="*/ 301252 h 301252"/>
              <a:gd name="connsiteX1" fmla="*/ 245121 w 441064"/>
              <a:gd name="connsiteY1" fmla="*/ 87392 h 301252"/>
              <a:gd name="connsiteX2" fmla="*/ 16520 w 441064"/>
              <a:gd name="connsiteY2" fmla="*/ 66298 h 301252"/>
              <a:gd name="connsiteX3" fmla="*/ 0 w 441064"/>
              <a:gd name="connsiteY3" fmla="*/ 14834 h 301252"/>
              <a:gd name="connsiteX4" fmla="*/ 271424 w 441064"/>
              <a:gd name="connsiteY4" fmla="*/ 40248 h 301252"/>
              <a:gd name="connsiteX5" fmla="*/ 441065 w 441064"/>
              <a:gd name="connsiteY5" fmla="*/ 288164 h 301252"/>
              <a:gd name="connsiteX6" fmla="*/ 388712 w 441064"/>
              <a:gd name="connsiteY6" fmla="*/ 301252 h 30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064" h="301252">
                <a:moveTo>
                  <a:pt x="388712" y="301252"/>
                </a:moveTo>
                <a:cubicBezTo>
                  <a:pt x="362916" y="198070"/>
                  <a:pt x="314629" y="126021"/>
                  <a:pt x="245121" y="87392"/>
                </a:cubicBezTo>
                <a:cubicBezTo>
                  <a:pt x="138889" y="28176"/>
                  <a:pt x="17663" y="65917"/>
                  <a:pt x="16520" y="66298"/>
                </a:cubicBezTo>
                <a:lnTo>
                  <a:pt x="0" y="14834"/>
                </a:lnTo>
                <a:cubicBezTo>
                  <a:pt x="5846" y="12927"/>
                  <a:pt x="144862" y="-30276"/>
                  <a:pt x="271424" y="40248"/>
                </a:cubicBezTo>
                <a:cubicBezTo>
                  <a:pt x="354402" y="86502"/>
                  <a:pt x="411584" y="169861"/>
                  <a:pt x="441065" y="288164"/>
                </a:cubicBezTo>
                <a:lnTo>
                  <a:pt x="388712" y="301252"/>
                </a:lnTo>
                <a:close/>
              </a:path>
            </a:pathLst>
          </a:custGeom>
          <a:solidFill>
            <a:srgbClr val="BE0D3E"/>
          </a:solidFill>
          <a:ln w="12704"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xmlns="" id="{139921C0-3E1B-6A0F-8103-B18A16119AA2}"/>
              </a:ext>
            </a:extLst>
          </p:cNvPr>
          <p:cNvSpPr/>
          <p:nvPr/>
        </p:nvSpPr>
        <p:spPr>
          <a:xfrm>
            <a:off x="18531670" y="6226368"/>
            <a:ext cx="350127" cy="623031"/>
          </a:xfrm>
          <a:custGeom>
            <a:avLst/>
            <a:gdLst>
              <a:gd name="connsiteX0" fmla="*/ 336993 w 350127"/>
              <a:gd name="connsiteY0" fmla="*/ 536241 h 623031"/>
              <a:gd name="connsiteX1" fmla="*/ 208397 w 350127"/>
              <a:gd name="connsiteY1" fmla="*/ 0 h 623031"/>
              <a:gd name="connsiteX2" fmla="*/ 211701 w 350127"/>
              <a:gd name="connsiteY2" fmla="*/ 469274 h 623031"/>
              <a:gd name="connsiteX3" fmla="*/ 0 w 350127"/>
              <a:gd name="connsiteY3" fmla="*/ 214369 h 623031"/>
              <a:gd name="connsiteX4" fmla="*/ 108900 w 350127"/>
              <a:gd name="connsiteY4" fmla="*/ 623031 h 62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127" h="623031">
                <a:moveTo>
                  <a:pt x="336993" y="536241"/>
                </a:moveTo>
                <a:cubicBezTo>
                  <a:pt x="336993" y="536241"/>
                  <a:pt x="410822" y="306369"/>
                  <a:pt x="208397" y="0"/>
                </a:cubicBezTo>
                <a:cubicBezTo>
                  <a:pt x="208397" y="0"/>
                  <a:pt x="274347" y="315899"/>
                  <a:pt x="211701" y="469274"/>
                </a:cubicBezTo>
                <a:cubicBezTo>
                  <a:pt x="211701" y="469274"/>
                  <a:pt x="169767" y="309038"/>
                  <a:pt x="0" y="214369"/>
                </a:cubicBezTo>
                <a:cubicBezTo>
                  <a:pt x="0" y="214369"/>
                  <a:pt x="98099" y="365965"/>
                  <a:pt x="108900" y="623031"/>
                </a:cubicBezTo>
              </a:path>
            </a:pathLst>
          </a:custGeom>
          <a:solidFill>
            <a:srgbClr val="BE0D3E"/>
          </a:solidFill>
          <a:ln w="12704"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xmlns="" id="{2087C414-B8A3-FE23-25D6-A2BE7B0CC18A}"/>
              </a:ext>
            </a:extLst>
          </p:cNvPr>
          <p:cNvSpPr/>
          <p:nvPr/>
        </p:nvSpPr>
        <p:spPr>
          <a:xfrm>
            <a:off x="17797325" y="5658831"/>
            <a:ext cx="673840" cy="398166"/>
          </a:xfrm>
          <a:custGeom>
            <a:avLst/>
            <a:gdLst>
              <a:gd name="connsiteX0" fmla="*/ 673478 w 673840"/>
              <a:gd name="connsiteY0" fmla="*/ 95340 h 398166"/>
              <a:gd name="connsiteX1" fmla="*/ 279557 w 673840"/>
              <a:gd name="connsiteY1" fmla="*/ 57219 h 398166"/>
              <a:gd name="connsiteX2" fmla="*/ 0 w 673840"/>
              <a:gd name="connsiteY2" fmla="*/ 311361 h 398166"/>
              <a:gd name="connsiteX3" fmla="*/ 355800 w 673840"/>
              <a:gd name="connsiteY3" fmla="*/ 387604 h 398166"/>
              <a:gd name="connsiteX4" fmla="*/ 673478 w 673840"/>
              <a:gd name="connsiteY4" fmla="*/ 95340 h 398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840" h="398166">
                <a:moveTo>
                  <a:pt x="673478" y="95340"/>
                </a:moveTo>
                <a:cubicBezTo>
                  <a:pt x="666870" y="-21438"/>
                  <a:pt x="441065" y="-27029"/>
                  <a:pt x="279557" y="57219"/>
                </a:cubicBezTo>
                <a:cubicBezTo>
                  <a:pt x="118049" y="141467"/>
                  <a:pt x="0" y="311361"/>
                  <a:pt x="0" y="311361"/>
                </a:cubicBezTo>
                <a:cubicBezTo>
                  <a:pt x="203314" y="273240"/>
                  <a:pt x="217546" y="351262"/>
                  <a:pt x="355800" y="387604"/>
                </a:cubicBezTo>
                <a:cubicBezTo>
                  <a:pt x="597235" y="451140"/>
                  <a:pt x="680086" y="212119"/>
                  <a:pt x="673478" y="95340"/>
                </a:cubicBezTo>
                <a:close/>
              </a:path>
            </a:pathLst>
          </a:custGeom>
          <a:solidFill>
            <a:srgbClr val="BE0D3E"/>
          </a:solidFill>
          <a:ln w="12704"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xmlns="" id="{6A364CDB-8134-1176-529F-BE79259DDB28}"/>
              </a:ext>
            </a:extLst>
          </p:cNvPr>
          <p:cNvSpPr/>
          <p:nvPr/>
        </p:nvSpPr>
        <p:spPr>
          <a:xfrm>
            <a:off x="17768480" y="6507163"/>
            <a:ext cx="581571" cy="488114"/>
          </a:xfrm>
          <a:custGeom>
            <a:avLst/>
            <a:gdLst>
              <a:gd name="connsiteX0" fmla="*/ 556319 w 581571"/>
              <a:gd name="connsiteY0" fmla="*/ 51370 h 488114"/>
              <a:gd name="connsiteX1" fmla="*/ 173707 w 581571"/>
              <a:gd name="connsiteY1" fmla="*/ 152645 h 488114"/>
              <a:gd name="connsiteX2" fmla="*/ 0 w 581571"/>
              <a:gd name="connsiteY2" fmla="*/ 488114 h 488114"/>
              <a:gd name="connsiteX3" fmla="*/ 360120 w 581571"/>
              <a:gd name="connsiteY3" fmla="*/ 435761 h 488114"/>
              <a:gd name="connsiteX4" fmla="*/ 556319 w 581571"/>
              <a:gd name="connsiteY4" fmla="*/ 51243 h 488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571" h="488114">
                <a:moveTo>
                  <a:pt x="556319" y="51370"/>
                </a:moveTo>
                <a:cubicBezTo>
                  <a:pt x="509556" y="-55751"/>
                  <a:pt x="295822" y="17568"/>
                  <a:pt x="173707" y="152645"/>
                </a:cubicBezTo>
                <a:cubicBezTo>
                  <a:pt x="51591" y="287849"/>
                  <a:pt x="0" y="488114"/>
                  <a:pt x="0" y="488114"/>
                </a:cubicBezTo>
                <a:cubicBezTo>
                  <a:pt x="177392" y="381628"/>
                  <a:pt x="217800" y="449738"/>
                  <a:pt x="360120" y="435761"/>
                </a:cubicBezTo>
                <a:cubicBezTo>
                  <a:pt x="608545" y="411363"/>
                  <a:pt x="603081" y="158364"/>
                  <a:pt x="556319" y="51243"/>
                </a:cubicBezTo>
                <a:close/>
              </a:path>
            </a:pathLst>
          </a:custGeom>
          <a:solidFill>
            <a:srgbClr val="BE0D3E"/>
          </a:solidFill>
          <a:ln w="12704"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xmlns="" id="{BDD18624-0365-642C-CD35-D5F298C4A49C}"/>
              </a:ext>
            </a:extLst>
          </p:cNvPr>
          <p:cNvSpPr/>
          <p:nvPr/>
        </p:nvSpPr>
        <p:spPr>
          <a:xfrm>
            <a:off x="17100339" y="6086883"/>
            <a:ext cx="935965" cy="557609"/>
          </a:xfrm>
          <a:custGeom>
            <a:avLst/>
            <a:gdLst>
              <a:gd name="connsiteX0" fmla="*/ 935118 w 935965"/>
              <a:gd name="connsiteY0" fmla="*/ 129320 h 557609"/>
              <a:gd name="connsiteX1" fmla="*/ 384391 w 935965"/>
              <a:gd name="connsiteY1" fmla="*/ 85226 h 557609"/>
              <a:gd name="connsiteX2" fmla="*/ 0 w 935965"/>
              <a:gd name="connsiteY2" fmla="*/ 446363 h 557609"/>
              <a:gd name="connsiteX3" fmla="*/ 498374 w 935965"/>
              <a:gd name="connsiteY3" fmla="*/ 544589 h 557609"/>
              <a:gd name="connsiteX4" fmla="*/ 935118 w 935965"/>
              <a:gd name="connsiteY4" fmla="*/ 129320 h 557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965" h="557609">
                <a:moveTo>
                  <a:pt x="935118" y="129320"/>
                </a:moveTo>
                <a:cubicBezTo>
                  <a:pt x="923173" y="-33458"/>
                  <a:pt x="607782" y="-36127"/>
                  <a:pt x="384391" y="85226"/>
                </a:cubicBezTo>
                <a:cubicBezTo>
                  <a:pt x="160999" y="206579"/>
                  <a:pt x="0" y="446363"/>
                  <a:pt x="0" y="446363"/>
                </a:cubicBezTo>
                <a:cubicBezTo>
                  <a:pt x="282861" y="388418"/>
                  <a:pt x="304590" y="496938"/>
                  <a:pt x="498374" y="544589"/>
                </a:cubicBezTo>
                <a:cubicBezTo>
                  <a:pt x="836892" y="627694"/>
                  <a:pt x="946936" y="292099"/>
                  <a:pt x="935118" y="129320"/>
                </a:cubicBezTo>
                <a:close/>
              </a:path>
            </a:pathLst>
          </a:custGeom>
          <a:solidFill>
            <a:srgbClr val="BE0D3E"/>
          </a:solidFill>
          <a:ln w="12704"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xmlns="" id="{55FD294A-6A68-75F9-EB7F-2DB257B87B61}"/>
              </a:ext>
            </a:extLst>
          </p:cNvPr>
          <p:cNvSpPr/>
          <p:nvPr/>
        </p:nvSpPr>
        <p:spPr>
          <a:xfrm>
            <a:off x="17366045" y="6403760"/>
            <a:ext cx="2066942" cy="2581453"/>
          </a:xfrm>
          <a:custGeom>
            <a:avLst/>
            <a:gdLst>
              <a:gd name="connsiteX0" fmla="*/ 2057921 w 2066942"/>
              <a:gd name="connsiteY0" fmla="*/ 0 h 2581453"/>
              <a:gd name="connsiteX1" fmla="*/ 2066942 w 2066942"/>
              <a:gd name="connsiteY1" fmla="*/ 668014 h 2581453"/>
              <a:gd name="connsiteX2" fmla="*/ 0 w 2066942"/>
              <a:gd name="connsiteY2" fmla="*/ 2581454 h 2581453"/>
              <a:gd name="connsiteX3" fmla="*/ 604733 w 2066942"/>
              <a:gd name="connsiteY3" fmla="*/ 731168 h 2581453"/>
              <a:gd name="connsiteX4" fmla="*/ 2057921 w 2066942"/>
              <a:gd name="connsiteY4" fmla="*/ 0 h 2581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942" h="2581453">
                <a:moveTo>
                  <a:pt x="2057921" y="0"/>
                </a:moveTo>
                <a:lnTo>
                  <a:pt x="2066942" y="668014"/>
                </a:lnTo>
                <a:lnTo>
                  <a:pt x="0" y="2581454"/>
                </a:lnTo>
                <a:lnTo>
                  <a:pt x="604733" y="731168"/>
                </a:lnTo>
                <a:lnTo>
                  <a:pt x="2057921" y="0"/>
                </a:lnTo>
                <a:close/>
              </a:path>
            </a:pathLst>
          </a:custGeom>
          <a:solidFill>
            <a:schemeClr val="bg1">
              <a:lumMod val="85000"/>
            </a:schemeClr>
          </a:solidFill>
          <a:ln w="12704"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xmlns="" id="{EB8BC94B-82E3-5FE9-9335-3D8EAF140A86}"/>
              </a:ext>
            </a:extLst>
          </p:cNvPr>
          <p:cNvSpPr/>
          <p:nvPr/>
        </p:nvSpPr>
        <p:spPr>
          <a:xfrm>
            <a:off x="19369579" y="2746393"/>
            <a:ext cx="1269823" cy="1179984"/>
          </a:xfrm>
          <a:custGeom>
            <a:avLst/>
            <a:gdLst>
              <a:gd name="connsiteX0" fmla="*/ 404214 w 1269823"/>
              <a:gd name="connsiteY0" fmla="*/ 1179858 h 1179984"/>
              <a:gd name="connsiteX1" fmla="*/ 0 w 1269823"/>
              <a:gd name="connsiteY1" fmla="*/ 751881 h 1179984"/>
              <a:gd name="connsiteX2" fmla="*/ 443352 w 1269823"/>
              <a:gd name="connsiteY2" fmla="*/ 927875 h 1179984"/>
              <a:gd name="connsiteX3" fmla="*/ 163414 w 1269823"/>
              <a:gd name="connsiteY3" fmla="*/ 517689 h 1179984"/>
              <a:gd name="connsiteX4" fmla="*/ 561020 w 1269823"/>
              <a:gd name="connsiteY4" fmla="*/ 708804 h 1179984"/>
              <a:gd name="connsiteX5" fmla="*/ 292899 w 1269823"/>
              <a:gd name="connsiteY5" fmla="*/ 0 h 1179984"/>
              <a:gd name="connsiteX6" fmla="*/ 743367 w 1269823"/>
              <a:gd name="connsiteY6" fmla="*/ 870947 h 1179984"/>
              <a:gd name="connsiteX7" fmla="*/ 724307 w 1269823"/>
              <a:gd name="connsiteY7" fmla="*/ 317424 h 1179984"/>
              <a:gd name="connsiteX8" fmla="*/ 921649 w 1269823"/>
              <a:gd name="connsiteY8" fmla="*/ 864339 h 1179984"/>
              <a:gd name="connsiteX9" fmla="*/ 1269824 w 1269823"/>
              <a:gd name="connsiteY9" fmla="*/ 493164 h 1179984"/>
              <a:gd name="connsiteX10" fmla="*/ 1012251 w 1269823"/>
              <a:gd name="connsiteY10" fmla="*/ 1117974 h 1179984"/>
              <a:gd name="connsiteX11" fmla="*/ 404341 w 1269823"/>
              <a:gd name="connsiteY11" fmla="*/ 1179984 h 117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9823" h="1179984">
                <a:moveTo>
                  <a:pt x="404214" y="1179858"/>
                </a:moveTo>
                <a:cubicBezTo>
                  <a:pt x="404214" y="1179858"/>
                  <a:pt x="385788" y="899538"/>
                  <a:pt x="0" y="751881"/>
                </a:cubicBezTo>
                <a:cubicBezTo>
                  <a:pt x="0" y="751881"/>
                  <a:pt x="262021" y="699528"/>
                  <a:pt x="443352" y="927875"/>
                </a:cubicBezTo>
                <a:cubicBezTo>
                  <a:pt x="443352" y="927875"/>
                  <a:pt x="403833" y="603970"/>
                  <a:pt x="163414" y="517689"/>
                </a:cubicBezTo>
                <a:cubicBezTo>
                  <a:pt x="163414" y="517689"/>
                  <a:pt x="422258" y="477661"/>
                  <a:pt x="561020" y="708804"/>
                </a:cubicBezTo>
                <a:cubicBezTo>
                  <a:pt x="561020" y="708804"/>
                  <a:pt x="576396" y="542340"/>
                  <a:pt x="292899" y="0"/>
                </a:cubicBezTo>
                <a:cubicBezTo>
                  <a:pt x="292899" y="0"/>
                  <a:pt x="644252" y="166463"/>
                  <a:pt x="743367" y="870947"/>
                </a:cubicBezTo>
                <a:cubicBezTo>
                  <a:pt x="743367" y="870947"/>
                  <a:pt x="804616" y="720622"/>
                  <a:pt x="724307" y="317424"/>
                </a:cubicBezTo>
                <a:cubicBezTo>
                  <a:pt x="724307" y="317424"/>
                  <a:pt x="906908" y="449833"/>
                  <a:pt x="921649" y="864339"/>
                </a:cubicBezTo>
                <a:cubicBezTo>
                  <a:pt x="921649" y="864339"/>
                  <a:pt x="998654" y="582495"/>
                  <a:pt x="1269824" y="493164"/>
                </a:cubicBezTo>
                <a:cubicBezTo>
                  <a:pt x="1269824" y="493164"/>
                  <a:pt x="990649" y="627986"/>
                  <a:pt x="1012251" y="1117974"/>
                </a:cubicBezTo>
                <a:lnTo>
                  <a:pt x="404341" y="1179984"/>
                </a:lnTo>
                <a:close/>
              </a:path>
            </a:pathLst>
          </a:custGeom>
          <a:solidFill>
            <a:srgbClr val="BE0D3E"/>
          </a:solidFill>
          <a:ln w="12704"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xmlns="" id="{4F1C97F9-3D75-8D10-A4BF-21A8A609D482}"/>
              </a:ext>
            </a:extLst>
          </p:cNvPr>
          <p:cNvSpPr/>
          <p:nvPr/>
        </p:nvSpPr>
        <p:spPr>
          <a:xfrm>
            <a:off x="12545877" y="2295502"/>
            <a:ext cx="1059984" cy="1167572"/>
          </a:xfrm>
          <a:custGeom>
            <a:avLst/>
            <a:gdLst>
              <a:gd name="connsiteX0" fmla="*/ 1049707 w 1059984"/>
              <a:gd name="connsiteY0" fmla="*/ 1106324 h 1167572"/>
              <a:gd name="connsiteX1" fmla="*/ 697846 w 1059984"/>
              <a:gd name="connsiteY1" fmla="*/ 580630 h 1167572"/>
              <a:gd name="connsiteX2" fmla="*/ 903575 w 1059984"/>
              <a:gd name="connsiteY2" fmla="*/ 122157 h 1167572"/>
              <a:gd name="connsiteX3" fmla="*/ 119418 w 1059984"/>
              <a:gd name="connsiteY3" fmla="*/ 151383 h 1167572"/>
              <a:gd name="connsiteX4" fmla="*/ 101373 w 1059984"/>
              <a:gd name="connsiteY4" fmla="*/ 869590 h 1167572"/>
              <a:gd name="connsiteX5" fmla="*/ 228953 w 1059984"/>
              <a:gd name="connsiteY5" fmla="*/ 1020297 h 1167572"/>
              <a:gd name="connsiteX6" fmla="*/ 649305 w 1059984"/>
              <a:gd name="connsiteY6" fmla="*/ 646199 h 1167572"/>
              <a:gd name="connsiteX7" fmla="*/ 998370 w 1059984"/>
              <a:gd name="connsiteY7" fmla="*/ 1156899 h 1167572"/>
              <a:gd name="connsiteX8" fmla="*/ 1024039 w 1059984"/>
              <a:gd name="connsiteY8" fmla="*/ 1167573 h 1167572"/>
              <a:gd name="connsiteX9" fmla="*/ 1049326 w 1059984"/>
              <a:gd name="connsiteY9" fmla="*/ 1157153 h 1167572"/>
              <a:gd name="connsiteX10" fmla="*/ 1049580 w 1059984"/>
              <a:gd name="connsiteY10" fmla="*/ 1106198 h 116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9984" h="1167572">
                <a:moveTo>
                  <a:pt x="1049707" y="1106324"/>
                </a:moveTo>
                <a:cubicBezTo>
                  <a:pt x="884260" y="938971"/>
                  <a:pt x="761255" y="712149"/>
                  <a:pt x="697846" y="580630"/>
                </a:cubicBezTo>
                <a:cubicBezTo>
                  <a:pt x="871807" y="331824"/>
                  <a:pt x="903575" y="122157"/>
                  <a:pt x="903575" y="122157"/>
                </a:cubicBezTo>
                <a:cubicBezTo>
                  <a:pt x="757697" y="122157"/>
                  <a:pt x="474963" y="-171251"/>
                  <a:pt x="119418" y="151383"/>
                </a:cubicBezTo>
                <a:cubicBezTo>
                  <a:pt x="-103593" y="353681"/>
                  <a:pt x="43302" y="760309"/>
                  <a:pt x="101373" y="869590"/>
                </a:cubicBezTo>
                <a:cubicBezTo>
                  <a:pt x="155887" y="972391"/>
                  <a:pt x="146992" y="1071761"/>
                  <a:pt x="228953" y="1020297"/>
                </a:cubicBezTo>
                <a:cubicBezTo>
                  <a:pt x="414986" y="903392"/>
                  <a:pt x="550698" y="771873"/>
                  <a:pt x="649305" y="646199"/>
                </a:cubicBezTo>
                <a:cubicBezTo>
                  <a:pt x="718051" y="784580"/>
                  <a:pt x="838006" y="994629"/>
                  <a:pt x="998370" y="1156899"/>
                </a:cubicBezTo>
                <a:cubicBezTo>
                  <a:pt x="1005359" y="1164015"/>
                  <a:pt x="1014762" y="1167573"/>
                  <a:pt x="1024039" y="1167573"/>
                </a:cubicBezTo>
                <a:cubicBezTo>
                  <a:pt x="1033315" y="1167573"/>
                  <a:pt x="1042337" y="1164142"/>
                  <a:pt x="1049326" y="1157153"/>
                </a:cubicBezTo>
                <a:cubicBezTo>
                  <a:pt x="1063431" y="1143175"/>
                  <a:pt x="1063558" y="1120302"/>
                  <a:pt x="1049580" y="1106198"/>
                </a:cubicBezTo>
                <a:close/>
              </a:path>
            </a:pathLst>
          </a:custGeom>
          <a:solidFill>
            <a:srgbClr val="BE0D3E"/>
          </a:solidFill>
          <a:ln w="12704"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xmlns="" id="{32629942-A161-2356-61D7-22124A614837}"/>
              </a:ext>
            </a:extLst>
          </p:cNvPr>
          <p:cNvSpPr/>
          <p:nvPr/>
        </p:nvSpPr>
        <p:spPr>
          <a:xfrm>
            <a:off x="12685664" y="2372277"/>
            <a:ext cx="502655" cy="671970"/>
          </a:xfrm>
          <a:custGeom>
            <a:avLst/>
            <a:gdLst>
              <a:gd name="connsiteX0" fmla="*/ 15337 w 502655"/>
              <a:gd name="connsiteY0" fmla="*/ 671971 h 671970"/>
              <a:gd name="connsiteX1" fmla="*/ 273038 w 502655"/>
              <a:gd name="connsiteY1" fmla="*/ 51227 h 671970"/>
              <a:gd name="connsiteX2" fmla="*/ 502656 w 502655"/>
              <a:gd name="connsiteY2" fmla="*/ 653 h 671970"/>
              <a:gd name="connsiteX3" fmla="*/ 170364 w 502655"/>
              <a:gd name="connsiteY3" fmla="*/ 264707 h 671970"/>
              <a:gd name="connsiteX4" fmla="*/ 15337 w 502655"/>
              <a:gd name="connsiteY4" fmla="*/ 671971 h 671970"/>
              <a:gd name="connsiteX5" fmla="*/ 15337 w 502655"/>
              <a:gd name="connsiteY5" fmla="*/ 671971 h 67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2655" h="671970">
                <a:moveTo>
                  <a:pt x="15337" y="671971"/>
                </a:moveTo>
                <a:cubicBezTo>
                  <a:pt x="-40066" y="442099"/>
                  <a:pt x="56635" y="164448"/>
                  <a:pt x="273038" y="51227"/>
                </a:cubicBezTo>
                <a:cubicBezTo>
                  <a:pt x="344833" y="13487"/>
                  <a:pt x="425142" y="-3668"/>
                  <a:pt x="502656" y="653"/>
                </a:cubicBezTo>
                <a:cubicBezTo>
                  <a:pt x="366054" y="60885"/>
                  <a:pt x="249148" y="140177"/>
                  <a:pt x="170364" y="264707"/>
                </a:cubicBezTo>
                <a:cubicBezTo>
                  <a:pt x="90690" y="386950"/>
                  <a:pt x="49900" y="527618"/>
                  <a:pt x="15337" y="671971"/>
                </a:cubicBezTo>
                <a:lnTo>
                  <a:pt x="15337" y="671971"/>
                </a:lnTo>
                <a:close/>
              </a:path>
            </a:pathLst>
          </a:custGeom>
          <a:solidFill>
            <a:srgbClr val="85092C"/>
          </a:solidFill>
          <a:ln w="12704"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xmlns="" id="{E1BE88E7-BB61-EE5D-D74E-FCEC678D5638}"/>
              </a:ext>
            </a:extLst>
          </p:cNvPr>
          <p:cNvSpPr/>
          <p:nvPr/>
        </p:nvSpPr>
        <p:spPr>
          <a:xfrm>
            <a:off x="12603101" y="2336460"/>
            <a:ext cx="407954" cy="524677"/>
          </a:xfrm>
          <a:custGeom>
            <a:avLst/>
            <a:gdLst>
              <a:gd name="connsiteX0" fmla="*/ 407827 w 407954"/>
              <a:gd name="connsiteY0" fmla="*/ 0 h 524677"/>
              <a:gd name="connsiteX1" fmla="*/ 50376 w 407954"/>
              <a:gd name="connsiteY1" fmla="*/ 353767 h 524677"/>
              <a:gd name="connsiteX2" fmla="*/ 12762 w 407954"/>
              <a:gd name="connsiteY2" fmla="*/ 524678 h 524677"/>
              <a:gd name="connsiteX3" fmla="*/ 407954 w 407954"/>
              <a:gd name="connsiteY3" fmla="*/ 0 h 524677"/>
              <a:gd name="connsiteX4" fmla="*/ 407954 w 407954"/>
              <a:gd name="connsiteY4" fmla="*/ 0 h 524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954" h="524677">
                <a:moveTo>
                  <a:pt x="407827" y="0"/>
                </a:moveTo>
                <a:cubicBezTo>
                  <a:pt x="254325" y="77387"/>
                  <a:pt x="109464" y="187939"/>
                  <a:pt x="50376" y="353767"/>
                </a:cubicBezTo>
                <a:cubicBezTo>
                  <a:pt x="30807" y="407264"/>
                  <a:pt x="20133" y="464573"/>
                  <a:pt x="12762" y="524678"/>
                </a:cubicBezTo>
                <a:cubicBezTo>
                  <a:pt x="-54712" y="266215"/>
                  <a:pt x="155337" y="28337"/>
                  <a:pt x="407954" y="0"/>
                </a:cubicBezTo>
                <a:lnTo>
                  <a:pt x="407954" y="0"/>
                </a:lnTo>
                <a:close/>
              </a:path>
            </a:pathLst>
          </a:custGeom>
          <a:solidFill>
            <a:srgbClr val="85092C"/>
          </a:solidFill>
          <a:ln w="12704"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xmlns="" id="{0BD0991F-C11F-AFE2-03A2-23827706B082}"/>
              </a:ext>
            </a:extLst>
          </p:cNvPr>
          <p:cNvSpPr/>
          <p:nvPr/>
        </p:nvSpPr>
        <p:spPr>
          <a:xfrm>
            <a:off x="13447545" y="2736354"/>
            <a:ext cx="56927" cy="56927"/>
          </a:xfrm>
          <a:custGeom>
            <a:avLst/>
            <a:gdLst>
              <a:gd name="connsiteX0" fmla="*/ 56928 w 56927"/>
              <a:gd name="connsiteY0" fmla="*/ 28464 h 56927"/>
              <a:gd name="connsiteX1" fmla="*/ 28464 w 56927"/>
              <a:gd name="connsiteY1" fmla="*/ 56928 h 56927"/>
              <a:gd name="connsiteX2" fmla="*/ 0 w 56927"/>
              <a:gd name="connsiteY2" fmla="*/ 28464 h 56927"/>
              <a:gd name="connsiteX3" fmla="*/ 28464 w 56927"/>
              <a:gd name="connsiteY3" fmla="*/ 0 h 56927"/>
              <a:gd name="connsiteX4" fmla="*/ 56928 w 56927"/>
              <a:gd name="connsiteY4" fmla="*/ 28464 h 56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27" h="56927">
                <a:moveTo>
                  <a:pt x="56928" y="28464"/>
                </a:moveTo>
                <a:cubicBezTo>
                  <a:pt x="56928" y="44184"/>
                  <a:pt x="44184" y="56928"/>
                  <a:pt x="28464" y="56928"/>
                </a:cubicBezTo>
                <a:cubicBezTo>
                  <a:pt x="12744" y="56928"/>
                  <a:pt x="0" y="44184"/>
                  <a:pt x="0" y="28464"/>
                </a:cubicBezTo>
                <a:cubicBezTo>
                  <a:pt x="0" y="12744"/>
                  <a:pt x="12744" y="0"/>
                  <a:pt x="28464" y="0"/>
                </a:cubicBezTo>
                <a:cubicBezTo>
                  <a:pt x="44184" y="0"/>
                  <a:pt x="56928" y="12744"/>
                  <a:pt x="56928" y="28464"/>
                </a:cubicBezTo>
                <a:close/>
              </a:path>
            </a:pathLst>
          </a:custGeom>
          <a:solidFill>
            <a:srgbClr val="000000"/>
          </a:solidFill>
          <a:ln w="12704"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xmlns="" id="{05386894-6690-12E2-C1F9-DB972195235E}"/>
              </a:ext>
            </a:extLst>
          </p:cNvPr>
          <p:cNvSpPr/>
          <p:nvPr/>
        </p:nvSpPr>
        <p:spPr>
          <a:xfrm>
            <a:off x="13418127" y="2720705"/>
            <a:ext cx="68702" cy="95957"/>
          </a:xfrm>
          <a:custGeom>
            <a:avLst/>
            <a:gdLst>
              <a:gd name="connsiteX0" fmla="*/ 6418 w 68702"/>
              <a:gd name="connsiteY0" fmla="*/ 95958 h 95957"/>
              <a:gd name="connsiteX1" fmla="*/ 5529 w 68702"/>
              <a:gd name="connsiteY1" fmla="*/ 95958 h 95957"/>
              <a:gd name="connsiteX2" fmla="*/ 65 w 68702"/>
              <a:gd name="connsiteY2" fmla="*/ 88842 h 95957"/>
              <a:gd name="connsiteX3" fmla="*/ 60551 w 68702"/>
              <a:gd name="connsiteY3" fmla="*/ 273 h 95957"/>
              <a:gd name="connsiteX4" fmla="*/ 68429 w 68702"/>
              <a:gd name="connsiteY4" fmla="*/ 4593 h 95957"/>
              <a:gd name="connsiteX5" fmla="*/ 64109 w 68702"/>
              <a:gd name="connsiteY5" fmla="*/ 12472 h 95957"/>
              <a:gd name="connsiteX6" fmla="*/ 64109 w 68702"/>
              <a:gd name="connsiteY6" fmla="*/ 12472 h 95957"/>
              <a:gd name="connsiteX7" fmla="*/ 12645 w 68702"/>
              <a:gd name="connsiteY7" fmla="*/ 90494 h 95957"/>
              <a:gd name="connsiteX8" fmla="*/ 6291 w 68702"/>
              <a:gd name="connsiteY8" fmla="*/ 95958 h 9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02" h="95957">
                <a:moveTo>
                  <a:pt x="6418" y="95958"/>
                </a:moveTo>
                <a:cubicBezTo>
                  <a:pt x="6418" y="95958"/>
                  <a:pt x="5910" y="95958"/>
                  <a:pt x="5529" y="95958"/>
                </a:cubicBezTo>
                <a:cubicBezTo>
                  <a:pt x="2098" y="95449"/>
                  <a:pt x="-443" y="92273"/>
                  <a:pt x="65" y="88842"/>
                </a:cubicBezTo>
                <a:cubicBezTo>
                  <a:pt x="9849" y="16030"/>
                  <a:pt x="58391" y="908"/>
                  <a:pt x="60551" y="273"/>
                </a:cubicBezTo>
                <a:cubicBezTo>
                  <a:pt x="63982" y="-744"/>
                  <a:pt x="67413" y="1162"/>
                  <a:pt x="68429" y="4593"/>
                </a:cubicBezTo>
                <a:cubicBezTo>
                  <a:pt x="69446" y="7897"/>
                  <a:pt x="67540" y="11455"/>
                  <a:pt x="64109" y="12472"/>
                </a:cubicBezTo>
                <a:lnTo>
                  <a:pt x="64109" y="12472"/>
                </a:lnTo>
                <a:cubicBezTo>
                  <a:pt x="62330" y="12980"/>
                  <a:pt x="21286" y="26196"/>
                  <a:pt x="12645" y="90494"/>
                </a:cubicBezTo>
                <a:cubicBezTo>
                  <a:pt x="12264" y="93670"/>
                  <a:pt x="9468" y="95958"/>
                  <a:pt x="6291" y="95958"/>
                </a:cubicBezTo>
                <a:close/>
              </a:path>
            </a:pathLst>
          </a:custGeom>
          <a:solidFill>
            <a:srgbClr val="000000"/>
          </a:solidFill>
          <a:ln w="12704" cap="flat">
            <a:noFill/>
            <a:prstDash val="solid"/>
            <a:miter/>
          </a:ln>
        </p:spPr>
        <p:txBody>
          <a:bodyPr rtlCol="0" anchor="ctr"/>
          <a:lstStyle/>
          <a:p>
            <a:endParaRPr lang="de-DE"/>
          </a:p>
        </p:txBody>
      </p:sp>
      <p:pic>
        <p:nvPicPr>
          <p:cNvPr id="87" name="Grafik 86">
            <a:extLst>
              <a:ext uri="{FF2B5EF4-FFF2-40B4-BE49-F238E27FC236}">
                <a16:creationId xmlns:a16="http://schemas.microsoft.com/office/drawing/2014/main" xmlns="" id="{A52DE7B0-2CFD-C5DC-4CB5-755E3702FFF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562428" y="3298422"/>
            <a:ext cx="1804317" cy="4942261"/>
          </a:xfrm>
          <a:prstGeom prst="rect">
            <a:avLst/>
          </a:prstGeom>
        </p:spPr>
      </p:pic>
      <p:pic>
        <p:nvPicPr>
          <p:cNvPr id="114" name="Grafik 113">
            <a:extLst>
              <a:ext uri="{FF2B5EF4-FFF2-40B4-BE49-F238E27FC236}">
                <a16:creationId xmlns:a16="http://schemas.microsoft.com/office/drawing/2014/main" xmlns="" id="{77C1BD58-6727-4155-AE1E-649BDE824A8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584653" y="8985213"/>
            <a:ext cx="1284938" cy="1141136"/>
          </a:xfrm>
          <a:prstGeom prst="rect">
            <a:avLst/>
          </a:prstGeom>
        </p:spPr>
      </p:pic>
    </p:spTree>
    <p:extLst>
      <p:ext uri="{BB962C8B-B14F-4D97-AF65-F5344CB8AC3E}">
        <p14:creationId xmlns:p14="http://schemas.microsoft.com/office/powerpoint/2010/main" val="2515373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ihandform: Form 9">
            <a:extLst>
              <a:ext uri="{FF2B5EF4-FFF2-40B4-BE49-F238E27FC236}">
                <a16:creationId xmlns:a16="http://schemas.microsoft.com/office/drawing/2014/main" xmlns="" id="{322B8809-0E63-9DD4-878F-1852865CA8ED}"/>
              </a:ext>
            </a:extLst>
          </p:cNvPr>
          <p:cNvSpPr/>
          <p:nvPr/>
        </p:nvSpPr>
        <p:spPr>
          <a:xfrm>
            <a:off x="3145458" y="3319269"/>
            <a:ext cx="5528627" cy="5528627"/>
          </a:xfrm>
          <a:custGeom>
            <a:avLst/>
            <a:gdLst>
              <a:gd name="connsiteX0" fmla="*/ 5528627 w 5528627"/>
              <a:gd name="connsiteY0" fmla="*/ 2764314 h 5528627"/>
              <a:gd name="connsiteX1" fmla="*/ 2764314 w 5528627"/>
              <a:gd name="connsiteY1" fmla="*/ 5528627 h 5528627"/>
              <a:gd name="connsiteX2" fmla="*/ 0 w 5528627"/>
              <a:gd name="connsiteY2" fmla="*/ 2764314 h 5528627"/>
              <a:gd name="connsiteX3" fmla="*/ 2764314 w 5528627"/>
              <a:gd name="connsiteY3" fmla="*/ 0 h 5528627"/>
              <a:gd name="connsiteX4" fmla="*/ 5528627 w 5528627"/>
              <a:gd name="connsiteY4" fmla="*/ 2764314 h 5528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8627" h="5528627">
                <a:moveTo>
                  <a:pt x="5528627" y="2764314"/>
                </a:moveTo>
                <a:cubicBezTo>
                  <a:pt x="5528627" y="4291002"/>
                  <a:pt x="4291002" y="5528627"/>
                  <a:pt x="2764314" y="5528627"/>
                </a:cubicBezTo>
                <a:cubicBezTo>
                  <a:pt x="1237625" y="5528627"/>
                  <a:pt x="0" y="4291002"/>
                  <a:pt x="0" y="2764314"/>
                </a:cubicBezTo>
                <a:cubicBezTo>
                  <a:pt x="0" y="1237625"/>
                  <a:pt x="1237625" y="0"/>
                  <a:pt x="2764314" y="0"/>
                </a:cubicBezTo>
                <a:cubicBezTo>
                  <a:pt x="4291002" y="0"/>
                  <a:pt x="5528627" y="1237625"/>
                  <a:pt x="5528627" y="2764314"/>
                </a:cubicBezTo>
                <a:close/>
              </a:path>
            </a:pathLst>
          </a:custGeom>
          <a:solidFill>
            <a:srgbClr val="F2F2F2"/>
          </a:solidFill>
          <a:ln w="1046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1" name="Freihandform: Form 10">
            <a:extLst>
              <a:ext uri="{FF2B5EF4-FFF2-40B4-BE49-F238E27FC236}">
                <a16:creationId xmlns:a16="http://schemas.microsoft.com/office/drawing/2014/main" xmlns="" id="{A1D134BA-8AF0-24C1-2D1E-258CE031A6BE}"/>
              </a:ext>
            </a:extLst>
          </p:cNvPr>
          <p:cNvSpPr/>
          <p:nvPr/>
        </p:nvSpPr>
        <p:spPr>
          <a:xfrm>
            <a:off x="11501223" y="3319269"/>
            <a:ext cx="5528627" cy="5528627"/>
          </a:xfrm>
          <a:custGeom>
            <a:avLst/>
            <a:gdLst>
              <a:gd name="connsiteX0" fmla="*/ 5528627 w 5528627"/>
              <a:gd name="connsiteY0" fmla="*/ 2764314 h 5528627"/>
              <a:gd name="connsiteX1" fmla="*/ 2764314 w 5528627"/>
              <a:gd name="connsiteY1" fmla="*/ 5528627 h 5528627"/>
              <a:gd name="connsiteX2" fmla="*/ 0 w 5528627"/>
              <a:gd name="connsiteY2" fmla="*/ 2764314 h 5528627"/>
              <a:gd name="connsiteX3" fmla="*/ 2764314 w 5528627"/>
              <a:gd name="connsiteY3" fmla="*/ 0 h 5528627"/>
              <a:gd name="connsiteX4" fmla="*/ 5528627 w 5528627"/>
              <a:gd name="connsiteY4" fmla="*/ 2764314 h 5528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8627" h="5528627">
                <a:moveTo>
                  <a:pt x="5528627" y="2764314"/>
                </a:moveTo>
                <a:cubicBezTo>
                  <a:pt x="5528627" y="4291002"/>
                  <a:pt x="4291003" y="5528627"/>
                  <a:pt x="2764314" y="5528627"/>
                </a:cubicBezTo>
                <a:cubicBezTo>
                  <a:pt x="1237626" y="5528627"/>
                  <a:pt x="0" y="4291002"/>
                  <a:pt x="0" y="2764314"/>
                </a:cubicBezTo>
                <a:cubicBezTo>
                  <a:pt x="0" y="1237625"/>
                  <a:pt x="1237626" y="0"/>
                  <a:pt x="2764314" y="0"/>
                </a:cubicBezTo>
                <a:cubicBezTo>
                  <a:pt x="4291003" y="0"/>
                  <a:pt x="5528627" y="1237625"/>
                  <a:pt x="5528627" y="2764314"/>
                </a:cubicBezTo>
                <a:close/>
              </a:path>
            </a:pathLst>
          </a:custGeom>
          <a:solidFill>
            <a:srgbClr val="F2F2F2"/>
          </a:solidFill>
          <a:ln w="1046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ysClr val="windowText" lastClr="000000"/>
              </a:solidFill>
              <a:effectLst/>
              <a:uLnTx/>
              <a:uFillTx/>
            </a:endParaRPr>
          </a:p>
        </p:txBody>
      </p:sp>
      <p:sp>
        <p:nvSpPr>
          <p:cNvPr id="4" name="object 4"/>
          <p:cNvSpPr txBox="1"/>
          <p:nvPr/>
        </p:nvSpPr>
        <p:spPr>
          <a:xfrm>
            <a:off x="4926211" y="9103442"/>
            <a:ext cx="1792605" cy="729615"/>
          </a:xfrm>
          <a:prstGeom prst="rect">
            <a:avLst/>
          </a:prstGeom>
        </p:spPr>
        <p:txBody>
          <a:bodyPr vert="horz" wrap="square" lIns="0" tIns="14604" rIns="0" bIns="0" rtlCol="0">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sz="46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Früher</a:t>
            </a:r>
            <a:endParaRPr kumimoji="0" sz="46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 name="object 5"/>
          <p:cNvSpPr txBox="1"/>
          <p:nvPr/>
        </p:nvSpPr>
        <p:spPr>
          <a:xfrm>
            <a:off x="13449679" y="9103442"/>
            <a:ext cx="1666875" cy="729615"/>
          </a:xfrm>
          <a:prstGeom prst="rect">
            <a:avLst/>
          </a:prstGeom>
        </p:spPr>
        <p:txBody>
          <a:bodyPr vert="horz" wrap="square" lIns="0" tIns="14604" rIns="0" bIns="0" rtlCol="0">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sz="4600" b="0" i="0" u="none" strike="noStrike" kern="0" cap="none" spc="-10" normalizeH="0" baseline="0" noProof="0" dirty="0">
                <a:ln>
                  <a:noFill/>
                </a:ln>
                <a:solidFill>
                  <a:srgbClr val="BE0D3E"/>
                </a:solidFill>
                <a:effectLst/>
                <a:uLnTx/>
                <a:uFillTx/>
                <a:latin typeface="Arial" panose="020B0604020202020204" pitchFamily="34" charset="0"/>
                <a:cs typeface="Arial" panose="020B0604020202020204" pitchFamily="34" charset="0"/>
              </a:rPr>
              <a:t>Heute</a:t>
            </a:r>
            <a:endParaRPr kumimoji="0" sz="4600" b="0" i="0" u="none" strike="noStrike" kern="0" cap="none" spc="0" normalizeH="0" baseline="0" noProof="0" dirty="0">
              <a:ln>
                <a:noFill/>
              </a:ln>
              <a:solidFill>
                <a:srgbClr val="BE0D3E"/>
              </a:solidFill>
              <a:effectLst/>
              <a:uLnTx/>
              <a:uFillTx/>
              <a:latin typeface="Arial" panose="020B0604020202020204" pitchFamily="34" charset="0"/>
              <a:cs typeface="Arial" panose="020B0604020202020204" pitchFamily="34" charset="0"/>
            </a:endParaRPr>
          </a:p>
        </p:txBody>
      </p:sp>
      <p:grpSp>
        <p:nvGrpSpPr>
          <p:cNvPr id="84" name="Gruppieren 83">
            <a:extLst>
              <a:ext uri="{FF2B5EF4-FFF2-40B4-BE49-F238E27FC236}">
                <a16:creationId xmlns:a16="http://schemas.microsoft.com/office/drawing/2014/main" xmlns="" id="{583341CD-DB55-2A2D-7963-9C564F374AD8}"/>
              </a:ext>
            </a:extLst>
          </p:cNvPr>
          <p:cNvGrpSpPr/>
          <p:nvPr/>
        </p:nvGrpSpPr>
        <p:grpSpPr>
          <a:xfrm>
            <a:off x="3666555" y="3724993"/>
            <a:ext cx="4576184" cy="4326989"/>
            <a:chOff x="3666555" y="3724993"/>
            <a:chExt cx="4576184" cy="4326989"/>
          </a:xfrm>
        </p:grpSpPr>
        <p:sp>
          <p:nvSpPr>
            <p:cNvPr id="9" name="Freihandform: Form 8">
              <a:extLst>
                <a:ext uri="{FF2B5EF4-FFF2-40B4-BE49-F238E27FC236}">
                  <a16:creationId xmlns:a16="http://schemas.microsoft.com/office/drawing/2014/main" xmlns="" id="{AD375D73-327D-08A0-A57D-1D3E929C7CAE}"/>
                </a:ext>
              </a:extLst>
            </p:cNvPr>
            <p:cNvSpPr/>
            <p:nvPr/>
          </p:nvSpPr>
          <p:spPr>
            <a:xfrm>
              <a:off x="7426842" y="5601089"/>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8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1 w 815897"/>
                <a:gd name="connsiteY27" fmla="*/ 237303 h 987542"/>
                <a:gd name="connsiteX28" fmla="*/ 502996 w 815897"/>
                <a:gd name="connsiteY28" fmla="*/ 237303 h 987542"/>
                <a:gd name="connsiteX29" fmla="*/ 502996 w 815897"/>
                <a:gd name="connsiteY29" fmla="*/ 94735 h 987542"/>
                <a:gd name="connsiteX30" fmla="*/ 616651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7 w 815897"/>
                <a:gd name="connsiteY37" fmla="*/ 95156 h 987542"/>
                <a:gd name="connsiteX38" fmla="*/ 310487 w 815897"/>
                <a:gd name="connsiteY38" fmla="*/ 237303 h 987542"/>
                <a:gd name="connsiteX39" fmla="*/ 197568 w 815897"/>
                <a:gd name="connsiteY39" fmla="*/ 237303 h 987542"/>
                <a:gd name="connsiteX40" fmla="*/ 310487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5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8 w 815897"/>
                <a:gd name="connsiteY55" fmla="*/ 948357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9 h 987542"/>
                <a:gd name="connsiteX70" fmla="*/ 502996 w 815897"/>
                <a:gd name="connsiteY70" fmla="*/ 605079 h 987542"/>
                <a:gd name="connsiteX71" fmla="*/ 499632 w 815897"/>
                <a:gd name="connsiteY71" fmla="*/ 644295 h 987542"/>
                <a:gd name="connsiteX72" fmla="*/ 406058 w 815897"/>
                <a:gd name="connsiteY72" fmla="*/ 797482 h 987542"/>
                <a:gd name="connsiteX73" fmla="*/ 313537 w 815897"/>
                <a:gd name="connsiteY73" fmla="*/ 643980 h 987542"/>
                <a:gd name="connsiteX74" fmla="*/ 426351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8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8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3"/>
                    <a:pt x="691090" y="606971"/>
                    <a:pt x="541582" y="629050"/>
                  </a:cubicBezTo>
                  <a:cubicBezTo>
                    <a:pt x="543580" y="609810"/>
                    <a:pt x="536010" y="588887"/>
                    <a:pt x="547260" y="573327"/>
                  </a:cubicBezTo>
                  <a:cubicBezTo>
                    <a:pt x="575753" y="546621"/>
                    <a:pt x="596360" y="514975"/>
                    <a:pt x="607820" y="477756"/>
                  </a:cubicBezTo>
                  <a:cubicBezTo>
                    <a:pt x="609923" y="470922"/>
                    <a:pt x="613077" y="469239"/>
                    <a:pt x="619806" y="468924"/>
                  </a:cubicBezTo>
                  <a:cubicBezTo>
                    <a:pt x="690038" y="465980"/>
                    <a:pt x="713695" y="391437"/>
                    <a:pt x="677632" y="338026"/>
                  </a:cubicBezTo>
                  <a:cubicBezTo>
                    <a:pt x="704653" y="310795"/>
                    <a:pt x="700868" y="264219"/>
                    <a:pt x="665962" y="245819"/>
                  </a:cubicBezTo>
                  <a:cubicBezTo>
                    <a:pt x="655237"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8"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7" y="987363"/>
                  </a:cubicBezTo>
                  <a:cubicBezTo>
                    <a:pt x="279892" y="987363"/>
                    <a:pt x="533487" y="987363"/>
                    <a:pt x="787082" y="987363"/>
                  </a:cubicBezTo>
                  <a:cubicBezTo>
                    <a:pt x="831450" y="988309"/>
                    <a:pt x="811473" y="903988"/>
                    <a:pt x="811053" y="873813"/>
                  </a:cubicBezTo>
                  <a:close/>
                  <a:moveTo>
                    <a:pt x="618754" y="430233"/>
                  </a:moveTo>
                  <a:lnTo>
                    <a:pt x="618754" y="354112"/>
                  </a:lnTo>
                  <a:cubicBezTo>
                    <a:pt x="669116" y="354743"/>
                    <a:pt x="668590" y="430023"/>
                    <a:pt x="618754" y="430233"/>
                  </a:cubicBezTo>
                  <a:close/>
                  <a:moveTo>
                    <a:pt x="616651" y="237303"/>
                  </a:moveTo>
                  <a:lnTo>
                    <a:pt x="502996" y="237303"/>
                  </a:lnTo>
                  <a:cubicBezTo>
                    <a:pt x="503102" y="201766"/>
                    <a:pt x="502996" y="123123"/>
                    <a:pt x="502996" y="94735"/>
                  </a:cubicBezTo>
                  <a:cubicBezTo>
                    <a:pt x="562190" y="113029"/>
                    <a:pt x="612341" y="176218"/>
                    <a:pt x="616651" y="237303"/>
                  </a:cubicBezTo>
                  <a:close/>
                  <a:moveTo>
                    <a:pt x="372414" y="39537"/>
                  </a:moveTo>
                  <a:cubicBezTo>
                    <a:pt x="402484" y="36488"/>
                    <a:pt x="464936" y="21453"/>
                    <a:pt x="464516" y="69607"/>
                  </a:cubicBezTo>
                  <a:cubicBezTo>
                    <a:pt x="464516" y="102305"/>
                    <a:pt x="464516" y="201346"/>
                    <a:pt x="464516" y="234149"/>
                  </a:cubicBezTo>
                  <a:cubicBezTo>
                    <a:pt x="464200" y="235201"/>
                    <a:pt x="464095" y="236252"/>
                    <a:pt x="463990" y="237303"/>
                  </a:cubicBezTo>
                  <a:lnTo>
                    <a:pt x="349073" y="237303"/>
                  </a:lnTo>
                  <a:cubicBezTo>
                    <a:pt x="354856" y="206603"/>
                    <a:pt x="329517" y="43848"/>
                    <a:pt x="372309" y="39537"/>
                  </a:cubicBezTo>
                  <a:close/>
                  <a:moveTo>
                    <a:pt x="310487" y="95156"/>
                  </a:moveTo>
                  <a:cubicBezTo>
                    <a:pt x="310487" y="120599"/>
                    <a:pt x="310487" y="210283"/>
                    <a:pt x="310487" y="237303"/>
                  </a:cubicBezTo>
                  <a:lnTo>
                    <a:pt x="197568" y="237303"/>
                  </a:lnTo>
                  <a:cubicBezTo>
                    <a:pt x="199251" y="180108"/>
                    <a:pt x="248981" y="113134"/>
                    <a:pt x="310487" y="95156"/>
                  </a:cubicBezTo>
                  <a:close/>
                  <a:moveTo>
                    <a:pt x="194625" y="430233"/>
                  </a:moveTo>
                  <a:cubicBezTo>
                    <a:pt x="144999" y="430023"/>
                    <a:pt x="144578" y="354743"/>
                    <a:pt x="194625" y="354112"/>
                  </a:cubicBezTo>
                  <a:lnTo>
                    <a:pt x="194625" y="430233"/>
                  </a:lnTo>
                  <a:close/>
                  <a:moveTo>
                    <a:pt x="183795" y="315106"/>
                  </a:moveTo>
                  <a:cubicBezTo>
                    <a:pt x="148258" y="319942"/>
                    <a:pt x="148258" y="271473"/>
                    <a:pt x="184005" y="276625"/>
                  </a:cubicBezTo>
                  <a:cubicBezTo>
                    <a:pt x="332672" y="276625"/>
                    <a:pt x="481233" y="276625"/>
                    <a:pt x="629899" y="276625"/>
                  </a:cubicBezTo>
                  <a:cubicBezTo>
                    <a:pt x="647457" y="276625"/>
                    <a:pt x="656814" y="283144"/>
                    <a:pt x="657130" y="295550"/>
                  </a:cubicBezTo>
                  <a:cubicBezTo>
                    <a:pt x="657445" y="308167"/>
                    <a:pt x="647773" y="315211"/>
                    <a:pt x="629689" y="315211"/>
                  </a:cubicBezTo>
                  <a:cubicBezTo>
                    <a:pt x="481022" y="315211"/>
                    <a:pt x="332461"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8" y="948357"/>
                  </a:lnTo>
                  <a:cubicBezTo>
                    <a:pt x="92009" y="948251"/>
                    <a:pt x="66881" y="948251"/>
                    <a:pt x="40807" y="948251"/>
                  </a:cubicBezTo>
                  <a:cubicBezTo>
                    <a:pt x="39124" y="857517"/>
                    <a:pt x="31870" y="757109"/>
                    <a:pt x="117348" y="699073"/>
                  </a:cubicBezTo>
                  <a:cubicBezTo>
                    <a:pt x="117348" y="699073"/>
                    <a:pt x="180956"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4"/>
                    <a:pt x="287357" y="672367"/>
                  </a:cubicBezTo>
                  <a:cubicBezTo>
                    <a:pt x="319319" y="705696"/>
                    <a:pt x="351176" y="795485"/>
                    <a:pt x="382928" y="829024"/>
                  </a:cubicBezTo>
                  <a:cubicBezTo>
                    <a:pt x="385241" y="831547"/>
                    <a:pt x="387239" y="835543"/>
                    <a:pt x="387344" y="838907"/>
                  </a:cubicBezTo>
                  <a:cubicBezTo>
                    <a:pt x="387659" y="893790"/>
                    <a:pt x="387554" y="892317"/>
                    <a:pt x="387554" y="947936"/>
                  </a:cubicBezTo>
                  <a:close/>
                  <a:moveTo>
                    <a:pt x="313537" y="643875"/>
                  </a:moveTo>
                  <a:cubicBezTo>
                    <a:pt x="306807" y="632625"/>
                    <a:pt x="311854" y="619062"/>
                    <a:pt x="310382" y="605079"/>
                  </a:cubicBezTo>
                  <a:cubicBezTo>
                    <a:pt x="374622" y="636725"/>
                    <a:pt x="438231" y="636936"/>
                    <a:pt x="502996" y="605079"/>
                  </a:cubicBezTo>
                  <a:cubicBezTo>
                    <a:pt x="501525" y="619062"/>
                    <a:pt x="506782" y="633151"/>
                    <a:pt x="499632" y="644295"/>
                  </a:cubicBezTo>
                  <a:cubicBezTo>
                    <a:pt x="467880" y="676573"/>
                    <a:pt x="439913" y="767623"/>
                    <a:pt x="406058" y="797482"/>
                  </a:cubicBezTo>
                  <a:cubicBezTo>
                    <a:pt x="375043" y="764889"/>
                    <a:pt x="344237" y="676363"/>
                    <a:pt x="313537" y="643980"/>
                  </a:cubicBezTo>
                  <a:close/>
                  <a:moveTo>
                    <a:pt x="426351" y="948146"/>
                  </a:moveTo>
                  <a:cubicBezTo>
                    <a:pt x="425299" y="896733"/>
                    <a:pt x="426035" y="893474"/>
                    <a:pt x="426140" y="842482"/>
                  </a:cubicBezTo>
                  <a:cubicBezTo>
                    <a:pt x="426140" y="837435"/>
                    <a:pt x="428664"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8" y="948146"/>
                  </a:moveTo>
                  <a:lnTo>
                    <a:pt x="696242" y="948146"/>
                  </a:lnTo>
                  <a:lnTo>
                    <a:pt x="656604" y="948462"/>
                  </a:lnTo>
                  <a:lnTo>
                    <a:pt x="618544" y="948462"/>
                  </a:lnTo>
                  <a:cubicBezTo>
                    <a:pt x="618544" y="895892"/>
                    <a:pt x="618544" y="741128"/>
                    <a:pt x="618544" y="668267"/>
                  </a:cubicBezTo>
                  <a:cubicBezTo>
                    <a:pt x="631897" y="671526"/>
                    <a:pt x="662071" y="677624"/>
                    <a:pt x="696242" y="699809"/>
                  </a:cubicBezTo>
                  <a:cubicBezTo>
                    <a:pt x="778460" y="753429"/>
                    <a:pt x="774570" y="858673"/>
                    <a:pt x="772678" y="948041"/>
                  </a:cubicBez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2" name="Freihandform: Form 51">
              <a:extLst>
                <a:ext uri="{FF2B5EF4-FFF2-40B4-BE49-F238E27FC236}">
                  <a16:creationId xmlns:a16="http://schemas.microsoft.com/office/drawing/2014/main" xmlns="" id="{1DA2AA3B-BE4A-3F24-1EBB-7773268FD981}"/>
                </a:ext>
              </a:extLst>
            </p:cNvPr>
            <p:cNvSpPr/>
            <p:nvPr/>
          </p:nvSpPr>
          <p:spPr>
            <a:xfrm>
              <a:off x="6887901" y="4202218"/>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9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8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8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7 w 815897"/>
                <a:gd name="connsiteY55" fmla="*/ 948357 h 987542"/>
                <a:gd name="connsiteX56" fmla="*/ 40806 w 815897"/>
                <a:gd name="connsiteY56" fmla="*/ 948251 h 987542"/>
                <a:gd name="connsiteX57" fmla="*/ 117347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6 w 815897"/>
                <a:gd name="connsiteY68" fmla="*/ 643875 h 987542"/>
                <a:gd name="connsiteX69" fmla="*/ 310382 w 815897"/>
                <a:gd name="connsiteY69" fmla="*/ 605079 h 987542"/>
                <a:gd name="connsiteX70" fmla="*/ 502997 w 815897"/>
                <a:gd name="connsiteY70" fmla="*/ 605079 h 987542"/>
                <a:gd name="connsiteX71" fmla="*/ 499632 w 815897"/>
                <a:gd name="connsiteY71" fmla="*/ 644295 h 987542"/>
                <a:gd name="connsiteX72" fmla="*/ 406059 w 815897"/>
                <a:gd name="connsiteY72" fmla="*/ 797482 h 987542"/>
                <a:gd name="connsiteX73" fmla="*/ 313536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8 w 815897"/>
                <a:gd name="connsiteY81" fmla="*/ 948146 h 987542"/>
                <a:gd name="connsiteX82" fmla="*/ 696241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1 w 815897"/>
                <a:gd name="connsiteY86" fmla="*/ 699809 h 987542"/>
                <a:gd name="connsiteX87" fmla="*/ 772678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4"/>
                    <a:pt x="691090" y="606971"/>
                    <a:pt x="541582" y="629050"/>
                  </a:cubicBezTo>
                  <a:cubicBezTo>
                    <a:pt x="543580" y="609810"/>
                    <a:pt x="536010" y="588887"/>
                    <a:pt x="547260" y="573327"/>
                  </a:cubicBezTo>
                  <a:cubicBezTo>
                    <a:pt x="575753" y="546621"/>
                    <a:pt x="596360" y="514975"/>
                    <a:pt x="607820" y="477756"/>
                  </a:cubicBezTo>
                  <a:cubicBezTo>
                    <a:pt x="609923" y="470921"/>
                    <a:pt x="613077" y="469239"/>
                    <a:pt x="619806" y="468924"/>
                  </a:cubicBezTo>
                  <a:cubicBezTo>
                    <a:pt x="690038" y="465980"/>
                    <a:pt x="713695" y="391437"/>
                    <a:pt x="677632" y="338026"/>
                  </a:cubicBezTo>
                  <a:cubicBezTo>
                    <a:pt x="704653" y="310795"/>
                    <a:pt x="700868" y="264219"/>
                    <a:pt x="665962" y="245819"/>
                  </a:cubicBezTo>
                  <a:cubicBezTo>
                    <a:pt x="655237"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9"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8" y="987363"/>
                  </a:cubicBezTo>
                  <a:cubicBezTo>
                    <a:pt x="279892" y="987363"/>
                    <a:pt x="533487" y="987363"/>
                    <a:pt x="787082"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3" y="237303"/>
                  </a:lnTo>
                  <a:cubicBezTo>
                    <a:pt x="354856" y="206603"/>
                    <a:pt x="329518" y="43848"/>
                    <a:pt x="372309" y="39537"/>
                  </a:cubicBezTo>
                  <a:close/>
                  <a:moveTo>
                    <a:pt x="310488" y="95156"/>
                  </a:moveTo>
                  <a:cubicBezTo>
                    <a:pt x="310488" y="120599"/>
                    <a:pt x="310488" y="210283"/>
                    <a:pt x="310488" y="237303"/>
                  </a:cubicBezTo>
                  <a:lnTo>
                    <a:pt x="197568"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4" y="283144"/>
                    <a:pt x="657130" y="295550"/>
                  </a:cubicBezTo>
                  <a:cubicBezTo>
                    <a:pt x="657446"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7" y="948357"/>
                  </a:lnTo>
                  <a:cubicBezTo>
                    <a:pt x="92009" y="948251"/>
                    <a:pt x="66881" y="948251"/>
                    <a:pt x="40806" y="948251"/>
                  </a:cubicBezTo>
                  <a:cubicBezTo>
                    <a:pt x="39124" y="857517"/>
                    <a:pt x="31870" y="757109"/>
                    <a:pt x="117347" y="699073"/>
                  </a:cubicBezTo>
                  <a:cubicBezTo>
                    <a:pt x="117347" y="699073"/>
                    <a:pt x="180957"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90"/>
                    <a:pt x="387554" y="892318"/>
                    <a:pt x="387554" y="947936"/>
                  </a:cubicBezTo>
                  <a:close/>
                  <a:moveTo>
                    <a:pt x="313536" y="643875"/>
                  </a:moveTo>
                  <a:cubicBezTo>
                    <a:pt x="306808" y="632625"/>
                    <a:pt x="311854" y="619062"/>
                    <a:pt x="310382" y="605079"/>
                  </a:cubicBezTo>
                  <a:cubicBezTo>
                    <a:pt x="374622" y="636725"/>
                    <a:pt x="438231" y="636936"/>
                    <a:pt x="502997" y="605079"/>
                  </a:cubicBezTo>
                  <a:cubicBezTo>
                    <a:pt x="501525" y="619062"/>
                    <a:pt x="506782" y="633151"/>
                    <a:pt x="499632" y="644295"/>
                  </a:cubicBezTo>
                  <a:cubicBezTo>
                    <a:pt x="467880" y="676573"/>
                    <a:pt x="439913" y="767623"/>
                    <a:pt x="406059" y="797482"/>
                  </a:cubicBezTo>
                  <a:cubicBezTo>
                    <a:pt x="375043" y="764889"/>
                    <a:pt x="344237" y="676363"/>
                    <a:pt x="313536" y="643980"/>
                  </a:cubicBezTo>
                  <a:close/>
                  <a:moveTo>
                    <a:pt x="426350" y="948146"/>
                  </a:moveTo>
                  <a:cubicBezTo>
                    <a:pt x="425299" y="896733"/>
                    <a:pt x="426035" y="893474"/>
                    <a:pt x="426140" y="842482"/>
                  </a:cubicBezTo>
                  <a:cubicBezTo>
                    <a:pt x="426140" y="837435"/>
                    <a:pt x="428664"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8" y="948146"/>
                  </a:moveTo>
                  <a:lnTo>
                    <a:pt x="696241" y="948146"/>
                  </a:lnTo>
                  <a:lnTo>
                    <a:pt x="656604" y="948462"/>
                  </a:lnTo>
                  <a:lnTo>
                    <a:pt x="618544" y="948462"/>
                  </a:lnTo>
                  <a:cubicBezTo>
                    <a:pt x="618544" y="895892"/>
                    <a:pt x="618544" y="741128"/>
                    <a:pt x="618544" y="668267"/>
                  </a:cubicBezTo>
                  <a:cubicBezTo>
                    <a:pt x="631897" y="671526"/>
                    <a:pt x="662071" y="677624"/>
                    <a:pt x="696241" y="699809"/>
                  </a:cubicBezTo>
                  <a:cubicBezTo>
                    <a:pt x="778460" y="753429"/>
                    <a:pt x="774570" y="858673"/>
                    <a:pt x="772678" y="948041"/>
                  </a:cubicBez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3" name="Freihandform: Form 52">
              <a:extLst>
                <a:ext uri="{FF2B5EF4-FFF2-40B4-BE49-F238E27FC236}">
                  <a16:creationId xmlns:a16="http://schemas.microsoft.com/office/drawing/2014/main" xmlns="" id="{F5C34EF3-0210-B652-EBF0-72460DCE70A7}"/>
                </a:ext>
              </a:extLst>
            </p:cNvPr>
            <p:cNvSpPr/>
            <p:nvPr/>
          </p:nvSpPr>
          <p:spPr>
            <a:xfrm>
              <a:off x="5538445" y="3724993"/>
              <a:ext cx="815897" cy="987542"/>
            </a:xfrm>
            <a:custGeom>
              <a:avLst/>
              <a:gdLst>
                <a:gd name="connsiteX0" fmla="*/ 811053 w 815897"/>
                <a:gd name="connsiteY0" fmla="*/ 873708 h 987542"/>
                <a:gd name="connsiteX1" fmla="*/ 541583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8 h 987542"/>
                <a:gd name="connsiteX9" fmla="*/ 501209 w 815897"/>
                <a:gd name="connsiteY9" fmla="*/ 49420 h 987542"/>
                <a:gd name="connsiteX10" fmla="*/ 454843 w 815897"/>
                <a:gd name="connsiteY10" fmla="*/ 1056 h 987542"/>
                <a:gd name="connsiteX11" fmla="*/ 315009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1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4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9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8 w 815897"/>
                <a:gd name="connsiteY55" fmla="*/ 948357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9 h 987542"/>
                <a:gd name="connsiteX70" fmla="*/ 502997 w 815897"/>
                <a:gd name="connsiteY70" fmla="*/ 605079 h 987542"/>
                <a:gd name="connsiteX71" fmla="*/ 499632 w 815897"/>
                <a:gd name="connsiteY71" fmla="*/ 644295 h 987542"/>
                <a:gd name="connsiteX72" fmla="*/ 406059 w 815897"/>
                <a:gd name="connsiteY72" fmla="*/ 797482 h 987542"/>
                <a:gd name="connsiteX73" fmla="*/ 313537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7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7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4"/>
                    <a:pt x="691090" y="606971"/>
                    <a:pt x="541583" y="629050"/>
                  </a:cubicBezTo>
                  <a:cubicBezTo>
                    <a:pt x="543580" y="609810"/>
                    <a:pt x="536010" y="588887"/>
                    <a:pt x="547260" y="573327"/>
                  </a:cubicBezTo>
                  <a:cubicBezTo>
                    <a:pt x="575753" y="546621"/>
                    <a:pt x="596360" y="514975"/>
                    <a:pt x="607820" y="477756"/>
                  </a:cubicBezTo>
                  <a:cubicBezTo>
                    <a:pt x="609923" y="470922"/>
                    <a:pt x="613077" y="469239"/>
                    <a:pt x="619806" y="468924"/>
                  </a:cubicBezTo>
                  <a:cubicBezTo>
                    <a:pt x="690038" y="465980"/>
                    <a:pt x="713695" y="391437"/>
                    <a:pt x="677632" y="338026"/>
                  </a:cubicBezTo>
                  <a:cubicBezTo>
                    <a:pt x="704653" y="310795"/>
                    <a:pt x="700868" y="264219"/>
                    <a:pt x="665962" y="245819"/>
                  </a:cubicBezTo>
                  <a:cubicBezTo>
                    <a:pt x="655238" y="241193"/>
                    <a:pt x="655448" y="233203"/>
                    <a:pt x="654291" y="223320"/>
                  </a:cubicBezTo>
                  <a:cubicBezTo>
                    <a:pt x="637574" y="139314"/>
                    <a:pt x="589000" y="83170"/>
                    <a:pt x="508043" y="54888"/>
                  </a:cubicBezTo>
                  <a:cubicBezTo>
                    <a:pt x="505415" y="53941"/>
                    <a:pt x="501840" y="51733"/>
                    <a:pt x="501209" y="49420"/>
                  </a:cubicBezTo>
                  <a:cubicBezTo>
                    <a:pt x="494270" y="25028"/>
                    <a:pt x="478815" y="8942"/>
                    <a:pt x="454843" y="1056"/>
                  </a:cubicBezTo>
                  <a:cubicBezTo>
                    <a:pt x="406900" y="5262"/>
                    <a:pt x="334249" y="-18079"/>
                    <a:pt x="315009"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7"/>
                    <a:pt x="2431" y="845846"/>
                  </a:cubicBezTo>
                  <a:cubicBezTo>
                    <a:pt x="8319" y="876231"/>
                    <a:pt x="-17861" y="992725"/>
                    <a:pt x="26297" y="987363"/>
                  </a:cubicBezTo>
                  <a:cubicBezTo>
                    <a:pt x="279892" y="987363"/>
                    <a:pt x="533487" y="987363"/>
                    <a:pt x="787081"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4" y="237303"/>
                  </a:lnTo>
                  <a:cubicBezTo>
                    <a:pt x="354856" y="206603"/>
                    <a:pt x="329518" y="43848"/>
                    <a:pt x="372309" y="39537"/>
                  </a:cubicBezTo>
                  <a:close/>
                  <a:moveTo>
                    <a:pt x="310488" y="95156"/>
                  </a:moveTo>
                  <a:cubicBezTo>
                    <a:pt x="310488" y="120599"/>
                    <a:pt x="310488" y="210283"/>
                    <a:pt x="310488" y="237303"/>
                  </a:cubicBezTo>
                  <a:lnTo>
                    <a:pt x="197569"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5" y="283144"/>
                    <a:pt x="657130" y="295550"/>
                  </a:cubicBezTo>
                  <a:cubicBezTo>
                    <a:pt x="657446"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8" y="948357"/>
                  </a:lnTo>
                  <a:cubicBezTo>
                    <a:pt x="92009" y="948251"/>
                    <a:pt x="66881" y="948251"/>
                    <a:pt x="40807" y="948251"/>
                  </a:cubicBezTo>
                  <a:cubicBezTo>
                    <a:pt x="39124" y="857517"/>
                    <a:pt x="31870" y="757109"/>
                    <a:pt x="117348" y="699073"/>
                  </a:cubicBezTo>
                  <a:cubicBezTo>
                    <a:pt x="117348" y="699073"/>
                    <a:pt x="180957"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90"/>
                    <a:pt x="387554" y="892318"/>
                    <a:pt x="387554" y="947936"/>
                  </a:cubicBezTo>
                  <a:close/>
                  <a:moveTo>
                    <a:pt x="313537" y="643875"/>
                  </a:moveTo>
                  <a:cubicBezTo>
                    <a:pt x="306808" y="632625"/>
                    <a:pt x="311854" y="619062"/>
                    <a:pt x="310382" y="605079"/>
                  </a:cubicBezTo>
                  <a:cubicBezTo>
                    <a:pt x="374622" y="636725"/>
                    <a:pt x="438231" y="636936"/>
                    <a:pt x="502997" y="605079"/>
                  </a:cubicBezTo>
                  <a:cubicBezTo>
                    <a:pt x="501525" y="619062"/>
                    <a:pt x="506782" y="633151"/>
                    <a:pt x="499632" y="644295"/>
                  </a:cubicBezTo>
                  <a:cubicBezTo>
                    <a:pt x="467880" y="676573"/>
                    <a:pt x="439913" y="767623"/>
                    <a:pt x="406059" y="797482"/>
                  </a:cubicBezTo>
                  <a:cubicBezTo>
                    <a:pt x="375043" y="764889"/>
                    <a:pt x="344237" y="676363"/>
                    <a:pt x="313537" y="643980"/>
                  </a:cubicBezTo>
                  <a:close/>
                  <a:moveTo>
                    <a:pt x="426350" y="948146"/>
                  </a:moveTo>
                  <a:cubicBezTo>
                    <a:pt x="425299" y="896733"/>
                    <a:pt x="426035" y="893474"/>
                    <a:pt x="426140" y="842482"/>
                  </a:cubicBezTo>
                  <a:cubicBezTo>
                    <a:pt x="426140" y="837435"/>
                    <a:pt x="428663"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7" y="948146"/>
                  </a:moveTo>
                  <a:lnTo>
                    <a:pt x="696242" y="948146"/>
                  </a:lnTo>
                  <a:lnTo>
                    <a:pt x="656604" y="948462"/>
                  </a:lnTo>
                  <a:lnTo>
                    <a:pt x="618544" y="948462"/>
                  </a:lnTo>
                  <a:cubicBezTo>
                    <a:pt x="618544" y="895892"/>
                    <a:pt x="618544" y="741128"/>
                    <a:pt x="618544" y="668267"/>
                  </a:cubicBezTo>
                  <a:cubicBezTo>
                    <a:pt x="631897" y="671526"/>
                    <a:pt x="662071" y="677624"/>
                    <a:pt x="696242" y="699809"/>
                  </a:cubicBezTo>
                  <a:cubicBezTo>
                    <a:pt x="778460" y="753429"/>
                    <a:pt x="774570" y="858673"/>
                    <a:pt x="772677" y="948041"/>
                  </a:cubicBez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4" name="Freihandform: Form 53">
              <a:extLst>
                <a:ext uri="{FF2B5EF4-FFF2-40B4-BE49-F238E27FC236}">
                  <a16:creationId xmlns:a16="http://schemas.microsoft.com/office/drawing/2014/main" xmlns="" id="{BC708CC1-9A0F-D912-50CB-9AE3EC21D456}"/>
                </a:ext>
              </a:extLst>
            </p:cNvPr>
            <p:cNvSpPr/>
            <p:nvPr/>
          </p:nvSpPr>
          <p:spPr>
            <a:xfrm>
              <a:off x="4184889" y="4202218"/>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9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8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8 w 815897"/>
                <a:gd name="connsiteY55" fmla="*/ 948357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9 h 987542"/>
                <a:gd name="connsiteX70" fmla="*/ 502997 w 815897"/>
                <a:gd name="connsiteY70" fmla="*/ 605079 h 987542"/>
                <a:gd name="connsiteX71" fmla="*/ 499632 w 815897"/>
                <a:gd name="connsiteY71" fmla="*/ 644295 h 987542"/>
                <a:gd name="connsiteX72" fmla="*/ 406059 w 815897"/>
                <a:gd name="connsiteY72" fmla="*/ 797482 h 987542"/>
                <a:gd name="connsiteX73" fmla="*/ 313537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8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8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4"/>
                    <a:pt x="691090" y="606971"/>
                    <a:pt x="541582" y="629050"/>
                  </a:cubicBezTo>
                  <a:cubicBezTo>
                    <a:pt x="543580" y="609810"/>
                    <a:pt x="536010" y="588887"/>
                    <a:pt x="547260" y="573327"/>
                  </a:cubicBezTo>
                  <a:cubicBezTo>
                    <a:pt x="575753" y="546621"/>
                    <a:pt x="596360" y="514975"/>
                    <a:pt x="607820" y="477756"/>
                  </a:cubicBezTo>
                  <a:cubicBezTo>
                    <a:pt x="609923" y="470921"/>
                    <a:pt x="613077" y="469239"/>
                    <a:pt x="619806" y="468924"/>
                  </a:cubicBezTo>
                  <a:cubicBezTo>
                    <a:pt x="690038" y="465980"/>
                    <a:pt x="713695" y="391437"/>
                    <a:pt x="677632" y="338026"/>
                  </a:cubicBezTo>
                  <a:cubicBezTo>
                    <a:pt x="704653" y="310795"/>
                    <a:pt x="700868" y="264219"/>
                    <a:pt x="665962" y="245819"/>
                  </a:cubicBezTo>
                  <a:cubicBezTo>
                    <a:pt x="655238"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9"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7" y="987363"/>
                  </a:cubicBezTo>
                  <a:cubicBezTo>
                    <a:pt x="279892" y="987363"/>
                    <a:pt x="533487" y="987363"/>
                    <a:pt x="787082"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3" y="237303"/>
                  </a:lnTo>
                  <a:cubicBezTo>
                    <a:pt x="354856" y="206603"/>
                    <a:pt x="329518" y="43848"/>
                    <a:pt x="372309" y="39537"/>
                  </a:cubicBezTo>
                  <a:close/>
                  <a:moveTo>
                    <a:pt x="310488" y="95156"/>
                  </a:moveTo>
                  <a:cubicBezTo>
                    <a:pt x="310488" y="120599"/>
                    <a:pt x="310488" y="210283"/>
                    <a:pt x="310488" y="237303"/>
                  </a:cubicBezTo>
                  <a:lnTo>
                    <a:pt x="197568"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5" y="283144"/>
                    <a:pt x="657130" y="295550"/>
                  </a:cubicBezTo>
                  <a:cubicBezTo>
                    <a:pt x="657445"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8" y="948357"/>
                  </a:lnTo>
                  <a:cubicBezTo>
                    <a:pt x="92009" y="948251"/>
                    <a:pt x="66881" y="948251"/>
                    <a:pt x="40807" y="948251"/>
                  </a:cubicBezTo>
                  <a:cubicBezTo>
                    <a:pt x="39124" y="857517"/>
                    <a:pt x="31870" y="757109"/>
                    <a:pt x="117348" y="699073"/>
                  </a:cubicBezTo>
                  <a:cubicBezTo>
                    <a:pt x="117348" y="699073"/>
                    <a:pt x="180957"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90"/>
                    <a:pt x="387554" y="892318"/>
                    <a:pt x="387554" y="947936"/>
                  </a:cubicBezTo>
                  <a:close/>
                  <a:moveTo>
                    <a:pt x="313537" y="643875"/>
                  </a:moveTo>
                  <a:cubicBezTo>
                    <a:pt x="306808" y="632625"/>
                    <a:pt x="311854" y="619062"/>
                    <a:pt x="310382" y="605079"/>
                  </a:cubicBezTo>
                  <a:cubicBezTo>
                    <a:pt x="374622" y="636725"/>
                    <a:pt x="438231" y="636936"/>
                    <a:pt x="502997" y="605079"/>
                  </a:cubicBezTo>
                  <a:cubicBezTo>
                    <a:pt x="501525" y="619062"/>
                    <a:pt x="506782" y="633151"/>
                    <a:pt x="499632" y="644295"/>
                  </a:cubicBezTo>
                  <a:cubicBezTo>
                    <a:pt x="467880" y="676573"/>
                    <a:pt x="439913" y="767623"/>
                    <a:pt x="406059" y="797482"/>
                  </a:cubicBezTo>
                  <a:cubicBezTo>
                    <a:pt x="375043" y="764889"/>
                    <a:pt x="344237" y="676363"/>
                    <a:pt x="313537" y="643980"/>
                  </a:cubicBezTo>
                  <a:close/>
                  <a:moveTo>
                    <a:pt x="426350" y="948146"/>
                  </a:moveTo>
                  <a:cubicBezTo>
                    <a:pt x="425299" y="896733"/>
                    <a:pt x="426035" y="893474"/>
                    <a:pt x="426140" y="842482"/>
                  </a:cubicBezTo>
                  <a:cubicBezTo>
                    <a:pt x="426140" y="837435"/>
                    <a:pt x="428663"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8" y="948146"/>
                  </a:moveTo>
                  <a:lnTo>
                    <a:pt x="696242" y="948146"/>
                  </a:lnTo>
                  <a:lnTo>
                    <a:pt x="656604" y="948462"/>
                  </a:lnTo>
                  <a:lnTo>
                    <a:pt x="618544" y="948462"/>
                  </a:lnTo>
                  <a:cubicBezTo>
                    <a:pt x="618544" y="895892"/>
                    <a:pt x="618544" y="741128"/>
                    <a:pt x="618544" y="668267"/>
                  </a:cubicBezTo>
                  <a:cubicBezTo>
                    <a:pt x="631897" y="671526"/>
                    <a:pt x="662071" y="677624"/>
                    <a:pt x="696242" y="699809"/>
                  </a:cubicBezTo>
                  <a:cubicBezTo>
                    <a:pt x="778460" y="753429"/>
                    <a:pt x="774570" y="858673"/>
                    <a:pt x="772678" y="948041"/>
                  </a:cubicBez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5" name="Freihandform: Form 54">
              <a:extLst>
                <a:ext uri="{FF2B5EF4-FFF2-40B4-BE49-F238E27FC236}">
                  <a16:creationId xmlns:a16="http://schemas.microsoft.com/office/drawing/2014/main" xmlns="" id="{63DEFFC1-0A15-9CC2-C3B0-D845F2901929}"/>
                </a:ext>
              </a:extLst>
            </p:cNvPr>
            <p:cNvSpPr/>
            <p:nvPr/>
          </p:nvSpPr>
          <p:spPr>
            <a:xfrm>
              <a:off x="3666555" y="5605189"/>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5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8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9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6 h 987542"/>
                <a:gd name="connsiteX55" fmla="*/ 117348 w 815897"/>
                <a:gd name="connsiteY55" fmla="*/ 948356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6 h 987542"/>
                <a:gd name="connsiteX60" fmla="*/ 156249 w 815897"/>
                <a:gd name="connsiteY60" fmla="*/ 948356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8 h 987542"/>
                <a:gd name="connsiteX70" fmla="*/ 502997 w 815897"/>
                <a:gd name="connsiteY70" fmla="*/ 605078 h 987542"/>
                <a:gd name="connsiteX71" fmla="*/ 499632 w 815897"/>
                <a:gd name="connsiteY71" fmla="*/ 644295 h 987542"/>
                <a:gd name="connsiteX72" fmla="*/ 406059 w 815897"/>
                <a:gd name="connsiteY72" fmla="*/ 797482 h 987542"/>
                <a:gd name="connsiteX73" fmla="*/ 313537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2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7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7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3"/>
                    <a:pt x="691090" y="606971"/>
                    <a:pt x="541582" y="629050"/>
                  </a:cubicBezTo>
                  <a:cubicBezTo>
                    <a:pt x="543580" y="609810"/>
                    <a:pt x="536010" y="588887"/>
                    <a:pt x="547260" y="573327"/>
                  </a:cubicBezTo>
                  <a:cubicBezTo>
                    <a:pt x="575753" y="546621"/>
                    <a:pt x="596360" y="514975"/>
                    <a:pt x="607820" y="477755"/>
                  </a:cubicBezTo>
                  <a:cubicBezTo>
                    <a:pt x="609923" y="470921"/>
                    <a:pt x="613077" y="469239"/>
                    <a:pt x="619806" y="468924"/>
                  </a:cubicBezTo>
                  <a:cubicBezTo>
                    <a:pt x="690038" y="465980"/>
                    <a:pt x="713695" y="391437"/>
                    <a:pt x="677632" y="338026"/>
                  </a:cubicBezTo>
                  <a:cubicBezTo>
                    <a:pt x="704653" y="310795"/>
                    <a:pt x="700868" y="264219"/>
                    <a:pt x="665962" y="245819"/>
                  </a:cubicBezTo>
                  <a:cubicBezTo>
                    <a:pt x="655238"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8"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7" y="987363"/>
                  </a:cubicBezTo>
                  <a:cubicBezTo>
                    <a:pt x="279892" y="987363"/>
                    <a:pt x="533487" y="987363"/>
                    <a:pt x="787082"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3" y="237303"/>
                  </a:lnTo>
                  <a:cubicBezTo>
                    <a:pt x="354856" y="206603"/>
                    <a:pt x="329518" y="43848"/>
                    <a:pt x="372309" y="39537"/>
                  </a:cubicBezTo>
                  <a:close/>
                  <a:moveTo>
                    <a:pt x="310488" y="95156"/>
                  </a:moveTo>
                  <a:cubicBezTo>
                    <a:pt x="310488" y="120599"/>
                    <a:pt x="310488" y="210283"/>
                    <a:pt x="310488" y="237303"/>
                  </a:cubicBezTo>
                  <a:lnTo>
                    <a:pt x="197569"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5" y="283144"/>
                    <a:pt x="657130" y="295550"/>
                  </a:cubicBezTo>
                  <a:cubicBezTo>
                    <a:pt x="657445"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6"/>
                  </a:moveTo>
                  <a:lnTo>
                    <a:pt x="117348" y="948356"/>
                  </a:lnTo>
                  <a:cubicBezTo>
                    <a:pt x="92009" y="948251"/>
                    <a:pt x="66881" y="948251"/>
                    <a:pt x="40807" y="948251"/>
                  </a:cubicBezTo>
                  <a:cubicBezTo>
                    <a:pt x="39124" y="857517"/>
                    <a:pt x="31870" y="757109"/>
                    <a:pt x="117348" y="699073"/>
                  </a:cubicBezTo>
                  <a:cubicBezTo>
                    <a:pt x="117348" y="699073"/>
                    <a:pt x="180957" y="674891"/>
                    <a:pt x="194835" y="668267"/>
                  </a:cubicBezTo>
                  <a:cubicBezTo>
                    <a:pt x="194835" y="740813"/>
                    <a:pt x="194835" y="896733"/>
                    <a:pt x="194835" y="948356"/>
                  </a:cubicBezTo>
                  <a:lnTo>
                    <a:pt x="156249" y="948356"/>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89"/>
                    <a:pt x="387554" y="892318"/>
                    <a:pt x="387554" y="947936"/>
                  </a:cubicBezTo>
                  <a:close/>
                  <a:moveTo>
                    <a:pt x="313537" y="643875"/>
                  </a:moveTo>
                  <a:cubicBezTo>
                    <a:pt x="306808" y="632625"/>
                    <a:pt x="311854" y="619062"/>
                    <a:pt x="310382" y="605078"/>
                  </a:cubicBezTo>
                  <a:cubicBezTo>
                    <a:pt x="374622" y="636725"/>
                    <a:pt x="438231" y="636935"/>
                    <a:pt x="502997" y="605078"/>
                  </a:cubicBezTo>
                  <a:cubicBezTo>
                    <a:pt x="501525" y="619062"/>
                    <a:pt x="506782" y="633150"/>
                    <a:pt x="499632" y="644295"/>
                  </a:cubicBezTo>
                  <a:cubicBezTo>
                    <a:pt x="467880" y="676573"/>
                    <a:pt x="439913" y="767623"/>
                    <a:pt x="406059" y="797482"/>
                  </a:cubicBezTo>
                  <a:cubicBezTo>
                    <a:pt x="375043" y="764889"/>
                    <a:pt x="344237" y="676363"/>
                    <a:pt x="313537" y="643980"/>
                  </a:cubicBezTo>
                  <a:close/>
                  <a:moveTo>
                    <a:pt x="426350" y="948146"/>
                  </a:moveTo>
                  <a:cubicBezTo>
                    <a:pt x="425299" y="896733"/>
                    <a:pt x="426035" y="893474"/>
                    <a:pt x="426140" y="842482"/>
                  </a:cubicBezTo>
                  <a:cubicBezTo>
                    <a:pt x="426140" y="837435"/>
                    <a:pt x="428663" y="831232"/>
                    <a:pt x="432133" y="827552"/>
                  </a:cubicBezTo>
                  <a:cubicBezTo>
                    <a:pt x="462098" y="795380"/>
                    <a:pt x="492693" y="707589"/>
                    <a:pt x="522763" y="675522"/>
                  </a:cubicBezTo>
                  <a:cubicBezTo>
                    <a:pt x="538113" y="660592"/>
                    <a:pt x="559666" y="670580"/>
                    <a:pt x="579958" y="667741"/>
                  </a:cubicBezTo>
                  <a:cubicBezTo>
                    <a:pt x="579958" y="739866"/>
                    <a:pt x="579748" y="889689"/>
                    <a:pt x="579958" y="948251"/>
                  </a:cubicBezTo>
                  <a:lnTo>
                    <a:pt x="426245" y="948251"/>
                  </a:lnTo>
                  <a:close/>
                  <a:moveTo>
                    <a:pt x="772677" y="948146"/>
                  </a:moveTo>
                  <a:lnTo>
                    <a:pt x="696242" y="948146"/>
                  </a:lnTo>
                  <a:lnTo>
                    <a:pt x="656604" y="948462"/>
                  </a:lnTo>
                  <a:lnTo>
                    <a:pt x="618544" y="948462"/>
                  </a:lnTo>
                  <a:cubicBezTo>
                    <a:pt x="618544" y="895892"/>
                    <a:pt x="618544" y="741128"/>
                    <a:pt x="618544" y="668267"/>
                  </a:cubicBezTo>
                  <a:cubicBezTo>
                    <a:pt x="631897" y="671526"/>
                    <a:pt x="662072" y="677624"/>
                    <a:pt x="696242" y="699809"/>
                  </a:cubicBezTo>
                  <a:cubicBezTo>
                    <a:pt x="778460" y="753429"/>
                    <a:pt x="774570" y="858673"/>
                    <a:pt x="772677" y="948041"/>
                  </a:cubicBez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6" name="Freihandform: Form 55">
              <a:extLst>
                <a:ext uri="{FF2B5EF4-FFF2-40B4-BE49-F238E27FC236}">
                  <a16:creationId xmlns:a16="http://schemas.microsoft.com/office/drawing/2014/main" xmlns="" id="{5837D17A-0732-6EA8-B77D-2D72CA4D7692}"/>
                </a:ext>
              </a:extLst>
            </p:cNvPr>
            <p:cNvSpPr/>
            <p:nvPr/>
          </p:nvSpPr>
          <p:spPr>
            <a:xfrm>
              <a:off x="5821176" y="5046172"/>
              <a:ext cx="252648" cy="1163149"/>
            </a:xfrm>
            <a:custGeom>
              <a:avLst/>
              <a:gdLst>
                <a:gd name="connsiteX0" fmla="*/ 0 w 252648"/>
                <a:gd name="connsiteY0" fmla="*/ 126377 h 1163149"/>
                <a:gd name="connsiteX1" fmla="*/ 0 w 252648"/>
                <a:gd name="connsiteY1" fmla="*/ 233618 h 1163149"/>
                <a:gd name="connsiteX2" fmla="*/ 89053 w 252648"/>
                <a:gd name="connsiteY2" fmla="*/ 144461 h 1163149"/>
                <a:gd name="connsiteX3" fmla="*/ 89053 w 252648"/>
                <a:gd name="connsiteY3" fmla="*/ 1163150 h 1163149"/>
                <a:gd name="connsiteX4" fmla="*/ 163596 w 252648"/>
                <a:gd name="connsiteY4" fmla="*/ 1163150 h 1163149"/>
                <a:gd name="connsiteX5" fmla="*/ 163596 w 252648"/>
                <a:gd name="connsiteY5" fmla="*/ 144461 h 1163149"/>
                <a:gd name="connsiteX6" fmla="*/ 252649 w 252648"/>
                <a:gd name="connsiteY6" fmla="*/ 233618 h 1163149"/>
                <a:gd name="connsiteX7" fmla="*/ 252649 w 252648"/>
                <a:gd name="connsiteY7" fmla="*/ 126377 h 1163149"/>
                <a:gd name="connsiteX8" fmla="*/ 126377 w 252648"/>
                <a:gd name="connsiteY8" fmla="*/ 0 h 1163149"/>
                <a:gd name="connsiteX9" fmla="*/ 0 w 252648"/>
                <a:gd name="connsiteY9" fmla="*/ 126377 h 1163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648" h="1163149">
                  <a:moveTo>
                    <a:pt x="0" y="126377"/>
                  </a:moveTo>
                  <a:lnTo>
                    <a:pt x="0" y="233618"/>
                  </a:lnTo>
                  <a:lnTo>
                    <a:pt x="89053" y="144461"/>
                  </a:lnTo>
                  <a:lnTo>
                    <a:pt x="89053" y="1163150"/>
                  </a:lnTo>
                  <a:lnTo>
                    <a:pt x="163596" y="1163150"/>
                  </a:lnTo>
                  <a:lnTo>
                    <a:pt x="163596" y="144461"/>
                  </a:lnTo>
                  <a:lnTo>
                    <a:pt x="252649" y="233618"/>
                  </a:lnTo>
                  <a:lnTo>
                    <a:pt x="252649" y="126377"/>
                  </a:lnTo>
                  <a:lnTo>
                    <a:pt x="126377" y="0"/>
                  </a:lnTo>
                  <a:lnTo>
                    <a:pt x="0" y="126377"/>
                  </a:lnTo>
                  <a:close/>
                </a:path>
              </a:pathLst>
            </a:custGeom>
            <a:solidFill>
              <a:schemeClr val="bg1">
                <a:lumMod val="75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7" name="Freihandform: Form 56">
              <a:extLst>
                <a:ext uri="{FF2B5EF4-FFF2-40B4-BE49-F238E27FC236}">
                  <a16:creationId xmlns:a16="http://schemas.microsoft.com/office/drawing/2014/main" xmlns="" id="{AEC6E4FE-0F92-EF92-FA42-DFCF11016BAE}"/>
                </a:ext>
              </a:extLst>
            </p:cNvPr>
            <p:cNvSpPr/>
            <p:nvPr/>
          </p:nvSpPr>
          <p:spPr>
            <a:xfrm>
              <a:off x="6321531" y="5361588"/>
              <a:ext cx="567433" cy="911447"/>
            </a:xfrm>
            <a:custGeom>
              <a:avLst/>
              <a:gdLst>
                <a:gd name="connsiteX0" fmla="*/ 516336 w 567433"/>
                <a:gd name="connsiteY0" fmla="*/ 265581 h 911447"/>
                <a:gd name="connsiteX1" fmla="*/ 567434 w 567433"/>
                <a:gd name="connsiteY1" fmla="*/ 171271 h 911447"/>
                <a:gd name="connsiteX2" fmla="*/ 516442 w 567433"/>
                <a:gd name="connsiteY2" fmla="*/ 0 h 911447"/>
                <a:gd name="connsiteX3" fmla="*/ 345171 w 567433"/>
                <a:gd name="connsiteY3" fmla="*/ 50992 h 911447"/>
                <a:gd name="connsiteX4" fmla="*/ 294178 w 567433"/>
                <a:gd name="connsiteY4" fmla="*/ 145302 h 911447"/>
                <a:gd name="connsiteX5" fmla="*/ 414878 w 567433"/>
                <a:gd name="connsiteY5" fmla="*/ 109344 h 911447"/>
                <a:gd name="connsiteX6" fmla="*/ 0 w 567433"/>
                <a:gd name="connsiteY6" fmla="*/ 876016 h 911447"/>
                <a:gd name="connsiteX7" fmla="*/ 65501 w 567433"/>
                <a:gd name="connsiteY7" fmla="*/ 911448 h 911447"/>
                <a:gd name="connsiteX8" fmla="*/ 480484 w 567433"/>
                <a:gd name="connsiteY8" fmla="*/ 144776 h 911447"/>
                <a:gd name="connsiteX9" fmla="*/ 516336 w 567433"/>
                <a:gd name="connsiteY9" fmla="*/ 265581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33" h="911447">
                  <a:moveTo>
                    <a:pt x="516336" y="265581"/>
                  </a:moveTo>
                  <a:lnTo>
                    <a:pt x="567434" y="171271"/>
                  </a:lnTo>
                  <a:lnTo>
                    <a:pt x="516442" y="0"/>
                  </a:lnTo>
                  <a:lnTo>
                    <a:pt x="345171" y="50992"/>
                  </a:lnTo>
                  <a:lnTo>
                    <a:pt x="294178" y="145302"/>
                  </a:lnTo>
                  <a:lnTo>
                    <a:pt x="414878" y="109344"/>
                  </a:lnTo>
                  <a:lnTo>
                    <a:pt x="0" y="876016"/>
                  </a:lnTo>
                  <a:lnTo>
                    <a:pt x="65501" y="911448"/>
                  </a:lnTo>
                  <a:lnTo>
                    <a:pt x="480484" y="144776"/>
                  </a:lnTo>
                  <a:lnTo>
                    <a:pt x="516336" y="265581"/>
                  </a:lnTo>
                  <a:close/>
                </a:path>
              </a:pathLst>
            </a:custGeom>
            <a:solidFill>
              <a:schemeClr val="bg1">
                <a:lumMod val="75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8" name="Freihandform: Form 57">
              <a:extLst>
                <a:ext uri="{FF2B5EF4-FFF2-40B4-BE49-F238E27FC236}">
                  <a16:creationId xmlns:a16="http://schemas.microsoft.com/office/drawing/2014/main" xmlns="" id="{8A076701-1E10-A2B9-EADE-B52F65576C5C}"/>
                </a:ext>
              </a:extLst>
            </p:cNvPr>
            <p:cNvSpPr/>
            <p:nvPr/>
          </p:nvSpPr>
          <p:spPr>
            <a:xfrm>
              <a:off x="6621177" y="6113014"/>
              <a:ext cx="700434" cy="509922"/>
            </a:xfrm>
            <a:custGeom>
              <a:avLst/>
              <a:gdLst>
                <a:gd name="connsiteX0" fmla="*/ 525694 w 700434"/>
                <a:gd name="connsiteY0" fmla="*/ 0 h 509922"/>
                <a:gd name="connsiteX1" fmla="*/ 435695 w 700434"/>
                <a:gd name="connsiteY1" fmla="*/ 58352 h 509922"/>
                <a:gd name="connsiteX2" fmla="*/ 559023 w 700434"/>
                <a:gd name="connsiteY2" fmla="*/ 84532 h 509922"/>
                <a:gd name="connsiteX3" fmla="*/ 0 w 700434"/>
                <a:gd name="connsiteY3" fmla="*/ 447470 h 509922"/>
                <a:gd name="connsiteX4" fmla="*/ 40478 w 700434"/>
                <a:gd name="connsiteY4" fmla="*/ 509923 h 509922"/>
                <a:gd name="connsiteX5" fmla="*/ 599501 w 700434"/>
                <a:gd name="connsiteY5" fmla="*/ 147089 h 509922"/>
                <a:gd name="connsiteX6" fmla="*/ 573322 w 700434"/>
                <a:gd name="connsiteY6" fmla="*/ 270312 h 509922"/>
                <a:gd name="connsiteX7" fmla="*/ 663215 w 700434"/>
                <a:gd name="connsiteY7" fmla="*/ 211855 h 509922"/>
                <a:gd name="connsiteX8" fmla="*/ 700435 w 700434"/>
                <a:gd name="connsiteY8" fmla="*/ 37114 h 509922"/>
                <a:gd name="connsiteX9" fmla="*/ 525694 w 700434"/>
                <a:gd name="connsiteY9" fmla="*/ 0 h 50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434" h="509922">
                  <a:moveTo>
                    <a:pt x="525694" y="0"/>
                  </a:moveTo>
                  <a:lnTo>
                    <a:pt x="435695" y="58352"/>
                  </a:lnTo>
                  <a:lnTo>
                    <a:pt x="559023" y="84532"/>
                  </a:lnTo>
                  <a:lnTo>
                    <a:pt x="0" y="447470"/>
                  </a:lnTo>
                  <a:lnTo>
                    <a:pt x="40478" y="509923"/>
                  </a:lnTo>
                  <a:lnTo>
                    <a:pt x="599501" y="147089"/>
                  </a:lnTo>
                  <a:lnTo>
                    <a:pt x="573322" y="270312"/>
                  </a:lnTo>
                  <a:lnTo>
                    <a:pt x="663215" y="211855"/>
                  </a:lnTo>
                  <a:lnTo>
                    <a:pt x="700435" y="37114"/>
                  </a:lnTo>
                  <a:lnTo>
                    <a:pt x="525694" y="0"/>
                  </a:lnTo>
                  <a:close/>
                </a:path>
              </a:pathLst>
            </a:custGeom>
            <a:solidFill>
              <a:schemeClr val="bg1">
                <a:lumMod val="75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9" name="Freihandform: Form 58">
              <a:extLst>
                <a:ext uri="{FF2B5EF4-FFF2-40B4-BE49-F238E27FC236}">
                  <a16:creationId xmlns:a16="http://schemas.microsoft.com/office/drawing/2014/main" xmlns="" id="{9AF2C442-BCF2-0921-3A15-DF38758679DD}"/>
                </a:ext>
              </a:extLst>
            </p:cNvPr>
            <p:cNvSpPr/>
            <p:nvPr/>
          </p:nvSpPr>
          <p:spPr>
            <a:xfrm>
              <a:off x="5010136" y="5361588"/>
              <a:ext cx="567328" cy="911447"/>
            </a:xfrm>
            <a:custGeom>
              <a:avLst/>
              <a:gdLst>
                <a:gd name="connsiteX0" fmla="*/ 273256 w 567328"/>
                <a:gd name="connsiteY0" fmla="*/ 145302 h 911447"/>
                <a:gd name="connsiteX1" fmla="*/ 222158 w 567328"/>
                <a:gd name="connsiteY1" fmla="*/ 50992 h 911447"/>
                <a:gd name="connsiteX2" fmla="*/ 50992 w 567328"/>
                <a:gd name="connsiteY2" fmla="*/ 0 h 911447"/>
                <a:gd name="connsiteX3" fmla="*/ 0 w 567328"/>
                <a:gd name="connsiteY3" fmla="*/ 171271 h 911447"/>
                <a:gd name="connsiteX4" fmla="*/ 51097 w 567328"/>
                <a:gd name="connsiteY4" fmla="*/ 265581 h 911447"/>
                <a:gd name="connsiteX5" fmla="*/ 86950 w 567328"/>
                <a:gd name="connsiteY5" fmla="*/ 144776 h 911447"/>
                <a:gd name="connsiteX6" fmla="*/ 501827 w 567328"/>
                <a:gd name="connsiteY6" fmla="*/ 911448 h 911447"/>
                <a:gd name="connsiteX7" fmla="*/ 567329 w 567328"/>
                <a:gd name="connsiteY7" fmla="*/ 876016 h 911447"/>
                <a:gd name="connsiteX8" fmla="*/ 152451 w 567328"/>
                <a:gd name="connsiteY8" fmla="*/ 109344 h 911447"/>
                <a:gd name="connsiteX9" fmla="*/ 273256 w 567328"/>
                <a:gd name="connsiteY9" fmla="*/ 145302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328" h="911447">
                  <a:moveTo>
                    <a:pt x="273256" y="145302"/>
                  </a:moveTo>
                  <a:lnTo>
                    <a:pt x="222158" y="50992"/>
                  </a:lnTo>
                  <a:lnTo>
                    <a:pt x="50992" y="0"/>
                  </a:lnTo>
                  <a:lnTo>
                    <a:pt x="0" y="171271"/>
                  </a:lnTo>
                  <a:lnTo>
                    <a:pt x="51097" y="265581"/>
                  </a:lnTo>
                  <a:lnTo>
                    <a:pt x="86950" y="144776"/>
                  </a:lnTo>
                  <a:lnTo>
                    <a:pt x="501827" y="911448"/>
                  </a:lnTo>
                  <a:lnTo>
                    <a:pt x="567329" y="876016"/>
                  </a:lnTo>
                  <a:lnTo>
                    <a:pt x="152451" y="109344"/>
                  </a:lnTo>
                  <a:lnTo>
                    <a:pt x="273256" y="145302"/>
                  </a:lnTo>
                  <a:close/>
                </a:path>
              </a:pathLst>
            </a:custGeom>
            <a:solidFill>
              <a:schemeClr val="bg1">
                <a:lumMod val="75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0" name="Freihandform: Form 59">
              <a:extLst>
                <a:ext uri="{FF2B5EF4-FFF2-40B4-BE49-F238E27FC236}">
                  <a16:creationId xmlns:a16="http://schemas.microsoft.com/office/drawing/2014/main" xmlns="" id="{4A6C24F9-EF15-0984-FFA7-759665E05D04}"/>
                </a:ext>
              </a:extLst>
            </p:cNvPr>
            <p:cNvSpPr/>
            <p:nvPr/>
          </p:nvSpPr>
          <p:spPr>
            <a:xfrm>
              <a:off x="4577490" y="6113014"/>
              <a:ext cx="700434" cy="509922"/>
            </a:xfrm>
            <a:custGeom>
              <a:avLst/>
              <a:gdLst>
                <a:gd name="connsiteX0" fmla="*/ 264634 w 700434"/>
                <a:gd name="connsiteY0" fmla="*/ 58352 h 509922"/>
                <a:gd name="connsiteX1" fmla="*/ 174741 w 700434"/>
                <a:gd name="connsiteY1" fmla="*/ 0 h 509922"/>
                <a:gd name="connsiteX2" fmla="*/ 0 w 700434"/>
                <a:gd name="connsiteY2" fmla="*/ 37114 h 509922"/>
                <a:gd name="connsiteX3" fmla="*/ 37114 w 700434"/>
                <a:gd name="connsiteY3" fmla="*/ 211855 h 509922"/>
                <a:gd name="connsiteX4" fmla="*/ 127113 w 700434"/>
                <a:gd name="connsiteY4" fmla="*/ 270312 h 509922"/>
                <a:gd name="connsiteX5" fmla="*/ 100828 w 700434"/>
                <a:gd name="connsiteY5" fmla="*/ 147089 h 509922"/>
                <a:gd name="connsiteX6" fmla="*/ 659851 w 700434"/>
                <a:gd name="connsiteY6" fmla="*/ 509923 h 509922"/>
                <a:gd name="connsiteX7" fmla="*/ 700434 w 700434"/>
                <a:gd name="connsiteY7" fmla="*/ 447470 h 509922"/>
                <a:gd name="connsiteX8" fmla="*/ 141412 w 700434"/>
                <a:gd name="connsiteY8" fmla="*/ 84532 h 509922"/>
                <a:gd name="connsiteX9" fmla="*/ 264634 w 700434"/>
                <a:gd name="connsiteY9" fmla="*/ 58352 h 50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434" h="509922">
                  <a:moveTo>
                    <a:pt x="264634" y="58352"/>
                  </a:moveTo>
                  <a:lnTo>
                    <a:pt x="174741" y="0"/>
                  </a:lnTo>
                  <a:lnTo>
                    <a:pt x="0" y="37114"/>
                  </a:lnTo>
                  <a:lnTo>
                    <a:pt x="37114" y="211855"/>
                  </a:lnTo>
                  <a:lnTo>
                    <a:pt x="127113" y="270312"/>
                  </a:lnTo>
                  <a:lnTo>
                    <a:pt x="100828" y="147089"/>
                  </a:lnTo>
                  <a:lnTo>
                    <a:pt x="659851" y="509923"/>
                  </a:lnTo>
                  <a:lnTo>
                    <a:pt x="700434" y="447470"/>
                  </a:lnTo>
                  <a:lnTo>
                    <a:pt x="141412" y="84532"/>
                  </a:lnTo>
                  <a:lnTo>
                    <a:pt x="264634" y="58352"/>
                  </a:lnTo>
                  <a:close/>
                </a:path>
              </a:pathLst>
            </a:custGeom>
            <a:solidFill>
              <a:schemeClr val="bg1">
                <a:lumMod val="75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9" name="Freihandform: Form 68">
              <a:extLst>
                <a:ext uri="{FF2B5EF4-FFF2-40B4-BE49-F238E27FC236}">
                  <a16:creationId xmlns:a16="http://schemas.microsoft.com/office/drawing/2014/main" xmlns="" id="{8E1759E7-97E5-8803-584F-BFA7A3AFF5D5}"/>
                </a:ext>
              </a:extLst>
            </p:cNvPr>
            <p:cNvSpPr/>
            <p:nvPr/>
          </p:nvSpPr>
          <p:spPr>
            <a:xfrm>
              <a:off x="4853899" y="6493932"/>
              <a:ext cx="2159234" cy="1558050"/>
            </a:xfrm>
            <a:custGeom>
              <a:avLst/>
              <a:gdLst>
                <a:gd name="connsiteX0" fmla="*/ 2106770 w 2159234"/>
                <a:gd name="connsiteY0" fmla="*/ 1452807 h 1558050"/>
                <a:gd name="connsiteX1" fmla="*/ 2061771 w 2159234"/>
                <a:gd name="connsiteY1" fmla="*/ 1452807 h 1558050"/>
                <a:gd name="connsiteX2" fmla="*/ 2061771 w 2159234"/>
                <a:gd name="connsiteY2" fmla="*/ 1170299 h 1558050"/>
                <a:gd name="connsiteX3" fmla="*/ 2030440 w 2159234"/>
                <a:gd name="connsiteY3" fmla="*/ 1122251 h 1558050"/>
                <a:gd name="connsiteX4" fmla="*/ 1671601 w 2159234"/>
                <a:gd name="connsiteY4" fmla="*/ 963596 h 1558050"/>
                <a:gd name="connsiteX5" fmla="*/ 1671601 w 2159234"/>
                <a:gd name="connsiteY5" fmla="*/ 182416 h 1558050"/>
                <a:gd name="connsiteX6" fmla="*/ 1489185 w 2159234"/>
                <a:gd name="connsiteY6" fmla="*/ 0 h 1558050"/>
                <a:gd name="connsiteX7" fmla="*/ 673414 w 2159234"/>
                <a:gd name="connsiteY7" fmla="*/ 0 h 1558050"/>
                <a:gd name="connsiteX8" fmla="*/ 490998 w 2159234"/>
                <a:gd name="connsiteY8" fmla="*/ 181995 h 1558050"/>
                <a:gd name="connsiteX9" fmla="*/ 489631 w 2159234"/>
                <a:gd name="connsiteY9" fmla="*/ 727875 h 1558050"/>
                <a:gd name="connsiteX10" fmla="*/ 123433 w 2159234"/>
                <a:gd name="connsiteY10" fmla="*/ 943620 h 1558050"/>
                <a:gd name="connsiteX11" fmla="*/ 97569 w 2159234"/>
                <a:gd name="connsiteY11" fmla="*/ 988935 h 1558050"/>
                <a:gd name="connsiteX12" fmla="*/ 97569 w 2159234"/>
                <a:gd name="connsiteY12" fmla="*/ 1452912 h 1558050"/>
                <a:gd name="connsiteX13" fmla="*/ 52569 w 2159234"/>
                <a:gd name="connsiteY13" fmla="*/ 1452912 h 1558050"/>
                <a:gd name="connsiteX14" fmla="*/ 0 w 2159234"/>
                <a:gd name="connsiteY14" fmla="*/ 1505482 h 1558050"/>
                <a:gd name="connsiteX15" fmla="*/ 52569 w 2159234"/>
                <a:gd name="connsiteY15" fmla="*/ 1558051 h 1558050"/>
                <a:gd name="connsiteX16" fmla="*/ 2106665 w 2159234"/>
                <a:gd name="connsiteY16" fmla="*/ 1558051 h 1558050"/>
                <a:gd name="connsiteX17" fmla="*/ 2159235 w 2159234"/>
                <a:gd name="connsiteY17" fmla="*/ 1505482 h 1558050"/>
                <a:gd name="connsiteX18" fmla="*/ 2106665 w 2159234"/>
                <a:gd name="connsiteY18" fmla="*/ 1452912 h 1558050"/>
                <a:gd name="connsiteX19" fmla="*/ 673519 w 2159234"/>
                <a:gd name="connsiteY19" fmla="*/ 105139 h 1558050"/>
                <a:gd name="connsiteX20" fmla="*/ 1489291 w 2159234"/>
                <a:gd name="connsiteY20" fmla="*/ 105139 h 1558050"/>
                <a:gd name="connsiteX21" fmla="*/ 1566567 w 2159234"/>
                <a:gd name="connsiteY21" fmla="*/ 182416 h 1558050"/>
                <a:gd name="connsiteX22" fmla="*/ 1566567 w 2159234"/>
                <a:gd name="connsiteY22" fmla="*/ 1452807 h 1558050"/>
                <a:gd name="connsiteX23" fmla="*/ 1347669 w 2159234"/>
                <a:gd name="connsiteY23" fmla="*/ 1452807 h 1558050"/>
                <a:gd name="connsiteX24" fmla="*/ 1347669 w 2159234"/>
                <a:gd name="connsiteY24" fmla="*/ 1077146 h 1558050"/>
                <a:gd name="connsiteX25" fmla="*/ 1332949 w 2159234"/>
                <a:gd name="connsiteY25" fmla="*/ 1040663 h 1558050"/>
                <a:gd name="connsiteX26" fmla="*/ 1083245 w 2159234"/>
                <a:gd name="connsiteY26" fmla="*/ 932896 h 1558050"/>
                <a:gd name="connsiteX27" fmla="*/ 831437 w 2159234"/>
                <a:gd name="connsiteY27" fmla="*/ 1035722 h 1558050"/>
                <a:gd name="connsiteX28" fmla="*/ 827232 w 2159234"/>
                <a:gd name="connsiteY28" fmla="*/ 1039927 h 1558050"/>
                <a:gd name="connsiteX29" fmla="*/ 811881 w 2159234"/>
                <a:gd name="connsiteY29" fmla="*/ 1077146 h 1558050"/>
                <a:gd name="connsiteX30" fmla="*/ 811881 w 2159234"/>
                <a:gd name="connsiteY30" fmla="*/ 1452807 h 1558050"/>
                <a:gd name="connsiteX31" fmla="*/ 593088 w 2159234"/>
                <a:gd name="connsiteY31" fmla="*/ 1452807 h 1558050"/>
                <a:gd name="connsiteX32" fmla="*/ 596242 w 2159234"/>
                <a:gd name="connsiteY32" fmla="*/ 182205 h 1558050"/>
                <a:gd name="connsiteX33" fmla="*/ 673519 w 2159234"/>
                <a:gd name="connsiteY33" fmla="*/ 105139 h 1558050"/>
                <a:gd name="connsiteX34" fmla="*/ 1242530 w 2159234"/>
                <a:gd name="connsiteY34" fmla="*/ 1452807 h 1558050"/>
                <a:gd name="connsiteX35" fmla="*/ 917020 w 2159234"/>
                <a:gd name="connsiteY35" fmla="*/ 1452807 h 1558050"/>
                <a:gd name="connsiteX36" fmla="*/ 917020 w 2159234"/>
                <a:gd name="connsiteY36" fmla="*/ 1099646 h 1558050"/>
                <a:gd name="connsiteX37" fmla="*/ 1082193 w 2159234"/>
                <a:gd name="connsiteY37" fmla="*/ 1038140 h 1558050"/>
                <a:gd name="connsiteX38" fmla="*/ 1242530 w 2159234"/>
                <a:gd name="connsiteY38" fmla="*/ 1099541 h 1558050"/>
                <a:gd name="connsiteX39" fmla="*/ 1242530 w 2159234"/>
                <a:gd name="connsiteY39" fmla="*/ 1452807 h 1558050"/>
                <a:gd name="connsiteX40" fmla="*/ 202813 w 2159234"/>
                <a:gd name="connsiteY40" fmla="*/ 1018900 h 1558050"/>
                <a:gd name="connsiteX41" fmla="*/ 489421 w 2159234"/>
                <a:gd name="connsiteY41" fmla="*/ 850047 h 1558050"/>
                <a:gd name="connsiteX42" fmla="*/ 487949 w 2159234"/>
                <a:gd name="connsiteY42" fmla="*/ 1452807 h 1558050"/>
                <a:gd name="connsiteX43" fmla="*/ 202813 w 2159234"/>
                <a:gd name="connsiteY43" fmla="*/ 1452807 h 1558050"/>
                <a:gd name="connsiteX44" fmla="*/ 202813 w 2159234"/>
                <a:gd name="connsiteY44" fmla="*/ 1018900 h 1558050"/>
                <a:gd name="connsiteX45" fmla="*/ 1671706 w 2159234"/>
                <a:gd name="connsiteY45" fmla="*/ 1452807 h 1558050"/>
                <a:gd name="connsiteX46" fmla="*/ 1671706 w 2159234"/>
                <a:gd name="connsiteY46" fmla="*/ 1078513 h 1558050"/>
                <a:gd name="connsiteX47" fmla="*/ 1956632 w 2159234"/>
                <a:gd name="connsiteY47" fmla="*/ 1204575 h 1558050"/>
                <a:gd name="connsiteX48" fmla="*/ 1956632 w 2159234"/>
                <a:gd name="connsiteY48" fmla="*/ 1452807 h 1558050"/>
                <a:gd name="connsiteX49" fmla="*/ 1671706 w 2159234"/>
                <a:gd name="connsiteY49" fmla="*/ 1452807 h 155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59234" h="1558050">
                  <a:moveTo>
                    <a:pt x="2106770" y="1452807"/>
                  </a:moveTo>
                  <a:lnTo>
                    <a:pt x="2061771" y="1452807"/>
                  </a:lnTo>
                  <a:lnTo>
                    <a:pt x="2061771" y="1170299"/>
                  </a:lnTo>
                  <a:cubicBezTo>
                    <a:pt x="2061771" y="1149482"/>
                    <a:pt x="2049470" y="1130662"/>
                    <a:pt x="2030440" y="1122251"/>
                  </a:cubicBezTo>
                  <a:lnTo>
                    <a:pt x="1671601" y="963596"/>
                  </a:lnTo>
                  <a:lnTo>
                    <a:pt x="1671601" y="182416"/>
                  </a:lnTo>
                  <a:cubicBezTo>
                    <a:pt x="1671601" y="81798"/>
                    <a:pt x="1589803" y="0"/>
                    <a:pt x="1489185" y="0"/>
                  </a:cubicBezTo>
                  <a:lnTo>
                    <a:pt x="673414" y="0"/>
                  </a:lnTo>
                  <a:cubicBezTo>
                    <a:pt x="573111" y="0"/>
                    <a:pt x="491208" y="81587"/>
                    <a:pt x="490998" y="181995"/>
                  </a:cubicBezTo>
                  <a:lnTo>
                    <a:pt x="489631" y="727875"/>
                  </a:lnTo>
                  <a:lnTo>
                    <a:pt x="123433" y="943620"/>
                  </a:lnTo>
                  <a:cubicBezTo>
                    <a:pt x="107347" y="953083"/>
                    <a:pt x="97569" y="970326"/>
                    <a:pt x="97569" y="988935"/>
                  </a:cubicBezTo>
                  <a:lnTo>
                    <a:pt x="97569" y="1452912"/>
                  </a:lnTo>
                  <a:lnTo>
                    <a:pt x="52569" y="1452912"/>
                  </a:lnTo>
                  <a:cubicBezTo>
                    <a:pt x="23551" y="1452912"/>
                    <a:pt x="0" y="1476463"/>
                    <a:pt x="0" y="1505482"/>
                  </a:cubicBezTo>
                  <a:cubicBezTo>
                    <a:pt x="0" y="1534500"/>
                    <a:pt x="23551" y="1558051"/>
                    <a:pt x="52569" y="1558051"/>
                  </a:cubicBezTo>
                  <a:lnTo>
                    <a:pt x="2106665" y="1558051"/>
                  </a:lnTo>
                  <a:cubicBezTo>
                    <a:pt x="2135684" y="1558051"/>
                    <a:pt x="2159235" y="1534500"/>
                    <a:pt x="2159235" y="1505482"/>
                  </a:cubicBezTo>
                  <a:cubicBezTo>
                    <a:pt x="2159235" y="1476463"/>
                    <a:pt x="2135684" y="1452912"/>
                    <a:pt x="2106665" y="1452912"/>
                  </a:cubicBezTo>
                  <a:close/>
                  <a:moveTo>
                    <a:pt x="673519" y="105139"/>
                  </a:moveTo>
                  <a:lnTo>
                    <a:pt x="1489291" y="105139"/>
                  </a:lnTo>
                  <a:cubicBezTo>
                    <a:pt x="1531872" y="105139"/>
                    <a:pt x="1566567" y="139834"/>
                    <a:pt x="1566567" y="182416"/>
                  </a:cubicBezTo>
                  <a:lnTo>
                    <a:pt x="1566567" y="1452807"/>
                  </a:lnTo>
                  <a:lnTo>
                    <a:pt x="1347669" y="1452807"/>
                  </a:lnTo>
                  <a:lnTo>
                    <a:pt x="1347669" y="1077146"/>
                  </a:lnTo>
                  <a:cubicBezTo>
                    <a:pt x="1347669" y="1063584"/>
                    <a:pt x="1342412" y="1050546"/>
                    <a:pt x="1332949" y="1040663"/>
                  </a:cubicBezTo>
                  <a:cubicBezTo>
                    <a:pt x="1267027" y="972113"/>
                    <a:pt x="1178395" y="933842"/>
                    <a:pt x="1083245" y="932896"/>
                  </a:cubicBezTo>
                  <a:cubicBezTo>
                    <a:pt x="987989" y="931950"/>
                    <a:pt x="898726" y="968538"/>
                    <a:pt x="831437" y="1035722"/>
                  </a:cubicBezTo>
                  <a:lnTo>
                    <a:pt x="827232" y="1039927"/>
                  </a:lnTo>
                  <a:cubicBezTo>
                    <a:pt x="817349" y="1049810"/>
                    <a:pt x="811881" y="1063163"/>
                    <a:pt x="811881" y="1077146"/>
                  </a:cubicBezTo>
                  <a:lnTo>
                    <a:pt x="811881" y="1452807"/>
                  </a:lnTo>
                  <a:lnTo>
                    <a:pt x="593088" y="1452807"/>
                  </a:lnTo>
                  <a:lnTo>
                    <a:pt x="596242" y="182205"/>
                  </a:lnTo>
                  <a:cubicBezTo>
                    <a:pt x="596347" y="139729"/>
                    <a:pt x="631043" y="105139"/>
                    <a:pt x="673519" y="105139"/>
                  </a:cubicBezTo>
                  <a:close/>
                  <a:moveTo>
                    <a:pt x="1242530" y="1452807"/>
                  </a:moveTo>
                  <a:lnTo>
                    <a:pt x="917020" y="1452807"/>
                  </a:lnTo>
                  <a:lnTo>
                    <a:pt x="917020" y="1099646"/>
                  </a:lnTo>
                  <a:cubicBezTo>
                    <a:pt x="962650" y="1059273"/>
                    <a:pt x="1021318" y="1037299"/>
                    <a:pt x="1082193" y="1038140"/>
                  </a:cubicBezTo>
                  <a:cubicBezTo>
                    <a:pt x="1142017" y="1038771"/>
                    <a:pt x="1198161" y="1060429"/>
                    <a:pt x="1242530" y="1099541"/>
                  </a:cubicBezTo>
                  <a:lnTo>
                    <a:pt x="1242530" y="1452807"/>
                  </a:lnTo>
                  <a:close/>
                  <a:moveTo>
                    <a:pt x="202813" y="1018900"/>
                  </a:moveTo>
                  <a:lnTo>
                    <a:pt x="489421" y="850047"/>
                  </a:lnTo>
                  <a:lnTo>
                    <a:pt x="487949" y="1452807"/>
                  </a:lnTo>
                  <a:lnTo>
                    <a:pt x="202813" y="1452807"/>
                  </a:lnTo>
                  <a:lnTo>
                    <a:pt x="202813" y="1018900"/>
                  </a:lnTo>
                  <a:close/>
                  <a:moveTo>
                    <a:pt x="1671706" y="1452807"/>
                  </a:moveTo>
                  <a:lnTo>
                    <a:pt x="1671706" y="1078513"/>
                  </a:lnTo>
                  <a:lnTo>
                    <a:pt x="1956632" y="1204575"/>
                  </a:lnTo>
                  <a:lnTo>
                    <a:pt x="1956632" y="1452807"/>
                  </a:lnTo>
                  <a:lnTo>
                    <a:pt x="1671706" y="1452807"/>
                  </a:ln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0" name="Freihandform: Form 69">
              <a:extLst>
                <a:ext uri="{FF2B5EF4-FFF2-40B4-BE49-F238E27FC236}">
                  <a16:creationId xmlns:a16="http://schemas.microsoft.com/office/drawing/2014/main" xmlns="" id="{77F1A045-A2E3-AAFA-BA4A-266731F7D40D}"/>
                </a:ext>
              </a:extLst>
            </p:cNvPr>
            <p:cNvSpPr/>
            <p:nvPr/>
          </p:nvSpPr>
          <p:spPr>
            <a:xfrm>
              <a:off x="5622569" y="6807246"/>
              <a:ext cx="621685" cy="105138"/>
            </a:xfrm>
            <a:custGeom>
              <a:avLst/>
              <a:gdLst>
                <a:gd name="connsiteX0" fmla="*/ 52569 w 621685"/>
                <a:gd name="connsiteY0" fmla="*/ 105139 h 105138"/>
                <a:gd name="connsiteX1" fmla="*/ 569116 w 621685"/>
                <a:gd name="connsiteY1" fmla="*/ 105139 h 105138"/>
                <a:gd name="connsiteX2" fmla="*/ 621686 w 621685"/>
                <a:gd name="connsiteY2" fmla="*/ 52569 h 105138"/>
                <a:gd name="connsiteX3" fmla="*/ 569116 w 621685"/>
                <a:gd name="connsiteY3" fmla="*/ 0 h 105138"/>
                <a:gd name="connsiteX4" fmla="*/ 52569 w 621685"/>
                <a:gd name="connsiteY4" fmla="*/ 0 h 105138"/>
                <a:gd name="connsiteX5" fmla="*/ 0 w 621685"/>
                <a:gd name="connsiteY5" fmla="*/ 52569 h 105138"/>
                <a:gd name="connsiteX6" fmla="*/ 52569 w 621685"/>
                <a:gd name="connsiteY6" fmla="*/ 105139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1685" h="105138">
                  <a:moveTo>
                    <a:pt x="52569" y="105139"/>
                  </a:moveTo>
                  <a:lnTo>
                    <a:pt x="569116" y="105139"/>
                  </a:lnTo>
                  <a:cubicBezTo>
                    <a:pt x="598134" y="105139"/>
                    <a:pt x="621686" y="81588"/>
                    <a:pt x="621686" y="52569"/>
                  </a:cubicBezTo>
                  <a:cubicBezTo>
                    <a:pt x="621686" y="23551"/>
                    <a:pt x="598134" y="0"/>
                    <a:pt x="569116" y="0"/>
                  </a:cubicBezTo>
                  <a:lnTo>
                    <a:pt x="52569" y="0"/>
                  </a:lnTo>
                  <a:cubicBezTo>
                    <a:pt x="23551" y="0"/>
                    <a:pt x="0" y="23551"/>
                    <a:pt x="0" y="52569"/>
                  </a:cubicBezTo>
                  <a:cubicBezTo>
                    <a:pt x="0" y="81588"/>
                    <a:pt x="23551" y="105139"/>
                    <a:pt x="52569" y="105139"/>
                  </a:cubicBez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1" name="Freihandform: Form 70">
              <a:extLst>
                <a:ext uri="{FF2B5EF4-FFF2-40B4-BE49-F238E27FC236}">
                  <a16:creationId xmlns:a16="http://schemas.microsoft.com/office/drawing/2014/main" xmlns="" id="{2806718D-B0DB-3925-1572-26B632F56309}"/>
                </a:ext>
              </a:extLst>
            </p:cNvPr>
            <p:cNvSpPr/>
            <p:nvPr/>
          </p:nvSpPr>
          <p:spPr>
            <a:xfrm>
              <a:off x="5622569" y="7062522"/>
              <a:ext cx="621685" cy="105138"/>
            </a:xfrm>
            <a:custGeom>
              <a:avLst/>
              <a:gdLst>
                <a:gd name="connsiteX0" fmla="*/ 52569 w 621685"/>
                <a:gd name="connsiteY0" fmla="*/ 105139 h 105138"/>
                <a:gd name="connsiteX1" fmla="*/ 569116 w 621685"/>
                <a:gd name="connsiteY1" fmla="*/ 105139 h 105138"/>
                <a:gd name="connsiteX2" fmla="*/ 621686 w 621685"/>
                <a:gd name="connsiteY2" fmla="*/ 52569 h 105138"/>
                <a:gd name="connsiteX3" fmla="*/ 569116 w 621685"/>
                <a:gd name="connsiteY3" fmla="*/ 0 h 105138"/>
                <a:gd name="connsiteX4" fmla="*/ 52569 w 621685"/>
                <a:gd name="connsiteY4" fmla="*/ 0 h 105138"/>
                <a:gd name="connsiteX5" fmla="*/ 0 w 621685"/>
                <a:gd name="connsiteY5" fmla="*/ 52569 h 105138"/>
                <a:gd name="connsiteX6" fmla="*/ 52569 w 621685"/>
                <a:gd name="connsiteY6" fmla="*/ 105139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1685" h="105138">
                  <a:moveTo>
                    <a:pt x="52569" y="105139"/>
                  </a:moveTo>
                  <a:lnTo>
                    <a:pt x="569116" y="105139"/>
                  </a:lnTo>
                  <a:cubicBezTo>
                    <a:pt x="598134" y="105139"/>
                    <a:pt x="621686" y="81588"/>
                    <a:pt x="621686" y="52569"/>
                  </a:cubicBezTo>
                  <a:cubicBezTo>
                    <a:pt x="621686" y="23551"/>
                    <a:pt x="598134" y="0"/>
                    <a:pt x="569116" y="0"/>
                  </a:cubicBezTo>
                  <a:lnTo>
                    <a:pt x="52569" y="0"/>
                  </a:lnTo>
                  <a:cubicBezTo>
                    <a:pt x="23551" y="0"/>
                    <a:pt x="0" y="23551"/>
                    <a:pt x="0" y="52569"/>
                  </a:cubicBezTo>
                  <a:cubicBezTo>
                    <a:pt x="0" y="81588"/>
                    <a:pt x="23551" y="105139"/>
                    <a:pt x="52569" y="105139"/>
                  </a:cubicBezTo>
                  <a:close/>
                </a:path>
              </a:pathLst>
            </a:custGeom>
            <a:solidFill>
              <a:schemeClr val="bg1">
                <a:lumMod val="50000"/>
              </a:schemeClr>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grpSp>
      <p:grpSp>
        <p:nvGrpSpPr>
          <p:cNvPr id="85" name="Gruppieren 84">
            <a:extLst>
              <a:ext uri="{FF2B5EF4-FFF2-40B4-BE49-F238E27FC236}">
                <a16:creationId xmlns:a16="http://schemas.microsoft.com/office/drawing/2014/main" xmlns="" id="{E39C99D1-217C-F708-F020-7C82047D8B4A}"/>
              </a:ext>
            </a:extLst>
          </p:cNvPr>
          <p:cNvGrpSpPr/>
          <p:nvPr/>
        </p:nvGrpSpPr>
        <p:grpSpPr>
          <a:xfrm>
            <a:off x="11896676" y="4005214"/>
            <a:ext cx="4772879" cy="4034457"/>
            <a:chOff x="11949819" y="3992366"/>
            <a:chExt cx="4772879" cy="4034457"/>
          </a:xfrm>
        </p:grpSpPr>
        <p:sp>
          <p:nvSpPr>
            <p:cNvPr id="8" name="Freihandform: Form 7">
              <a:extLst>
                <a:ext uri="{FF2B5EF4-FFF2-40B4-BE49-F238E27FC236}">
                  <a16:creationId xmlns:a16="http://schemas.microsoft.com/office/drawing/2014/main" xmlns="" id="{86B9405D-18D7-C297-7687-AA8E68943614}"/>
                </a:ext>
              </a:extLst>
            </p:cNvPr>
            <p:cNvSpPr/>
            <p:nvPr/>
          </p:nvSpPr>
          <p:spPr>
            <a:xfrm>
              <a:off x="13680960" y="6453452"/>
              <a:ext cx="1299864" cy="1573371"/>
            </a:xfrm>
            <a:custGeom>
              <a:avLst/>
              <a:gdLst>
                <a:gd name="connsiteX0" fmla="*/ 1292019 w 1299864"/>
                <a:gd name="connsiteY0" fmla="*/ 1391828 h 1573371"/>
                <a:gd name="connsiteX1" fmla="*/ 862633 w 1299864"/>
                <a:gd name="connsiteY1" fmla="*/ 1002079 h 1573371"/>
                <a:gd name="connsiteX2" fmla="*/ 871674 w 1299864"/>
                <a:gd name="connsiteY2" fmla="*/ 913237 h 1573371"/>
                <a:gd name="connsiteX3" fmla="*/ 968191 w 1299864"/>
                <a:gd name="connsiteY3" fmla="*/ 760996 h 1573371"/>
                <a:gd name="connsiteX4" fmla="*/ 987327 w 1299864"/>
                <a:gd name="connsiteY4" fmla="*/ 747012 h 1573371"/>
                <a:gd name="connsiteX5" fmla="*/ 1079429 w 1299864"/>
                <a:gd name="connsiteY5" fmla="*/ 538522 h 1573371"/>
                <a:gd name="connsiteX6" fmla="*/ 1060819 w 1299864"/>
                <a:gd name="connsiteY6" fmla="*/ 391643 h 1573371"/>
                <a:gd name="connsiteX7" fmla="*/ 1042314 w 1299864"/>
                <a:gd name="connsiteY7" fmla="*/ 355791 h 1573371"/>
                <a:gd name="connsiteX8" fmla="*/ 809432 w 1299864"/>
                <a:gd name="connsiteY8" fmla="*/ 87477 h 1573371"/>
                <a:gd name="connsiteX9" fmla="*/ 798497 w 1299864"/>
                <a:gd name="connsiteY9" fmla="*/ 78750 h 1573371"/>
                <a:gd name="connsiteX10" fmla="*/ 724690 w 1299864"/>
                <a:gd name="connsiteY10" fmla="*/ 1684 h 1573371"/>
                <a:gd name="connsiteX11" fmla="*/ 501901 w 1299864"/>
                <a:gd name="connsiteY11" fmla="*/ 67396 h 1573371"/>
                <a:gd name="connsiteX12" fmla="*/ 476563 w 1299864"/>
                <a:gd name="connsiteY12" fmla="*/ 91367 h 1573371"/>
                <a:gd name="connsiteX13" fmla="*/ 252196 w 1299864"/>
                <a:gd name="connsiteY13" fmla="*/ 369564 h 1573371"/>
                <a:gd name="connsiteX14" fmla="*/ 237792 w 1299864"/>
                <a:gd name="connsiteY14" fmla="*/ 390277 h 1573371"/>
                <a:gd name="connsiteX15" fmla="*/ 214557 w 1299864"/>
                <a:gd name="connsiteY15" fmla="*/ 543359 h 1573371"/>
                <a:gd name="connsiteX16" fmla="*/ 309918 w 1299864"/>
                <a:gd name="connsiteY16" fmla="*/ 747012 h 1573371"/>
                <a:gd name="connsiteX17" fmla="*/ 327686 w 1299864"/>
                <a:gd name="connsiteY17" fmla="*/ 760996 h 1573371"/>
                <a:gd name="connsiteX18" fmla="*/ 425570 w 1299864"/>
                <a:gd name="connsiteY18" fmla="*/ 914183 h 1573371"/>
                <a:gd name="connsiteX19" fmla="*/ 433035 w 1299864"/>
                <a:gd name="connsiteY19" fmla="*/ 1002289 h 1573371"/>
                <a:gd name="connsiteX20" fmla="*/ 3859 w 1299864"/>
                <a:gd name="connsiteY20" fmla="*/ 1347670 h 1573371"/>
                <a:gd name="connsiteX21" fmla="*/ 41919 w 1299864"/>
                <a:gd name="connsiteY21" fmla="*/ 1573087 h 1573371"/>
                <a:gd name="connsiteX22" fmla="*/ 1253959 w 1299864"/>
                <a:gd name="connsiteY22" fmla="*/ 1573087 h 1573371"/>
                <a:gd name="connsiteX23" fmla="*/ 1292124 w 1299864"/>
                <a:gd name="connsiteY23" fmla="*/ 1392144 h 1573371"/>
                <a:gd name="connsiteX24" fmla="*/ 985539 w 1299864"/>
                <a:gd name="connsiteY24" fmla="*/ 685191 h 1573371"/>
                <a:gd name="connsiteX25" fmla="*/ 985539 w 1299864"/>
                <a:gd name="connsiteY25" fmla="*/ 563861 h 1573371"/>
                <a:gd name="connsiteX26" fmla="*/ 985539 w 1299864"/>
                <a:gd name="connsiteY26" fmla="*/ 685191 h 1573371"/>
                <a:gd name="connsiteX27" fmla="*/ 982281 w 1299864"/>
                <a:gd name="connsiteY27" fmla="*/ 377870 h 1573371"/>
                <a:gd name="connsiteX28" fmla="*/ 801125 w 1299864"/>
                <a:gd name="connsiteY28" fmla="*/ 377870 h 1573371"/>
                <a:gd name="connsiteX29" fmla="*/ 801125 w 1299864"/>
                <a:gd name="connsiteY29" fmla="*/ 150771 h 1573371"/>
                <a:gd name="connsiteX30" fmla="*/ 982175 w 1299864"/>
                <a:gd name="connsiteY30" fmla="*/ 377870 h 1573371"/>
                <a:gd name="connsiteX31" fmla="*/ 593057 w 1299864"/>
                <a:gd name="connsiteY31" fmla="*/ 62770 h 1573371"/>
                <a:gd name="connsiteX32" fmla="*/ 739830 w 1299864"/>
                <a:gd name="connsiteY32" fmla="*/ 110608 h 1573371"/>
                <a:gd name="connsiteX33" fmla="*/ 739830 w 1299864"/>
                <a:gd name="connsiteY33" fmla="*/ 372719 h 1573371"/>
                <a:gd name="connsiteX34" fmla="*/ 738989 w 1299864"/>
                <a:gd name="connsiteY34" fmla="*/ 377765 h 1573371"/>
                <a:gd name="connsiteX35" fmla="*/ 555942 w 1299864"/>
                <a:gd name="connsiteY35" fmla="*/ 377765 h 1573371"/>
                <a:gd name="connsiteX36" fmla="*/ 593057 w 1299864"/>
                <a:gd name="connsiteY36" fmla="*/ 62664 h 1573371"/>
                <a:gd name="connsiteX37" fmla="*/ 494331 w 1299864"/>
                <a:gd name="connsiteY37" fmla="*/ 151401 h 1573371"/>
                <a:gd name="connsiteX38" fmla="*/ 494331 w 1299864"/>
                <a:gd name="connsiteY38" fmla="*/ 377870 h 1573371"/>
                <a:gd name="connsiteX39" fmla="*/ 314544 w 1299864"/>
                <a:gd name="connsiteY39" fmla="*/ 377870 h 1573371"/>
                <a:gd name="connsiteX40" fmla="*/ 494331 w 1299864"/>
                <a:gd name="connsiteY40" fmla="*/ 151401 h 1573371"/>
                <a:gd name="connsiteX41" fmla="*/ 309708 w 1299864"/>
                <a:gd name="connsiteY41" fmla="*/ 685191 h 1573371"/>
                <a:gd name="connsiteX42" fmla="*/ 309708 w 1299864"/>
                <a:gd name="connsiteY42" fmla="*/ 563966 h 1573371"/>
                <a:gd name="connsiteX43" fmla="*/ 309708 w 1299864"/>
                <a:gd name="connsiteY43" fmla="*/ 685191 h 1573371"/>
                <a:gd name="connsiteX44" fmla="*/ 292360 w 1299864"/>
                <a:gd name="connsiteY44" fmla="*/ 501829 h 1573371"/>
                <a:gd name="connsiteX45" fmla="*/ 292675 w 1299864"/>
                <a:gd name="connsiteY45" fmla="*/ 440428 h 1573371"/>
                <a:gd name="connsiteX46" fmla="*/ 1002993 w 1299864"/>
                <a:gd name="connsiteY46" fmla="*/ 440428 h 1573371"/>
                <a:gd name="connsiteX47" fmla="*/ 1046310 w 1299864"/>
                <a:gd name="connsiteY47" fmla="*/ 470498 h 1573371"/>
                <a:gd name="connsiteX48" fmla="*/ 1002572 w 1299864"/>
                <a:gd name="connsiteY48" fmla="*/ 501724 h 1573371"/>
                <a:gd name="connsiteX49" fmla="*/ 292254 w 1299864"/>
                <a:gd name="connsiteY49" fmla="*/ 501724 h 1573371"/>
                <a:gd name="connsiteX50" fmla="*/ 371424 w 1299864"/>
                <a:gd name="connsiteY50" fmla="*/ 644713 h 1573371"/>
                <a:gd name="connsiteX51" fmla="*/ 371424 w 1299864"/>
                <a:gd name="connsiteY51" fmla="*/ 563756 h 1573371"/>
                <a:gd name="connsiteX52" fmla="*/ 921615 w 1299864"/>
                <a:gd name="connsiteY52" fmla="*/ 563756 h 1573371"/>
                <a:gd name="connsiteX53" fmla="*/ 371319 w 1299864"/>
                <a:gd name="connsiteY53" fmla="*/ 644713 h 1573371"/>
                <a:gd name="connsiteX54" fmla="*/ 248727 w 1299864"/>
                <a:gd name="connsiteY54" fmla="*/ 1510740 h 1573371"/>
                <a:gd name="connsiteX55" fmla="*/ 186590 w 1299864"/>
                <a:gd name="connsiteY55" fmla="*/ 1510530 h 1573371"/>
                <a:gd name="connsiteX56" fmla="*/ 64524 w 1299864"/>
                <a:gd name="connsiteY56" fmla="*/ 1510530 h 1573371"/>
                <a:gd name="connsiteX57" fmla="*/ 186590 w 1299864"/>
                <a:gd name="connsiteY57" fmla="*/ 1113421 h 1573371"/>
                <a:gd name="connsiteX58" fmla="*/ 310128 w 1299864"/>
                <a:gd name="connsiteY58" fmla="*/ 1064321 h 1573371"/>
                <a:gd name="connsiteX59" fmla="*/ 310233 w 1299864"/>
                <a:gd name="connsiteY59" fmla="*/ 1510635 h 1573371"/>
                <a:gd name="connsiteX60" fmla="*/ 248727 w 1299864"/>
                <a:gd name="connsiteY60" fmla="*/ 1510635 h 1573371"/>
                <a:gd name="connsiteX61" fmla="*/ 617028 w 1299864"/>
                <a:gd name="connsiteY61" fmla="*/ 1510215 h 1573371"/>
                <a:gd name="connsiteX62" fmla="*/ 371529 w 1299864"/>
                <a:gd name="connsiteY62" fmla="*/ 1510215 h 1573371"/>
                <a:gd name="connsiteX63" fmla="*/ 371529 w 1299864"/>
                <a:gd name="connsiteY63" fmla="*/ 1063480 h 1573371"/>
                <a:gd name="connsiteX64" fmla="*/ 457533 w 1299864"/>
                <a:gd name="connsiteY64" fmla="*/ 1071050 h 1573371"/>
                <a:gd name="connsiteX65" fmla="*/ 609773 w 1299864"/>
                <a:gd name="connsiteY65" fmla="*/ 1320649 h 1573371"/>
                <a:gd name="connsiteX66" fmla="*/ 616713 w 1299864"/>
                <a:gd name="connsiteY66" fmla="*/ 1336420 h 1573371"/>
                <a:gd name="connsiteX67" fmla="*/ 617028 w 1299864"/>
                <a:gd name="connsiteY67" fmla="*/ 1510109 h 1573371"/>
                <a:gd name="connsiteX68" fmla="*/ 499273 w 1299864"/>
                <a:gd name="connsiteY68" fmla="*/ 1025525 h 1573371"/>
                <a:gd name="connsiteX69" fmla="*/ 494331 w 1299864"/>
                <a:gd name="connsiteY69" fmla="*/ 963598 h 1573371"/>
                <a:gd name="connsiteX70" fmla="*/ 801125 w 1299864"/>
                <a:gd name="connsiteY70" fmla="*/ 963493 h 1573371"/>
                <a:gd name="connsiteX71" fmla="*/ 795659 w 1299864"/>
                <a:gd name="connsiteY71" fmla="*/ 1026051 h 1573371"/>
                <a:gd name="connsiteX72" fmla="*/ 646572 w 1299864"/>
                <a:gd name="connsiteY72" fmla="*/ 1270078 h 1573371"/>
                <a:gd name="connsiteX73" fmla="*/ 499167 w 1299864"/>
                <a:gd name="connsiteY73" fmla="*/ 1025525 h 1573371"/>
                <a:gd name="connsiteX74" fmla="*/ 679060 w 1299864"/>
                <a:gd name="connsiteY74" fmla="*/ 1510215 h 1573371"/>
                <a:gd name="connsiteX75" fmla="*/ 678850 w 1299864"/>
                <a:gd name="connsiteY75" fmla="*/ 1341887 h 1573371"/>
                <a:gd name="connsiteX76" fmla="*/ 688417 w 1299864"/>
                <a:gd name="connsiteY76" fmla="*/ 1318021 h 1573371"/>
                <a:gd name="connsiteX77" fmla="*/ 832772 w 1299864"/>
                <a:gd name="connsiteY77" fmla="*/ 1075781 h 1573371"/>
                <a:gd name="connsiteX78" fmla="*/ 923928 w 1299864"/>
                <a:gd name="connsiteY78" fmla="*/ 1063375 h 1573371"/>
                <a:gd name="connsiteX79" fmla="*/ 923928 w 1299864"/>
                <a:gd name="connsiteY79" fmla="*/ 1510215 h 1573371"/>
                <a:gd name="connsiteX80" fmla="*/ 679060 w 1299864"/>
                <a:gd name="connsiteY80" fmla="*/ 1510215 h 1573371"/>
                <a:gd name="connsiteX81" fmla="*/ 1230724 w 1299864"/>
                <a:gd name="connsiteY81" fmla="*/ 1510215 h 1573371"/>
                <a:gd name="connsiteX82" fmla="*/ 1108972 w 1299864"/>
                <a:gd name="connsiteY82" fmla="*/ 1510215 h 1573371"/>
                <a:gd name="connsiteX83" fmla="*/ 1045889 w 1299864"/>
                <a:gd name="connsiteY83" fmla="*/ 1510740 h 1573371"/>
                <a:gd name="connsiteX84" fmla="*/ 985224 w 1299864"/>
                <a:gd name="connsiteY84" fmla="*/ 1510740 h 1573371"/>
                <a:gd name="connsiteX85" fmla="*/ 985224 w 1299864"/>
                <a:gd name="connsiteY85" fmla="*/ 1064426 h 1573371"/>
                <a:gd name="connsiteX86" fmla="*/ 1108972 w 1299864"/>
                <a:gd name="connsiteY86" fmla="*/ 1114788 h 1573371"/>
                <a:gd name="connsiteX87" fmla="*/ 1230724 w 1299864"/>
                <a:gd name="connsiteY87" fmla="*/ 1510320 h 157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99864" h="1573371">
                  <a:moveTo>
                    <a:pt x="1292019" y="1391828"/>
                  </a:moveTo>
                  <a:cubicBezTo>
                    <a:pt x="1288759" y="1144963"/>
                    <a:pt x="1100876" y="966963"/>
                    <a:pt x="862633" y="1002079"/>
                  </a:cubicBezTo>
                  <a:cubicBezTo>
                    <a:pt x="865786" y="971379"/>
                    <a:pt x="853800" y="938155"/>
                    <a:pt x="871674" y="913237"/>
                  </a:cubicBezTo>
                  <a:cubicBezTo>
                    <a:pt x="917094" y="870761"/>
                    <a:pt x="949792" y="820294"/>
                    <a:pt x="968191" y="760996"/>
                  </a:cubicBezTo>
                  <a:cubicBezTo>
                    <a:pt x="971556" y="750167"/>
                    <a:pt x="976603" y="747538"/>
                    <a:pt x="987327" y="747012"/>
                  </a:cubicBezTo>
                  <a:cubicBezTo>
                    <a:pt x="1099195" y="742386"/>
                    <a:pt x="1136834" y="623580"/>
                    <a:pt x="1079429" y="538522"/>
                  </a:cubicBezTo>
                  <a:cubicBezTo>
                    <a:pt x="1122535" y="495100"/>
                    <a:pt x="1116438" y="420977"/>
                    <a:pt x="1060819" y="391643"/>
                  </a:cubicBezTo>
                  <a:cubicBezTo>
                    <a:pt x="1043681" y="384179"/>
                    <a:pt x="1043997" y="371457"/>
                    <a:pt x="1042314" y="355791"/>
                  </a:cubicBezTo>
                  <a:cubicBezTo>
                    <a:pt x="1015714" y="222055"/>
                    <a:pt x="938332" y="132477"/>
                    <a:pt x="809432" y="87477"/>
                  </a:cubicBezTo>
                  <a:cubicBezTo>
                    <a:pt x="805226" y="86005"/>
                    <a:pt x="799549" y="82430"/>
                    <a:pt x="798497" y="78750"/>
                  </a:cubicBezTo>
                  <a:cubicBezTo>
                    <a:pt x="787458" y="39849"/>
                    <a:pt x="762856" y="14300"/>
                    <a:pt x="724690" y="1684"/>
                  </a:cubicBezTo>
                  <a:cubicBezTo>
                    <a:pt x="648255" y="8308"/>
                    <a:pt x="532602" y="-28701"/>
                    <a:pt x="501901" y="67396"/>
                  </a:cubicBezTo>
                  <a:cubicBezTo>
                    <a:pt x="497275" y="81694"/>
                    <a:pt x="489389" y="86426"/>
                    <a:pt x="476563" y="91367"/>
                  </a:cubicBezTo>
                  <a:cubicBezTo>
                    <a:pt x="348083" y="140467"/>
                    <a:pt x="272488" y="233094"/>
                    <a:pt x="252196" y="369564"/>
                  </a:cubicBezTo>
                  <a:cubicBezTo>
                    <a:pt x="250725" y="379763"/>
                    <a:pt x="247466" y="385650"/>
                    <a:pt x="237792" y="390277"/>
                  </a:cubicBezTo>
                  <a:cubicBezTo>
                    <a:pt x="174078" y="420031"/>
                    <a:pt x="181754" y="492892"/>
                    <a:pt x="214557" y="543359"/>
                  </a:cubicBezTo>
                  <a:cubicBezTo>
                    <a:pt x="156731" y="620215"/>
                    <a:pt x="201835" y="748379"/>
                    <a:pt x="309918" y="747012"/>
                  </a:cubicBezTo>
                  <a:cubicBezTo>
                    <a:pt x="320958" y="747433"/>
                    <a:pt x="324742" y="751638"/>
                    <a:pt x="327686" y="760996"/>
                  </a:cubicBezTo>
                  <a:cubicBezTo>
                    <a:pt x="346506" y="820820"/>
                    <a:pt x="379625" y="871602"/>
                    <a:pt x="425570" y="914183"/>
                  </a:cubicBezTo>
                  <a:cubicBezTo>
                    <a:pt x="442287" y="938050"/>
                    <a:pt x="429040" y="973061"/>
                    <a:pt x="433035" y="1002289"/>
                  </a:cubicBezTo>
                  <a:cubicBezTo>
                    <a:pt x="216659" y="971589"/>
                    <a:pt x="1651" y="1118468"/>
                    <a:pt x="3859" y="1347670"/>
                  </a:cubicBezTo>
                  <a:cubicBezTo>
                    <a:pt x="13321" y="1396139"/>
                    <a:pt x="-28524" y="1581604"/>
                    <a:pt x="41919" y="1573087"/>
                  </a:cubicBezTo>
                  <a:cubicBezTo>
                    <a:pt x="445967" y="1573087"/>
                    <a:pt x="849910" y="1573087"/>
                    <a:pt x="1253959" y="1573087"/>
                  </a:cubicBezTo>
                  <a:cubicBezTo>
                    <a:pt x="1324717" y="1574664"/>
                    <a:pt x="1292754" y="1440297"/>
                    <a:pt x="1292124" y="1392144"/>
                  </a:cubicBezTo>
                  <a:close/>
                  <a:moveTo>
                    <a:pt x="985539" y="685191"/>
                  </a:moveTo>
                  <a:lnTo>
                    <a:pt x="985539" y="563861"/>
                  </a:lnTo>
                  <a:cubicBezTo>
                    <a:pt x="1065760" y="564912"/>
                    <a:pt x="1065025" y="684770"/>
                    <a:pt x="985539" y="685191"/>
                  </a:cubicBezTo>
                  <a:close/>
                  <a:moveTo>
                    <a:pt x="982281" y="377870"/>
                  </a:moveTo>
                  <a:lnTo>
                    <a:pt x="801125" y="377870"/>
                  </a:lnTo>
                  <a:cubicBezTo>
                    <a:pt x="801336" y="321200"/>
                    <a:pt x="801231" y="195875"/>
                    <a:pt x="801125" y="150771"/>
                  </a:cubicBezTo>
                  <a:cubicBezTo>
                    <a:pt x="895436" y="179894"/>
                    <a:pt x="975446" y="280617"/>
                    <a:pt x="982175" y="377870"/>
                  </a:cubicBezTo>
                  <a:close/>
                  <a:moveTo>
                    <a:pt x="593057" y="62770"/>
                  </a:moveTo>
                  <a:cubicBezTo>
                    <a:pt x="641000" y="57933"/>
                    <a:pt x="740461" y="33962"/>
                    <a:pt x="739830" y="110608"/>
                  </a:cubicBezTo>
                  <a:cubicBezTo>
                    <a:pt x="740041" y="162757"/>
                    <a:pt x="739830" y="320570"/>
                    <a:pt x="739830" y="372719"/>
                  </a:cubicBezTo>
                  <a:cubicBezTo>
                    <a:pt x="739410" y="374506"/>
                    <a:pt x="739199" y="376083"/>
                    <a:pt x="738989" y="377765"/>
                  </a:cubicBezTo>
                  <a:lnTo>
                    <a:pt x="555942" y="377765"/>
                  </a:lnTo>
                  <a:cubicBezTo>
                    <a:pt x="565195" y="328876"/>
                    <a:pt x="524821" y="69603"/>
                    <a:pt x="593057" y="62664"/>
                  </a:cubicBezTo>
                  <a:close/>
                  <a:moveTo>
                    <a:pt x="494331" y="151401"/>
                  </a:moveTo>
                  <a:cubicBezTo>
                    <a:pt x="494331" y="191985"/>
                    <a:pt x="494331" y="334869"/>
                    <a:pt x="494331" y="377870"/>
                  </a:cubicBezTo>
                  <a:lnTo>
                    <a:pt x="314544" y="377870"/>
                  </a:lnTo>
                  <a:cubicBezTo>
                    <a:pt x="317172" y="286820"/>
                    <a:pt x="396447" y="179999"/>
                    <a:pt x="494331" y="151401"/>
                  </a:cubicBezTo>
                  <a:close/>
                  <a:moveTo>
                    <a:pt x="309708" y="685191"/>
                  </a:moveTo>
                  <a:cubicBezTo>
                    <a:pt x="230643" y="684770"/>
                    <a:pt x="230012" y="565017"/>
                    <a:pt x="309708" y="563966"/>
                  </a:cubicBezTo>
                  <a:lnTo>
                    <a:pt x="309708" y="685191"/>
                  </a:lnTo>
                  <a:close/>
                  <a:moveTo>
                    <a:pt x="292360" y="501829"/>
                  </a:moveTo>
                  <a:cubicBezTo>
                    <a:pt x="235795" y="509504"/>
                    <a:pt x="235690" y="432332"/>
                    <a:pt x="292675" y="440428"/>
                  </a:cubicBezTo>
                  <a:cubicBezTo>
                    <a:pt x="529447" y="440428"/>
                    <a:pt x="766220" y="440428"/>
                    <a:pt x="1002993" y="440428"/>
                  </a:cubicBezTo>
                  <a:cubicBezTo>
                    <a:pt x="1031065" y="440428"/>
                    <a:pt x="1045784" y="450731"/>
                    <a:pt x="1046310" y="470498"/>
                  </a:cubicBezTo>
                  <a:cubicBezTo>
                    <a:pt x="1046836" y="490684"/>
                    <a:pt x="1031380" y="501724"/>
                    <a:pt x="1002572" y="501724"/>
                  </a:cubicBezTo>
                  <a:cubicBezTo>
                    <a:pt x="765799" y="501724"/>
                    <a:pt x="529027" y="501724"/>
                    <a:pt x="292254" y="501724"/>
                  </a:cubicBezTo>
                  <a:close/>
                  <a:moveTo>
                    <a:pt x="371424" y="644713"/>
                  </a:moveTo>
                  <a:cubicBezTo>
                    <a:pt x="371739" y="618217"/>
                    <a:pt x="371424" y="591723"/>
                    <a:pt x="371424" y="563756"/>
                  </a:cubicBezTo>
                  <a:lnTo>
                    <a:pt x="921615" y="563756"/>
                  </a:lnTo>
                  <a:cubicBezTo>
                    <a:pt x="996474" y="995876"/>
                    <a:pt x="394765" y="1092078"/>
                    <a:pt x="371319" y="644713"/>
                  </a:cubicBezTo>
                  <a:close/>
                  <a:moveTo>
                    <a:pt x="248727" y="1510740"/>
                  </a:moveTo>
                  <a:lnTo>
                    <a:pt x="186590" y="1510530"/>
                  </a:lnTo>
                  <a:lnTo>
                    <a:pt x="64524" y="1510530"/>
                  </a:lnTo>
                  <a:cubicBezTo>
                    <a:pt x="61896" y="1366069"/>
                    <a:pt x="50225" y="1206048"/>
                    <a:pt x="186590" y="1113421"/>
                  </a:cubicBezTo>
                  <a:cubicBezTo>
                    <a:pt x="186590" y="1113421"/>
                    <a:pt x="287839" y="1074835"/>
                    <a:pt x="310128" y="1064321"/>
                  </a:cubicBezTo>
                  <a:cubicBezTo>
                    <a:pt x="310128" y="1179869"/>
                    <a:pt x="309918" y="1428312"/>
                    <a:pt x="310233" y="1510635"/>
                  </a:cubicBezTo>
                  <a:lnTo>
                    <a:pt x="248727" y="1510635"/>
                  </a:lnTo>
                  <a:close/>
                  <a:moveTo>
                    <a:pt x="617028" y="1510215"/>
                  </a:moveTo>
                  <a:lnTo>
                    <a:pt x="371529" y="1510215"/>
                  </a:lnTo>
                  <a:cubicBezTo>
                    <a:pt x="371529" y="1406548"/>
                    <a:pt x="371529" y="1179974"/>
                    <a:pt x="371529" y="1063480"/>
                  </a:cubicBezTo>
                  <a:cubicBezTo>
                    <a:pt x="399812" y="1067370"/>
                    <a:pt x="434507" y="1054228"/>
                    <a:pt x="457533" y="1071050"/>
                  </a:cubicBezTo>
                  <a:cubicBezTo>
                    <a:pt x="508420" y="1124250"/>
                    <a:pt x="559202" y="1267134"/>
                    <a:pt x="609773" y="1320649"/>
                  </a:cubicBezTo>
                  <a:cubicBezTo>
                    <a:pt x="613558" y="1324645"/>
                    <a:pt x="616713" y="1331163"/>
                    <a:pt x="616713" y="1336420"/>
                  </a:cubicBezTo>
                  <a:cubicBezTo>
                    <a:pt x="617133" y="1423791"/>
                    <a:pt x="617028" y="1421478"/>
                    <a:pt x="617028" y="1510109"/>
                  </a:cubicBezTo>
                  <a:close/>
                  <a:moveTo>
                    <a:pt x="499273" y="1025525"/>
                  </a:moveTo>
                  <a:cubicBezTo>
                    <a:pt x="488653" y="1007546"/>
                    <a:pt x="496539" y="985993"/>
                    <a:pt x="494331" y="963598"/>
                  </a:cubicBezTo>
                  <a:cubicBezTo>
                    <a:pt x="596736" y="1014065"/>
                    <a:pt x="697985" y="1014380"/>
                    <a:pt x="801125" y="963493"/>
                  </a:cubicBezTo>
                  <a:cubicBezTo>
                    <a:pt x="798707" y="985783"/>
                    <a:pt x="807224" y="1008282"/>
                    <a:pt x="795659" y="1026051"/>
                  </a:cubicBezTo>
                  <a:cubicBezTo>
                    <a:pt x="745087" y="1077464"/>
                    <a:pt x="700403" y="1222450"/>
                    <a:pt x="646572" y="1270078"/>
                  </a:cubicBezTo>
                  <a:cubicBezTo>
                    <a:pt x="597157" y="1218244"/>
                    <a:pt x="548057" y="1077148"/>
                    <a:pt x="499167" y="1025525"/>
                  </a:cubicBezTo>
                  <a:close/>
                  <a:moveTo>
                    <a:pt x="679060" y="1510215"/>
                  </a:moveTo>
                  <a:cubicBezTo>
                    <a:pt x="677378" y="1428312"/>
                    <a:pt x="678535" y="1423160"/>
                    <a:pt x="678850" y="1341887"/>
                  </a:cubicBezTo>
                  <a:cubicBezTo>
                    <a:pt x="678850" y="1333792"/>
                    <a:pt x="682950" y="1324014"/>
                    <a:pt x="688417" y="1318021"/>
                  </a:cubicBezTo>
                  <a:cubicBezTo>
                    <a:pt x="736150" y="1266818"/>
                    <a:pt x="784935" y="1126879"/>
                    <a:pt x="832772" y="1075781"/>
                  </a:cubicBezTo>
                  <a:cubicBezTo>
                    <a:pt x="857165" y="1052020"/>
                    <a:pt x="891651" y="1068001"/>
                    <a:pt x="923928" y="1063375"/>
                  </a:cubicBezTo>
                  <a:cubicBezTo>
                    <a:pt x="923928" y="1178292"/>
                    <a:pt x="923612" y="1416956"/>
                    <a:pt x="923928" y="1510215"/>
                  </a:cubicBezTo>
                  <a:lnTo>
                    <a:pt x="679060" y="1510215"/>
                  </a:lnTo>
                  <a:close/>
                  <a:moveTo>
                    <a:pt x="1230724" y="1510215"/>
                  </a:moveTo>
                  <a:lnTo>
                    <a:pt x="1108972" y="1510215"/>
                  </a:lnTo>
                  <a:lnTo>
                    <a:pt x="1045889" y="1510740"/>
                  </a:lnTo>
                  <a:lnTo>
                    <a:pt x="985224" y="1510740"/>
                  </a:lnTo>
                  <a:cubicBezTo>
                    <a:pt x="985224" y="1426945"/>
                    <a:pt x="985224" y="1180394"/>
                    <a:pt x="985224" y="1064426"/>
                  </a:cubicBezTo>
                  <a:cubicBezTo>
                    <a:pt x="1006567" y="1069578"/>
                    <a:pt x="1054511" y="1079251"/>
                    <a:pt x="1108972" y="1114788"/>
                  </a:cubicBezTo>
                  <a:cubicBezTo>
                    <a:pt x="1239976" y="1200160"/>
                    <a:pt x="1233877" y="1367962"/>
                    <a:pt x="1230724" y="1510320"/>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1" name="Freihandform: Form 60">
              <a:extLst>
                <a:ext uri="{FF2B5EF4-FFF2-40B4-BE49-F238E27FC236}">
                  <a16:creationId xmlns:a16="http://schemas.microsoft.com/office/drawing/2014/main" xmlns="" id="{D5A321E9-5767-8544-155F-F35E8B7E5ECE}"/>
                </a:ext>
              </a:extLst>
            </p:cNvPr>
            <p:cNvSpPr/>
            <p:nvPr/>
          </p:nvSpPr>
          <p:spPr>
            <a:xfrm>
              <a:off x="14201155" y="4977832"/>
              <a:ext cx="252648" cy="1309608"/>
            </a:xfrm>
            <a:custGeom>
              <a:avLst/>
              <a:gdLst>
                <a:gd name="connsiteX0" fmla="*/ 0 w 252648"/>
                <a:gd name="connsiteY0" fmla="*/ 126377 h 1309608"/>
                <a:gd name="connsiteX1" fmla="*/ 0 w 252648"/>
                <a:gd name="connsiteY1" fmla="*/ 233618 h 1309608"/>
                <a:gd name="connsiteX2" fmla="*/ 89053 w 252648"/>
                <a:gd name="connsiteY2" fmla="*/ 144461 h 1309608"/>
                <a:gd name="connsiteX3" fmla="*/ 89053 w 252648"/>
                <a:gd name="connsiteY3" fmla="*/ 1309608 h 1309608"/>
                <a:gd name="connsiteX4" fmla="*/ 163597 w 252648"/>
                <a:gd name="connsiteY4" fmla="*/ 1309608 h 1309608"/>
                <a:gd name="connsiteX5" fmla="*/ 163597 w 252648"/>
                <a:gd name="connsiteY5" fmla="*/ 144461 h 1309608"/>
                <a:gd name="connsiteX6" fmla="*/ 252649 w 252648"/>
                <a:gd name="connsiteY6" fmla="*/ 233618 h 1309608"/>
                <a:gd name="connsiteX7" fmla="*/ 252649 w 252648"/>
                <a:gd name="connsiteY7" fmla="*/ 126377 h 1309608"/>
                <a:gd name="connsiteX8" fmla="*/ 126272 w 252648"/>
                <a:gd name="connsiteY8" fmla="*/ 0 h 1309608"/>
                <a:gd name="connsiteX9" fmla="*/ 0 w 252648"/>
                <a:gd name="connsiteY9" fmla="*/ 126377 h 130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648" h="1309608">
                  <a:moveTo>
                    <a:pt x="0" y="126377"/>
                  </a:moveTo>
                  <a:lnTo>
                    <a:pt x="0" y="233618"/>
                  </a:lnTo>
                  <a:lnTo>
                    <a:pt x="89053" y="144461"/>
                  </a:lnTo>
                  <a:lnTo>
                    <a:pt x="89053" y="1309608"/>
                  </a:lnTo>
                  <a:lnTo>
                    <a:pt x="163597" y="1309608"/>
                  </a:lnTo>
                  <a:lnTo>
                    <a:pt x="163597" y="144461"/>
                  </a:lnTo>
                  <a:lnTo>
                    <a:pt x="252649" y="233618"/>
                  </a:lnTo>
                  <a:lnTo>
                    <a:pt x="252649" y="126377"/>
                  </a:lnTo>
                  <a:lnTo>
                    <a:pt x="126272" y="0"/>
                  </a:lnTo>
                  <a:lnTo>
                    <a:pt x="0" y="126377"/>
                  </a:lnTo>
                  <a:close/>
                </a:path>
              </a:pathLst>
            </a:custGeom>
            <a:solidFill>
              <a:srgbClr val="004767"/>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2" name="Freihandform: Form 61">
              <a:extLst>
                <a:ext uri="{FF2B5EF4-FFF2-40B4-BE49-F238E27FC236}">
                  <a16:creationId xmlns:a16="http://schemas.microsoft.com/office/drawing/2014/main" xmlns="" id="{CC4EAF60-607F-63D6-4954-B060083699AD}"/>
                </a:ext>
              </a:extLst>
            </p:cNvPr>
            <p:cNvSpPr/>
            <p:nvPr/>
          </p:nvSpPr>
          <p:spPr>
            <a:xfrm>
              <a:off x="14617400" y="5486493"/>
              <a:ext cx="480799" cy="852990"/>
            </a:xfrm>
            <a:custGeom>
              <a:avLst/>
              <a:gdLst>
                <a:gd name="connsiteX0" fmla="*/ 436010 w 480799"/>
                <a:gd name="connsiteY0" fmla="*/ 264950 h 852990"/>
                <a:gd name="connsiteX1" fmla="*/ 480799 w 480799"/>
                <a:gd name="connsiteY1" fmla="*/ 167486 h 852990"/>
                <a:gd name="connsiteX2" fmla="*/ 418767 w 480799"/>
                <a:gd name="connsiteY2" fmla="*/ 0 h 852990"/>
                <a:gd name="connsiteX3" fmla="*/ 251281 w 480799"/>
                <a:gd name="connsiteY3" fmla="*/ 62032 h 852990"/>
                <a:gd name="connsiteX4" fmla="*/ 206491 w 480799"/>
                <a:gd name="connsiteY4" fmla="*/ 159495 h 852990"/>
                <a:gd name="connsiteX5" fmla="*/ 324667 w 480799"/>
                <a:gd name="connsiteY5" fmla="*/ 115653 h 852990"/>
                <a:gd name="connsiteX6" fmla="*/ 0 w 480799"/>
                <a:gd name="connsiteY6" fmla="*/ 821870 h 852990"/>
                <a:gd name="connsiteX7" fmla="*/ 67709 w 480799"/>
                <a:gd name="connsiteY7" fmla="*/ 852991 h 852990"/>
                <a:gd name="connsiteX8" fmla="*/ 392377 w 480799"/>
                <a:gd name="connsiteY8" fmla="*/ 146774 h 852990"/>
                <a:gd name="connsiteX9" fmla="*/ 436010 w 480799"/>
                <a:gd name="connsiteY9" fmla="*/ 264950 h 85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799" h="852990">
                  <a:moveTo>
                    <a:pt x="436010" y="264950"/>
                  </a:moveTo>
                  <a:lnTo>
                    <a:pt x="480799" y="167486"/>
                  </a:lnTo>
                  <a:lnTo>
                    <a:pt x="418767" y="0"/>
                  </a:lnTo>
                  <a:lnTo>
                    <a:pt x="251281" y="62032"/>
                  </a:lnTo>
                  <a:lnTo>
                    <a:pt x="206491" y="159495"/>
                  </a:lnTo>
                  <a:lnTo>
                    <a:pt x="324667" y="115653"/>
                  </a:lnTo>
                  <a:lnTo>
                    <a:pt x="0" y="821870"/>
                  </a:lnTo>
                  <a:lnTo>
                    <a:pt x="67709" y="852991"/>
                  </a:lnTo>
                  <a:lnTo>
                    <a:pt x="392377" y="146774"/>
                  </a:lnTo>
                  <a:lnTo>
                    <a:pt x="436010" y="264950"/>
                  </a:lnTo>
                  <a:close/>
                </a:path>
              </a:pathLst>
            </a:custGeom>
            <a:solidFill>
              <a:srgbClr val="004767"/>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3" name="Freihandform: Form 62">
              <a:extLst>
                <a:ext uri="{FF2B5EF4-FFF2-40B4-BE49-F238E27FC236}">
                  <a16:creationId xmlns:a16="http://schemas.microsoft.com/office/drawing/2014/main" xmlns="" id="{ADDF9772-4F1A-3B10-F88E-EC085F132BB5}"/>
                </a:ext>
              </a:extLst>
            </p:cNvPr>
            <p:cNvSpPr/>
            <p:nvPr/>
          </p:nvSpPr>
          <p:spPr>
            <a:xfrm>
              <a:off x="14859534" y="6203118"/>
              <a:ext cx="561651" cy="419818"/>
            </a:xfrm>
            <a:custGeom>
              <a:avLst/>
              <a:gdLst>
                <a:gd name="connsiteX0" fmla="*/ 386911 w 561651"/>
                <a:gd name="connsiteY0" fmla="*/ 0 h 419818"/>
                <a:gd name="connsiteX1" fmla="*/ 296912 w 561651"/>
                <a:gd name="connsiteY1" fmla="*/ 58352 h 419818"/>
                <a:gd name="connsiteX2" fmla="*/ 420135 w 561651"/>
                <a:gd name="connsiteY2" fmla="*/ 84531 h 419818"/>
                <a:gd name="connsiteX3" fmla="*/ 0 w 561651"/>
                <a:gd name="connsiteY3" fmla="*/ 357366 h 419818"/>
                <a:gd name="connsiteX4" fmla="*/ 40478 w 561651"/>
                <a:gd name="connsiteY4" fmla="*/ 419819 h 419818"/>
                <a:gd name="connsiteX5" fmla="*/ 460719 w 561651"/>
                <a:gd name="connsiteY5" fmla="*/ 147089 h 419818"/>
                <a:gd name="connsiteX6" fmla="*/ 434539 w 561651"/>
                <a:gd name="connsiteY6" fmla="*/ 270312 h 419818"/>
                <a:gd name="connsiteX7" fmla="*/ 524432 w 561651"/>
                <a:gd name="connsiteY7" fmla="*/ 211855 h 419818"/>
                <a:gd name="connsiteX8" fmla="*/ 561652 w 561651"/>
                <a:gd name="connsiteY8" fmla="*/ 37114 h 419818"/>
                <a:gd name="connsiteX9" fmla="*/ 386911 w 561651"/>
                <a:gd name="connsiteY9" fmla="*/ 0 h 41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651" h="419818">
                  <a:moveTo>
                    <a:pt x="386911" y="0"/>
                  </a:moveTo>
                  <a:lnTo>
                    <a:pt x="296912" y="58352"/>
                  </a:lnTo>
                  <a:lnTo>
                    <a:pt x="420135" y="84531"/>
                  </a:lnTo>
                  <a:lnTo>
                    <a:pt x="0" y="357366"/>
                  </a:lnTo>
                  <a:lnTo>
                    <a:pt x="40478" y="419819"/>
                  </a:lnTo>
                  <a:lnTo>
                    <a:pt x="460719" y="147089"/>
                  </a:lnTo>
                  <a:lnTo>
                    <a:pt x="434539" y="270312"/>
                  </a:lnTo>
                  <a:lnTo>
                    <a:pt x="524432" y="211855"/>
                  </a:lnTo>
                  <a:lnTo>
                    <a:pt x="561652" y="37114"/>
                  </a:lnTo>
                  <a:lnTo>
                    <a:pt x="386911" y="0"/>
                  </a:lnTo>
                  <a:close/>
                </a:path>
              </a:pathLst>
            </a:custGeom>
            <a:solidFill>
              <a:srgbClr val="004767"/>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4" name="Freihandform: Form 63">
              <a:extLst>
                <a:ext uri="{FF2B5EF4-FFF2-40B4-BE49-F238E27FC236}">
                  <a16:creationId xmlns:a16="http://schemas.microsoft.com/office/drawing/2014/main" xmlns="" id="{B4FC11B6-FD45-91C7-4003-42376AF80C7D}"/>
                </a:ext>
              </a:extLst>
            </p:cNvPr>
            <p:cNvSpPr/>
            <p:nvPr/>
          </p:nvSpPr>
          <p:spPr>
            <a:xfrm>
              <a:off x="13559914" y="5486493"/>
              <a:ext cx="480904" cy="852990"/>
            </a:xfrm>
            <a:custGeom>
              <a:avLst/>
              <a:gdLst>
                <a:gd name="connsiteX0" fmla="*/ 274413 w 480904"/>
                <a:gd name="connsiteY0" fmla="*/ 159495 h 852990"/>
                <a:gd name="connsiteX1" fmla="*/ 229623 w 480904"/>
                <a:gd name="connsiteY1" fmla="*/ 62032 h 852990"/>
                <a:gd name="connsiteX2" fmla="*/ 62032 w 480904"/>
                <a:gd name="connsiteY2" fmla="*/ 0 h 852990"/>
                <a:gd name="connsiteX3" fmla="*/ 0 w 480904"/>
                <a:gd name="connsiteY3" fmla="*/ 167486 h 852990"/>
                <a:gd name="connsiteX4" fmla="*/ 44894 w 480904"/>
                <a:gd name="connsiteY4" fmla="*/ 264950 h 852990"/>
                <a:gd name="connsiteX5" fmla="*/ 88527 w 480904"/>
                <a:gd name="connsiteY5" fmla="*/ 146774 h 852990"/>
                <a:gd name="connsiteX6" fmla="*/ 413196 w 480904"/>
                <a:gd name="connsiteY6" fmla="*/ 852991 h 852990"/>
                <a:gd name="connsiteX7" fmla="*/ 480905 w 480904"/>
                <a:gd name="connsiteY7" fmla="*/ 821870 h 852990"/>
                <a:gd name="connsiteX8" fmla="*/ 156237 w 480904"/>
                <a:gd name="connsiteY8" fmla="*/ 115653 h 852990"/>
                <a:gd name="connsiteX9" fmla="*/ 274413 w 480904"/>
                <a:gd name="connsiteY9" fmla="*/ 159495 h 85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04" h="852990">
                  <a:moveTo>
                    <a:pt x="274413" y="159495"/>
                  </a:moveTo>
                  <a:lnTo>
                    <a:pt x="229623" y="62032"/>
                  </a:lnTo>
                  <a:lnTo>
                    <a:pt x="62032" y="0"/>
                  </a:lnTo>
                  <a:lnTo>
                    <a:pt x="0" y="167486"/>
                  </a:lnTo>
                  <a:lnTo>
                    <a:pt x="44894" y="264950"/>
                  </a:lnTo>
                  <a:lnTo>
                    <a:pt x="88527" y="146774"/>
                  </a:lnTo>
                  <a:lnTo>
                    <a:pt x="413196" y="852991"/>
                  </a:lnTo>
                  <a:lnTo>
                    <a:pt x="480905" y="821870"/>
                  </a:lnTo>
                  <a:lnTo>
                    <a:pt x="156237" y="115653"/>
                  </a:lnTo>
                  <a:lnTo>
                    <a:pt x="274413" y="159495"/>
                  </a:lnTo>
                  <a:close/>
                </a:path>
              </a:pathLst>
            </a:custGeom>
            <a:solidFill>
              <a:srgbClr val="004767"/>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5" name="Freihandform: Form 64">
              <a:extLst>
                <a:ext uri="{FF2B5EF4-FFF2-40B4-BE49-F238E27FC236}">
                  <a16:creationId xmlns:a16="http://schemas.microsoft.com/office/drawing/2014/main" xmlns="" id="{EF7AEBBC-BBD7-B848-047F-56026E64C7EF}"/>
                </a:ext>
              </a:extLst>
            </p:cNvPr>
            <p:cNvSpPr/>
            <p:nvPr/>
          </p:nvSpPr>
          <p:spPr>
            <a:xfrm>
              <a:off x="13237033" y="6203118"/>
              <a:ext cx="561651" cy="419818"/>
            </a:xfrm>
            <a:custGeom>
              <a:avLst/>
              <a:gdLst>
                <a:gd name="connsiteX0" fmla="*/ 264739 w 561651"/>
                <a:gd name="connsiteY0" fmla="*/ 58352 h 419818"/>
                <a:gd name="connsiteX1" fmla="*/ 174741 w 561651"/>
                <a:gd name="connsiteY1" fmla="*/ 0 h 419818"/>
                <a:gd name="connsiteX2" fmla="*/ 0 w 561651"/>
                <a:gd name="connsiteY2" fmla="*/ 37114 h 419818"/>
                <a:gd name="connsiteX3" fmla="*/ 37219 w 561651"/>
                <a:gd name="connsiteY3" fmla="*/ 211855 h 419818"/>
                <a:gd name="connsiteX4" fmla="*/ 127112 w 561651"/>
                <a:gd name="connsiteY4" fmla="*/ 270312 h 419818"/>
                <a:gd name="connsiteX5" fmla="*/ 100933 w 561651"/>
                <a:gd name="connsiteY5" fmla="*/ 147089 h 419818"/>
                <a:gd name="connsiteX6" fmla="*/ 521068 w 561651"/>
                <a:gd name="connsiteY6" fmla="*/ 419819 h 419818"/>
                <a:gd name="connsiteX7" fmla="*/ 561651 w 561651"/>
                <a:gd name="connsiteY7" fmla="*/ 357366 h 419818"/>
                <a:gd name="connsiteX8" fmla="*/ 141411 w 561651"/>
                <a:gd name="connsiteY8" fmla="*/ 84531 h 419818"/>
                <a:gd name="connsiteX9" fmla="*/ 264739 w 561651"/>
                <a:gd name="connsiteY9" fmla="*/ 58352 h 41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651" h="419818">
                  <a:moveTo>
                    <a:pt x="264739" y="58352"/>
                  </a:moveTo>
                  <a:lnTo>
                    <a:pt x="174741" y="0"/>
                  </a:lnTo>
                  <a:lnTo>
                    <a:pt x="0" y="37114"/>
                  </a:lnTo>
                  <a:lnTo>
                    <a:pt x="37219" y="211855"/>
                  </a:lnTo>
                  <a:lnTo>
                    <a:pt x="127112" y="270312"/>
                  </a:lnTo>
                  <a:lnTo>
                    <a:pt x="100933" y="147089"/>
                  </a:lnTo>
                  <a:lnTo>
                    <a:pt x="521068" y="419819"/>
                  </a:lnTo>
                  <a:lnTo>
                    <a:pt x="561651" y="357366"/>
                  </a:lnTo>
                  <a:lnTo>
                    <a:pt x="141411" y="84531"/>
                  </a:lnTo>
                  <a:lnTo>
                    <a:pt x="264739" y="58352"/>
                  </a:lnTo>
                  <a:close/>
                </a:path>
              </a:pathLst>
            </a:custGeom>
            <a:solidFill>
              <a:srgbClr val="004767"/>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6" name="Freihandform: Form 65">
              <a:extLst>
                <a:ext uri="{FF2B5EF4-FFF2-40B4-BE49-F238E27FC236}">
                  <a16:creationId xmlns:a16="http://schemas.microsoft.com/office/drawing/2014/main" xmlns="" id="{E5F664B5-4AF3-ACD7-0A26-7DB5C5433EAC}"/>
                </a:ext>
              </a:extLst>
            </p:cNvPr>
            <p:cNvSpPr/>
            <p:nvPr/>
          </p:nvSpPr>
          <p:spPr>
            <a:xfrm>
              <a:off x="15498883" y="5550207"/>
              <a:ext cx="1223815" cy="882955"/>
            </a:xfrm>
            <a:custGeom>
              <a:avLst/>
              <a:gdLst>
                <a:gd name="connsiteX0" fmla="*/ 1193850 w 1223815"/>
                <a:gd name="connsiteY0" fmla="*/ 823341 h 882955"/>
                <a:gd name="connsiteX1" fmla="*/ 1168407 w 1223815"/>
                <a:gd name="connsiteY1" fmla="*/ 823341 h 882955"/>
                <a:gd name="connsiteX2" fmla="*/ 1168407 w 1223815"/>
                <a:gd name="connsiteY2" fmla="*/ 663215 h 882955"/>
                <a:gd name="connsiteX3" fmla="*/ 1150638 w 1223815"/>
                <a:gd name="connsiteY3" fmla="*/ 635984 h 882955"/>
                <a:gd name="connsiteX4" fmla="*/ 947300 w 1223815"/>
                <a:gd name="connsiteY4" fmla="*/ 546091 h 882955"/>
                <a:gd name="connsiteX5" fmla="*/ 947300 w 1223815"/>
                <a:gd name="connsiteY5" fmla="*/ 103351 h 882955"/>
                <a:gd name="connsiteX6" fmla="*/ 843949 w 1223815"/>
                <a:gd name="connsiteY6" fmla="*/ 0 h 882955"/>
                <a:gd name="connsiteX7" fmla="*/ 381548 w 1223815"/>
                <a:gd name="connsiteY7" fmla="*/ 0 h 882955"/>
                <a:gd name="connsiteX8" fmla="*/ 278197 w 1223815"/>
                <a:gd name="connsiteY8" fmla="*/ 103141 h 882955"/>
                <a:gd name="connsiteX9" fmla="*/ 277461 w 1223815"/>
                <a:gd name="connsiteY9" fmla="*/ 412564 h 882955"/>
                <a:gd name="connsiteX10" fmla="*/ 69918 w 1223815"/>
                <a:gd name="connsiteY10" fmla="*/ 534841 h 882955"/>
                <a:gd name="connsiteX11" fmla="*/ 55198 w 1223815"/>
                <a:gd name="connsiteY11" fmla="*/ 560495 h 882955"/>
                <a:gd name="connsiteX12" fmla="*/ 55198 w 1223815"/>
                <a:gd name="connsiteY12" fmla="*/ 823447 h 882955"/>
                <a:gd name="connsiteX13" fmla="*/ 29754 w 1223815"/>
                <a:gd name="connsiteY13" fmla="*/ 823447 h 882955"/>
                <a:gd name="connsiteX14" fmla="*/ 0 w 1223815"/>
                <a:gd name="connsiteY14" fmla="*/ 853201 h 882955"/>
                <a:gd name="connsiteX15" fmla="*/ 29754 w 1223815"/>
                <a:gd name="connsiteY15" fmla="*/ 882955 h 882955"/>
                <a:gd name="connsiteX16" fmla="*/ 1194060 w 1223815"/>
                <a:gd name="connsiteY16" fmla="*/ 882955 h 882955"/>
                <a:gd name="connsiteX17" fmla="*/ 1223815 w 1223815"/>
                <a:gd name="connsiteY17" fmla="*/ 853201 h 882955"/>
                <a:gd name="connsiteX18" fmla="*/ 1194060 w 1223815"/>
                <a:gd name="connsiteY18" fmla="*/ 823447 h 882955"/>
                <a:gd name="connsiteX19" fmla="*/ 381444 w 1223815"/>
                <a:gd name="connsiteY19" fmla="*/ 59403 h 882955"/>
                <a:gd name="connsiteX20" fmla="*/ 843844 w 1223815"/>
                <a:gd name="connsiteY20" fmla="*/ 59403 h 882955"/>
                <a:gd name="connsiteX21" fmla="*/ 887686 w 1223815"/>
                <a:gd name="connsiteY21" fmla="*/ 103246 h 882955"/>
                <a:gd name="connsiteX22" fmla="*/ 887686 w 1223815"/>
                <a:gd name="connsiteY22" fmla="*/ 823341 h 882955"/>
                <a:gd name="connsiteX23" fmla="*/ 763623 w 1223815"/>
                <a:gd name="connsiteY23" fmla="*/ 823341 h 882955"/>
                <a:gd name="connsiteX24" fmla="*/ 763623 w 1223815"/>
                <a:gd name="connsiteY24" fmla="*/ 610436 h 882955"/>
                <a:gd name="connsiteX25" fmla="*/ 755316 w 1223815"/>
                <a:gd name="connsiteY25" fmla="*/ 589828 h 882955"/>
                <a:gd name="connsiteX26" fmla="*/ 613800 w 1223815"/>
                <a:gd name="connsiteY26" fmla="*/ 528743 h 882955"/>
                <a:gd name="connsiteX27" fmla="*/ 471021 w 1223815"/>
                <a:gd name="connsiteY27" fmla="*/ 586990 h 882955"/>
                <a:gd name="connsiteX28" fmla="*/ 468603 w 1223815"/>
                <a:gd name="connsiteY28" fmla="*/ 589408 h 882955"/>
                <a:gd name="connsiteX29" fmla="*/ 459877 w 1223815"/>
                <a:gd name="connsiteY29" fmla="*/ 610436 h 882955"/>
                <a:gd name="connsiteX30" fmla="*/ 459877 w 1223815"/>
                <a:gd name="connsiteY30" fmla="*/ 823341 h 882955"/>
                <a:gd name="connsiteX31" fmla="*/ 335918 w 1223815"/>
                <a:gd name="connsiteY31" fmla="*/ 823341 h 882955"/>
                <a:gd name="connsiteX32" fmla="*/ 337706 w 1223815"/>
                <a:gd name="connsiteY32" fmla="*/ 103141 h 882955"/>
                <a:gd name="connsiteX33" fmla="*/ 381548 w 1223815"/>
                <a:gd name="connsiteY33" fmla="*/ 59509 h 882955"/>
                <a:gd name="connsiteX34" fmla="*/ 704009 w 1223815"/>
                <a:gd name="connsiteY34" fmla="*/ 823341 h 882955"/>
                <a:gd name="connsiteX35" fmla="*/ 519491 w 1223815"/>
                <a:gd name="connsiteY35" fmla="*/ 823341 h 882955"/>
                <a:gd name="connsiteX36" fmla="*/ 519491 w 1223815"/>
                <a:gd name="connsiteY36" fmla="*/ 623157 h 882955"/>
                <a:gd name="connsiteX37" fmla="*/ 613169 w 1223815"/>
                <a:gd name="connsiteY37" fmla="*/ 588251 h 882955"/>
                <a:gd name="connsiteX38" fmla="*/ 704009 w 1223815"/>
                <a:gd name="connsiteY38" fmla="*/ 623052 h 882955"/>
                <a:gd name="connsiteX39" fmla="*/ 704009 w 1223815"/>
                <a:gd name="connsiteY39" fmla="*/ 823341 h 882955"/>
                <a:gd name="connsiteX40" fmla="*/ 114707 w 1223815"/>
                <a:gd name="connsiteY40" fmla="*/ 577422 h 882955"/>
                <a:gd name="connsiteX41" fmla="*/ 277146 w 1223815"/>
                <a:gd name="connsiteY41" fmla="*/ 481746 h 882955"/>
                <a:gd name="connsiteX42" fmla="*/ 276305 w 1223815"/>
                <a:gd name="connsiteY42" fmla="*/ 823447 h 882955"/>
                <a:gd name="connsiteX43" fmla="*/ 114707 w 1223815"/>
                <a:gd name="connsiteY43" fmla="*/ 823447 h 882955"/>
                <a:gd name="connsiteX44" fmla="*/ 114707 w 1223815"/>
                <a:gd name="connsiteY44" fmla="*/ 577527 h 882955"/>
                <a:gd name="connsiteX45" fmla="*/ 947300 w 1223815"/>
                <a:gd name="connsiteY45" fmla="*/ 823341 h 882955"/>
                <a:gd name="connsiteX46" fmla="*/ 947300 w 1223815"/>
                <a:gd name="connsiteY46" fmla="*/ 611172 h 882955"/>
                <a:gd name="connsiteX47" fmla="*/ 1108793 w 1223815"/>
                <a:gd name="connsiteY47" fmla="*/ 682561 h 882955"/>
                <a:gd name="connsiteX48" fmla="*/ 1108793 w 1223815"/>
                <a:gd name="connsiteY48" fmla="*/ 823236 h 882955"/>
                <a:gd name="connsiteX49" fmla="*/ 947300 w 1223815"/>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5" h="882955">
                  <a:moveTo>
                    <a:pt x="1193850" y="823341"/>
                  </a:moveTo>
                  <a:lnTo>
                    <a:pt x="1168407" y="823341"/>
                  </a:lnTo>
                  <a:lnTo>
                    <a:pt x="1168407" y="663215"/>
                  </a:lnTo>
                  <a:cubicBezTo>
                    <a:pt x="1168407" y="651440"/>
                    <a:pt x="1161468" y="640716"/>
                    <a:pt x="1150638" y="635984"/>
                  </a:cubicBezTo>
                  <a:lnTo>
                    <a:pt x="947300" y="546091"/>
                  </a:lnTo>
                  <a:lnTo>
                    <a:pt x="947300" y="103351"/>
                  </a:lnTo>
                  <a:cubicBezTo>
                    <a:pt x="947300" y="46366"/>
                    <a:pt x="900933" y="0"/>
                    <a:pt x="843949" y="0"/>
                  </a:cubicBezTo>
                  <a:lnTo>
                    <a:pt x="381548" y="0"/>
                  </a:lnTo>
                  <a:cubicBezTo>
                    <a:pt x="324669" y="0"/>
                    <a:pt x="278302" y="46261"/>
                    <a:pt x="278197" y="103141"/>
                  </a:cubicBezTo>
                  <a:lnTo>
                    <a:pt x="277461" y="412564"/>
                  </a:lnTo>
                  <a:lnTo>
                    <a:pt x="69918" y="534841"/>
                  </a:lnTo>
                  <a:cubicBezTo>
                    <a:pt x="60874" y="540203"/>
                    <a:pt x="55198" y="549981"/>
                    <a:pt x="55198" y="560495"/>
                  </a:cubicBezTo>
                  <a:lnTo>
                    <a:pt x="55198" y="823447"/>
                  </a:lnTo>
                  <a:lnTo>
                    <a:pt x="29754" y="823447"/>
                  </a:lnTo>
                  <a:cubicBezTo>
                    <a:pt x="13248" y="823447"/>
                    <a:pt x="0" y="836799"/>
                    <a:pt x="0" y="853201"/>
                  </a:cubicBezTo>
                  <a:cubicBezTo>
                    <a:pt x="0" y="869602"/>
                    <a:pt x="13353" y="882955"/>
                    <a:pt x="29754" y="882955"/>
                  </a:cubicBezTo>
                  <a:lnTo>
                    <a:pt x="1194060" y="882955"/>
                  </a:lnTo>
                  <a:cubicBezTo>
                    <a:pt x="1210568" y="882955"/>
                    <a:pt x="1223815" y="869602"/>
                    <a:pt x="1223815" y="853201"/>
                  </a:cubicBezTo>
                  <a:cubicBezTo>
                    <a:pt x="1223815" y="836799"/>
                    <a:pt x="1210463" y="823447"/>
                    <a:pt x="1194060" y="823447"/>
                  </a:cubicBezTo>
                  <a:close/>
                  <a:moveTo>
                    <a:pt x="381444" y="59403"/>
                  </a:moveTo>
                  <a:lnTo>
                    <a:pt x="843844" y="59403"/>
                  </a:lnTo>
                  <a:cubicBezTo>
                    <a:pt x="868025" y="59403"/>
                    <a:pt x="887686" y="79064"/>
                    <a:pt x="887686" y="103246"/>
                  </a:cubicBezTo>
                  <a:lnTo>
                    <a:pt x="887686" y="823341"/>
                  </a:lnTo>
                  <a:lnTo>
                    <a:pt x="763623" y="823341"/>
                  </a:lnTo>
                  <a:lnTo>
                    <a:pt x="763623" y="610436"/>
                  </a:lnTo>
                  <a:cubicBezTo>
                    <a:pt x="763623" y="602760"/>
                    <a:pt x="760679" y="595296"/>
                    <a:pt x="755316" y="589828"/>
                  </a:cubicBezTo>
                  <a:cubicBezTo>
                    <a:pt x="717992" y="550927"/>
                    <a:pt x="667736" y="529268"/>
                    <a:pt x="613800" y="528743"/>
                  </a:cubicBezTo>
                  <a:cubicBezTo>
                    <a:pt x="559759" y="528217"/>
                    <a:pt x="509186" y="548929"/>
                    <a:pt x="471021" y="586990"/>
                  </a:cubicBezTo>
                  <a:lnTo>
                    <a:pt x="468603" y="589408"/>
                  </a:lnTo>
                  <a:cubicBezTo>
                    <a:pt x="463030" y="594980"/>
                    <a:pt x="459877" y="602550"/>
                    <a:pt x="459877" y="610436"/>
                  </a:cubicBezTo>
                  <a:lnTo>
                    <a:pt x="459877" y="823341"/>
                  </a:lnTo>
                  <a:lnTo>
                    <a:pt x="335918" y="823341"/>
                  </a:lnTo>
                  <a:lnTo>
                    <a:pt x="337706" y="103141"/>
                  </a:lnTo>
                  <a:cubicBezTo>
                    <a:pt x="337706" y="79064"/>
                    <a:pt x="357367" y="59509"/>
                    <a:pt x="381548" y="59509"/>
                  </a:cubicBezTo>
                  <a:close/>
                  <a:moveTo>
                    <a:pt x="704009" y="823341"/>
                  </a:moveTo>
                  <a:lnTo>
                    <a:pt x="519491" y="823341"/>
                  </a:lnTo>
                  <a:lnTo>
                    <a:pt x="519491" y="623157"/>
                  </a:lnTo>
                  <a:cubicBezTo>
                    <a:pt x="545355" y="600237"/>
                    <a:pt x="578579" y="587831"/>
                    <a:pt x="613169" y="588251"/>
                  </a:cubicBezTo>
                  <a:cubicBezTo>
                    <a:pt x="647023" y="588567"/>
                    <a:pt x="678880" y="600868"/>
                    <a:pt x="704009" y="623052"/>
                  </a:cubicBezTo>
                  <a:lnTo>
                    <a:pt x="704009" y="823341"/>
                  </a:lnTo>
                  <a:close/>
                  <a:moveTo>
                    <a:pt x="114707" y="577422"/>
                  </a:moveTo>
                  <a:lnTo>
                    <a:pt x="277146" y="481746"/>
                  </a:lnTo>
                  <a:lnTo>
                    <a:pt x="276305" y="823447"/>
                  </a:lnTo>
                  <a:lnTo>
                    <a:pt x="114707" y="823447"/>
                  </a:lnTo>
                  <a:lnTo>
                    <a:pt x="114707" y="577527"/>
                  </a:lnTo>
                  <a:close/>
                  <a:moveTo>
                    <a:pt x="947300" y="823341"/>
                  </a:moveTo>
                  <a:lnTo>
                    <a:pt x="947300" y="611172"/>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7" name="Freihandform: Form 66">
              <a:extLst>
                <a:ext uri="{FF2B5EF4-FFF2-40B4-BE49-F238E27FC236}">
                  <a16:creationId xmlns:a16="http://schemas.microsoft.com/office/drawing/2014/main" xmlns="" id="{3ADB7DDF-8473-8FCA-8FCC-71F7AC509C00}"/>
                </a:ext>
              </a:extLst>
            </p:cNvPr>
            <p:cNvSpPr/>
            <p:nvPr/>
          </p:nvSpPr>
          <p:spPr>
            <a:xfrm>
              <a:off x="15934367" y="5727786"/>
              <a:ext cx="352320" cy="59508"/>
            </a:xfrm>
            <a:custGeom>
              <a:avLst/>
              <a:gdLst>
                <a:gd name="connsiteX0" fmla="*/ 29755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9"/>
                  </a:moveTo>
                  <a:lnTo>
                    <a:pt x="322566" y="59509"/>
                  </a:lnTo>
                  <a:cubicBezTo>
                    <a:pt x="339072" y="59509"/>
                    <a:pt x="352320" y="46156"/>
                    <a:pt x="352320" y="29754"/>
                  </a:cubicBezTo>
                  <a:cubicBezTo>
                    <a:pt x="352320" y="13353"/>
                    <a:pt x="338969" y="0"/>
                    <a:pt x="322566" y="0"/>
                  </a:cubicBezTo>
                  <a:lnTo>
                    <a:pt x="29755" y="0"/>
                  </a:lnTo>
                  <a:cubicBezTo>
                    <a:pt x="13248" y="0"/>
                    <a:pt x="0" y="13353"/>
                    <a:pt x="0" y="29754"/>
                  </a:cubicBezTo>
                  <a:cubicBezTo>
                    <a:pt x="0" y="46156"/>
                    <a:pt x="13353" y="59509"/>
                    <a:pt x="29755" y="59509"/>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8" name="Freihandform: Form 67">
              <a:extLst>
                <a:ext uri="{FF2B5EF4-FFF2-40B4-BE49-F238E27FC236}">
                  <a16:creationId xmlns:a16="http://schemas.microsoft.com/office/drawing/2014/main" xmlns="" id="{3413F092-B48F-8C7C-D843-DAAAECCA9F6D}"/>
                </a:ext>
              </a:extLst>
            </p:cNvPr>
            <p:cNvSpPr/>
            <p:nvPr/>
          </p:nvSpPr>
          <p:spPr>
            <a:xfrm>
              <a:off x="15934367" y="5872457"/>
              <a:ext cx="352320" cy="59508"/>
            </a:xfrm>
            <a:custGeom>
              <a:avLst/>
              <a:gdLst>
                <a:gd name="connsiteX0" fmla="*/ 29755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8"/>
                  </a:moveTo>
                  <a:lnTo>
                    <a:pt x="322566" y="59508"/>
                  </a:lnTo>
                  <a:cubicBezTo>
                    <a:pt x="339072" y="59508"/>
                    <a:pt x="352320" y="46156"/>
                    <a:pt x="352320" y="29754"/>
                  </a:cubicBezTo>
                  <a:cubicBezTo>
                    <a:pt x="352320" y="13353"/>
                    <a:pt x="338969" y="0"/>
                    <a:pt x="322566" y="0"/>
                  </a:cubicBezTo>
                  <a:lnTo>
                    <a:pt x="29755" y="0"/>
                  </a:lnTo>
                  <a:cubicBezTo>
                    <a:pt x="13248" y="0"/>
                    <a:pt x="0" y="13353"/>
                    <a:pt x="0" y="29754"/>
                  </a:cubicBezTo>
                  <a:cubicBezTo>
                    <a:pt x="0" y="46156"/>
                    <a:pt x="13353" y="59508"/>
                    <a:pt x="29755" y="59508"/>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2" name="Freihandform: Form 71">
              <a:extLst>
                <a:ext uri="{FF2B5EF4-FFF2-40B4-BE49-F238E27FC236}">
                  <a16:creationId xmlns:a16="http://schemas.microsoft.com/office/drawing/2014/main" xmlns="" id="{E0F8DD7A-1269-D246-DA34-C3C9DD22B1C2}"/>
                </a:ext>
              </a:extLst>
            </p:cNvPr>
            <p:cNvSpPr/>
            <p:nvPr/>
          </p:nvSpPr>
          <p:spPr>
            <a:xfrm>
              <a:off x="11949819" y="5550207"/>
              <a:ext cx="1223814" cy="882955"/>
            </a:xfrm>
            <a:custGeom>
              <a:avLst/>
              <a:gdLst>
                <a:gd name="connsiteX0" fmla="*/ 1193850 w 1223814"/>
                <a:gd name="connsiteY0" fmla="*/ 823341 h 882955"/>
                <a:gd name="connsiteX1" fmla="*/ 1168406 w 1223814"/>
                <a:gd name="connsiteY1" fmla="*/ 823341 h 882955"/>
                <a:gd name="connsiteX2" fmla="*/ 1168406 w 1223814"/>
                <a:gd name="connsiteY2" fmla="*/ 663215 h 882955"/>
                <a:gd name="connsiteX3" fmla="*/ 1150639 w 1223814"/>
                <a:gd name="connsiteY3" fmla="*/ 635984 h 882955"/>
                <a:gd name="connsiteX4" fmla="*/ 947300 w 1223814"/>
                <a:gd name="connsiteY4" fmla="*/ 546091 h 882955"/>
                <a:gd name="connsiteX5" fmla="*/ 947300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1 w 1223814"/>
                <a:gd name="connsiteY9" fmla="*/ 412564 h 882955"/>
                <a:gd name="connsiteX10" fmla="*/ 69917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0 w 1223814"/>
                <a:gd name="connsiteY16" fmla="*/ 882955 h 882955"/>
                <a:gd name="connsiteX17" fmla="*/ 1223815 w 1223814"/>
                <a:gd name="connsiteY17" fmla="*/ 853201 h 882955"/>
                <a:gd name="connsiteX18" fmla="*/ 1194060 w 1223814"/>
                <a:gd name="connsiteY18" fmla="*/ 823447 h 882955"/>
                <a:gd name="connsiteX19" fmla="*/ 381443 w 1223814"/>
                <a:gd name="connsiteY19" fmla="*/ 59403 h 882955"/>
                <a:gd name="connsiteX20" fmla="*/ 843843 w 1223814"/>
                <a:gd name="connsiteY20" fmla="*/ 59403 h 882955"/>
                <a:gd name="connsiteX21" fmla="*/ 887686 w 1223814"/>
                <a:gd name="connsiteY21" fmla="*/ 103246 h 882955"/>
                <a:gd name="connsiteX22" fmla="*/ 887686 w 1223814"/>
                <a:gd name="connsiteY22" fmla="*/ 823341 h 882955"/>
                <a:gd name="connsiteX23" fmla="*/ 763622 w 1223814"/>
                <a:gd name="connsiteY23" fmla="*/ 823341 h 882955"/>
                <a:gd name="connsiteX24" fmla="*/ 763622 w 1223814"/>
                <a:gd name="connsiteY24" fmla="*/ 610436 h 882955"/>
                <a:gd name="connsiteX25" fmla="*/ 755316 w 1223814"/>
                <a:gd name="connsiteY25" fmla="*/ 589828 h 882955"/>
                <a:gd name="connsiteX26" fmla="*/ 613799 w 1223814"/>
                <a:gd name="connsiteY26" fmla="*/ 528743 h 882955"/>
                <a:gd name="connsiteX27" fmla="*/ 471021 w 1223814"/>
                <a:gd name="connsiteY27" fmla="*/ 586990 h 882955"/>
                <a:gd name="connsiteX28" fmla="*/ 468603 w 1223814"/>
                <a:gd name="connsiteY28" fmla="*/ 589408 h 882955"/>
                <a:gd name="connsiteX29" fmla="*/ 459877 w 1223814"/>
                <a:gd name="connsiteY29" fmla="*/ 610436 h 882955"/>
                <a:gd name="connsiteX30" fmla="*/ 459877 w 1223814"/>
                <a:gd name="connsiteY30" fmla="*/ 823341 h 882955"/>
                <a:gd name="connsiteX31" fmla="*/ 335918 w 1223814"/>
                <a:gd name="connsiteY31" fmla="*/ 823341 h 882955"/>
                <a:gd name="connsiteX32" fmla="*/ 337706 w 1223814"/>
                <a:gd name="connsiteY32" fmla="*/ 103141 h 882955"/>
                <a:gd name="connsiteX33" fmla="*/ 381548 w 1223814"/>
                <a:gd name="connsiteY33" fmla="*/ 59509 h 882955"/>
                <a:gd name="connsiteX34" fmla="*/ 704009 w 1223814"/>
                <a:gd name="connsiteY34" fmla="*/ 823341 h 882955"/>
                <a:gd name="connsiteX35" fmla="*/ 519490 w 1223814"/>
                <a:gd name="connsiteY35" fmla="*/ 823341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1 h 882955"/>
                <a:gd name="connsiteX40" fmla="*/ 114706 w 1223814"/>
                <a:gd name="connsiteY40" fmla="*/ 577422 h 882955"/>
                <a:gd name="connsiteX41" fmla="*/ 277146 w 1223814"/>
                <a:gd name="connsiteY41" fmla="*/ 481746 h 882955"/>
                <a:gd name="connsiteX42" fmla="*/ 276304 w 1223814"/>
                <a:gd name="connsiteY42" fmla="*/ 823447 h 882955"/>
                <a:gd name="connsiteX43" fmla="*/ 114706 w 1223814"/>
                <a:gd name="connsiteY43" fmla="*/ 823447 h 882955"/>
                <a:gd name="connsiteX44" fmla="*/ 114706 w 1223814"/>
                <a:gd name="connsiteY44" fmla="*/ 577527 h 882955"/>
                <a:gd name="connsiteX45" fmla="*/ 947300 w 1223814"/>
                <a:gd name="connsiteY45" fmla="*/ 823341 h 882955"/>
                <a:gd name="connsiteX46" fmla="*/ 947300 w 1223814"/>
                <a:gd name="connsiteY46" fmla="*/ 611172 h 882955"/>
                <a:gd name="connsiteX47" fmla="*/ 1108793 w 1223814"/>
                <a:gd name="connsiteY47" fmla="*/ 682561 h 882955"/>
                <a:gd name="connsiteX48" fmla="*/ 1108793 w 1223814"/>
                <a:gd name="connsiteY48" fmla="*/ 823236 h 882955"/>
                <a:gd name="connsiteX49" fmla="*/ 947300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1"/>
                  </a:moveTo>
                  <a:lnTo>
                    <a:pt x="1168406" y="823341"/>
                  </a:lnTo>
                  <a:lnTo>
                    <a:pt x="1168406" y="663215"/>
                  </a:lnTo>
                  <a:cubicBezTo>
                    <a:pt x="1168406" y="651440"/>
                    <a:pt x="1161468" y="640716"/>
                    <a:pt x="1150639" y="635984"/>
                  </a:cubicBezTo>
                  <a:lnTo>
                    <a:pt x="947300" y="546091"/>
                  </a:lnTo>
                  <a:lnTo>
                    <a:pt x="947300" y="103351"/>
                  </a:lnTo>
                  <a:cubicBezTo>
                    <a:pt x="947300" y="46366"/>
                    <a:pt x="900934" y="0"/>
                    <a:pt x="843948" y="0"/>
                  </a:cubicBezTo>
                  <a:lnTo>
                    <a:pt x="381548" y="0"/>
                  </a:lnTo>
                  <a:cubicBezTo>
                    <a:pt x="324668" y="0"/>
                    <a:pt x="278302" y="46261"/>
                    <a:pt x="278197" y="103141"/>
                  </a:cubicBezTo>
                  <a:lnTo>
                    <a:pt x="277461" y="412564"/>
                  </a:lnTo>
                  <a:lnTo>
                    <a:pt x="69917" y="534841"/>
                  </a:lnTo>
                  <a:cubicBezTo>
                    <a:pt x="60875" y="540203"/>
                    <a:pt x="55198" y="549981"/>
                    <a:pt x="55198" y="560495"/>
                  </a:cubicBezTo>
                  <a:lnTo>
                    <a:pt x="55198" y="823447"/>
                  </a:lnTo>
                  <a:lnTo>
                    <a:pt x="29754" y="823447"/>
                  </a:lnTo>
                  <a:cubicBezTo>
                    <a:pt x="13247" y="823447"/>
                    <a:pt x="0" y="836799"/>
                    <a:pt x="0" y="853201"/>
                  </a:cubicBezTo>
                  <a:cubicBezTo>
                    <a:pt x="0" y="869602"/>
                    <a:pt x="13352" y="882955"/>
                    <a:pt x="29754" y="882955"/>
                  </a:cubicBezTo>
                  <a:lnTo>
                    <a:pt x="1194060" y="882955"/>
                  </a:lnTo>
                  <a:cubicBezTo>
                    <a:pt x="1210567" y="882955"/>
                    <a:pt x="1223815" y="869602"/>
                    <a:pt x="1223815" y="853201"/>
                  </a:cubicBezTo>
                  <a:cubicBezTo>
                    <a:pt x="1223815" y="836799"/>
                    <a:pt x="1210462" y="823447"/>
                    <a:pt x="1194060" y="823447"/>
                  </a:cubicBezTo>
                  <a:close/>
                  <a:moveTo>
                    <a:pt x="381443" y="59403"/>
                  </a:moveTo>
                  <a:lnTo>
                    <a:pt x="843843" y="59403"/>
                  </a:lnTo>
                  <a:cubicBezTo>
                    <a:pt x="868026" y="59403"/>
                    <a:pt x="887686" y="79064"/>
                    <a:pt x="887686" y="103246"/>
                  </a:cubicBezTo>
                  <a:lnTo>
                    <a:pt x="887686" y="823341"/>
                  </a:lnTo>
                  <a:lnTo>
                    <a:pt x="763622" y="823341"/>
                  </a:lnTo>
                  <a:lnTo>
                    <a:pt x="763622" y="610436"/>
                  </a:lnTo>
                  <a:cubicBezTo>
                    <a:pt x="763622" y="602760"/>
                    <a:pt x="760679" y="595296"/>
                    <a:pt x="755316" y="589828"/>
                  </a:cubicBezTo>
                  <a:cubicBezTo>
                    <a:pt x="717992" y="550927"/>
                    <a:pt x="667736" y="529268"/>
                    <a:pt x="613799" y="528743"/>
                  </a:cubicBezTo>
                  <a:cubicBezTo>
                    <a:pt x="559759" y="528217"/>
                    <a:pt x="509187" y="548929"/>
                    <a:pt x="471021" y="586990"/>
                  </a:cubicBezTo>
                  <a:lnTo>
                    <a:pt x="468603" y="589408"/>
                  </a:lnTo>
                  <a:cubicBezTo>
                    <a:pt x="463031" y="594980"/>
                    <a:pt x="459877" y="602550"/>
                    <a:pt x="459877" y="610436"/>
                  </a:cubicBezTo>
                  <a:lnTo>
                    <a:pt x="459877" y="823341"/>
                  </a:lnTo>
                  <a:lnTo>
                    <a:pt x="335918" y="823341"/>
                  </a:lnTo>
                  <a:lnTo>
                    <a:pt x="337706" y="103141"/>
                  </a:lnTo>
                  <a:cubicBezTo>
                    <a:pt x="337706" y="79064"/>
                    <a:pt x="357367" y="59509"/>
                    <a:pt x="381548" y="59509"/>
                  </a:cubicBezTo>
                  <a:close/>
                  <a:moveTo>
                    <a:pt x="704009" y="823341"/>
                  </a:moveTo>
                  <a:lnTo>
                    <a:pt x="519490" y="823341"/>
                  </a:lnTo>
                  <a:lnTo>
                    <a:pt x="519490" y="623157"/>
                  </a:lnTo>
                  <a:cubicBezTo>
                    <a:pt x="545355" y="600237"/>
                    <a:pt x="578578" y="587831"/>
                    <a:pt x="613169" y="588251"/>
                  </a:cubicBezTo>
                  <a:cubicBezTo>
                    <a:pt x="647024" y="588567"/>
                    <a:pt x="678880" y="600868"/>
                    <a:pt x="704009" y="623052"/>
                  </a:cubicBezTo>
                  <a:lnTo>
                    <a:pt x="704009" y="823341"/>
                  </a:lnTo>
                  <a:close/>
                  <a:moveTo>
                    <a:pt x="114706" y="577422"/>
                  </a:moveTo>
                  <a:lnTo>
                    <a:pt x="277146" y="481746"/>
                  </a:lnTo>
                  <a:lnTo>
                    <a:pt x="276304" y="823447"/>
                  </a:lnTo>
                  <a:lnTo>
                    <a:pt x="114706" y="823447"/>
                  </a:lnTo>
                  <a:lnTo>
                    <a:pt x="114706" y="577527"/>
                  </a:lnTo>
                  <a:close/>
                  <a:moveTo>
                    <a:pt x="947300" y="823341"/>
                  </a:moveTo>
                  <a:lnTo>
                    <a:pt x="947300" y="611172"/>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3" name="Freihandform: Form 72">
              <a:extLst>
                <a:ext uri="{FF2B5EF4-FFF2-40B4-BE49-F238E27FC236}">
                  <a16:creationId xmlns:a16="http://schemas.microsoft.com/office/drawing/2014/main" xmlns="" id="{201B9F8F-05BE-318D-A4FE-03D4E527ED1C}"/>
                </a:ext>
              </a:extLst>
            </p:cNvPr>
            <p:cNvSpPr/>
            <p:nvPr/>
          </p:nvSpPr>
          <p:spPr>
            <a:xfrm>
              <a:off x="12385199" y="5727786"/>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4" name="Freihandform: Form 73">
              <a:extLst>
                <a:ext uri="{FF2B5EF4-FFF2-40B4-BE49-F238E27FC236}">
                  <a16:creationId xmlns:a16="http://schemas.microsoft.com/office/drawing/2014/main" xmlns="" id="{A0566C3B-E467-1248-979F-020EBFBEA9FF}"/>
                </a:ext>
              </a:extLst>
            </p:cNvPr>
            <p:cNvSpPr/>
            <p:nvPr/>
          </p:nvSpPr>
          <p:spPr>
            <a:xfrm>
              <a:off x="12385199" y="5872457"/>
              <a:ext cx="352320" cy="59508"/>
            </a:xfrm>
            <a:custGeom>
              <a:avLst/>
              <a:gdLst>
                <a:gd name="connsiteX0" fmla="*/ 29754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8"/>
                  </a:moveTo>
                  <a:lnTo>
                    <a:pt x="322566" y="59508"/>
                  </a:lnTo>
                  <a:cubicBezTo>
                    <a:pt x="339072" y="59508"/>
                    <a:pt x="352320" y="46156"/>
                    <a:pt x="352320" y="29754"/>
                  </a:cubicBezTo>
                  <a:cubicBezTo>
                    <a:pt x="352320" y="13353"/>
                    <a:pt x="338967" y="0"/>
                    <a:pt x="322566" y="0"/>
                  </a:cubicBezTo>
                  <a:lnTo>
                    <a:pt x="29754" y="0"/>
                  </a:lnTo>
                  <a:cubicBezTo>
                    <a:pt x="13248" y="0"/>
                    <a:pt x="0" y="13353"/>
                    <a:pt x="0" y="29754"/>
                  </a:cubicBezTo>
                  <a:cubicBezTo>
                    <a:pt x="0" y="46156"/>
                    <a:pt x="13353" y="59508"/>
                    <a:pt x="29754" y="59508"/>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5" name="Freihandform: Form 74">
              <a:extLst>
                <a:ext uri="{FF2B5EF4-FFF2-40B4-BE49-F238E27FC236}">
                  <a16:creationId xmlns:a16="http://schemas.microsoft.com/office/drawing/2014/main" xmlns="" id="{98E8013A-DF43-0D78-674A-416AB40F981B}"/>
                </a:ext>
              </a:extLst>
            </p:cNvPr>
            <p:cNvSpPr/>
            <p:nvPr/>
          </p:nvSpPr>
          <p:spPr>
            <a:xfrm>
              <a:off x="14906532" y="4519006"/>
              <a:ext cx="1223814" cy="882955"/>
            </a:xfrm>
            <a:custGeom>
              <a:avLst/>
              <a:gdLst>
                <a:gd name="connsiteX0" fmla="*/ 1193850 w 1223814"/>
                <a:gd name="connsiteY0" fmla="*/ 823342 h 882955"/>
                <a:gd name="connsiteX1" fmla="*/ 1168406 w 1223814"/>
                <a:gd name="connsiteY1" fmla="*/ 823342 h 882955"/>
                <a:gd name="connsiteX2" fmla="*/ 1168406 w 1223814"/>
                <a:gd name="connsiteY2" fmla="*/ 663215 h 882955"/>
                <a:gd name="connsiteX3" fmla="*/ 1150638 w 1223814"/>
                <a:gd name="connsiteY3" fmla="*/ 635984 h 882955"/>
                <a:gd name="connsiteX4" fmla="*/ 947300 w 1223814"/>
                <a:gd name="connsiteY4" fmla="*/ 546091 h 882955"/>
                <a:gd name="connsiteX5" fmla="*/ 947300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0 w 1223814"/>
                <a:gd name="connsiteY9" fmla="*/ 412564 h 882955"/>
                <a:gd name="connsiteX10" fmla="*/ 69916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0 w 1223814"/>
                <a:gd name="connsiteY16" fmla="*/ 882955 h 882955"/>
                <a:gd name="connsiteX17" fmla="*/ 1223814 w 1223814"/>
                <a:gd name="connsiteY17" fmla="*/ 853201 h 882955"/>
                <a:gd name="connsiteX18" fmla="*/ 1194060 w 1223814"/>
                <a:gd name="connsiteY18" fmla="*/ 823447 h 882955"/>
                <a:gd name="connsiteX19" fmla="*/ 381442 w 1223814"/>
                <a:gd name="connsiteY19" fmla="*/ 59403 h 882955"/>
                <a:gd name="connsiteX20" fmla="*/ 843842 w 1223814"/>
                <a:gd name="connsiteY20" fmla="*/ 59403 h 882955"/>
                <a:gd name="connsiteX21" fmla="*/ 887686 w 1223814"/>
                <a:gd name="connsiteY21" fmla="*/ 103246 h 882955"/>
                <a:gd name="connsiteX22" fmla="*/ 887686 w 1223814"/>
                <a:gd name="connsiteY22" fmla="*/ 823342 h 882955"/>
                <a:gd name="connsiteX23" fmla="*/ 763622 w 1223814"/>
                <a:gd name="connsiteY23" fmla="*/ 823342 h 882955"/>
                <a:gd name="connsiteX24" fmla="*/ 763622 w 1223814"/>
                <a:gd name="connsiteY24" fmla="*/ 610436 h 882955"/>
                <a:gd name="connsiteX25" fmla="*/ 755316 w 1223814"/>
                <a:gd name="connsiteY25" fmla="*/ 589828 h 882955"/>
                <a:gd name="connsiteX26" fmla="*/ 613799 w 1223814"/>
                <a:gd name="connsiteY26" fmla="*/ 528743 h 882955"/>
                <a:gd name="connsiteX27" fmla="*/ 471021 w 1223814"/>
                <a:gd name="connsiteY27" fmla="*/ 586990 h 882955"/>
                <a:gd name="connsiteX28" fmla="*/ 468603 w 1223814"/>
                <a:gd name="connsiteY28" fmla="*/ 589408 h 882955"/>
                <a:gd name="connsiteX29" fmla="*/ 459877 w 1223814"/>
                <a:gd name="connsiteY29" fmla="*/ 610436 h 882955"/>
                <a:gd name="connsiteX30" fmla="*/ 459877 w 1223814"/>
                <a:gd name="connsiteY30" fmla="*/ 823342 h 882955"/>
                <a:gd name="connsiteX31" fmla="*/ 335918 w 1223814"/>
                <a:gd name="connsiteY31" fmla="*/ 823342 h 882955"/>
                <a:gd name="connsiteX32" fmla="*/ 337706 w 1223814"/>
                <a:gd name="connsiteY32" fmla="*/ 103141 h 882955"/>
                <a:gd name="connsiteX33" fmla="*/ 381548 w 1223814"/>
                <a:gd name="connsiteY33" fmla="*/ 59508 h 882955"/>
                <a:gd name="connsiteX34" fmla="*/ 704009 w 1223814"/>
                <a:gd name="connsiteY34" fmla="*/ 823342 h 882955"/>
                <a:gd name="connsiteX35" fmla="*/ 519490 w 1223814"/>
                <a:gd name="connsiteY35" fmla="*/ 823342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2 h 882955"/>
                <a:gd name="connsiteX40" fmla="*/ 114705 w 1223814"/>
                <a:gd name="connsiteY40" fmla="*/ 577422 h 882955"/>
                <a:gd name="connsiteX41" fmla="*/ 277146 w 1223814"/>
                <a:gd name="connsiteY41" fmla="*/ 481746 h 882955"/>
                <a:gd name="connsiteX42" fmla="*/ 276304 w 1223814"/>
                <a:gd name="connsiteY42" fmla="*/ 823447 h 882955"/>
                <a:gd name="connsiteX43" fmla="*/ 114705 w 1223814"/>
                <a:gd name="connsiteY43" fmla="*/ 823447 h 882955"/>
                <a:gd name="connsiteX44" fmla="*/ 114705 w 1223814"/>
                <a:gd name="connsiteY44" fmla="*/ 577527 h 882955"/>
                <a:gd name="connsiteX45" fmla="*/ 947300 w 1223814"/>
                <a:gd name="connsiteY45" fmla="*/ 823342 h 882955"/>
                <a:gd name="connsiteX46" fmla="*/ 947300 w 1223814"/>
                <a:gd name="connsiteY46" fmla="*/ 611171 h 882955"/>
                <a:gd name="connsiteX47" fmla="*/ 1108793 w 1223814"/>
                <a:gd name="connsiteY47" fmla="*/ 682561 h 882955"/>
                <a:gd name="connsiteX48" fmla="*/ 1108793 w 1223814"/>
                <a:gd name="connsiteY48" fmla="*/ 823236 h 882955"/>
                <a:gd name="connsiteX49" fmla="*/ 947300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2"/>
                  </a:moveTo>
                  <a:lnTo>
                    <a:pt x="1168406" y="823342"/>
                  </a:lnTo>
                  <a:lnTo>
                    <a:pt x="1168406" y="663215"/>
                  </a:lnTo>
                  <a:cubicBezTo>
                    <a:pt x="1168406" y="651440"/>
                    <a:pt x="1161468" y="640715"/>
                    <a:pt x="1150638" y="635984"/>
                  </a:cubicBezTo>
                  <a:lnTo>
                    <a:pt x="947300" y="546091"/>
                  </a:lnTo>
                  <a:lnTo>
                    <a:pt x="947300" y="103351"/>
                  </a:lnTo>
                  <a:cubicBezTo>
                    <a:pt x="947300" y="46366"/>
                    <a:pt x="900933" y="0"/>
                    <a:pt x="843948" y="0"/>
                  </a:cubicBezTo>
                  <a:lnTo>
                    <a:pt x="381548" y="0"/>
                  </a:lnTo>
                  <a:cubicBezTo>
                    <a:pt x="324667" y="0"/>
                    <a:pt x="278302" y="46261"/>
                    <a:pt x="278197" y="103141"/>
                  </a:cubicBezTo>
                  <a:lnTo>
                    <a:pt x="277460" y="412564"/>
                  </a:lnTo>
                  <a:lnTo>
                    <a:pt x="69916" y="534841"/>
                  </a:lnTo>
                  <a:cubicBezTo>
                    <a:pt x="60874" y="540203"/>
                    <a:pt x="55198" y="549981"/>
                    <a:pt x="55198" y="560495"/>
                  </a:cubicBezTo>
                  <a:lnTo>
                    <a:pt x="55198" y="823447"/>
                  </a:lnTo>
                  <a:lnTo>
                    <a:pt x="29754" y="823447"/>
                  </a:lnTo>
                  <a:cubicBezTo>
                    <a:pt x="13246" y="823447"/>
                    <a:pt x="0" y="836799"/>
                    <a:pt x="0" y="853201"/>
                  </a:cubicBezTo>
                  <a:cubicBezTo>
                    <a:pt x="0" y="869603"/>
                    <a:pt x="13352" y="882955"/>
                    <a:pt x="29754" y="882955"/>
                  </a:cubicBezTo>
                  <a:lnTo>
                    <a:pt x="1194060" y="882955"/>
                  </a:lnTo>
                  <a:cubicBezTo>
                    <a:pt x="1210567" y="882955"/>
                    <a:pt x="1223814" y="869603"/>
                    <a:pt x="1223814" y="853201"/>
                  </a:cubicBezTo>
                  <a:cubicBezTo>
                    <a:pt x="1223814" y="836799"/>
                    <a:pt x="1210461" y="823447"/>
                    <a:pt x="1194060" y="823447"/>
                  </a:cubicBezTo>
                  <a:close/>
                  <a:moveTo>
                    <a:pt x="381442" y="59403"/>
                  </a:moveTo>
                  <a:lnTo>
                    <a:pt x="843842" y="59403"/>
                  </a:lnTo>
                  <a:cubicBezTo>
                    <a:pt x="868025" y="59403"/>
                    <a:pt x="887686" y="79064"/>
                    <a:pt x="887686" y="103246"/>
                  </a:cubicBezTo>
                  <a:lnTo>
                    <a:pt x="887686" y="823342"/>
                  </a:lnTo>
                  <a:lnTo>
                    <a:pt x="763622" y="823342"/>
                  </a:lnTo>
                  <a:lnTo>
                    <a:pt x="763622" y="610436"/>
                  </a:lnTo>
                  <a:cubicBezTo>
                    <a:pt x="763622" y="602760"/>
                    <a:pt x="760679" y="595296"/>
                    <a:pt x="755316" y="589828"/>
                  </a:cubicBezTo>
                  <a:cubicBezTo>
                    <a:pt x="717992" y="550927"/>
                    <a:pt x="667735" y="529268"/>
                    <a:pt x="613799" y="528743"/>
                  </a:cubicBezTo>
                  <a:cubicBezTo>
                    <a:pt x="559759" y="528217"/>
                    <a:pt x="509186" y="548929"/>
                    <a:pt x="471021" y="586990"/>
                  </a:cubicBezTo>
                  <a:lnTo>
                    <a:pt x="468603" y="589408"/>
                  </a:lnTo>
                  <a:cubicBezTo>
                    <a:pt x="463030" y="594980"/>
                    <a:pt x="459877" y="602550"/>
                    <a:pt x="459877" y="610436"/>
                  </a:cubicBezTo>
                  <a:lnTo>
                    <a:pt x="459877" y="823342"/>
                  </a:lnTo>
                  <a:lnTo>
                    <a:pt x="335918" y="823342"/>
                  </a:lnTo>
                  <a:lnTo>
                    <a:pt x="337706" y="103141"/>
                  </a:lnTo>
                  <a:cubicBezTo>
                    <a:pt x="337706" y="79064"/>
                    <a:pt x="357367" y="59508"/>
                    <a:pt x="381548" y="59508"/>
                  </a:cubicBezTo>
                  <a:close/>
                  <a:moveTo>
                    <a:pt x="704009" y="823342"/>
                  </a:moveTo>
                  <a:lnTo>
                    <a:pt x="519490" y="823342"/>
                  </a:lnTo>
                  <a:lnTo>
                    <a:pt x="519490" y="623157"/>
                  </a:lnTo>
                  <a:cubicBezTo>
                    <a:pt x="545355" y="600237"/>
                    <a:pt x="578578" y="587831"/>
                    <a:pt x="613169" y="588251"/>
                  </a:cubicBezTo>
                  <a:cubicBezTo>
                    <a:pt x="647023" y="588567"/>
                    <a:pt x="678880" y="600868"/>
                    <a:pt x="704009" y="623052"/>
                  </a:cubicBezTo>
                  <a:lnTo>
                    <a:pt x="704009" y="823342"/>
                  </a:lnTo>
                  <a:close/>
                  <a:moveTo>
                    <a:pt x="114705" y="577422"/>
                  </a:moveTo>
                  <a:lnTo>
                    <a:pt x="277146" y="481746"/>
                  </a:lnTo>
                  <a:lnTo>
                    <a:pt x="276304" y="823447"/>
                  </a:lnTo>
                  <a:lnTo>
                    <a:pt x="114705" y="823447"/>
                  </a:lnTo>
                  <a:lnTo>
                    <a:pt x="114705" y="577527"/>
                  </a:lnTo>
                  <a:close/>
                  <a:moveTo>
                    <a:pt x="947300" y="823342"/>
                  </a:moveTo>
                  <a:lnTo>
                    <a:pt x="947300" y="611171"/>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6" name="Freihandform: Form 75">
              <a:extLst>
                <a:ext uri="{FF2B5EF4-FFF2-40B4-BE49-F238E27FC236}">
                  <a16:creationId xmlns:a16="http://schemas.microsoft.com/office/drawing/2014/main" xmlns="" id="{107936CB-BF28-1232-735E-3772B747D348}"/>
                </a:ext>
              </a:extLst>
            </p:cNvPr>
            <p:cNvSpPr/>
            <p:nvPr/>
          </p:nvSpPr>
          <p:spPr>
            <a:xfrm>
              <a:off x="15341910" y="4696480"/>
              <a:ext cx="352320" cy="59508"/>
            </a:xfrm>
            <a:custGeom>
              <a:avLst/>
              <a:gdLst>
                <a:gd name="connsiteX0" fmla="*/ 29755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9"/>
                  </a:moveTo>
                  <a:lnTo>
                    <a:pt x="322566" y="59509"/>
                  </a:lnTo>
                  <a:cubicBezTo>
                    <a:pt x="339072" y="59509"/>
                    <a:pt x="352320" y="46156"/>
                    <a:pt x="352320" y="29754"/>
                  </a:cubicBezTo>
                  <a:cubicBezTo>
                    <a:pt x="352320" y="13353"/>
                    <a:pt x="338967" y="0"/>
                    <a:pt x="322566" y="0"/>
                  </a:cubicBezTo>
                  <a:lnTo>
                    <a:pt x="29755" y="0"/>
                  </a:lnTo>
                  <a:cubicBezTo>
                    <a:pt x="13248" y="0"/>
                    <a:pt x="0" y="13353"/>
                    <a:pt x="0" y="29754"/>
                  </a:cubicBezTo>
                  <a:cubicBezTo>
                    <a:pt x="0" y="46156"/>
                    <a:pt x="13353" y="59509"/>
                    <a:pt x="29755" y="59509"/>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7" name="Freihandform: Form 76">
              <a:extLst>
                <a:ext uri="{FF2B5EF4-FFF2-40B4-BE49-F238E27FC236}">
                  <a16:creationId xmlns:a16="http://schemas.microsoft.com/office/drawing/2014/main" xmlns="" id="{9E607917-5B37-C748-319D-16C0C1672C6B}"/>
                </a:ext>
              </a:extLst>
            </p:cNvPr>
            <p:cNvSpPr/>
            <p:nvPr/>
          </p:nvSpPr>
          <p:spPr>
            <a:xfrm>
              <a:off x="15341910" y="4841151"/>
              <a:ext cx="352320" cy="59508"/>
            </a:xfrm>
            <a:custGeom>
              <a:avLst/>
              <a:gdLst>
                <a:gd name="connsiteX0" fmla="*/ 29755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8"/>
                  </a:moveTo>
                  <a:lnTo>
                    <a:pt x="322566" y="59508"/>
                  </a:lnTo>
                  <a:cubicBezTo>
                    <a:pt x="339072" y="59508"/>
                    <a:pt x="352320" y="46156"/>
                    <a:pt x="352320" y="29754"/>
                  </a:cubicBezTo>
                  <a:cubicBezTo>
                    <a:pt x="352320" y="13353"/>
                    <a:pt x="338967" y="0"/>
                    <a:pt x="322566" y="0"/>
                  </a:cubicBezTo>
                  <a:lnTo>
                    <a:pt x="29755" y="0"/>
                  </a:lnTo>
                  <a:cubicBezTo>
                    <a:pt x="13248" y="0"/>
                    <a:pt x="0" y="13353"/>
                    <a:pt x="0" y="29754"/>
                  </a:cubicBezTo>
                  <a:cubicBezTo>
                    <a:pt x="0" y="46156"/>
                    <a:pt x="13353" y="59508"/>
                    <a:pt x="29755" y="59508"/>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8" name="Freihandform: Form 77">
              <a:extLst>
                <a:ext uri="{FF2B5EF4-FFF2-40B4-BE49-F238E27FC236}">
                  <a16:creationId xmlns:a16="http://schemas.microsoft.com/office/drawing/2014/main" xmlns="" id="{E2C338DC-6C33-3D5D-2F0D-B308E86FE003}"/>
                </a:ext>
              </a:extLst>
            </p:cNvPr>
            <p:cNvSpPr/>
            <p:nvPr/>
          </p:nvSpPr>
          <p:spPr>
            <a:xfrm>
              <a:off x="13716150" y="3992366"/>
              <a:ext cx="1223814" cy="882955"/>
            </a:xfrm>
            <a:custGeom>
              <a:avLst/>
              <a:gdLst>
                <a:gd name="connsiteX0" fmla="*/ 1193850 w 1223814"/>
                <a:gd name="connsiteY0" fmla="*/ 823342 h 882955"/>
                <a:gd name="connsiteX1" fmla="*/ 1168406 w 1223814"/>
                <a:gd name="connsiteY1" fmla="*/ 823342 h 882955"/>
                <a:gd name="connsiteX2" fmla="*/ 1168406 w 1223814"/>
                <a:gd name="connsiteY2" fmla="*/ 663215 h 882955"/>
                <a:gd name="connsiteX3" fmla="*/ 1150639 w 1223814"/>
                <a:gd name="connsiteY3" fmla="*/ 635984 h 882955"/>
                <a:gd name="connsiteX4" fmla="*/ 947299 w 1223814"/>
                <a:gd name="connsiteY4" fmla="*/ 546091 h 882955"/>
                <a:gd name="connsiteX5" fmla="*/ 947299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1 w 1223814"/>
                <a:gd name="connsiteY9" fmla="*/ 412564 h 882955"/>
                <a:gd name="connsiteX10" fmla="*/ 69917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1 w 1223814"/>
                <a:gd name="connsiteY16" fmla="*/ 882955 h 882955"/>
                <a:gd name="connsiteX17" fmla="*/ 1223815 w 1223814"/>
                <a:gd name="connsiteY17" fmla="*/ 853201 h 882955"/>
                <a:gd name="connsiteX18" fmla="*/ 1194061 w 1223814"/>
                <a:gd name="connsiteY18" fmla="*/ 823447 h 882955"/>
                <a:gd name="connsiteX19" fmla="*/ 381443 w 1223814"/>
                <a:gd name="connsiteY19" fmla="*/ 59403 h 882955"/>
                <a:gd name="connsiteX20" fmla="*/ 843843 w 1223814"/>
                <a:gd name="connsiteY20" fmla="*/ 59403 h 882955"/>
                <a:gd name="connsiteX21" fmla="*/ 887686 w 1223814"/>
                <a:gd name="connsiteY21" fmla="*/ 103246 h 882955"/>
                <a:gd name="connsiteX22" fmla="*/ 887686 w 1223814"/>
                <a:gd name="connsiteY22" fmla="*/ 823342 h 882955"/>
                <a:gd name="connsiteX23" fmla="*/ 763622 w 1223814"/>
                <a:gd name="connsiteY23" fmla="*/ 823342 h 882955"/>
                <a:gd name="connsiteX24" fmla="*/ 763622 w 1223814"/>
                <a:gd name="connsiteY24" fmla="*/ 610436 h 882955"/>
                <a:gd name="connsiteX25" fmla="*/ 755317 w 1223814"/>
                <a:gd name="connsiteY25" fmla="*/ 589828 h 882955"/>
                <a:gd name="connsiteX26" fmla="*/ 613799 w 1223814"/>
                <a:gd name="connsiteY26" fmla="*/ 528743 h 882955"/>
                <a:gd name="connsiteX27" fmla="*/ 471021 w 1223814"/>
                <a:gd name="connsiteY27" fmla="*/ 586990 h 882955"/>
                <a:gd name="connsiteX28" fmla="*/ 468603 w 1223814"/>
                <a:gd name="connsiteY28" fmla="*/ 589408 h 882955"/>
                <a:gd name="connsiteX29" fmla="*/ 459877 w 1223814"/>
                <a:gd name="connsiteY29" fmla="*/ 610436 h 882955"/>
                <a:gd name="connsiteX30" fmla="*/ 459877 w 1223814"/>
                <a:gd name="connsiteY30" fmla="*/ 823342 h 882955"/>
                <a:gd name="connsiteX31" fmla="*/ 335918 w 1223814"/>
                <a:gd name="connsiteY31" fmla="*/ 823342 h 882955"/>
                <a:gd name="connsiteX32" fmla="*/ 337706 w 1223814"/>
                <a:gd name="connsiteY32" fmla="*/ 103141 h 882955"/>
                <a:gd name="connsiteX33" fmla="*/ 381548 w 1223814"/>
                <a:gd name="connsiteY33" fmla="*/ 59509 h 882955"/>
                <a:gd name="connsiteX34" fmla="*/ 704009 w 1223814"/>
                <a:gd name="connsiteY34" fmla="*/ 823342 h 882955"/>
                <a:gd name="connsiteX35" fmla="*/ 519490 w 1223814"/>
                <a:gd name="connsiteY35" fmla="*/ 823342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2 h 882955"/>
                <a:gd name="connsiteX40" fmla="*/ 114706 w 1223814"/>
                <a:gd name="connsiteY40" fmla="*/ 577422 h 882955"/>
                <a:gd name="connsiteX41" fmla="*/ 277146 w 1223814"/>
                <a:gd name="connsiteY41" fmla="*/ 481746 h 882955"/>
                <a:gd name="connsiteX42" fmla="*/ 276304 w 1223814"/>
                <a:gd name="connsiteY42" fmla="*/ 823447 h 882955"/>
                <a:gd name="connsiteX43" fmla="*/ 114706 w 1223814"/>
                <a:gd name="connsiteY43" fmla="*/ 823447 h 882955"/>
                <a:gd name="connsiteX44" fmla="*/ 114706 w 1223814"/>
                <a:gd name="connsiteY44" fmla="*/ 577527 h 882955"/>
                <a:gd name="connsiteX45" fmla="*/ 947299 w 1223814"/>
                <a:gd name="connsiteY45" fmla="*/ 823342 h 882955"/>
                <a:gd name="connsiteX46" fmla="*/ 947299 w 1223814"/>
                <a:gd name="connsiteY46" fmla="*/ 611172 h 882955"/>
                <a:gd name="connsiteX47" fmla="*/ 1108794 w 1223814"/>
                <a:gd name="connsiteY47" fmla="*/ 682561 h 882955"/>
                <a:gd name="connsiteX48" fmla="*/ 1108794 w 1223814"/>
                <a:gd name="connsiteY48" fmla="*/ 823236 h 882955"/>
                <a:gd name="connsiteX49" fmla="*/ 947299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2"/>
                  </a:moveTo>
                  <a:lnTo>
                    <a:pt x="1168406" y="823342"/>
                  </a:lnTo>
                  <a:lnTo>
                    <a:pt x="1168406" y="663215"/>
                  </a:lnTo>
                  <a:cubicBezTo>
                    <a:pt x="1168406" y="651440"/>
                    <a:pt x="1161468" y="640716"/>
                    <a:pt x="1150639" y="635984"/>
                  </a:cubicBezTo>
                  <a:lnTo>
                    <a:pt x="947299" y="546091"/>
                  </a:lnTo>
                  <a:lnTo>
                    <a:pt x="947299" y="103351"/>
                  </a:lnTo>
                  <a:cubicBezTo>
                    <a:pt x="947299" y="46366"/>
                    <a:pt x="900934" y="0"/>
                    <a:pt x="843948" y="0"/>
                  </a:cubicBezTo>
                  <a:lnTo>
                    <a:pt x="381548" y="0"/>
                  </a:lnTo>
                  <a:cubicBezTo>
                    <a:pt x="324668" y="0"/>
                    <a:pt x="278302" y="46261"/>
                    <a:pt x="278197" y="103141"/>
                  </a:cubicBezTo>
                  <a:lnTo>
                    <a:pt x="277461" y="412564"/>
                  </a:lnTo>
                  <a:lnTo>
                    <a:pt x="69917" y="534841"/>
                  </a:lnTo>
                  <a:cubicBezTo>
                    <a:pt x="60875" y="540203"/>
                    <a:pt x="55198" y="549981"/>
                    <a:pt x="55198" y="560495"/>
                  </a:cubicBezTo>
                  <a:lnTo>
                    <a:pt x="55198" y="823447"/>
                  </a:lnTo>
                  <a:lnTo>
                    <a:pt x="29754" y="823447"/>
                  </a:lnTo>
                  <a:cubicBezTo>
                    <a:pt x="13247" y="823447"/>
                    <a:pt x="0" y="836799"/>
                    <a:pt x="0" y="853201"/>
                  </a:cubicBezTo>
                  <a:cubicBezTo>
                    <a:pt x="0" y="869603"/>
                    <a:pt x="13352" y="882955"/>
                    <a:pt x="29754" y="882955"/>
                  </a:cubicBezTo>
                  <a:lnTo>
                    <a:pt x="1194061" y="882955"/>
                  </a:lnTo>
                  <a:cubicBezTo>
                    <a:pt x="1210567" y="882955"/>
                    <a:pt x="1223815" y="869603"/>
                    <a:pt x="1223815" y="853201"/>
                  </a:cubicBezTo>
                  <a:cubicBezTo>
                    <a:pt x="1223815" y="836799"/>
                    <a:pt x="1210462" y="823447"/>
                    <a:pt x="1194061" y="823447"/>
                  </a:cubicBezTo>
                  <a:close/>
                  <a:moveTo>
                    <a:pt x="381443" y="59403"/>
                  </a:moveTo>
                  <a:lnTo>
                    <a:pt x="843843" y="59403"/>
                  </a:lnTo>
                  <a:cubicBezTo>
                    <a:pt x="868026" y="59403"/>
                    <a:pt x="887686" y="79064"/>
                    <a:pt x="887686" y="103246"/>
                  </a:cubicBezTo>
                  <a:lnTo>
                    <a:pt x="887686" y="823342"/>
                  </a:lnTo>
                  <a:lnTo>
                    <a:pt x="763622" y="823342"/>
                  </a:lnTo>
                  <a:lnTo>
                    <a:pt x="763622" y="610436"/>
                  </a:lnTo>
                  <a:cubicBezTo>
                    <a:pt x="763622" y="602760"/>
                    <a:pt x="760678" y="595296"/>
                    <a:pt x="755317" y="589828"/>
                  </a:cubicBezTo>
                  <a:cubicBezTo>
                    <a:pt x="717992" y="550927"/>
                    <a:pt x="667736" y="529268"/>
                    <a:pt x="613799" y="528743"/>
                  </a:cubicBezTo>
                  <a:cubicBezTo>
                    <a:pt x="559759" y="528217"/>
                    <a:pt x="509187" y="548929"/>
                    <a:pt x="471021" y="586990"/>
                  </a:cubicBezTo>
                  <a:lnTo>
                    <a:pt x="468603" y="589408"/>
                  </a:lnTo>
                  <a:cubicBezTo>
                    <a:pt x="463031" y="594980"/>
                    <a:pt x="459877" y="602550"/>
                    <a:pt x="459877" y="610436"/>
                  </a:cubicBezTo>
                  <a:lnTo>
                    <a:pt x="459877" y="823342"/>
                  </a:lnTo>
                  <a:lnTo>
                    <a:pt x="335918" y="823342"/>
                  </a:lnTo>
                  <a:lnTo>
                    <a:pt x="337706" y="103141"/>
                  </a:lnTo>
                  <a:cubicBezTo>
                    <a:pt x="337706" y="79064"/>
                    <a:pt x="357367" y="59509"/>
                    <a:pt x="381548" y="59509"/>
                  </a:cubicBezTo>
                  <a:close/>
                  <a:moveTo>
                    <a:pt x="704009" y="823342"/>
                  </a:moveTo>
                  <a:lnTo>
                    <a:pt x="519490" y="823342"/>
                  </a:lnTo>
                  <a:lnTo>
                    <a:pt x="519490" y="623157"/>
                  </a:lnTo>
                  <a:cubicBezTo>
                    <a:pt x="545355" y="600237"/>
                    <a:pt x="578578" y="587831"/>
                    <a:pt x="613169" y="588251"/>
                  </a:cubicBezTo>
                  <a:cubicBezTo>
                    <a:pt x="647024" y="588567"/>
                    <a:pt x="678880" y="600868"/>
                    <a:pt x="704009" y="623052"/>
                  </a:cubicBezTo>
                  <a:lnTo>
                    <a:pt x="704009" y="823342"/>
                  </a:lnTo>
                  <a:close/>
                  <a:moveTo>
                    <a:pt x="114706" y="577422"/>
                  </a:moveTo>
                  <a:lnTo>
                    <a:pt x="277146" y="481746"/>
                  </a:lnTo>
                  <a:lnTo>
                    <a:pt x="276304" y="823447"/>
                  </a:lnTo>
                  <a:lnTo>
                    <a:pt x="114706" y="823447"/>
                  </a:lnTo>
                  <a:lnTo>
                    <a:pt x="114706" y="577527"/>
                  </a:lnTo>
                  <a:close/>
                  <a:moveTo>
                    <a:pt x="947299" y="823342"/>
                  </a:moveTo>
                  <a:lnTo>
                    <a:pt x="947299" y="611172"/>
                  </a:lnTo>
                  <a:lnTo>
                    <a:pt x="1108794" y="682561"/>
                  </a:lnTo>
                  <a:lnTo>
                    <a:pt x="1108794" y="823236"/>
                  </a:lnTo>
                  <a:lnTo>
                    <a:pt x="947299" y="823236"/>
                  </a:ln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9" name="Freihandform: Form 78">
              <a:extLst>
                <a:ext uri="{FF2B5EF4-FFF2-40B4-BE49-F238E27FC236}">
                  <a16:creationId xmlns:a16="http://schemas.microsoft.com/office/drawing/2014/main" xmlns="" id="{C0ADAAA9-A26B-F3DF-C924-55073392814A}"/>
                </a:ext>
              </a:extLst>
            </p:cNvPr>
            <p:cNvSpPr/>
            <p:nvPr/>
          </p:nvSpPr>
          <p:spPr>
            <a:xfrm>
              <a:off x="14151530" y="4169840"/>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80" name="Freihandform: Form 79">
              <a:extLst>
                <a:ext uri="{FF2B5EF4-FFF2-40B4-BE49-F238E27FC236}">
                  <a16:creationId xmlns:a16="http://schemas.microsoft.com/office/drawing/2014/main" xmlns="" id="{65B9F9B7-D871-62B1-2B81-5BD6B3A14293}"/>
                </a:ext>
              </a:extLst>
            </p:cNvPr>
            <p:cNvSpPr/>
            <p:nvPr/>
          </p:nvSpPr>
          <p:spPr>
            <a:xfrm>
              <a:off x="14151530" y="4314616"/>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81" name="Freihandform: Form 80">
              <a:extLst>
                <a:ext uri="{FF2B5EF4-FFF2-40B4-BE49-F238E27FC236}">
                  <a16:creationId xmlns:a16="http://schemas.microsoft.com/office/drawing/2014/main" xmlns="" id="{A33A311C-C1A7-82F2-15BD-90B7755E399F}"/>
                </a:ext>
              </a:extLst>
            </p:cNvPr>
            <p:cNvSpPr/>
            <p:nvPr/>
          </p:nvSpPr>
          <p:spPr>
            <a:xfrm>
              <a:off x="12547743" y="4519006"/>
              <a:ext cx="1223814" cy="882955"/>
            </a:xfrm>
            <a:custGeom>
              <a:avLst/>
              <a:gdLst>
                <a:gd name="connsiteX0" fmla="*/ 1193850 w 1223814"/>
                <a:gd name="connsiteY0" fmla="*/ 823342 h 882955"/>
                <a:gd name="connsiteX1" fmla="*/ 1168407 w 1223814"/>
                <a:gd name="connsiteY1" fmla="*/ 823342 h 882955"/>
                <a:gd name="connsiteX2" fmla="*/ 1168407 w 1223814"/>
                <a:gd name="connsiteY2" fmla="*/ 663215 h 882955"/>
                <a:gd name="connsiteX3" fmla="*/ 1150639 w 1223814"/>
                <a:gd name="connsiteY3" fmla="*/ 635984 h 882955"/>
                <a:gd name="connsiteX4" fmla="*/ 947300 w 1223814"/>
                <a:gd name="connsiteY4" fmla="*/ 546091 h 882955"/>
                <a:gd name="connsiteX5" fmla="*/ 947300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1 w 1223814"/>
                <a:gd name="connsiteY9" fmla="*/ 412564 h 882955"/>
                <a:gd name="connsiteX10" fmla="*/ 69917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1 w 1223814"/>
                <a:gd name="connsiteY16" fmla="*/ 882955 h 882955"/>
                <a:gd name="connsiteX17" fmla="*/ 1223815 w 1223814"/>
                <a:gd name="connsiteY17" fmla="*/ 853201 h 882955"/>
                <a:gd name="connsiteX18" fmla="*/ 1194061 w 1223814"/>
                <a:gd name="connsiteY18" fmla="*/ 823447 h 882955"/>
                <a:gd name="connsiteX19" fmla="*/ 381443 w 1223814"/>
                <a:gd name="connsiteY19" fmla="*/ 59403 h 882955"/>
                <a:gd name="connsiteX20" fmla="*/ 843843 w 1223814"/>
                <a:gd name="connsiteY20" fmla="*/ 59403 h 882955"/>
                <a:gd name="connsiteX21" fmla="*/ 887686 w 1223814"/>
                <a:gd name="connsiteY21" fmla="*/ 103246 h 882955"/>
                <a:gd name="connsiteX22" fmla="*/ 887686 w 1223814"/>
                <a:gd name="connsiteY22" fmla="*/ 823342 h 882955"/>
                <a:gd name="connsiteX23" fmla="*/ 763623 w 1223814"/>
                <a:gd name="connsiteY23" fmla="*/ 823342 h 882955"/>
                <a:gd name="connsiteX24" fmla="*/ 763623 w 1223814"/>
                <a:gd name="connsiteY24" fmla="*/ 610436 h 882955"/>
                <a:gd name="connsiteX25" fmla="*/ 755316 w 1223814"/>
                <a:gd name="connsiteY25" fmla="*/ 589828 h 882955"/>
                <a:gd name="connsiteX26" fmla="*/ 613800 w 1223814"/>
                <a:gd name="connsiteY26" fmla="*/ 528743 h 882955"/>
                <a:gd name="connsiteX27" fmla="*/ 471021 w 1223814"/>
                <a:gd name="connsiteY27" fmla="*/ 586990 h 882955"/>
                <a:gd name="connsiteX28" fmla="*/ 468604 w 1223814"/>
                <a:gd name="connsiteY28" fmla="*/ 589408 h 882955"/>
                <a:gd name="connsiteX29" fmla="*/ 459877 w 1223814"/>
                <a:gd name="connsiteY29" fmla="*/ 610436 h 882955"/>
                <a:gd name="connsiteX30" fmla="*/ 459877 w 1223814"/>
                <a:gd name="connsiteY30" fmla="*/ 823342 h 882955"/>
                <a:gd name="connsiteX31" fmla="*/ 335918 w 1223814"/>
                <a:gd name="connsiteY31" fmla="*/ 823342 h 882955"/>
                <a:gd name="connsiteX32" fmla="*/ 337706 w 1223814"/>
                <a:gd name="connsiteY32" fmla="*/ 103141 h 882955"/>
                <a:gd name="connsiteX33" fmla="*/ 381548 w 1223814"/>
                <a:gd name="connsiteY33" fmla="*/ 59508 h 882955"/>
                <a:gd name="connsiteX34" fmla="*/ 704009 w 1223814"/>
                <a:gd name="connsiteY34" fmla="*/ 823342 h 882955"/>
                <a:gd name="connsiteX35" fmla="*/ 519490 w 1223814"/>
                <a:gd name="connsiteY35" fmla="*/ 823342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2 h 882955"/>
                <a:gd name="connsiteX40" fmla="*/ 114706 w 1223814"/>
                <a:gd name="connsiteY40" fmla="*/ 577422 h 882955"/>
                <a:gd name="connsiteX41" fmla="*/ 277146 w 1223814"/>
                <a:gd name="connsiteY41" fmla="*/ 481746 h 882955"/>
                <a:gd name="connsiteX42" fmla="*/ 276304 w 1223814"/>
                <a:gd name="connsiteY42" fmla="*/ 823447 h 882955"/>
                <a:gd name="connsiteX43" fmla="*/ 114706 w 1223814"/>
                <a:gd name="connsiteY43" fmla="*/ 823447 h 882955"/>
                <a:gd name="connsiteX44" fmla="*/ 114706 w 1223814"/>
                <a:gd name="connsiteY44" fmla="*/ 577527 h 882955"/>
                <a:gd name="connsiteX45" fmla="*/ 947300 w 1223814"/>
                <a:gd name="connsiteY45" fmla="*/ 823342 h 882955"/>
                <a:gd name="connsiteX46" fmla="*/ 947300 w 1223814"/>
                <a:gd name="connsiteY46" fmla="*/ 611171 h 882955"/>
                <a:gd name="connsiteX47" fmla="*/ 1108793 w 1223814"/>
                <a:gd name="connsiteY47" fmla="*/ 682561 h 882955"/>
                <a:gd name="connsiteX48" fmla="*/ 1108793 w 1223814"/>
                <a:gd name="connsiteY48" fmla="*/ 823236 h 882955"/>
                <a:gd name="connsiteX49" fmla="*/ 947300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2"/>
                  </a:moveTo>
                  <a:lnTo>
                    <a:pt x="1168407" y="823342"/>
                  </a:lnTo>
                  <a:lnTo>
                    <a:pt x="1168407" y="663215"/>
                  </a:lnTo>
                  <a:cubicBezTo>
                    <a:pt x="1168407" y="651440"/>
                    <a:pt x="1161468" y="640715"/>
                    <a:pt x="1150639" y="635984"/>
                  </a:cubicBezTo>
                  <a:lnTo>
                    <a:pt x="947300" y="546091"/>
                  </a:lnTo>
                  <a:lnTo>
                    <a:pt x="947300" y="103351"/>
                  </a:lnTo>
                  <a:cubicBezTo>
                    <a:pt x="947300" y="46366"/>
                    <a:pt x="900934" y="0"/>
                    <a:pt x="843948" y="0"/>
                  </a:cubicBezTo>
                  <a:lnTo>
                    <a:pt x="381548" y="0"/>
                  </a:lnTo>
                  <a:cubicBezTo>
                    <a:pt x="324669" y="0"/>
                    <a:pt x="278302" y="46261"/>
                    <a:pt x="278197" y="103141"/>
                  </a:cubicBezTo>
                  <a:lnTo>
                    <a:pt x="277461" y="412564"/>
                  </a:lnTo>
                  <a:lnTo>
                    <a:pt x="69917" y="534841"/>
                  </a:lnTo>
                  <a:cubicBezTo>
                    <a:pt x="60875" y="540203"/>
                    <a:pt x="55198" y="549981"/>
                    <a:pt x="55198" y="560495"/>
                  </a:cubicBezTo>
                  <a:lnTo>
                    <a:pt x="55198" y="823447"/>
                  </a:lnTo>
                  <a:lnTo>
                    <a:pt x="29754" y="823447"/>
                  </a:lnTo>
                  <a:cubicBezTo>
                    <a:pt x="13247" y="823447"/>
                    <a:pt x="0" y="836799"/>
                    <a:pt x="0" y="853201"/>
                  </a:cubicBezTo>
                  <a:cubicBezTo>
                    <a:pt x="0" y="869603"/>
                    <a:pt x="13352" y="882955"/>
                    <a:pt x="29754" y="882955"/>
                  </a:cubicBezTo>
                  <a:lnTo>
                    <a:pt x="1194061" y="882955"/>
                  </a:lnTo>
                  <a:cubicBezTo>
                    <a:pt x="1210567" y="882955"/>
                    <a:pt x="1223815" y="869603"/>
                    <a:pt x="1223815" y="853201"/>
                  </a:cubicBezTo>
                  <a:cubicBezTo>
                    <a:pt x="1223815" y="836799"/>
                    <a:pt x="1210463" y="823447"/>
                    <a:pt x="1194061" y="823447"/>
                  </a:cubicBezTo>
                  <a:close/>
                  <a:moveTo>
                    <a:pt x="381443" y="59403"/>
                  </a:moveTo>
                  <a:lnTo>
                    <a:pt x="843843" y="59403"/>
                  </a:lnTo>
                  <a:cubicBezTo>
                    <a:pt x="868026" y="59403"/>
                    <a:pt x="887686" y="79064"/>
                    <a:pt x="887686" y="103246"/>
                  </a:cubicBezTo>
                  <a:lnTo>
                    <a:pt x="887686" y="823342"/>
                  </a:lnTo>
                  <a:lnTo>
                    <a:pt x="763623" y="823342"/>
                  </a:lnTo>
                  <a:lnTo>
                    <a:pt x="763623" y="610436"/>
                  </a:lnTo>
                  <a:cubicBezTo>
                    <a:pt x="763623" y="602760"/>
                    <a:pt x="760679" y="595296"/>
                    <a:pt x="755316" y="589828"/>
                  </a:cubicBezTo>
                  <a:cubicBezTo>
                    <a:pt x="717992" y="550927"/>
                    <a:pt x="667736" y="529268"/>
                    <a:pt x="613800" y="528743"/>
                  </a:cubicBezTo>
                  <a:cubicBezTo>
                    <a:pt x="559759" y="528217"/>
                    <a:pt x="509187" y="548929"/>
                    <a:pt x="471021" y="586990"/>
                  </a:cubicBezTo>
                  <a:lnTo>
                    <a:pt x="468604" y="589408"/>
                  </a:lnTo>
                  <a:cubicBezTo>
                    <a:pt x="463031" y="594980"/>
                    <a:pt x="459877" y="602550"/>
                    <a:pt x="459877" y="610436"/>
                  </a:cubicBezTo>
                  <a:lnTo>
                    <a:pt x="459877" y="823342"/>
                  </a:lnTo>
                  <a:lnTo>
                    <a:pt x="335918" y="823342"/>
                  </a:lnTo>
                  <a:lnTo>
                    <a:pt x="337706" y="103141"/>
                  </a:lnTo>
                  <a:cubicBezTo>
                    <a:pt x="337706" y="79064"/>
                    <a:pt x="357367" y="59508"/>
                    <a:pt x="381548" y="59508"/>
                  </a:cubicBezTo>
                  <a:close/>
                  <a:moveTo>
                    <a:pt x="704009" y="823342"/>
                  </a:moveTo>
                  <a:lnTo>
                    <a:pt x="519490" y="823342"/>
                  </a:lnTo>
                  <a:lnTo>
                    <a:pt x="519490" y="623157"/>
                  </a:lnTo>
                  <a:cubicBezTo>
                    <a:pt x="545355" y="600237"/>
                    <a:pt x="578578" y="587831"/>
                    <a:pt x="613169" y="588251"/>
                  </a:cubicBezTo>
                  <a:cubicBezTo>
                    <a:pt x="647024" y="588567"/>
                    <a:pt x="678881" y="600868"/>
                    <a:pt x="704009" y="623052"/>
                  </a:cubicBezTo>
                  <a:lnTo>
                    <a:pt x="704009" y="823342"/>
                  </a:lnTo>
                  <a:close/>
                  <a:moveTo>
                    <a:pt x="114706" y="577422"/>
                  </a:moveTo>
                  <a:lnTo>
                    <a:pt x="277146" y="481746"/>
                  </a:lnTo>
                  <a:lnTo>
                    <a:pt x="276304" y="823447"/>
                  </a:lnTo>
                  <a:lnTo>
                    <a:pt x="114706" y="823447"/>
                  </a:lnTo>
                  <a:lnTo>
                    <a:pt x="114706" y="577527"/>
                  </a:lnTo>
                  <a:close/>
                  <a:moveTo>
                    <a:pt x="947300" y="823342"/>
                  </a:moveTo>
                  <a:lnTo>
                    <a:pt x="947300" y="611171"/>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82" name="Freihandform: Form 81">
              <a:extLst>
                <a:ext uri="{FF2B5EF4-FFF2-40B4-BE49-F238E27FC236}">
                  <a16:creationId xmlns:a16="http://schemas.microsoft.com/office/drawing/2014/main" xmlns="" id="{21165A55-1E48-9794-5F9E-8A1705F9D632}"/>
                </a:ext>
              </a:extLst>
            </p:cNvPr>
            <p:cNvSpPr/>
            <p:nvPr/>
          </p:nvSpPr>
          <p:spPr>
            <a:xfrm>
              <a:off x="12983123" y="4696480"/>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83" name="Freihandform: Form 82">
              <a:extLst>
                <a:ext uri="{FF2B5EF4-FFF2-40B4-BE49-F238E27FC236}">
                  <a16:creationId xmlns:a16="http://schemas.microsoft.com/office/drawing/2014/main" xmlns="" id="{C514CF78-48D7-D66F-0B69-7337C9CFB9F2}"/>
                </a:ext>
              </a:extLst>
            </p:cNvPr>
            <p:cNvSpPr/>
            <p:nvPr/>
          </p:nvSpPr>
          <p:spPr>
            <a:xfrm>
              <a:off x="12983123" y="4841151"/>
              <a:ext cx="352320" cy="59508"/>
            </a:xfrm>
            <a:custGeom>
              <a:avLst/>
              <a:gdLst>
                <a:gd name="connsiteX0" fmla="*/ 29754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8"/>
                  </a:moveTo>
                  <a:lnTo>
                    <a:pt x="322566" y="59508"/>
                  </a:lnTo>
                  <a:cubicBezTo>
                    <a:pt x="339072" y="59508"/>
                    <a:pt x="352320" y="46156"/>
                    <a:pt x="352320" y="29754"/>
                  </a:cubicBezTo>
                  <a:cubicBezTo>
                    <a:pt x="352320" y="13353"/>
                    <a:pt x="338967" y="0"/>
                    <a:pt x="322566" y="0"/>
                  </a:cubicBezTo>
                  <a:lnTo>
                    <a:pt x="29754" y="0"/>
                  </a:lnTo>
                  <a:cubicBezTo>
                    <a:pt x="13248" y="0"/>
                    <a:pt x="0" y="13353"/>
                    <a:pt x="0" y="29754"/>
                  </a:cubicBezTo>
                  <a:cubicBezTo>
                    <a:pt x="0" y="46156"/>
                    <a:pt x="13353" y="59508"/>
                    <a:pt x="29754" y="59508"/>
                  </a:cubicBezTo>
                  <a:close/>
                </a:path>
              </a:pathLst>
            </a:custGeom>
            <a:solidFill>
              <a:srgbClr val="BE0D3E"/>
            </a:solidFill>
            <a:ln w="1050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grpSp>
      <p:sp>
        <p:nvSpPr>
          <p:cNvPr id="3" name="Textfeld 2">
            <a:extLst>
              <a:ext uri="{FF2B5EF4-FFF2-40B4-BE49-F238E27FC236}">
                <a16:creationId xmlns:a16="http://schemas.microsoft.com/office/drawing/2014/main" xmlns="" id="{E2304417-0376-1025-B69A-4F7E55339295}"/>
              </a:ext>
            </a:extLst>
          </p:cNvPr>
          <p:cNvSpPr txBox="1"/>
          <p:nvPr/>
        </p:nvSpPr>
        <p:spPr>
          <a:xfrm>
            <a:off x="4870450" y="1208938"/>
            <a:ext cx="10363200" cy="115416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4600" b="0" i="0" u="none" strike="noStrike" kern="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Die Situation auf dem </a:t>
            </a:r>
            <a:r>
              <a:rPr kumimoji="0" lang="de-DE" sz="4600" b="0" i="0" u="none" strike="noStrike" kern="0" cap="none" spc="0" normalizeH="0" baseline="0" noProof="0" dirty="0">
                <a:ln>
                  <a:noFill/>
                </a:ln>
                <a:solidFill>
                  <a:srgbClr val="BE0D3E"/>
                </a:solidFill>
                <a:effectLst/>
                <a:uLnTx/>
                <a:uFillTx/>
                <a:latin typeface="Arial" panose="020B0604020202020204" pitchFamily="34" charset="0"/>
                <a:ea typeface="+mj-ea"/>
                <a:cs typeface="Arial" panose="020B0604020202020204" pitchFamily="34" charset="0"/>
              </a:rPr>
              <a:t>Arbeitsmarkt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300" b="0" i="0" u="none" strike="noStrike" kern="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Vom Arbeitgeber- zum Arbeitnehmermarkt</a:t>
            </a:r>
          </a:p>
        </p:txBody>
      </p:sp>
    </p:spTree>
    <p:extLst>
      <p:ext uri="{BB962C8B-B14F-4D97-AF65-F5344CB8AC3E}">
        <p14:creationId xmlns:p14="http://schemas.microsoft.com/office/powerpoint/2010/main" val="3114100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xmlns="" id="{061628EB-46E7-51E7-AC6E-E6DE87B1B214}"/>
              </a:ext>
            </a:extLst>
          </p:cNvPr>
          <p:cNvSpPr txBox="1"/>
          <p:nvPr/>
        </p:nvSpPr>
        <p:spPr>
          <a:xfrm>
            <a:off x="4870450" y="1208938"/>
            <a:ext cx="10363200" cy="115416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4600" b="0" i="0" u="none" strike="noStrike" kern="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Betriebliche </a:t>
            </a:r>
            <a:r>
              <a:rPr kumimoji="0" lang="de-DE" sz="4600" b="0" i="0" u="none" strike="noStrike" kern="0" cap="none" spc="0" normalizeH="0" baseline="0" noProof="0" dirty="0">
                <a:ln>
                  <a:noFill/>
                </a:ln>
                <a:solidFill>
                  <a:srgbClr val="BE0D3E"/>
                </a:solidFill>
                <a:effectLst/>
                <a:uLnTx/>
                <a:uFillTx/>
                <a:latin typeface="Arial" panose="020B0604020202020204" pitchFamily="34" charset="0"/>
                <a:ea typeface="+mj-ea"/>
                <a:cs typeface="Arial" panose="020B0604020202020204" pitchFamily="34" charset="0"/>
              </a:rPr>
              <a:t>Fürsorge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300" b="0" i="0" u="none" strike="noStrike" kern="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Das Sicherheitsnetz für Ihre Belegschaft</a:t>
            </a:r>
          </a:p>
        </p:txBody>
      </p:sp>
      <p:sp>
        <p:nvSpPr>
          <p:cNvPr id="3" name="Freihandform: Form 2">
            <a:extLst>
              <a:ext uri="{FF2B5EF4-FFF2-40B4-BE49-F238E27FC236}">
                <a16:creationId xmlns:a16="http://schemas.microsoft.com/office/drawing/2014/main" xmlns="" id="{F8AF048F-78F9-3662-9D74-13CC0A9A163D}"/>
              </a:ext>
            </a:extLst>
          </p:cNvPr>
          <p:cNvSpPr/>
          <p:nvPr/>
        </p:nvSpPr>
        <p:spPr>
          <a:xfrm>
            <a:off x="3224525" y="6552613"/>
            <a:ext cx="2854397" cy="1517053"/>
          </a:xfrm>
          <a:custGeom>
            <a:avLst/>
            <a:gdLst>
              <a:gd name="connsiteX0" fmla="*/ 989848 w 2854397"/>
              <a:gd name="connsiteY0" fmla="*/ 1517053 h 1517053"/>
              <a:gd name="connsiteX1" fmla="*/ 0 w 2854397"/>
              <a:gd name="connsiteY1" fmla="*/ 1362637 h 1517053"/>
              <a:gd name="connsiteX2" fmla="*/ 2854398 w 2854397"/>
              <a:gd name="connsiteY2" fmla="*/ 0 h 1517053"/>
            </a:gdLst>
            <a:ahLst/>
            <a:cxnLst>
              <a:cxn ang="0">
                <a:pos x="connsiteX0" y="connsiteY0"/>
              </a:cxn>
              <a:cxn ang="0">
                <a:pos x="connsiteX1" y="connsiteY1"/>
              </a:cxn>
              <a:cxn ang="0">
                <a:pos x="connsiteX2" y="connsiteY2"/>
              </a:cxn>
            </a:cxnLst>
            <a:rect l="l" t="t" r="r" b="b"/>
            <a:pathLst>
              <a:path w="2854397" h="1517053">
                <a:moveTo>
                  <a:pt x="989848" y="1517053"/>
                </a:moveTo>
                <a:lnTo>
                  <a:pt x="0" y="1362637"/>
                </a:lnTo>
                <a:lnTo>
                  <a:pt x="2854398" y="0"/>
                </a:lnTo>
              </a:path>
            </a:pathLst>
          </a:custGeom>
          <a:noFill/>
          <a:ln w="51432" cap="rnd">
            <a:solidFill>
              <a:srgbClr val="B3B3B3"/>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4" name="Freihandform: Form 3">
            <a:extLst>
              <a:ext uri="{FF2B5EF4-FFF2-40B4-BE49-F238E27FC236}">
                <a16:creationId xmlns:a16="http://schemas.microsoft.com/office/drawing/2014/main" xmlns="" id="{A412CA88-72D8-C320-B3D3-F47AE0D75F7D}"/>
              </a:ext>
            </a:extLst>
          </p:cNvPr>
          <p:cNvSpPr/>
          <p:nvPr/>
        </p:nvSpPr>
        <p:spPr>
          <a:xfrm>
            <a:off x="3224525" y="7915250"/>
            <a:ext cx="3493239" cy="1826974"/>
          </a:xfrm>
          <a:custGeom>
            <a:avLst/>
            <a:gdLst>
              <a:gd name="connsiteX0" fmla="*/ 3493240 w 3493239"/>
              <a:gd name="connsiteY0" fmla="*/ 1826974 h 1826974"/>
              <a:gd name="connsiteX1" fmla="*/ 0 w 3493239"/>
              <a:gd name="connsiteY1" fmla="*/ 0 h 1826974"/>
            </a:gdLst>
            <a:ahLst/>
            <a:cxnLst>
              <a:cxn ang="0">
                <a:pos x="connsiteX0" y="connsiteY0"/>
              </a:cxn>
              <a:cxn ang="0">
                <a:pos x="connsiteX1" y="connsiteY1"/>
              </a:cxn>
            </a:cxnLst>
            <a:rect l="l" t="t" r="r" b="b"/>
            <a:pathLst>
              <a:path w="3493239" h="1826974">
                <a:moveTo>
                  <a:pt x="3493240" y="1826974"/>
                </a:moveTo>
                <a:lnTo>
                  <a:pt x="0" y="0"/>
                </a:lnTo>
              </a:path>
            </a:pathLst>
          </a:custGeom>
          <a:ln w="51432" cap="rnd">
            <a:solidFill>
              <a:srgbClr val="B3B3B3"/>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6" name="Freihandform: Form 5">
            <a:extLst>
              <a:ext uri="{FF2B5EF4-FFF2-40B4-BE49-F238E27FC236}">
                <a16:creationId xmlns:a16="http://schemas.microsoft.com/office/drawing/2014/main" xmlns="" id="{6A141548-D142-A8EE-3FB5-99930B31AC0C}"/>
              </a:ext>
            </a:extLst>
          </p:cNvPr>
          <p:cNvSpPr/>
          <p:nvPr/>
        </p:nvSpPr>
        <p:spPr>
          <a:xfrm>
            <a:off x="14420353" y="7292321"/>
            <a:ext cx="2463578" cy="2153414"/>
          </a:xfrm>
          <a:custGeom>
            <a:avLst/>
            <a:gdLst>
              <a:gd name="connsiteX0" fmla="*/ 0 w 2463578"/>
              <a:gd name="connsiteY0" fmla="*/ 2153414 h 2153414"/>
              <a:gd name="connsiteX1" fmla="*/ 2463578 w 2463578"/>
              <a:gd name="connsiteY1" fmla="*/ 0 h 2153414"/>
              <a:gd name="connsiteX2" fmla="*/ 1760779 w 2463578"/>
              <a:gd name="connsiteY2" fmla="*/ 345318 h 2153414"/>
            </a:gdLst>
            <a:ahLst/>
            <a:cxnLst>
              <a:cxn ang="0">
                <a:pos x="connsiteX0" y="connsiteY0"/>
              </a:cxn>
              <a:cxn ang="0">
                <a:pos x="connsiteX1" y="connsiteY1"/>
              </a:cxn>
              <a:cxn ang="0">
                <a:pos x="connsiteX2" y="connsiteY2"/>
              </a:cxn>
            </a:cxnLst>
            <a:rect l="l" t="t" r="r" b="b"/>
            <a:pathLst>
              <a:path w="2463578" h="2153414">
                <a:moveTo>
                  <a:pt x="0" y="2153414"/>
                </a:moveTo>
                <a:lnTo>
                  <a:pt x="2463578" y="0"/>
                </a:lnTo>
                <a:lnTo>
                  <a:pt x="1760779" y="345318"/>
                </a:lnTo>
              </a:path>
            </a:pathLst>
          </a:custGeom>
          <a:noFill/>
          <a:ln w="51432" cap="rnd">
            <a:solidFill>
              <a:srgbClr val="B3B3B3"/>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7" name="Freihandform: Form 6">
            <a:extLst>
              <a:ext uri="{FF2B5EF4-FFF2-40B4-BE49-F238E27FC236}">
                <a16:creationId xmlns:a16="http://schemas.microsoft.com/office/drawing/2014/main" xmlns="" id="{B7F38AAC-447D-8CFC-DFC2-8C7874B20E36}"/>
              </a:ext>
            </a:extLst>
          </p:cNvPr>
          <p:cNvSpPr/>
          <p:nvPr/>
        </p:nvSpPr>
        <p:spPr>
          <a:xfrm>
            <a:off x="13271430" y="6535247"/>
            <a:ext cx="3612500" cy="757074"/>
          </a:xfrm>
          <a:custGeom>
            <a:avLst/>
            <a:gdLst>
              <a:gd name="connsiteX0" fmla="*/ 3612501 w 3612500"/>
              <a:gd name="connsiteY0" fmla="*/ 757074 h 757074"/>
              <a:gd name="connsiteX1" fmla="*/ 0 w 3612500"/>
              <a:gd name="connsiteY1" fmla="*/ 0 h 757074"/>
            </a:gdLst>
            <a:ahLst/>
            <a:cxnLst>
              <a:cxn ang="0">
                <a:pos x="connsiteX0" y="connsiteY0"/>
              </a:cxn>
              <a:cxn ang="0">
                <a:pos x="connsiteX1" y="connsiteY1"/>
              </a:cxn>
            </a:cxnLst>
            <a:rect l="l" t="t" r="r" b="b"/>
            <a:pathLst>
              <a:path w="3612500" h="757074">
                <a:moveTo>
                  <a:pt x="3612501" y="757074"/>
                </a:moveTo>
                <a:lnTo>
                  <a:pt x="0" y="0"/>
                </a:lnTo>
              </a:path>
            </a:pathLst>
          </a:custGeom>
          <a:ln w="51432" cap="rnd">
            <a:solidFill>
              <a:srgbClr val="B3B3B3"/>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8" name="Freihandform: Form 7">
            <a:extLst>
              <a:ext uri="{FF2B5EF4-FFF2-40B4-BE49-F238E27FC236}">
                <a16:creationId xmlns:a16="http://schemas.microsoft.com/office/drawing/2014/main" xmlns="" id="{DE3CD0FE-0625-1DC7-5145-971ECA34DD9E}"/>
              </a:ext>
            </a:extLst>
          </p:cNvPr>
          <p:cNvSpPr/>
          <p:nvPr/>
        </p:nvSpPr>
        <p:spPr>
          <a:xfrm>
            <a:off x="4870278" y="6475223"/>
            <a:ext cx="10608962" cy="3357943"/>
          </a:xfrm>
          <a:custGeom>
            <a:avLst/>
            <a:gdLst>
              <a:gd name="connsiteX0" fmla="*/ 6881619 w 10608962"/>
              <a:gd name="connsiteY0" fmla="*/ 75332 h 3357943"/>
              <a:gd name="connsiteX1" fmla="*/ 6879440 w 10608962"/>
              <a:gd name="connsiteY1" fmla="*/ 74667 h 3357943"/>
              <a:gd name="connsiteX2" fmla="*/ 2670514 w 10608962"/>
              <a:gd name="connsiteY2" fmla="*/ 0 h 3357943"/>
              <a:gd name="connsiteX3" fmla="*/ 2665613 w 10608962"/>
              <a:gd name="connsiteY3" fmla="*/ 0 h 3357943"/>
              <a:gd name="connsiteX4" fmla="*/ 0 w 10608962"/>
              <a:gd name="connsiteY4" fmla="*/ 1583309 h 3357943"/>
              <a:gd name="connsiteX5" fmla="*/ 3647898 w 10608962"/>
              <a:gd name="connsiteY5" fmla="*/ 3357944 h 3357943"/>
              <a:gd name="connsiteX6" fmla="*/ 8268762 w 10608962"/>
              <a:gd name="connsiteY6" fmla="*/ 3019282 h 3357943"/>
              <a:gd name="connsiteX7" fmla="*/ 8274026 w 10608962"/>
              <a:gd name="connsiteY7" fmla="*/ 3018918 h 3357943"/>
              <a:gd name="connsiteX8" fmla="*/ 10608963 w 10608962"/>
              <a:gd name="connsiteY8" fmla="*/ 1162174 h 3357943"/>
              <a:gd name="connsiteX9" fmla="*/ 6881619 w 10608962"/>
              <a:gd name="connsiteY9" fmla="*/ 75332 h 3357943"/>
              <a:gd name="connsiteX10" fmla="*/ 6354233 w 10608962"/>
              <a:gd name="connsiteY10" fmla="*/ 3125291 h 3357943"/>
              <a:gd name="connsiteX11" fmla="*/ 6195036 w 10608962"/>
              <a:gd name="connsiteY11" fmla="*/ 2966095 h 3357943"/>
              <a:gd name="connsiteX12" fmla="*/ 6371296 w 10608962"/>
              <a:gd name="connsiteY12" fmla="*/ 2789836 h 3357943"/>
              <a:gd name="connsiteX13" fmla="*/ 6547555 w 10608962"/>
              <a:gd name="connsiteY13" fmla="*/ 2966095 h 3357943"/>
              <a:gd name="connsiteX14" fmla="*/ 6391082 w 10608962"/>
              <a:gd name="connsiteY14" fmla="*/ 3122568 h 3357943"/>
              <a:gd name="connsiteX15" fmla="*/ 6354293 w 10608962"/>
              <a:gd name="connsiteY15" fmla="*/ 3125291 h 3357943"/>
              <a:gd name="connsiteX16" fmla="*/ 5602544 w 10608962"/>
              <a:gd name="connsiteY16" fmla="*/ 86405 h 3357943"/>
              <a:gd name="connsiteX17" fmla="*/ 5773599 w 10608962"/>
              <a:gd name="connsiteY17" fmla="*/ 257461 h 3357943"/>
              <a:gd name="connsiteX18" fmla="*/ 5597340 w 10608962"/>
              <a:gd name="connsiteY18" fmla="*/ 433720 h 3357943"/>
              <a:gd name="connsiteX19" fmla="*/ 5421081 w 10608962"/>
              <a:gd name="connsiteY19" fmla="*/ 257461 h 3357943"/>
              <a:gd name="connsiteX20" fmla="*/ 5592317 w 10608962"/>
              <a:gd name="connsiteY20" fmla="*/ 86224 h 3357943"/>
              <a:gd name="connsiteX21" fmla="*/ 5602544 w 10608962"/>
              <a:gd name="connsiteY21" fmla="*/ 86405 h 3357943"/>
              <a:gd name="connsiteX22" fmla="*/ 9480794 w 10608962"/>
              <a:gd name="connsiteY22" fmla="*/ 869014 h 3357943"/>
              <a:gd name="connsiteX23" fmla="*/ 9643136 w 10608962"/>
              <a:gd name="connsiteY23" fmla="*/ 1031356 h 3357943"/>
              <a:gd name="connsiteX24" fmla="*/ 9466877 w 10608962"/>
              <a:gd name="connsiteY24" fmla="*/ 1207616 h 3357943"/>
              <a:gd name="connsiteX25" fmla="*/ 9290618 w 10608962"/>
              <a:gd name="connsiteY25" fmla="*/ 1031356 h 3357943"/>
              <a:gd name="connsiteX26" fmla="*/ 9459254 w 10608962"/>
              <a:gd name="connsiteY26" fmla="*/ 862721 h 3357943"/>
              <a:gd name="connsiteX27" fmla="*/ 9480794 w 10608962"/>
              <a:gd name="connsiteY27" fmla="*/ 869014 h 3357943"/>
              <a:gd name="connsiteX28" fmla="*/ 9643136 w 10608962"/>
              <a:gd name="connsiteY28" fmla="*/ 1418304 h 3357943"/>
              <a:gd name="connsiteX29" fmla="*/ 9466877 w 10608962"/>
              <a:gd name="connsiteY29" fmla="*/ 1594563 h 3357943"/>
              <a:gd name="connsiteX30" fmla="*/ 9290618 w 10608962"/>
              <a:gd name="connsiteY30" fmla="*/ 1418304 h 3357943"/>
              <a:gd name="connsiteX31" fmla="*/ 9466877 w 10608962"/>
              <a:gd name="connsiteY31" fmla="*/ 1242045 h 3357943"/>
              <a:gd name="connsiteX32" fmla="*/ 9643136 w 10608962"/>
              <a:gd name="connsiteY32" fmla="*/ 1418304 h 3357943"/>
              <a:gd name="connsiteX33" fmla="*/ 9484122 w 10608962"/>
              <a:gd name="connsiteY33" fmla="*/ 1224800 h 3357943"/>
              <a:gd name="connsiteX34" fmla="*/ 9660382 w 10608962"/>
              <a:gd name="connsiteY34" fmla="*/ 1048540 h 3357943"/>
              <a:gd name="connsiteX35" fmla="*/ 9836641 w 10608962"/>
              <a:gd name="connsiteY35" fmla="*/ 1224800 h 3357943"/>
              <a:gd name="connsiteX36" fmla="*/ 9660382 w 10608962"/>
              <a:gd name="connsiteY36" fmla="*/ 1401059 h 3357943"/>
              <a:gd name="connsiteX37" fmla="*/ 9484122 w 10608962"/>
              <a:gd name="connsiteY37" fmla="*/ 1224800 h 3357943"/>
              <a:gd name="connsiteX38" fmla="*/ 1534358 w 10608962"/>
              <a:gd name="connsiteY38" fmla="*/ 1435488 h 3357943"/>
              <a:gd name="connsiteX39" fmla="*/ 1710618 w 10608962"/>
              <a:gd name="connsiteY39" fmla="*/ 1611748 h 3357943"/>
              <a:gd name="connsiteX40" fmla="*/ 1534358 w 10608962"/>
              <a:gd name="connsiteY40" fmla="*/ 1788007 h 3357943"/>
              <a:gd name="connsiteX41" fmla="*/ 1358099 w 10608962"/>
              <a:gd name="connsiteY41" fmla="*/ 1611748 h 3357943"/>
              <a:gd name="connsiteX42" fmla="*/ 1534358 w 10608962"/>
              <a:gd name="connsiteY42" fmla="*/ 1435488 h 3357943"/>
              <a:gd name="connsiteX43" fmla="*/ 1340854 w 10608962"/>
              <a:gd name="connsiteY43" fmla="*/ 1594503 h 3357943"/>
              <a:gd name="connsiteX44" fmla="*/ 1164595 w 10608962"/>
              <a:gd name="connsiteY44" fmla="*/ 1418244 h 3357943"/>
              <a:gd name="connsiteX45" fmla="*/ 1340854 w 10608962"/>
              <a:gd name="connsiteY45" fmla="*/ 1241984 h 3357943"/>
              <a:gd name="connsiteX46" fmla="*/ 1517113 w 10608962"/>
              <a:gd name="connsiteY46" fmla="*/ 1418244 h 3357943"/>
              <a:gd name="connsiteX47" fmla="*/ 1340854 w 10608962"/>
              <a:gd name="connsiteY47" fmla="*/ 1594503 h 3357943"/>
              <a:gd name="connsiteX48" fmla="*/ 8516723 w 10608962"/>
              <a:gd name="connsiteY48" fmla="*/ 1418244 h 3357943"/>
              <a:gd name="connsiteX49" fmla="*/ 8692982 w 10608962"/>
              <a:gd name="connsiteY49" fmla="*/ 1241984 h 3357943"/>
              <a:gd name="connsiteX50" fmla="*/ 8869241 w 10608962"/>
              <a:gd name="connsiteY50" fmla="*/ 1418244 h 3357943"/>
              <a:gd name="connsiteX51" fmla="*/ 8692982 w 10608962"/>
              <a:gd name="connsiteY51" fmla="*/ 1594503 h 3357943"/>
              <a:gd name="connsiteX52" fmla="*/ 8516723 w 10608962"/>
              <a:gd name="connsiteY52" fmla="*/ 1418244 h 3357943"/>
              <a:gd name="connsiteX53" fmla="*/ 8675737 w 10608962"/>
              <a:gd name="connsiteY53" fmla="*/ 1611748 h 3357943"/>
              <a:gd name="connsiteX54" fmla="*/ 8499478 w 10608962"/>
              <a:gd name="connsiteY54" fmla="*/ 1788007 h 3357943"/>
              <a:gd name="connsiteX55" fmla="*/ 8323219 w 10608962"/>
              <a:gd name="connsiteY55" fmla="*/ 1611748 h 3357943"/>
              <a:gd name="connsiteX56" fmla="*/ 8499478 w 10608962"/>
              <a:gd name="connsiteY56" fmla="*/ 1435488 h 3357943"/>
              <a:gd name="connsiteX57" fmla="*/ 8675737 w 10608962"/>
              <a:gd name="connsiteY57" fmla="*/ 1611748 h 3357943"/>
              <a:gd name="connsiteX58" fmla="*/ 8499478 w 10608962"/>
              <a:gd name="connsiteY58" fmla="*/ 1401059 h 3357943"/>
              <a:gd name="connsiteX59" fmla="*/ 8323219 w 10608962"/>
              <a:gd name="connsiteY59" fmla="*/ 1224800 h 3357943"/>
              <a:gd name="connsiteX60" fmla="*/ 8499478 w 10608962"/>
              <a:gd name="connsiteY60" fmla="*/ 1048540 h 3357943"/>
              <a:gd name="connsiteX61" fmla="*/ 8675737 w 10608962"/>
              <a:gd name="connsiteY61" fmla="*/ 1224800 h 3357943"/>
              <a:gd name="connsiteX62" fmla="*/ 8499478 w 10608962"/>
              <a:gd name="connsiteY62" fmla="*/ 1401059 h 3357943"/>
              <a:gd name="connsiteX63" fmla="*/ 8482233 w 10608962"/>
              <a:gd name="connsiteY63" fmla="*/ 1418304 h 3357943"/>
              <a:gd name="connsiteX64" fmla="*/ 8305974 w 10608962"/>
              <a:gd name="connsiteY64" fmla="*/ 1594563 h 3357943"/>
              <a:gd name="connsiteX65" fmla="*/ 8129714 w 10608962"/>
              <a:gd name="connsiteY65" fmla="*/ 1418304 h 3357943"/>
              <a:gd name="connsiteX66" fmla="*/ 8305974 w 10608962"/>
              <a:gd name="connsiteY66" fmla="*/ 1242045 h 3357943"/>
              <a:gd name="connsiteX67" fmla="*/ 8482233 w 10608962"/>
              <a:gd name="connsiteY67" fmla="*/ 1418304 h 3357943"/>
              <a:gd name="connsiteX68" fmla="*/ 2308254 w 10608962"/>
              <a:gd name="connsiteY68" fmla="*/ 1401059 h 3357943"/>
              <a:gd name="connsiteX69" fmla="*/ 2131994 w 10608962"/>
              <a:gd name="connsiteY69" fmla="*/ 1224800 h 3357943"/>
              <a:gd name="connsiteX70" fmla="*/ 2308254 w 10608962"/>
              <a:gd name="connsiteY70" fmla="*/ 1048540 h 3357943"/>
              <a:gd name="connsiteX71" fmla="*/ 2484513 w 10608962"/>
              <a:gd name="connsiteY71" fmla="*/ 1224800 h 3357943"/>
              <a:gd name="connsiteX72" fmla="*/ 2308254 w 10608962"/>
              <a:gd name="connsiteY72" fmla="*/ 1401059 h 3357943"/>
              <a:gd name="connsiteX73" fmla="*/ 2501758 w 10608962"/>
              <a:gd name="connsiteY73" fmla="*/ 1242045 h 3357943"/>
              <a:gd name="connsiteX74" fmla="*/ 2678017 w 10608962"/>
              <a:gd name="connsiteY74" fmla="*/ 1418304 h 3357943"/>
              <a:gd name="connsiteX75" fmla="*/ 2501758 w 10608962"/>
              <a:gd name="connsiteY75" fmla="*/ 1594563 h 3357943"/>
              <a:gd name="connsiteX76" fmla="*/ 2325499 w 10608962"/>
              <a:gd name="connsiteY76" fmla="*/ 1418304 h 3357943"/>
              <a:gd name="connsiteX77" fmla="*/ 2501758 w 10608962"/>
              <a:gd name="connsiteY77" fmla="*/ 1242045 h 3357943"/>
              <a:gd name="connsiteX78" fmla="*/ 2291070 w 10608962"/>
              <a:gd name="connsiteY78" fmla="*/ 1418304 h 3357943"/>
              <a:gd name="connsiteX79" fmla="*/ 2114810 w 10608962"/>
              <a:gd name="connsiteY79" fmla="*/ 1594563 h 3357943"/>
              <a:gd name="connsiteX80" fmla="*/ 1938551 w 10608962"/>
              <a:gd name="connsiteY80" fmla="*/ 1418304 h 3357943"/>
              <a:gd name="connsiteX81" fmla="*/ 2114810 w 10608962"/>
              <a:gd name="connsiteY81" fmla="*/ 1242045 h 3357943"/>
              <a:gd name="connsiteX82" fmla="*/ 2291070 w 10608962"/>
              <a:gd name="connsiteY82" fmla="*/ 1418304 h 3357943"/>
              <a:gd name="connsiteX83" fmla="*/ 2308314 w 10608962"/>
              <a:gd name="connsiteY83" fmla="*/ 1435549 h 3357943"/>
              <a:gd name="connsiteX84" fmla="*/ 2484574 w 10608962"/>
              <a:gd name="connsiteY84" fmla="*/ 1611808 h 3357943"/>
              <a:gd name="connsiteX85" fmla="*/ 2308314 w 10608962"/>
              <a:gd name="connsiteY85" fmla="*/ 1788068 h 3357943"/>
              <a:gd name="connsiteX86" fmla="*/ 2132055 w 10608962"/>
              <a:gd name="connsiteY86" fmla="*/ 1611808 h 3357943"/>
              <a:gd name="connsiteX87" fmla="*/ 2308314 w 10608962"/>
              <a:gd name="connsiteY87" fmla="*/ 1435549 h 3357943"/>
              <a:gd name="connsiteX88" fmla="*/ 2501819 w 10608962"/>
              <a:gd name="connsiteY88" fmla="*/ 1629053 h 3357943"/>
              <a:gd name="connsiteX89" fmla="*/ 2678078 w 10608962"/>
              <a:gd name="connsiteY89" fmla="*/ 1805312 h 3357943"/>
              <a:gd name="connsiteX90" fmla="*/ 2501819 w 10608962"/>
              <a:gd name="connsiteY90" fmla="*/ 1981572 h 3357943"/>
              <a:gd name="connsiteX91" fmla="*/ 2325559 w 10608962"/>
              <a:gd name="connsiteY91" fmla="*/ 1805312 h 3357943"/>
              <a:gd name="connsiteX92" fmla="*/ 2501819 w 10608962"/>
              <a:gd name="connsiteY92" fmla="*/ 1629053 h 3357943"/>
              <a:gd name="connsiteX93" fmla="*/ 2519063 w 10608962"/>
              <a:gd name="connsiteY93" fmla="*/ 1611808 h 3357943"/>
              <a:gd name="connsiteX94" fmla="*/ 2695323 w 10608962"/>
              <a:gd name="connsiteY94" fmla="*/ 1435549 h 3357943"/>
              <a:gd name="connsiteX95" fmla="*/ 2871582 w 10608962"/>
              <a:gd name="connsiteY95" fmla="*/ 1611808 h 3357943"/>
              <a:gd name="connsiteX96" fmla="*/ 2695323 w 10608962"/>
              <a:gd name="connsiteY96" fmla="*/ 1788068 h 3357943"/>
              <a:gd name="connsiteX97" fmla="*/ 2519063 w 10608962"/>
              <a:gd name="connsiteY97" fmla="*/ 1611808 h 3357943"/>
              <a:gd name="connsiteX98" fmla="*/ 7901903 w 10608962"/>
              <a:gd name="connsiteY98" fmla="*/ 1611808 h 3357943"/>
              <a:gd name="connsiteX99" fmla="*/ 7725643 w 10608962"/>
              <a:gd name="connsiteY99" fmla="*/ 1788068 h 3357943"/>
              <a:gd name="connsiteX100" fmla="*/ 7549384 w 10608962"/>
              <a:gd name="connsiteY100" fmla="*/ 1611808 h 3357943"/>
              <a:gd name="connsiteX101" fmla="*/ 7725643 w 10608962"/>
              <a:gd name="connsiteY101" fmla="*/ 1435549 h 3357943"/>
              <a:gd name="connsiteX102" fmla="*/ 7901903 w 10608962"/>
              <a:gd name="connsiteY102" fmla="*/ 1611808 h 3357943"/>
              <a:gd name="connsiteX103" fmla="*/ 7742888 w 10608962"/>
              <a:gd name="connsiteY103" fmla="*/ 1418304 h 3357943"/>
              <a:gd name="connsiteX104" fmla="*/ 7919147 w 10608962"/>
              <a:gd name="connsiteY104" fmla="*/ 1242045 h 3357943"/>
              <a:gd name="connsiteX105" fmla="*/ 8095407 w 10608962"/>
              <a:gd name="connsiteY105" fmla="*/ 1418304 h 3357943"/>
              <a:gd name="connsiteX106" fmla="*/ 7919147 w 10608962"/>
              <a:gd name="connsiteY106" fmla="*/ 1594563 h 3357943"/>
              <a:gd name="connsiteX107" fmla="*/ 7742888 w 10608962"/>
              <a:gd name="connsiteY107" fmla="*/ 1418304 h 3357943"/>
              <a:gd name="connsiteX108" fmla="*/ 7532199 w 10608962"/>
              <a:gd name="connsiteY108" fmla="*/ 1594563 h 3357943"/>
              <a:gd name="connsiteX109" fmla="*/ 7355940 w 10608962"/>
              <a:gd name="connsiteY109" fmla="*/ 1418304 h 3357943"/>
              <a:gd name="connsiteX110" fmla="*/ 7532199 w 10608962"/>
              <a:gd name="connsiteY110" fmla="*/ 1242045 h 3357943"/>
              <a:gd name="connsiteX111" fmla="*/ 7708459 w 10608962"/>
              <a:gd name="connsiteY111" fmla="*/ 1418304 h 3357943"/>
              <a:gd name="connsiteX112" fmla="*/ 7532199 w 10608962"/>
              <a:gd name="connsiteY112" fmla="*/ 1594563 h 3357943"/>
              <a:gd name="connsiteX113" fmla="*/ 7514955 w 10608962"/>
              <a:gd name="connsiteY113" fmla="*/ 1611808 h 3357943"/>
              <a:gd name="connsiteX114" fmla="*/ 7338695 w 10608962"/>
              <a:gd name="connsiteY114" fmla="*/ 1788068 h 3357943"/>
              <a:gd name="connsiteX115" fmla="*/ 7162436 w 10608962"/>
              <a:gd name="connsiteY115" fmla="*/ 1611808 h 3357943"/>
              <a:gd name="connsiteX116" fmla="*/ 7338695 w 10608962"/>
              <a:gd name="connsiteY116" fmla="*/ 1435549 h 3357943"/>
              <a:gd name="connsiteX117" fmla="*/ 7514955 w 10608962"/>
              <a:gd name="connsiteY117" fmla="*/ 1611808 h 3357943"/>
              <a:gd name="connsiteX118" fmla="*/ 7338695 w 10608962"/>
              <a:gd name="connsiteY118" fmla="*/ 1401120 h 3357943"/>
              <a:gd name="connsiteX119" fmla="*/ 7162436 w 10608962"/>
              <a:gd name="connsiteY119" fmla="*/ 1224860 h 3357943"/>
              <a:gd name="connsiteX120" fmla="*/ 7338695 w 10608962"/>
              <a:gd name="connsiteY120" fmla="*/ 1048601 h 3357943"/>
              <a:gd name="connsiteX121" fmla="*/ 7514955 w 10608962"/>
              <a:gd name="connsiteY121" fmla="*/ 1224860 h 3357943"/>
              <a:gd name="connsiteX122" fmla="*/ 7338695 w 10608962"/>
              <a:gd name="connsiteY122" fmla="*/ 1401120 h 3357943"/>
              <a:gd name="connsiteX123" fmla="*/ 7321451 w 10608962"/>
              <a:gd name="connsiteY123" fmla="*/ 1418364 h 3357943"/>
              <a:gd name="connsiteX124" fmla="*/ 7145191 w 10608962"/>
              <a:gd name="connsiteY124" fmla="*/ 1594624 h 3357943"/>
              <a:gd name="connsiteX125" fmla="*/ 6968932 w 10608962"/>
              <a:gd name="connsiteY125" fmla="*/ 1418364 h 3357943"/>
              <a:gd name="connsiteX126" fmla="*/ 7145191 w 10608962"/>
              <a:gd name="connsiteY126" fmla="*/ 1242105 h 3357943"/>
              <a:gd name="connsiteX127" fmla="*/ 7321451 w 10608962"/>
              <a:gd name="connsiteY127" fmla="*/ 1418364 h 3357943"/>
              <a:gd name="connsiteX128" fmla="*/ 7127947 w 10608962"/>
              <a:gd name="connsiteY128" fmla="*/ 1611869 h 3357943"/>
              <a:gd name="connsiteX129" fmla="*/ 6951687 w 10608962"/>
              <a:gd name="connsiteY129" fmla="*/ 1788128 h 3357943"/>
              <a:gd name="connsiteX130" fmla="*/ 6775428 w 10608962"/>
              <a:gd name="connsiteY130" fmla="*/ 1611869 h 3357943"/>
              <a:gd name="connsiteX131" fmla="*/ 6951687 w 10608962"/>
              <a:gd name="connsiteY131" fmla="*/ 1435609 h 3357943"/>
              <a:gd name="connsiteX132" fmla="*/ 7127947 w 10608962"/>
              <a:gd name="connsiteY132" fmla="*/ 1611869 h 3357943"/>
              <a:gd name="connsiteX133" fmla="*/ 6758244 w 10608962"/>
              <a:gd name="connsiteY133" fmla="*/ 1594624 h 3357943"/>
              <a:gd name="connsiteX134" fmla="*/ 6581984 w 10608962"/>
              <a:gd name="connsiteY134" fmla="*/ 1418364 h 3357943"/>
              <a:gd name="connsiteX135" fmla="*/ 6758244 w 10608962"/>
              <a:gd name="connsiteY135" fmla="*/ 1242105 h 3357943"/>
              <a:gd name="connsiteX136" fmla="*/ 6934503 w 10608962"/>
              <a:gd name="connsiteY136" fmla="*/ 1418364 h 3357943"/>
              <a:gd name="connsiteX137" fmla="*/ 6758244 w 10608962"/>
              <a:gd name="connsiteY137" fmla="*/ 1594624 h 3357943"/>
              <a:gd name="connsiteX138" fmla="*/ 6740998 w 10608962"/>
              <a:gd name="connsiteY138" fmla="*/ 1611869 h 3357943"/>
              <a:gd name="connsiteX139" fmla="*/ 6564740 w 10608962"/>
              <a:gd name="connsiteY139" fmla="*/ 1788128 h 3357943"/>
              <a:gd name="connsiteX140" fmla="*/ 6388480 w 10608962"/>
              <a:gd name="connsiteY140" fmla="*/ 1611869 h 3357943"/>
              <a:gd name="connsiteX141" fmla="*/ 6564740 w 10608962"/>
              <a:gd name="connsiteY141" fmla="*/ 1435609 h 3357943"/>
              <a:gd name="connsiteX142" fmla="*/ 6740998 w 10608962"/>
              <a:gd name="connsiteY142" fmla="*/ 1611869 h 3357943"/>
              <a:gd name="connsiteX143" fmla="*/ 6564740 w 10608962"/>
              <a:gd name="connsiteY143" fmla="*/ 1401180 h 3357943"/>
              <a:gd name="connsiteX144" fmla="*/ 6388480 w 10608962"/>
              <a:gd name="connsiteY144" fmla="*/ 1224921 h 3357943"/>
              <a:gd name="connsiteX145" fmla="*/ 6564740 w 10608962"/>
              <a:gd name="connsiteY145" fmla="*/ 1048662 h 3357943"/>
              <a:gd name="connsiteX146" fmla="*/ 6740998 w 10608962"/>
              <a:gd name="connsiteY146" fmla="*/ 1224921 h 3357943"/>
              <a:gd name="connsiteX147" fmla="*/ 6564740 w 10608962"/>
              <a:gd name="connsiteY147" fmla="*/ 1401180 h 3357943"/>
              <a:gd name="connsiteX148" fmla="*/ 6547494 w 10608962"/>
              <a:gd name="connsiteY148" fmla="*/ 1418425 h 3357943"/>
              <a:gd name="connsiteX149" fmla="*/ 6371235 w 10608962"/>
              <a:gd name="connsiteY149" fmla="*/ 1594684 h 3357943"/>
              <a:gd name="connsiteX150" fmla="*/ 6194976 w 10608962"/>
              <a:gd name="connsiteY150" fmla="*/ 1418425 h 3357943"/>
              <a:gd name="connsiteX151" fmla="*/ 6371235 w 10608962"/>
              <a:gd name="connsiteY151" fmla="*/ 1242166 h 3357943"/>
              <a:gd name="connsiteX152" fmla="*/ 6547494 w 10608962"/>
              <a:gd name="connsiteY152" fmla="*/ 1418425 h 3357943"/>
              <a:gd name="connsiteX153" fmla="*/ 3099394 w 10608962"/>
              <a:gd name="connsiteY153" fmla="*/ 1418425 h 3357943"/>
              <a:gd name="connsiteX154" fmla="*/ 3275653 w 10608962"/>
              <a:gd name="connsiteY154" fmla="*/ 1242166 h 3357943"/>
              <a:gd name="connsiteX155" fmla="*/ 3451913 w 10608962"/>
              <a:gd name="connsiteY155" fmla="*/ 1418425 h 3357943"/>
              <a:gd name="connsiteX156" fmla="*/ 3275653 w 10608962"/>
              <a:gd name="connsiteY156" fmla="*/ 1594684 h 3357943"/>
              <a:gd name="connsiteX157" fmla="*/ 3099394 w 10608962"/>
              <a:gd name="connsiteY157" fmla="*/ 1418425 h 3357943"/>
              <a:gd name="connsiteX158" fmla="*/ 3258409 w 10608962"/>
              <a:gd name="connsiteY158" fmla="*/ 1611929 h 3357943"/>
              <a:gd name="connsiteX159" fmla="*/ 3082149 w 10608962"/>
              <a:gd name="connsiteY159" fmla="*/ 1788188 h 3357943"/>
              <a:gd name="connsiteX160" fmla="*/ 2905890 w 10608962"/>
              <a:gd name="connsiteY160" fmla="*/ 1611929 h 3357943"/>
              <a:gd name="connsiteX161" fmla="*/ 3082149 w 10608962"/>
              <a:gd name="connsiteY161" fmla="*/ 1435670 h 3357943"/>
              <a:gd name="connsiteX162" fmla="*/ 3258409 w 10608962"/>
              <a:gd name="connsiteY162" fmla="*/ 1611929 h 3357943"/>
              <a:gd name="connsiteX163" fmla="*/ 3469097 w 10608962"/>
              <a:gd name="connsiteY163" fmla="*/ 1435670 h 3357943"/>
              <a:gd name="connsiteX164" fmla="*/ 3645356 w 10608962"/>
              <a:gd name="connsiteY164" fmla="*/ 1611929 h 3357943"/>
              <a:gd name="connsiteX165" fmla="*/ 3469097 w 10608962"/>
              <a:gd name="connsiteY165" fmla="*/ 1788188 h 3357943"/>
              <a:gd name="connsiteX166" fmla="*/ 3292838 w 10608962"/>
              <a:gd name="connsiteY166" fmla="*/ 1611929 h 3357943"/>
              <a:gd name="connsiteX167" fmla="*/ 3469097 w 10608962"/>
              <a:gd name="connsiteY167" fmla="*/ 1435670 h 3357943"/>
              <a:gd name="connsiteX168" fmla="*/ 3486342 w 10608962"/>
              <a:gd name="connsiteY168" fmla="*/ 1418425 h 3357943"/>
              <a:gd name="connsiteX169" fmla="*/ 3662601 w 10608962"/>
              <a:gd name="connsiteY169" fmla="*/ 1242166 h 3357943"/>
              <a:gd name="connsiteX170" fmla="*/ 3838860 w 10608962"/>
              <a:gd name="connsiteY170" fmla="*/ 1418425 h 3357943"/>
              <a:gd name="connsiteX171" fmla="*/ 3662601 w 10608962"/>
              <a:gd name="connsiteY171" fmla="*/ 1594684 h 3357943"/>
              <a:gd name="connsiteX172" fmla="*/ 3486342 w 10608962"/>
              <a:gd name="connsiteY172" fmla="*/ 1418425 h 3357943"/>
              <a:gd name="connsiteX173" fmla="*/ 3856045 w 10608962"/>
              <a:gd name="connsiteY173" fmla="*/ 1435670 h 3357943"/>
              <a:gd name="connsiteX174" fmla="*/ 4032304 w 10608962"/>
              <a:gd name="connsiteY174" fmla="*/ 1611929 h 3357943"/>
              <a:gd name="connsiteX175" fmla="*/ 3856045 w 10608962"/>
              <a:gd name="connsiteY175" fmla="*/ 1788188 h 3357943"/>
              <a:gd name="connsiteX176" fmla="*/ 3679785 w 10608962"/>
              <a:gd name="connsiteY176" fmla="*/ 1611929 h 3357943"/>
              <a:gd name="connsiteX177" fmla="*/ 3856045 w 10608962"/>
              <a:gd name="connsiteY177" fmla="*/ 1435670 h 3357943"/>
              <a:gd name="connsiteX178" fmla="*/ 3873289 w 10608962"/>
              <a:gd name="connsiteY178" fmla="*/ 1418425 h 3357943"/>
              <a:gd name="connsiteX179" fmla="*/ 4049549 w 10608962"/>
              <a:gd name="connsiteY179" fmla="*/ 1242166 h 3357943"/>
              <a:gd name="connsiteX180" fmla="*/ 4225808 w 10608962"/>
              <a:gd name="connsiteY180" fmla="*/ 1418425 h 3357943"/>
              <a:gd name="connsiteX181" fmla="*/ 4049549 w 10608962"/>
              <a:gd name="connsiteY181" fmla="*/ 1594684 h 3357943"/>
              <a:gd name="connsiteX182" fmla="*/ 3873289 w 10608962"/>
              <a:gd name="connsiteY182" fmla="*/ 1418425 h 3357943"/>
              <a:gd name="connsiteX183" fmla="*/ 4049549 w 10608962"/>
              <a:gd name="connsiteY183" fmla="*/ 1629113 h 3357943"/>
              <a:gd name="connsiteX184" fmla="*/ 4225808 w 10608962"/>
              <a:gd name="connsiteY184" fmla="*/ 1805373 h 3357943"/>
              <a:gd name="connsiteX185" fmla="*/ 4049549 w 10608962"/>
              <a:gd name="connsiteY185" fmla="*/ 1981632 h 3357943"/>
              <a:gd name="connsiteX186" fmla="*/ 3873289 w 10608962"/>
              <a:gd name="connsiteY186" fmla="*/ 1805373 h 3357943"/>
              <a:gd name="connsiteX187" fmla="*/ 4049549 w 10608962"/>
              <a:gd name="connsiteY187" fmla="*/ 1629113 h 3357943"/>
              <a:gd name="connsiteX188" fmla="*/ 4066793 w 10608962"/>
              <a:gd name="connsiteY188" fmla="*/ 1611869 h 3357943"/>
              <a:gd name="connsiteX189" fmla="*/ 4243053 w 10608962"/>
              <a:gd name="connsiteY189" fmla="*/ 1435609 h 3357943"/>
              <a:gd name="connsiteX190" fmla="*/ 4419312 w 10608962"/>
              <a:gd name="connsiteY190" fmla="*/ 1611869 h 3357943"/>
              <a:gd name="connsiteX191" fmla="*/ 4243053 w 10608962"/>
              <a:gd name="connsiteY191" fmla="*/ 1788128 h 3357943"/>
              <a:gd name="connsiteX192" fmla="*/ 4066793 w 10608962"/>
              <a:gd name="connsiteY192" fmla="*/ 1611869 h 3357943"/>
              <a:gd name="connsiteX193" fmla="*/ 4260298 w 10608962"/>
              <a:gd name="connsiteY193" fmla="*/ 1418364 h 3357943"/>
              <a:gd name="connsiteX194" fmla="*/ 4436557 w 10608962"/>
              <a:gd name="connsiteY194" fmla="*/ 1242105 h 3357943"/>
              <a:gd name="connsiteX195" fmla="*/ 4612816 w 10608962"/>
              <a:gd name="connsiteY195" fmla="*/ 1418364 h 3357943"/>
              <a:gd name="connsiteX196" fmla="*/ 4436557 w 10608962"/>
              <a:gd name="connsiteY196" fmla="*/ 1594624 h 3357943"/>
              <a:gd name="connsiteX197" fmla="*/ 4260298 w 10608962"/>
              <a:gd name="connsiteY197" fmla="*/ 1418364 h 3357943"/>
              <a:gd name="connsiteX198" fmla="*/ 4436557 w 10608962"/>
              <a:gd name="connsiteY198" fmla="*/ 1629053 h 3357943"/>
              <a:gd name="connsiteX199" fmla="*/ 4612816 w 10608962"/>
              <a:gd name="connsiteY199" fmla="*/ 1805312 h 3357943"/>
              <a:gd name="connsiteX200" fmla="*/ 4436557 w 10608962"/>
              <a:gd name="connsiteY200" fmla="*/ 1981572 h 3357943"/>
              <a:gd name="connsiteX201" fmla="*/ 4260298 w 10608962"/>
              <a:gd name="connsiteY201" fmla="*/ 1805312 h 3357943"/>
              <a:gd name="connsiteX202" fmla="*/ 4436557 w 10608962"/>
              <a:gd name="connsiteY202" fmla="*/ 1629053 h 3357943"/>
              <a:gd name="connsiteX203" fmla="*/ 4453801 w 10608962"/>
              <a:gd name="connsiteY203" fmla="*/ 1611808 h 3357943"/>
              <a:gd name="connsiteX204" fmla="*/ 4630061 w 10608962"/>
              <a:gd name="connsiteY204" fmla="*/ 1435549 h 3357943"/>
              <a:gd name="connsiteX205" fmla="*/ 4806320 w 10608962"/>
              <a:gd name="connsiteY205" fmla="*/ 1611808 h 3357943"/>
              <a:gd name="connsiteX206" fmla="*/ 4630061 w 10608962"/>
              <a:gd name="connsiteY206" fmla="*/ 1788068 h 3357943"/>
              <a:gd name="connsiteX207" fmla="*/ 4453801 w 10608962"/>
              <a:gd name="connsiteY207" fmla="*/ 1611808 h 3357943"/>
              <a:gd name="connsiteX208" fmla="*/ 4647306 w 10608962"/>
              <a:gd name="connsiteY208" fmla="*/ 1418304 h 3357943"/>
              <a:gd name="connsiteX209" fmla="*/ 4823566 w 10608962"/>
              <a:gd name="connsiteY209" fmla="*/ 1242045 h 3357943"/>
              <a:gd name="connsiteX210" fmla="*/ 4999825 w 10608962"/>
              <a:gd name="connsiteY210" fmla="*/ 1418304 h 3357943"/>
              <a:gd name="connsiteX211" fmla="*/ 4823566 w 10608962"/>
              <a:gd name="connsiteY211" fmla="*/ 1594563 h 3357943"/>
              <a:gd name="connsiteX212" fmla="*/ 4647306 w 10608962"/>
              <a:gd name="connsiteY212" fmla="*/ 1418304 h 3357943"/>
              <a:gd name="connsiteX213" fmla="*/ 4823566 w 10608962"/>
              <a:gd name="connsiteY213" fmla="*/ 1628992 h 3357943"/>
              <a:gd name="connsiteX214" fmla="*/ 4999825 w 10608962"/>
              <a:gd name="connsiteY214" fmla="*/ 1805252 h 3357943"/>
              <a:gd name="connsiteX215" fmla="*/ 4823566 w 10608962"/>
              <a:gd name="connsiteY215" fmla="*/ 1981511 h 3357943"/>
              <a:gd name="connsiteX216" fmla="*/ 4647306 w 10608962"/>
              <a:gd name="connsiteY216" fmla="*/ 1805252 h 3357943"/>
              <a:gd name="connsiteX217" fmla="*/ 4823566 w 10608962"/>
              <a:gd name="connsiteY217" fmla="*/ 1628992 h 3357943"/>
              <a:gd name="connsiteX218" fmla="*/ 4840810 w 10608962"/>
              <a:gd name="connsiteY218" fmla="*/ 1611748 h 3357943"/>
              <a:gd name="connsiteX219" fmla="*/ 5017070 w 10608962"/>
              <a:gd name="connsiteY219" fmla="*/ 1435488 h 3357943"/>
              <a:gd name="connsiteX220" fmla="*/ 5193329 w 10608962"/>
              <a:gd name="connsiteY220" fmla="*/ 1611748 h 3357943"/>
              <a:gd name="connsiteX221" fmla="*/ 5017070 w 10608962"/>
              <a:gd name="connsiteY221" fmla="*/ 1788007 h 3357943"/>
              <a:gd name="connsiteX222" fmla="*/ 4840810 w 10608962"/>
              <a:gd name="connsiteY222" fmla="*/ 1611748 h 3357943"/>
              <a:gd name="connsiteX223" fmla="*/ 5034314 w 10608962"/>
              <a:gd name="connsiteY223" fmla="*/ 1418244 h 3357943"/>
              <a:gd name="connsiteX224" fmla="*/ 5210574 w 10608962"/>
              <a:gd name="connsiteY224" fmla="*/ 1241984 h 3357943"/>
              <a:gd name="connsiteX225" fmla="*/ 5386833 w 10608962"/>
              <a:gd name="connsiteY225" fmla="*/ 1418244 h 3357943"/>
              <a:gd name="connsiteX226" fmla="*/ 5210574 w 10608962"/>
              <a:gd name="connsiteY226" fmla="*/ 1594503 h 3357943"/>
              <a:gd name="connsiteX227" fmla="*/ 5034314 w 10608962"/>
              <a:gd name="connsiteY227" fmla="*/ 1418244 h 3357943"/>
              <a:gd name="connsiteX228" fmla="*/ 5210574 w 10608962"/>
              <a:gd name="connsiteY228" fmla="*/ 1628932 h 3357943"/>
              <a:gd name="connsiteX229" fmla="*/ 5386833 w 10608962"/>
              <a:gd name="connsiteY229" fmla="*/ 1805191 h 3357943"/>
              <a:gd name="connsiteX230" fmla="*/ 5210574 w 10608962"/>
              <a:gd name="connsiteY230" fmla="*/ 1981451 h 3357943"/>
              <a:gd name="connsiteX231" fmla="*/ 5034314 w 10608962"/>
              <a:gd name="connsiteY231" fmla="*/ 1805191 h 3357943"/>
              <a:gd name="connsiteX232" fmla="*/ 5210574 w 10608962"/>
              <a:gd name="connsiteY232" fmla="*/ 1628932 h 3357943"/>
              <a:gd name="connsiteX233" fmla="*/ 5227818 w 10608962"/>
              <a:gd name="connsiteY233" fmla="*/ 1611687 h 3357943"/>
              <a:gd name="connsiteX234" fmla="*/ 5404078 w 10608962"/>
              <a:gd name="connsiteY234" fmla="*/ 1435428 h 3357943"/>
              <a:gd name="connsiteX235" fmla="*/ 5580337 w 10608962"/>
              <a:gd name="connsiteY235" fmla="*/ 1611687 h 3357943"/>
              <a:gd name="connsiteX236" fmla="*/ 5404078 w 10608962"/>
              <a:gd name="connsiteY236" fmla="*/ 1787947 h 3357943"/>
              <a:gd name="connsiteX237" fmla="*/ 5227818 w 10608962"/>
              <a:gd name="connsiteY237" fmla="*/ 1611687 h 3357943"/>
              <a:gd name="connsiteX238" fmla="*/ 5597521 w 10608962"/>
              <a:gd name="connsiteY238" fmla="*/ 1628932 h 3357943"/>
              <a:gd name="connsiteX239" fmla="*/ 5773780 w 10608962"/>
              <a:gd name="connsiteY239" fmla="*/ 1805191 h 3357943"/>
              <a:gd name="connsiteX240" fmla="*/ 5597521 w 10608962"/>
              <a:gd name="connsiteY240" fmla="*/ 1981451 h 3357943"/>
              <a:gd name="connsiteX241" fmla="*/ 5421262 w 10608962"/>
              <a:gd name="connsiteY241" fmla="*/ 1805191 h 3357943"/>
              <a:gd name="connsiteX242" fmla="*/ 5597521 w 10608962"/>
              <a:gd name="connsiteY242" fmla="*/ 1628932 h 3357943"/>
              <a:gd name="connsiteX243" fmla="*/ 5614766 w 10608962"/>
              <a:gd name="connsiteY243" fmla="*/ 1611687 h 3357943"/>
              <a:gd name="connsiteX244" fmla="*/ 5791025 w 10608962"/>
              <a:gd name="connsiteY244" fmla="*/ 1435428 h 3357943"/>
              <a:gd name="connsiteX245" fmla="*/ 5967284 w 10608962"/>
              <a:gd name="connsiteY245" fmla="*/ 1611687 h 3357943"/>
              <a:gd name="connsiteX246" fmla="*/ 5791025 w 10608962"/>
              <a:gd name="connsiteY246" fmla="*/ 1787947 h 3357943"/>
              <a:gd name="connsiteX247" fmla="*/ 5614766 w 10608962"/>
              <a:gd name="connsiteY247" fmla="*/ 1611687 h 3357943"/>
              <a:gd name="connsiteX248" fmla="*/ 5984469 w 10608962"/>
              <a:gd name="connsiteY248" fmla="*/ 1628932 h 3357943"/>
              <a:gd name="connsiteX249" fmla="*/ 6160729 w 10608962"/>
              <a:gd name="connsiteY249" fmla="*/ 1805191 h 3357943"/>
              <a:gd name="connsiteX250" fmla="*/ 5984469 w 10608962"/>
              <a:gd name="connsiteY250" fmla="*/ 1981451 h 3357943"/>
              <a:gd name="connsiteX251" fmla="*/ 5808210 w 10608962"/>
              <a:gd name="connsiteY251" fmla="*/ 1805191 h 3357943"/>
              <a:gd name="connsiteX252" fmla="*/ 5984469 w 10608962"/>
              <a:gd name="connsiteY252" fmla="*/ 1628932 h 3357943"/>
              <a:gd name="connsiteX253" fmla="*/ 6001714 w 10608962"/>
              <a:gd name="connsiteY253" fmla="*/ 1611687 h 3357943"/>
              <a:gd name="connsiteX254" fmla="*/ 6177973 w 10608962"/>
              <a:gd name="connsiteY254" fmla="*/ 1435428 h 3357943"/>
              <a:gd name="connsiteX255" fmla="*/ 6354233 w 10608962"/>
              <a:gd name="connsiteY255" fmla="*/ 1611687 h 3357943"/>
              <a:gd name="connsiteX256" fmla="*/ 6177973 w 10608962"/>
              <a:gd name="connsiteY256" fmla="*/ 1787947 h 3357943"/>
              <a:gd name="connsiteX257" fmla="*/ 6001714 w 10608962"/>
              <a:gd name="connsiteY257" fmla="*/ 1611687 h 3357943"/>
              <a:gd name="connsiteX258" fmla="*/ 6177973 w 10608962"/>
              <a:gd name="connsiteY258" fmla="*/ 1400999 h 3357943"/>
              <a:gd name="connsiteX259" fmla="*/ 6001714 w 10608962"/>
              <a:gd name="connsiteY259" fmla="*/ 1224739 h 3357943"/>
              <a:gd name="connsiteX260" fmla="*/ 6177973 w 10608962"/>
              <a:gd name="connsiteY260" fmla="*/ 1048480 h 3357943"/>
              <a:gd name="connsiteX261" fmla="*/ 6354233 w 10608962"/>
              <a:gd name="connsiteY261" fmla="*/ 1224739 h 3357943"/>
              <a:gd name="connsiteX262" fmla="*/ 6177973 w 10608962"/>
              <a:gd name="connsiteY262" fmla="*/ 1400999 h 3357943"/>
              <a:gd name="connsiteX263" fmla="*/ 6160729 w 10608962"/>
              <a:gd name="connsiteY263" fmla="*/ 1418244 h 3357943"/>
              <a:gd name="connsiteX264" fmla="*/ 5984469 w 10608962"/>
              <a:gd name="connsiteY264" fmla="*/ 1594503 h 3357943"/>
              <a:gd name="connsiteX265" fmla="*/ 5808210 w 10608962"/>
              <a:gd name="connsiteY265" fmla="*/ 1418244 h 3357943"/>
              <a:gd name="connsiteX266" fmla="*/ 5984469 w 10608962"/>
              <a:gd name="connsiteY266" fmla="*/ 1241984 h 3357943"/>
              <a:gd name="connsiteX267" fmla="*/ 6160729 w 10608962"/>
              <a:gd name="connsiteY267" fmla="*/ 1418244 h 3357943"/>
              <a:gd name="connsiteX268" fmla="*/ 5791025 w 10608962"/>
              <a:gd name="connsiteY268" fmla="*/ 1400999 h 3357943"/>
              <a:gd name="connsiteX269" fmla="*/ 5614766 w 10608962"/>
              <a:gd name="connsiteY269" fmla="*/ 1224739 h 3357943"/>
              <a:gd name="connsiteX270" fmla="*/ 5791025 w 10608962"/>
              <a:gd name="connsiteY270" fmla="*/ 1048480 h 3357943"/>
              <a:gd name="connsiteX271" fmla="*/ 5967284 w 10608962"/>
              <a:gd name="connsiteY271" fmla="*/ 1224739 h 3357943"/>
              <a:gd name="connsiteX272" fmla="*/ 5791025 w 10608962"/>
              <a:gd name="connsiteY272" fmla="*/ 1400999 h 3357943"/>
              <a:gd name="connsiteX273" fmla="*/ 5773780 w 10608962"/>
              <a:gd name="connsiteY273" fmla="*/ 1418244 h 3357943"/>
              <a:gd name="connsiteX274" fmla="*/ 5597521 w 10608962"/>
              <a:gd name="connsiteY274" fmla="*/ 1594503 h 3357943"/>
              <a:gd name="connsiteX275" fmla="*/ 5421262 w 10608962"/>
              <a:gd name="connsiteY275" fmla="*/ 1418244 h 3357943"/>
              <a:gd name="connsiteX276" fmla="*/ 5597521 w 10608962"/>
              <a:gd name="connsiteY276" fmla="*/ 1241984 h 3357943"/>
              <a:gd name="connsiteX277" fmla="*/ 5773780 w 10608962"/>
              <a:gd name="connsiteY277" fmla="*/ 1418244 h 3357943"/>
              <a:gd name="connsiteX278" fmla="*/ 5404078 w 10608962"/>
              <a:gd name="connsiteY278" fmla="*/ 1400999 h 3357943"/>
              <a:gd name="connsiteX279" fmla="*/ 5227818 w 10608962"/>
              <a:gd name="connsiteY279" fmla="*/ 1224739 h 3357943"/>
              <a:gd name="connsiteX280" fmla="*/ 5404078 w 10608962"/>
              <a:gd name="connsiteY280" fmla="*/ 1048480 h 3357943"/>
              <a:gd name="connsiteX281" fmla="*/ 5580337 w 10608962"/>
              <a:gd name="connsiteY281" fmla="*/ 1224739 h 3357943"/>
              <a:gd name="connsiteX282" fmla="*/ 5404078 w 10608962"/>
              <a:gd name="connsiteY282" fmla="*/ 1400999 h 3357943"/>
              <a:gd name="connsiteX283" fmla="*/ 5210574 w 10608962"/>
              <a:gd name="connsiteY283" fmla="*/ 1207495 h 3357943"/>
              <a:gd name="connsiteX284" fmla="*/ 5034314 w 10608962"/>
              <a:gd name="connsiteY284" fmla="*/ 1031235 h 3357943"/>
              <a:gd name="connsiteX285" fmla="*/ 5210574 w 10608962"/>
              <a:gd name="connsiteY285" fmla="*/ 854976 h 3357943"/>
              <a:gd name="connsiteX286" fmla="*/ 5386833 w 10608962"/>
              <a:gd name="connsiteY286" fmla="*/ 1031235 h 3357943"/>
              <a:gd name="connsiteX287" fmla="*/ 5210574 w 10608962"/>
              <a:gd name="connsiteY287" fmla="*/ 1207495 h 3357943"/>
              <a:gd name="connsiteX288" fmla="*/ 5193329 w 10608962"/>
              <a:gd name="connsiteY288" fmla="*/ 1224739 h 3357943"/>
              <a:gd name="connsiteX289" fmla="*/ 5017070 w 10608962"/>
              <a:gd name="connsiteY289" fmla="*/ 1400999 h 3357943"/>
              <a:gd name="connsiteX290" fmla="*/ 4840810 w 10608962"/>
              <a:gd name="connsiteY290" fmla="*/ 1224739 h 3357943"/>
              <a:gd name="connsiteX291" fmla="*/ 5017070 w 10608962"/>
              <a:gd name="connsiteY291" fmla="*/ 1048480 h 3357943"/>
              <a:gd name="connsiteX292" fmla="*/ 5193329 w 10608962"/>
              <a:gd name="connsiteY292" fmla="*/ 1224739 h 3357943"/>
              <a:gd name="connsiteX293" fmla="*/ 4823626 w 10608962"/>
              <a:gd name="connsiteY293" fmla="*/ 1207495 h 3357943"/>
              <a:gd name="connsiteX294" fmla="*/ 4647367 w 10608962"/>
              <a:gd name="connsiteY294" fmla="*/ 1031235 h 3357943"/>
              <a:gd name="connsiteX295" fmla="*/ 4823626 w 10608962"/>
              <a:gd name="connsiteY295" fmla="*/ 854976 h 3357943"/>
              <a:gd name="connsiteX296" fmla="*/ 4999885 w 10608962"/>
              <a:gd name="connsiteY296" fmla="*/ 1031235 h 3357943"/>
              <a:gd name="connsiteX297" fmla="*/ 4823626 w 10608962"/>
              <a:gd name="connsiteY297" fmla="*/ 1207495 h 3357943"/>
              <a:gd name="connsiteX298" fmla="*/ 4806381 w 10608962"/>
              <a:gd name="connsiteY298" fmla="*/ 1224739 h 3357943"/>
              <a:gd name="connsiteX299" fmla="*/ 4630121 w 10608962"/>
              <a:gd name="connsiteY299" fmla="*/ 1400999 h 3357943"/>
              <a:gd name="connsiteX300" fmla="*/ 4453862 w 10608962"/>
              <a:gd name="connsiteY300" fmla="*/ 1224739 h 3357943"/>
              <a:gd name="connsiteX301" fmla="*/ 4630121 w 10608962"/>
              <a:gd name="connsiteY301" fmla="*/ 1048480 h 3357943"/>
              <a:gd name="connsiteX302" fmla="*/ 4806381 w 10608962"/>
              <a:gd name="connsiteY302" fmla="*/ 1224739 h 3357943"/>
              <a:gd name="connsiteX303" fmla="*/ 4436678 w 10608962"/>
              <a:gd name="connsiteY303" fmla="*/ 1207495 h 3357943"/>
              <a:gd name="connsiteX304" fmla="*/ 4260419 w 10608962"/>
              <a:gd name="connsiteY304" fmla="*/ 1031235 h 3357943"/>
              <a:gd name="connsiteX305" fmla="*/ 4436678 w 10608962"/>
              <a:gd name="connsiteY305" fmla="*/ 854976 h 3357943"/>
              <a:gd name="connsiteX306" fmla="*/ 4612937 w 10608962"/>
              <a:gd name="connsiteY306" fmla="*/ 1031235 h 3357943"/>
              <a:gd name="connsiteX307" fmla="*/ 4436678 w 10608962"/>
              <a:gd name="connsiteY307" fmla="*/ 1207495 h 3357943"/>
              <a:gd name="connsiteX308" fmla="*/ 4419433 w 10608962"/>
              <a:gd name="connsiteY308" fmla="*/ 1224739 h 3357943"/>
              <a:gd name="connsiteX309" fmla="*/ 4243174 w 10608962"/>
              <a:gd name="connsiteY309" fmla="*/ 1400999 h 3357943"/>
              <a:gd name="connsiteX310" fmla="*/ 4066915 w 10608962"/>
              <a:gd name="connsiteY310" fmla="*/ 1224739 h 3357943"/>
              <a:gd name="connsiteX311" fmla="*/ 4243174 w 10608962"/>
              <a:gd name="connsiteY311" fmla="*/ 1048480 h 3357943"/>
              <a:gd name="connsiteX312" fmla="*/ 4419433 w 10608962"/>
              <a:gd name="connsiteY312" fmla="*/ 1224739 h 3357943"/>
              <a:gd name="connsiteX313" fmla="*/ 4049730 w 10608962"/>
              <a:gd name="connsiteY313" fmla="*/ 1207495 h 3357943"/>
              <a:gd name="connsiteX314" fmla="*/ 3873471 w 10608962"/>
              <a:gd name="connsiteY314" fmla="*/ 1031235 h 3357943"/>
              <a:gd name="connsiteX315" fmla="*/ 4049730 w 10608962"/>
              <a:gd name="connsiteY315" fmla="*/ 854976 h 3357943"/>
              <a:gd name="connsiteX316" fmla="*/ 4225990 w 10608962"/>
              <a:gd name="connsiteY316" fmla="*/ 1031235 h 3357943"/>
              <a:gd name="connsiteX317" fmla="*/ 4049730 w 10608962"/>
              <a:gd name="connsiteY317" fmla="*/ 1207495 h 3357943"/>
              <a:gd name="connsiteX318" fmla="*/ 4032486 w 10608962"/>
              <a:gd name="connsiteY318" fmla="*/ 1224739 h 3357943"/>
              <a:gd name="connsiteX319" fmla="*/ 3856226 w 10608962"/>
              <a:gd name="connsiteY319" fmla="*/ 1400999 h 3357943"/>
              <a:gd name="connsiteX320" fmla="*/ 3679967 w 10608962"/>
              <a:gd name="connsiteY320" fmla="*/ 1224739 h 3357943"/>
              <a:gd name="connsiteX321" fmla="*/ 3856226 w 10608962"/>
              <a:gd name="connsiteY321" fmla="*/ 1048480 h 3357943"/>
              <a:gd name="connsiteX322" fmla="*/ 4032486 w 10608962"/>
              <a:gd name="connsiteY322" fmla="*/ 1224739 h 3357943"/>
              <a:gd name="connsiteX323" fmla="*/ 3662783 w 10608962"/>
              <a:gd name="connsiteY323" fmla="*/ 1207495 h 3357943"/>
              <a:gd name="connsiteX324" fmla="*/ 3486523 w 10608962"/>
              <a:gd name="connsiteY324" fmla="*/ 1031235 h 3357943"/>
              <a:gd name="connsiteX325" fmla="*/ 3662783 w 10608962"/>
              <a:gd name="connsiteY325" fmla="*/ 854976 h 3357943"/>
              <a:gd name="connsiteX326" fmla="*/ 3839042 w 10608962"/>
              <a:gd name="connsiteY326" fmla="*/ 1031235 h 3357943"/>
              <a:gd name="connsiteX327" fmla="*/ 3662783 w 10608962"/>
              <a:gd name="connsiteY327" fmla="*/ 1207495 h 3357943"/>
              <a:gd name="connsiteX328" fmla="*/ 3645538 w 10608962"/>
              <a:gd name="connsiteY328" fmla="*/ 1224739 h 3357943"/>
              <a:gd name="connsiteX329" fmla="*/ 3469278 w 10608962"/>
              <a:gd name="connsiteY329" fmla="*/ 1400999 h 3357943"/>
              <a:gd name="connsiteX330" fmla="*/ 3293019 w 10608962"/>
              <a:gd name="connsiteY330" fmla="*/ 1224739 h 3357943"/>
              <a:gd name="connsiteX331" fmla="*/ 3469278 w 10608962"/>
              <a:gd name="connsiteY331" fmla="*/ 1048480 h 3357943"/>
              <a:gd name="connsiteX332" fmla="*/ 3645538 w 10608962"/>
              <a:gd name="connsiteY332" fmla="*/ 1224739 h 3357943"/>
              <a:gd name="connsiteX333" fmla="*/ 3275835 w 10608962"/>
              <a:gd name="connsiteY333" fmla="*/ 1207495 h 3357943"/>
              <a:gd name="connsiteX334" fmla="*/ 3099575 w 10608962"/>
              <a:gd name="connsiteY334" fmla="*/ 1031235 h 3357943"/>
              <a:gd name="connsiteX335" fmla="*/ 3275835 w 10608962"/>
              <a:gd name="connsiteY335" fmla="*/ 854976 h 3357943"/>
              <a:gd name="connsiteX336" fmla="*/ 3452094 w 10608962"/>
              <a:gd name="connsiteY336" fmla="*/ 1031235 h 3357943"/>
              <a:gd name="connsiteX337" fmla="*/ 3275835 w 10608962"/>
              <a:gd name="connsiteY337" fmla="*/ 1207495 h 3357943"/>
              <a:gd name="connsiteX338" fmla="*/ 3258590 w 10608962"/>
              <a:gd name="connsiteY338" fmla="*/ 1224739 h 3357943"/>
              <a:gd name="connsiteX339" fmla="*/ 3082331 w 10608962"/>
              <a:gd name="connsiteY339" fmla="*/ 1400999 h 3357943"/>
              <a:gd name="connsiteX340" fmla="*/ 2906071 w 10608962"/>
              <a:gd name="connsiteY340" fmla="*/ 1224739 h 3357943"/>
              <a:gd name="connsiteX341" fmla="*/ 3082331 w 10608962"/>
              <a:gd name="connsiteY341" fmla="*/ 1048480 h 3357943"/>
              <a:gd name="connsiteX342" fmla="*/ 3258590 w 10608962"/>
              <a:gd name="connsiteY342" fmla="*/ 1224739 h 3357943"/>
              <a:gd name="connsiteX343" fmla="*/ 3065086 w 10608962"/>
              <a:gd name="connsiteY343" fmla="*/ 1418244 h 3357943"/>
              <a:gd name="connsiteX344" fmla="*/ 2888827 w 10608962"/>
              <a:gd name="connsiteY344" fmla="*/ 1594503 h 3357943"/>
              <a:gd name="connsiteX345" fmla="*/ 2712567 w 10608962"/>
              <a:gd name="connsiteY345" fmla="*/ 1418244 h 3357943"/>
              <a:gd name="connsiteX346" fmla="*/ 2888827 w 10608962"/>
              <a:gd name="connsiteY346" fmla="*/ 1241984 h 3357943"/>
              <a:gd name="connsiteX347" fmla="*/ 3065086 w 10608962"/>
              <a:gd name="connsiteY347" fmla="*/ 1418244 h 3357943"/>
              <a:gd name="connsiteX348" fmla="*/ 2888827 w 10608962"/>
              <a:gd name="connsiteY348" fmla="*/ 1628932 h 3357943"/>
              <a:gd name="connsiteX349" fmla="*/ 3065086 w 10608962"/>
              <a:gd name="connsiteY349" fmla="*/ 1805191 h 3357943"/>
              <a:gd name="connsiteX350" fmla="*/ 2888827 w 10608962"/>
              <a:gd name="connsiteY350" fmla="*/ 1981451 h 3357943"/>
              <a:gd name="connsiteX351" fmla="*/ 2712567 w 10608962"/>
              <a:gd name="connsiteY351" fmla="*/ 1805191 h 3357943"/>
              <a:gd name="connsiteX352" fmla="*/ 2888827 w 10608962"/>
              <a:gd name="connsiteY352" fmla="*/ 1628932 h 3357943"/>
              <a:gd name="connsiteX353" fmla="*/ 3082331 w 10608962"/>
              <a:gd name="connsiteY353" fmla="*/ 1822436 h 3357943"/>
              <a:gd name="connsiteX354" fmla="*/ 3258590 w 10608962"/>
              <a:gd name="connsiteY354" fmla="*/ 1998695 h 3357943"/>
              <a:gd name="connsiteX355" fmla="*/ 3082331 w 10608962"/>
              <a:gd name="connsiteY355" fmla="*/ 2174955 h 3357943"/>
              <a:gd name="connsiteX356" fmla="*/ 2906071 w 10608962"/>
              <a:gd name="connsiteY356" fmla="*/ 1998695 h 3357943"/>
              <a:gd name="connsiteX357" fmla="*/ 3082331 w 10608962"/>
              <a:gd name="connsiteY357" fmla="*/ 1822436 h 3357943"/>
              <a:gd name="connsiteX358" fmla="*/ 3099575 w 10608962"/>
              <a:gd name="connsiteY358" fmla="*/ 1805191 h 3357943"/>
              <a:gd name="connsiteX359" fmla="*/ 3275835 w 10608962"/>
              <a:gd name="connsiteY359" fmla="*/ 1628932 h 3357943"/>
              <a:gd name="connsiteX360" fmla="*/ 3452094 w 10608962"/>
              <a:gd name="connsiteY360" fmla="*/ 1805191 h 3357943"/>
              <a:gd name="connsiteX361" fmla="*/ 3275835 w 10608962"/>
              <a:gd name="connsiteY361" fmla="*/ 1981451 h 3357943"/>
              <a:gd name="connsiteX362" fmla="*/ 3099575 w 10608962"/>
              <a:gd name="connsiteY362" fmla="*/ 1805191 h 3357943"/>
              <a:gd name="connsiteX363" fmla="*/ 3469278 w 10608962"/>
              <a:gd name="connsiteY363" fmla="*/ 1822436 h 3357943"/>
              <a:gd name="connsiteX364" fmla="*/ 3645538 w 10608962"/>
              <a:gd name="connsiteY364" fmla="*/ 1998695 h 3357943"/>
              <a:gd name="connsiteX365" fmla="*/ 3469278 w 10608962"/>
              <a:gd name="connsiteY365" fmla="*/ 2174955 h 3357943"/>
              <a:gd name="connsiteX366" fmla="*/ 3293019 w 10608962"/>
              <a:gd name="connsiteY366" fmla="*/ 1998695 h 3357943"/>
              <a:gd name="connsiteX367" fmla="*/ 3469278 w 10608962"/>
              <a:gd name="connsiteY367" fmla="*/ 1822436 h 3357943"/>
              <a:gd name="connsiteX368" fmla="*/ 3486523 w 10608962"/>
              <a:gd name="connsiteY368" fmla="*/ 1805191 h 3357943"/>
              <a:gd name="connsiteX369" fmla="*/ 3662783 w 10608962"/>
              <a:gd name="connsiteY369" fmla="*/ 1628932 h 3357943"/>
              <a:gd name="connsiteX370" fmla="*/ 3839042 w 10608962"/>
              <a:gd name="connsiteY370" fmla="*/ 1805191 h 3357943"/>
              <a:gd name="connsiteX371" fmla="*/ 3662783 w 10608962"/>
              <a:gd name="connsiteY371" fmla="*/ 1981451 h 3357943"/>
              <a:gd name="connsiteX372" fmla="*/ 3486523 w 10608962"/>
              <a:gd name="connsiteY372" fmla="*/ 1805191 h 3357943"/>
              <a:gd name="connsiteX373" fmla="*/ 3856226 w 10608962"/>
              <a:gd name="connsiteY373" fmla="*/ 1822436 h 3357943"/>
              <a:gd name="connsiteX374" fmla="*/ 4032486 w 10608962"/>
              <a:gd name="connsiteY374" fmla="*/ 1998695 h 3357943"/>
              <a:gd name="connsiteX375" fmla="*/ 3856226 w 10608962"/>
              <a:gd name="connsiteY375" fmla="*/ 2174955 h 3357943"/>
              <a:gd name="connsiteX376" fmla="*/ 3679967 w 10608962"/>
              <a:gd name="connsiteY376" fmla="*/ 1998695 h 3357943"/>
              <a:gd name="connsiteX377" fmla="*/ 3856226 w 10608962"/>
              <a:gd name="connsiteY377" fmla="*/ 1822436 h 3357943"/>
              <a:gd name="connsiteX378" fmla="*/ 4049730 w 10608962"/>
              <a:gd name="connsiteY378" fmla="*/ 2015940 h 3357943"/>
              <a:gd name="connsiteX379" fmla="*/ 4225990 w 10608962"/>
              <a:gd name="connsiteY379" fmla="*/ 2192200 h 3357943"/>
              <a:gd name="connsiteX380" fmla="*/ 4049730 w 10608962"/>
              <a:gd name="connsiteY380" fmla="*/ 2368459 h 3357943"/>
              <a:gd name="connsiteX381" fmla="*/ 3873471 w 10608962"/>
              <a:gd name="connsiteY381" fmla="*/ 2192200 h 3357943"/>
              <a:gd name="connsiteX382" fmla="*/ 4049730 w 10608962"/>
              <a:gd name="connsiteY382" fmla="*/ 2015940 h 3357943"/>
              <a:gd name="connsiteX383" fmla="*/ 4066975 w 10608962"/>
              <a:gd name="connsiteY383" fmla="*/ 1998695 h 3357943"/>
              <a:gd name="connsiteX384" fmla="*/ 4243235 w 10608962"/>
              <a:gd name="connsiteY384" fmla="*/ 1822436 h 3357943"/>
              <a:gd name="connsiteX385" fmla="*/ 4419494 w 10608962"/>
              <a:gd name="connsiteY385" fmla="*/ 1998695 h 3357943"/>
              <a:gd name="connsiteX386" fmla="*/ 4243235 w 10608962"/>
              <a:gd name="connsiteY386" fmla="*/ 2174955 h 3357943"/>
              <a:gd name="connsiteX387" fmla="*/ 4066975 w 10608962"/>
              <a:gd name="connsiteY387" fmla="*/ 1998695 h 3357943"/>
              <a:gd name="connsiteX388" fmla="*/ 4436678 w 10608962"/>
              <a:gd name="connsiteY388" fmla="*/ 2015940 h 3357943"/>
              <a:gd name="connsiteX389" fmla="*/ 4612937 w 10608962"/>
              <a:gd name="connsiteY389" fmla="*/ 2192200 h 3357943"/>
              <a:gd name="connsiteX390" fmla="*/ 4436678 w 10608962"/>
              <a:gd name="connsiteY390" fmla="*/ 2368459 h 3357943"/>
              <a:gd name="connsiteX391" fmla="*/ 4260419 w 10608962"/>
              <a:gd name="connsiteY391" fmla="*/ 2192200 h 3357943"/>
              <a:gd name="connsiteX392" fmla="*/ 4436678 w 10608962"/>
              <a:gd name="connsiteY392" fmla="*/ 2015940 h 3357943"/>
              <a:gd name="connsiteX393" fmla="*/ 4453923 w 10608962"/>
              <a:gd name="connsiteY393" fmla="*/ 1998695 h 3357943"/>
              <a:gd name="connsiteX394" fmla="*/ 4630182 w 10608962"/>
              <a:gd name="connsiteY394" fmla="*/ 1822436 h 3357943"/>
              <a:gd name="connsiteX395" fmla="*/ 4806441 w 10608962"/>
              <a:gd name="connsiteY395" fmla="*/ 1998695 h 3357943"/>
              <a:gd name="connsiteX396" fmla="*/ 4630182 w 10608962"/>
              <a:gd name="connsiteY396" fmla="*/ 2174955 h 3357943"/>
              <a:gd name="connsiteX397" fmla="*/ 4453923 w 10608962"/>
              <a:gd name="connsiteY397" fmla="*/ 1998695 h 3357943"/>
              <a:gd name="connsiteX398" fmla="*/ 4823626 w 10608962"/>
              <a:gd name="connsiteY398" fmla="*/ 2015940 h 3357943"/>
              <a:gd name="connsiteX399" fmla="*/ 4999885 w 10608962"/>
              <a:gd name="connsiteY399" fmla="*/ 2192200 h 3357943"/>
              <a:gd name="connsiteX400" fmla="*/ 4823626 w 10608962"/>
              <a:gd name="connsiteY400" fmla="*/ 2368459 h 3357943"/>
              <a:gd name="connsiteX401" fmla="*/ 4647367 w 10608962"/>
              <a:gd name="connsiteY401" fmla="*/ 2192200 h 3357943"/>
              <a:gd name="connsiteX402" fmla="*/ 4823626 w 10608962"/>
              <a:gd name="connsiteY402" fmla="*/ 2015940 h 3357943"/>
              <a:gd name="connsiteX403" fmla="*/ 4840871 w 10608962"/>
              <a:gd name="connsiteY403" fmla="*/ 1998695 h 3357943"/>
              <a:gd name="connsiteX404" fmla="*/ 5017130 w 10608962"/>
              <a:gd name="connsiteY404" fmla="*/ 1822436 h 3357943"/>
              <a:gd name="connsiteX405" fmla="*/ 5193390 w 10608962"/>
              <a:gd name="connsiteY405" fmla="*/ 1998695 h 3357943"/>
              <a:gd name="connsiteX406" fmla="*/ 5017130 w 10608962"/>
              <a:gd name="connsiteY406" fmla="*/ 2174955 h 3357943"/>
              <a:gd name="connsiteX407" fmla="*/ 4840871 w 10608962"/>
              <a:gd name="connsiteY407" fmla="*/ 1998695 h 3357943"/>
              <a:gd name="connsiteX408" fmla="*/ 5210574 w 10608962"/>
              <a:gd name="connsiteY408" fmla="*/ 2015940 h 3357943"/>
              <a:gd name="connsiteX409" fmla="*/ 5386833 w 10608962"/>
              <a:gd name="connsiteY409" fmla="*/ 2192200 h 3357943"/>
              <a:gd name="connsiteX410" fmla="*/ 5210574 w 10608962"/>
              <a:gd name="connsiteY410" fmla="*/ 2368459 h 3357943"/>
              <a:gd name="connsiteX411" fmla="*/ 5034314 w 10608962"/>
              <a:gd name="connsiteY411" fmla="*/ 2192200 h 3357943"/>
              <a:gd name="connsiteX412" fmla="*/ 5210574 w 10608962"/>
              <a:gd name="connsiteY412" fmla="*/ 2015940 h 3357943"/>
              <a:gd name="connsiteX413" fmla="*/ 5227818 w 10608962"/>
              <a:gd name="connsiteY413" fmla="*/ 1998695 h 3357943"/>
              <a:gd name="connsiteX414" fmla="*/ 5404078 w 10608962"/>
              <a:gd name="connsiteY414" fmla="*/ 1822436 h 3357943"/>
              <a:gd name="connsiteX415" fmla="*/ 5580337 w 10608962"/>
              <a:gd name="connsiteY415" fmla="*/ 1998695 h 3357943"/>
              <a:gd name="connsiteX416" fmla="*/ 5404078 w 10608962"/>
              <a:gd name="connsiteY416" fmla="*/ 2174955 h 3357943"/>
              <a:gd name="connsiteX417" fmla="*/ 5227818 w 10608962"/>
              <a:gd name="connsiteY417" fmla="*/ 1998695 h 3357943"/>
              <a:gd name="connsiteX418" fmla="*/ 5597521 w 10608962"/>
              <a:gd name="connsiteY418" fmla="*/ 2015940 h 3357943"/>
              <a:gd name="connsiteX419" fmla="*/ 5773780 w 10608962"/>
              <a:gd name="connsiteY419" fmla="*/ 2192200 h 3357943"/>
              <a:gd name="connsiteX420" fmla="*/ 5597521 w 10608962"/>
              <a:gd name="connsiteY420" fmla="*/ 2368459 h 3357943"/>
              <a:gd name="connsiteX421" fmla="*/ 5421262 w 10608962"/>
              <a:gd name="connsiteY421" fmla="*/ 2192200 h 3357943"/>
              <a:gd name="connsiteX422" fmla="*/ 5597521 w 10608962"/>
              <a:gd name="connsiteY422" fmla="*/ 2015940 h 3357943"/>
              <a:gd name="connsiteX423" fmla="*/ 5614766 w 10608962"/>
              <a:gd name="connsiteY423" fmla="*/ 1998695 h 3357943"/>
              <a:gd name="connsiteX424" fmla="*/ 5791025 w 10608962"/>
              <a:gd name="connsiteY424" fmla="*/ 1822436 h 3357943"/>
              <a:gd name="connsiteX425" fmla="*/ 5967284 w 10608962"/>
              <a:gd name="connsiteY425" fmla="*/ 1998695 h 3357943"/>
              <a:gd name="connsiteX426" fmla="*/ 5791025 w 10608962"/>
              <a:gd name="connsiteY426" fmla="*/ 2174955 h 3357943"/>
              <a:gd name="connsiteX427" fmla="*/ 5614766 w 10608962"/>
              <a:gd name="connsiteY427" fmla="*/ 1998695 h 3357943"/>
              <a:gd name="connsiteX428" fmla="*/ 5984469 w 10608962"/>
              <a:gd name="connsiteY428" fmla="*/ 2015940 h 3357943"/>
              <a:gd name="connsiteX429" fmla="*/ 6160729 w 10608962"/>
              <a:gd name="connsiteY429" fmla="*/ 2192200 h 3357943"/>
              <a:gd name="connsiteX430" fmla="*/ 5984469 w 10608962"/>
              <a:gd name="connsiteY430" fmla="*/ 2368459 h 3357943"/>
              <a:gd name="connsiteX431" fmla="*/ 5808210 w 10608962"/>
              <a:gd name="connsiteY431" fmla="*/ 2192200 h 3357943"/>
              <a:gd name="connsiteX432" fmla="*/ 5984469 w 10608962"/>
              <a:gd name="connsiteY432" fmla="*/ 2015940 h 3357943"/>
              <a:gd name="connsiteX433" fmla="*/ 6001714 w 10608962"/>
              <a:gd name="connsiteY433" fmla="*/ 1998695 h 3357943"/>
              <a:gd name="connsiteX434" fmla="*/ 6177973 w 10608962"/>
              <a:gd name="connsiteY434" fmla="*/ 1822436 h 3357943"/>
              <a:gd name="connsiteX435" fmla="*/ 6354233 w 10608962"/>
              <a:gd name="connsiteY435" fmla="*/ 1998695 h 3357943"/>
              <a:gd name="connsiteX436" fmla="*/ 6177973 w 10608962"/>
              <a:gd name="connsiteY436" fmla="*/ 2174955 h 3357943"/>
              <a:gd name="connsiteX437" fmla="*/ 6001714 w 10608962"/>
              <a:gd name="connsiteY437" fmla="*/ 1998695 h 3357943"/>
              <a:gd name="connsiteX438" fmla="*/ 6195218 w 10608962"/>
              <a:gd name="connsiteY438" fmla="*/ 1805191 h 3357943"/>
              <a:gd name="connsiteX439" fmla="*/ 6371477 w 10608962"/>
              <a:gd name="connsiteY439" fmla="*/ 1628932 h 3357943"/>
              <a:gd name="connsiteX440" fmla="*/ 6547737 w 10608962"/>
              <a:gd name="connsiteY440" fmla="*/ 1805191 h 3357943"/>
              <a:gd name="connsiteX441" fmla="*/ 6371477 w 10608962"/>
              <a:gd name="connsiteY441" fmla="*/ 1981451 h 3357943"/>
              <a:gd name="connsiteX442" fmla="*/ 6195218 w 10608962"/>
              <a:gd name="connsiteY442" fmla="*/ 1805191 h 3357943"/>
              <a:gd name="connsiteX443" fmla="*/ 6564921 w 10608962"/>
              <a:gd name="connsiteY443" fmla="*/ 1822436 h 3357943"/>
              <a:gd name="connsiteX444" fmla="*/ 6741180 w 10608962"/>
              <a:gd name="connsiteY444" fmla="*/ 1998695 h 3357943"/>
              <a:gd name="connsiteX445" fmla="*/ 6564921 w 10608962"/>
              <a:gd name="connsiteY445" fmla="*/ 2174955 h 3357943"/>
              <a:gd name="connsiteX446" fmla="*/ 6388661 w 10608962"/>
              <a:gd name="connsiteY446" fmla="*/ 1998695 h 3357943"/>
              <a:gd name="connsiteX447" fmla="*/ 6564921 w 10608962"/>
              <a:gd name="connsiteY447" fmla="*/ 1822436 h 3357943"/>
              <a:gd name="connsiteX448" fmla="*/ 6582165 w 10608962"/>
              <a:gd name="connsiteY448" fmla="*/ 1805191 h 3357943"/>
              <a:gd name="connsiteX449" fmla="*/ 6758425 w 10608962"/>
              <a:gd name="connsiteY449" fmla="*/ 1628932 h 3357943"/>
              <a:gd name="connsiteX450" fmla="*/ 6934684 w 10608962"/>
              <a:gd name="connsiteY450" fmla="*/ 1805191 h 3357943"/>
              <a:gd name="connsiteX451" fmla="*/ 6758425 w 10608962"/>
              <a:gd name="connsiteY451" fmla="*/ 1981451 h 3357943"/>
              <a:gd name="connsiteX452" fmla="*/ 6582165 w 10608962"/>
              <a:gd name="connsiteY452" fmla="*/ 1805191 h 3357943"/>
              <a:gd name="connsiteX453" fmla="*/ 6951869 w 10608962"/>
              <a:gd name="connsiteY453" fmla="*/ 1822436 h 3357943"/>
              <a:gd name="connsiteX454" fmla="*/ 7128128 w 10608962"/>
              <a:gd name="connsiteY454" fmla="*/ 1998695 h 3357943"/>
              <a:gd name="connsiteX455" fmla="*/ 6951869 w 10608962"/>
              <a:gd name="connsiteY455" fmla="*/ 2174955 h 3357943"/>
              <a:gd name="connsiteX456" fmla="*/ 6775609 w 10608962"/>
              <a:gd name="connsiteY456" fmla="*/ 1998695 h 3357943"/>
              <a:gd name="connsiteX457" fmla="*/ 6951869 w 10608962"/>
              <a:gd name="connsiteY457" fmla="*/ 1822436 h 3357943"/>
              <a:gd name="connsiteX458" fmla="*/ 6969113 w 10608962"/>
              <a:gd name="connsiteY458" fmla="*/ 1805191 h 3357943"/>
              <a:gd name="connsiteX459" fmla="*/ 7145373 w 10608962"/>
              <a:gd name="connsiteY459" fmla="*/ 1628932 h 3357943"/>
              <a:gd name="connsiteX460" fmla="*/ 7321632 w 10608962"/>
              <a:gd name="connsiteY460" fmla="*/ 1805191 h 3357943"/>
              <a:gd name="connsiteX461" fmla="*/ 7145373 w 10608962"/>
              <a:gd name="connsiteY461" fmla="*/ 1981451 h 3357943"/>
              <a:gd name="connsiteX462" fmla="*/ 6969113 w 10608962"/>
              <a:gd name="connsiteY462" fmla="*/ 1805191 h 3357943"/>
              <a:gd name="connsiteX463" fmla="*/ 7338816 w 10608962"/>
              <a:gd name="connsiteY463" fmla="*/ 1822436 h 3357943"/>
              <a:gd name="connsiteX464" fmla="*/ 7515076 w 10608962"/>
              <a:gd name="connsiteY464" fmla="*/ 1998695 h 3357943"/>
              <a:gd name="connsiteX465" fmla="*/ 7338816 w 10608962"/>
              <a:gd name="connsiteY465" fmla="*/ 2174955 h 3357943"/>
              <a:gd name="connsiteX466" fmla="*/ 7162557 w 10608962"/>
              <a:gd name="connsiteY466" fmla="*/ 1998695 h 3357943"/>
              <a:gd name="connsiteX467" fmla="*/ 7338816 w 10608962"/>
              <a:gd name="connsiteY467" fmla="*/ 1822436 h 3357943"/>
              <a:gd name="connsiteX468" fmla="*/ 7356061 w 10608962"/>
              <a:gd name="connsiteY468" fmla="*/ 1805191 h 3357943"/>
              <a:gd name="connsiteX469" fmla="*/ 7532320 w 10608962"/>
              <a:gd name="connsiteY469" fmla="*/ 1628932 h 3357943"/>
              <a:gd name="connsiteX470" fmla="*/ 7708580 w 10608962"/>
              <a:gd name="connsiteY470" fmla="*/ 1805191 h 3357943"/>
              <a:gd name="connsiteX471" fmla="*/ 7532320 w 10608962"/>
              <a:gd name="connsiteY471" fmla="*/ 1981451 h 3357943"/>
              <a:gd name="connsiteX472" fmla="*/ 7356061 w 10608962"/>
              <a:gd name="connsiteY472" fmla="*/ 1805191 h 3357943"/>
              <a:gd name="connsiteX473" fmla="*/ 7725764 w 10608962"/>
              <a:gd name="connsiteY473" fmla="*/ 1822436 h 3357943"/>
              <a:gd name="connsiteX474" fmla="*/ 7902023 w 10608962"/>
              <a:gd name="connsiteY474" fmla="*/ 1998695 h 3357943"/>
              <a:gd name="connsiteX475" fmla="*/ 7725764 w 10608962"/>
              <a:gd name="connsiteY475" fmla="*/ 2174955 h 3357943"/>
              <a:gd name="connsiteX476" fmla="*/ 7549505 w 10608962"/>
              <a:gd name="connsiteY476" fmla="*/ 1998695 h 3357943"/>
              <a:gd name="connsiteX477" fmla="*/ 7725764 w 10608962"/>
              <a:gd name="connsiteY477" fmla="*/ 1822436 h 3357943"/>
              <a:gd name="connsiteX478" fmla="*/ 7743009 w 10608962"/>
              <a:gd name="connsiteY478" fmla="*/ 1805191 h 3357943"/>
              <a:gd name="connsiteX479" fmla="*/ 7919268 w 10608962"/>
              <a:gd name="connsiteY479" fmla="*/ 1628932 h 3357943"/>
              <a:gd name="connsiteX480" fmla="*/ 8095528 w 10608962"/>
              <a:gd name="connsiteY480" fmla="*/ 1805191 h 3357943"/>
              <a:gd name="connsiteX481" fmla="*/ 7919268 w 10608962"/>
              <a:gd name="connsiteY481" fmla="*/ 1981451 h 3357943"/>
              <a:gd name="connsiteX482" fmla="*/ 7743009 w 10608962"/>
              <a:gd name="connsiteY482" fmla="*/ 1805191 h 3357943"/>
              <a:gd name="connsiteX483" fmla="*/ 7936513 w 10608962"/>
              <a:gd name="connsiteY483" fmla="*/ 1611687 h 3357943"/>
              <a:gd name="connsiteX484" fmla="*/ 8112772 w 10608962"/>
              <a:gd name="connsiteY484" fmla="*/ 1435428 h 3357943"/>
              <a:gd name="connsiteX485" fmla="*/ 8289032 w 10608962"/>
              <a:gd name="connsiteY485" fmla="*/ 1611687 h 3357943"/>
              <a:gd name="connsiteX486" fmla="*/ 8112772 w 10608962"/>
              <a:gd name="connsiteY486" fmla="*/ 1787947 h 3357943"/>
              <a:gd name="connsiteX487" fmla="*/ 7936513 w 10608962"/>
              <a:gd name="connsiteY487" fmla="*/ 1611687 h 3357943"/>
              <a:gd name="connsiteX488" fmla="*/ 8112772 w 10608962"/>
              <a:gd name="connsiteY488" fmla="*/ 1400999 h 3357943"/>
              <a:gd name="connsiteX489" fmla="*/ 7936513 w 10608962"/>
              <a:gd name="connsiteY489" fmla="*/ 1224739 h 3357943"/>
              <a:gd name="connsiteX490" fmla="*/ 8112772 w 10608962"/>
              <a:gd name="connsiteY490" fmla="*/ 1048480 h 3357943"/>
              <a:gd name="connsiteX491" fmla="*/ 8289032 w 10608962"/>
              <a:gd name="connsiteY491" fmla="*/ 1224739 h 3357943"/>
              <a:gd name="connsiteX492" fmla="*/ 8112772 w 10608962"/>
              <a:gd name="connsiteY492" fmla="*/ 1400999 h 3357943"/>
              <a:gd name="connsiteX493" fmla="*/ 7919268 w 10608962"/>
              <a:gd name="connsiteY493" fmla="*/ 1207495 h 3357943"/>
              <a:gd name="connsiteX494" fmla="*/ 7743009 w 10608962"/>
              <a:gd name="connsiteY494" fmla="*/ 1031235 h 3357943"/>
              <a:gd name="connsiteX495" fmla="*/ 7919268 w 10608962"/>
              <a:gd name="connsiteY495" fmla="*/ 854976 h 3357943"/>
              <a:gd name="connsiteX496" fmla="*/ 8095528 w 10608962"/>
              <a:gd name="connsiteY496" fmla="*/ 1031235 h 3357943"/>
              <a:gd name="connsiteX497" fmla="*/ 7919268 w 10608962"/>
              <a:gd name="connsiteY497" fmla="*/ 1207495 h 3357943"/>
              <a:gd name="connsiteX498" fmla="*/ 7902023 w 10608962"/>
              <a:gd name="connsiteY498" fmla="*/ 1224739 h 3357943"/>
              <a:gd name="connsiteX499" fmla="*/ 7725764 w 10608962"/>
              <a:gd name="connsiteY499" fmla="*/ 1400999 h 3357943"/>
              <a:gd name="connsiteX500" fmla="*/ 7549505 w 10608962"/>
              <a:gd name="connsiteY500" fmla="*/ 1224739 h 3357943"/>
              <a:gd name="connsiteX501" fmla="*/ 7725764 w 10608962"/>
              <a:gd name="connsiteY501" fmla="*/ 1048480 h 3357943"/>
              <a:gd name="connsiteX502" fmla="*/ 7902023 w 10608962"/>
              <a:gd name="connsiteY502" fmla="*/ 1224739 h 3357943"/>
              <a:gd name="connsiteX503" fmla="*/ 7532320 w 10608962"/>
              <a:gd name="connsiteY503" fmla="*/ 1207495 h 3357943"/>
              <a:gd name="connsiteX504" fmla="*/ 7356061 w 10608962"/>
              <a:gd name="connsiteY504" fmla="*/ 1031235 h 3357943"/>
              <a:gd name="connsiteX505" fmla="*/ 7532320 w 10608962"/>
              <a:gd name="connsiteY505" fmla="*/ 854976 h 3357943"/>
              <a:gd name="connsiteX506" fmla="*/ 7708580 w 10608962"/>
              <a:gd name="connsiteY506" fmla="*/ 1031235 h 3357943"/>
              <a:gd name="connsiteX507" fmla="*/ 7532320 w 10608962"/>
              <a:gd name="connsiteY507" fmla="*/ 1207495 h 3357943"/>
              <a:gd name="connsiteX508" fmla="*/ 7338816 w 10608962"/>
              <a:gd name="connsiteY508" fmla="*/ 1013991 h 3357943"/>
              <a:gd name="connsiteX509" fmla="*/ 7162557 w 10608962"/>
              <a:gd name="connsiteY509" fmla="*/ 837731 h 3357943"/>
              <a:gd name="connsiteX510" fmla="*/ 7338816 w 10608962"/>
              <a:gd name="connsiteY510" fmla="*/ 661472 h 3357943"/>
              <a:gd name="connsiteX511" fmla="*/ 7515076 w 10608962"/>
              <a:gd name="connsiteY511" fmla="*/ 837731 h 3357943"/>
              <a:gd name="connsiteX512" fmla="*/ 7338816 w 10608962"/>
              <a:gd name="connsiteY512" fmla="*/ 1013991 h 3357943"/>
              <a:gd name="connsiteX513" fmla="*/ 7321572 w 10608962"/>
              <a:gd name="connsiteY513" fmla="*/ 1031235 h 3357943"/>
              <a:gd name="connsiteX514" fmla="*/ 7145312 w 10608962"/>
              <a:gd name="connsiteY514" fmla="*/ 1207495 h 3357943"/>
              <a:gd name="connsiteX515" fmla="*/ 6969053 w 10608962"/>
              <a:gd name="connsiteY515" fmla="*/ 1031235 h 3357943"/>
              <a:gd name="connsiteX516" fmla="*/ 7145312 w 10608962"/>
              <a:gd name="connsiteY516" fmla="*/ 854976 h 3357943"/>
              <a:gd name="connsiteX517" fmla="*/ 7321572 w 10608962"/>
              <a:gd name="connsiteY517" fmla="*/ 1031235 h 3357943"/>
              <a:gd name="connsiteX518" fmla="*/ 7128068 w 10608962"/>
              <a:gd name="connsiteY518" fmla="*/ 1224739 h 3357943"/>
              <a:gd name="connsiteX519" fmla="*/ 6951808 w 10608962"/>
              <a:gd name="connsiteY519" fmla="*/ 1400999 h 3357943"/>
              <a:gd name="connsiteX520" fmla="*/ 6775549 w 10608962"/>
              <a:gd name="connsiteY520" fmla="*/ 1224739 h 3357943"/>
              <a:gd name="connsiteX521" fmla="*/ 6951808 w 10608962"/>
              <a:gd name="connsiteY521" fmla="*/ 1048480 h 3357943"/>
              <a:gd name="connsiteX522" fmla="*/ 7128068 w 10608962"/>
              <a:gd name="connsiteY522" fmla="*/ 1224739 h 3357943"/>
              <a:gd name="connsiteX523" fmla="*/ 6758365 w 10608962"/>
              <a:gd name="connsiteY523" fmla="*/ 1207495 h 3357943"/>
              <a:gd name="connsiteX524" fmla="*/ 6582105 w 10608962"/>
              <a:gd name="connsiteY524" fmla="*/ 1031235 h 3357943"/>
              <a:gd name="connsiteX525" fmla="*/ 6758365 w 10608962"/>
              <a:gd name="connsiteY525" fmla="*/ 854976 h 3357943"/>
              <a:gd name="connsiteX526" fmla="*/ 6934623 w 10608962"/>
              <a:gd name="connsiteY526" fmla="*/ 1031235 h 3357943"/>
              <a:gd name="connsiteX527" fmla="*/ 6758365 w 10608962"/>
              <a:gd name="connsiteY527" fmla="*/ 1207495 h 3357943"/>
              <a:gd name="connsiteX528" fmla="*/ 6564860 w 10608962"/>
              <a:gd name="connsiteY528" fmla="*/ 1013991 h 3357943"/>
              <a:gd name="connsiteX529" fmla="*/ 6388601 w 10608962"/>
              <a:gd name="connsiteY529" fmla="*/ 837731 h 3357943"/>
              <a:gd name="connsiteX530" fmla="*/ 6564860 w 10608962"/>
              <a:gd name="connsiteY530" fmla="*/ 661472 h 3357943"/>
              <a:gd name="connsiteX531" fmla="*/ 6741119 w 10608962"/>
              <a:gd name="connsiteY531" fmla="*/ 837731 h 3357943"/>
              <a:gd name="connsiteX532" fmla="*/ 6564860 w 10608962"/>
              <a:gd name="connsiteY532" fmla="*/ 1013991 h 3357943"/>
              <a:gd name="connsiteX533" fmla="*/ 6547615 w 10608962"/>
              <a:gd name="connsiteY533" fmla="*/ 1031235 h 3357943"/>
              <a:gd name="connsiteX534" fmla="*/ 6371356 w 10608962"/>
              <a:gd name="connsiteY534" fmla="*/ 1207495 h 3357943"/>
              <a:gd name="connsiteX535" fmla="*/ 6195097 w 10608962"/>
              <a:gd name="connsiteY535" fmla="*/ 1031235 h 3357943"/>
              <a:gd name="connsiteX536" fmla="*/ 6371356 w 10608962"/>
              <a:gd name="connsiteY536" fmla="*/ 854976 h 3357943"/>
              <a:gd name="connsiteX537" fmla="*/ 6547615 w 10608962"/>
              <a:gd name="connsiteY537" fmla="*/ 1031235 h 3357943"/>
              <a:gd name="connsiteX538" fmla="*/ 6177913 w 10608962"/>
              <a:gd name="connsiteY538" fmla="*/ 1013991 h 3357943"/>
              <a:gd name="connsiteX539" fmla="*/ 6001653 w 10608962"/>
              <a:gd name="connsiteY539" fmla="*/ 837731 h 3357943"/>
              <a:gd name="connsiteX540" fmla="*/ 6177913 w 10608962"/>
              <a:gd name="connsiteY540" fmla="*/ 661472 h 3357943"/>
              <a:gd name="connsiteX541" fmla="*/ 6354172 w 10608962"/>
              <a:gd name="connsiteY541" fmla="*/ 837731 h 3357943"/>
              <a:gd name="connsiteX542" fmla="*/ 6177913 w 10608962"/>
              <a:gd name="connsiteY542" fmla="*/ 1013991 h 3357943"/>
              <a:gd name="connsiteX543" fmla="*/ 6160668 w 10608962"/>
              <a:gd name="connsiteY543" fmla="*/ 1031235 h 3357943"/>
              <a:gd name="connsiteX544" fmla="*/ 5984409 w 10608962"/>
              <a:gd name="connsiteY544" fmla="*/ 1207495 h 3357943"/>
              <a:gd name="connsiteX545" fmla="*/ 5808149 w 10608962"/>
              <a:gd name="connsiteY545" fmla="*/ 1031235 h 3357943"/>
              <a:gd name="connsiteX546" fmla="*/ 5984409 w 10608962"/>
              <a:gd name="connsiteY546" fmla="*/ 854976 h 3357943"/>
              <a:gd name="connsiteX547" fmla="*/ 6160668 w 10608962"/>
              <a:gd name="connsiteY547" fmla="*/ 1031235 h 3357943"/>
              <a:gd name="connsiteX548" fmla="*/ 5790965 w 10608962"/>
              <a:gd name="connsiteY548" fmla="*/ 1013991 h 3357943"/>
              <a:gd name="connsiteX549" fmla="*/ 5614706 w 10608962"/>
              <a:gd name="connsiteY549" fmla="*/ 837731 h 3357943"/>
              <a:gd name="connsiteX550" fmla="*/ 5790965 w 10608962"/>
              <a:gd name="connsiteY550" fmla="*/ 661472 h 3357943"/>
              <a:gd name="connsiteX551" fmla="*/ 5967225 w 10608962"/>
              <a:gd name="connsiteY551" fmla="*/ 837731 h 3357943"/>
              <a:gd name="connsiteX552" fmla="*/ 5790965 w 10608962"/>
              <a:gd name="connsiteY552" fmla="*/ 1013991 h 3357943"/>
              <a:gd name="connsiteX553" fmla="*/ 5773720 w 10608962"/>
              <a:gd name="connsiteY553" fmla="*/ 1031235 h 3357943"/>
              <a:gd name="connsiteX554" fmla="*/ 5597460 w 10608962"/>
              <a:gd name="connsiteY554" fmla="*/ 1207495 h 3357943"/>
              <a:gd name="connsiteX555" fmla="*/ 5421201 w 10608962"/>
              <a:gd name="connsiteY555" fmla="*/ 1031235 h 3357943"/>
              <a:gd name="connsiteX556" fmla="*/ 5597460 w 10608962"/>
              <a:gd name="connsiteY556" fmla="*/ 854976 h 3357943"/>
              <a:gd name="connsiteX557" fmla="*/ 5773720 w 10608962"/>
              <a:gd name="connsiteY557" fmla="*/ 1031235 h 3357943"/>
              <a:gd name="connsiteX558" fmla="*/ 5404017 w 10608962"/>
              <a:gd name="connsiteY558" fmla="*/ 1013991 h 3357943"/>
              <a:gd name="connsiteX559" fmla="*/ 5227758 w 10608962"/>
              <a:gd name="connsiteY559" fmla="*/ 837731 h 3357943"/>
              <a:gd name="connsiteX560" fmla="*/ 5404017 w 10608962"/>
              <a:gd name="connsiteY560" fmla="*/ 661472 h 3357943"/>
              <a:gd name="connsiteX561" fmla="*/ 5580276 w 10608962"/>
              <a:gd name="connsiteY561" fmla="*/ 837731 h 3357943"/>
              <a:gd name="connsiteX562" fmla="*/ 5404017 w 10608962"/>
              <a:gd name="connsiteY562" fmla="*/ 1013991 h 3357943"/>
              <a:gd name="connsiteX563" fmla="*/ 5210513 w 10608962"/>
              <a:gd name="connsiteY563" fmla="*/ 820486 h 3357943"/>
              <a:gd name="connsiteX564" fmla="*/ 5034254 w 10608962"/>
              <a:gd name="connsiteY564" fmla="*/ 644227 h 3357943"/>
              <a:gd name="connsiteX565" fmla="*/ 5210513 w 10608962"/>
              <a:gd name="connsiteY565" fmla="*/ 467968 h 3357943"/>
              <a:gd name="connsiteX566" fmla="*/ 5386772 w 10608962"/>
              <a:gd name="connsiteY566" fmla="*/ 644227 h 3357943"/>
              <a:gd name="connsiteX567" fmla="*/ 5210513 w 10608962"/>
              <a:gd name="connsiteY567" fmla="*/ 820486 h 3357943"/>
              <a:gd name="connsiteX568" fmla="*/ 5193268 w 10608962"/>
              <a:gd name="connsiteY568" fmla="*/ 837731 h 3357943"/>
              <a:gd name="connsiteX569" fmla="*/ 5017009 w 10608962"/>
              <a:gd name="connsiteY569" fmla="*/ 1013991 h 3357943"/>
              <a:gd name="connsiteX570" fmla="*/ 4840750 w 10608962"/>
              <a:gd name="connsiteY570" fmla="*/ 837731 h 3357943"/>
              <a:gd name="connsiteX571" fmla="*/ 5017009 w 10608962"/>
              <a:gd name="connsiteY571" fmla="*/ 661472 h 3357943"/>
              <a:gd name="connsiteX572" fmla="*/ 5193268 w 10608962"/>
              <a:gd name="connsiteY572" fmla="*/ 837731 h 3357943"/>
              <a:gd name="connsiteX573" fmla="*/ 4823566 w 10608962"/>
              <a:gd name="connsiteY573" fmla="*/ 820486 h 3357943"/>
              <a:gd name="connsiteX574" fmla="*/ 4647306 w 10608962"/>
              <a:gd name="connsiteY574" fmla="*/ 644227 h 3357943"/>
              <a:gd name="connsiteX575" fmla="*/ 4823566 w 10608962"/>
              <a:gd name="connsiteY575" fmla="*/ 467968 h 3357943"/>
              <a:gd name="connsiteX576" fmla="*/ 4999825 w 10608962"/>
              <a:gd name="connsiteY576" fmla="*/ 644227 h 3357943"/>
              <a:gd name="connsiteX577" fmla="*/ 4823566 w 10608962"/>
              <a:gd name="connsiteY577" fmla="*/ 820486 h 3357943"/>
              <a:gd name="connsiteX578" fmla="*/ 4806320 w 10608962"/>
              <a:gd name="connsiteY578" fmla="*/ 837731 h 3357943"/>
              <a:gd name="connsiteX579" fmla="*/ 4630061 w 10608962"/>
              <a:gd name="connsiteY579" fmla="*/ 1013991 h 3357943"/>
              <a:gd name="connsiteX580" fmla="*/ 4453801 w 10608962"/>
              <a:gd name="connsiteY580" fmla="*/ 837731 h 3357943"/>
              <a:gd name="connsiteX581" fmla="*/ 4630061 w 10608962"/>
              <a:gd name="connsiteY581" fmla="*/ 661472 h 3357943"/>
              <a:gd name="connsiteX582" fmla="*/ 4806320 w 10608962"/>
              <a:gd name="connsiteY582" fmla="*/ 837731 h 3357943"/>
              <a:gd name="connsiteX583" fmla="*/ 4436617 w 10608962"/>
              <a:gd name="connsiteY583" fmla="*/ 820486 h 3357943"/>
              <a:gd name="connsiteX584" fmla="*/ 4260358 w 10608962"/>
              <a:gd name="connsiteY584" fmla="*/ 644227 h 3357943"/>
              <a:gd name="connsiteX585" fmla="*/ 4436617 w 10608962"/>
              <a:gd name="connsiteY585" fmla="*/ 467968 h 3357943"/>
              <a:gd name="connsiteX586" fmla="*/ 4612877 w 10608962"/>
              <a:gd name="connsiteY586" fmla="*/ 644227 h 3357943"/>
              <a:gd name="connsiteX587" fmla="*/ 4436617 w 10608962"/>
              <a:gd name="connsiteY587" fmla="*/ 820486 h 3357943"/>
              <a:gd name="connsiteX588" fmla="*/ 4419373 w 10608962"/>
              <a:gd name="connsiteY588" fmla="*/ 837731 h 3357943"/>
              <a:gd name="connsiteX589" fmla="*/ 4243113 w 10608962"/>
              <a:gd name="connsiteY589" fmla="*/ 1013991 h 3357943"/>
              <a:gd name="connsiteX590" fmla="*/ 4066854 w 10608962"/>
              <a:gd name="connsiteY590" fmla="*/ 837731 h 3357943"/>
              <a:gd name="connsiteX591" fmla="*/ 4243113 w 10608962"/>
              <a:gd name="connsiteY591" fmla="*/ 661472 h 3357943"/>
              <a:gd name="connsiteX592" fmla="*/ 4419373 w 10608962"/>
              <a:gd name="connsiteY592" fmla="*/ 837731 h 3357943"/>
              <a:gd name="connsiteX593" fmla="*/ 4049670 w 10608962"/>
              <a:gd name="connsiteY593" fmla="*/ 820486 h 3357943"/>
              <a:gd name="connsiteX594" fmla="*/ 3873411 w 10608962"/>
              <a:gd name="connsiteY594" fmla="*/ 644227 h 3357943"/>
              <a:gd name="connsiteX595" fmla="*/ 4049670 w 10608962"/>
              <a:gd name="connsiteY595" fmla="*/ 467968 h 3357943"/>
              <a:gd name="connsiteX596" fmla="*/ 4225929 w 10608962"/>
              <a:gd name="connsiteY596" fmla="*/ 644227 h 3357943"/>
              <a:gd name="connsiteX597" fmla="*/ 4049670 w 10608962"/>
              <a:gd name="connsiteY597" fmla="*/ 820486 h 3357943"/>
              <a:gd name="connsiteX598" fmla="*/ 4032425 w 10608962"/>
              <a:gd name="connsiteY598" fmla="*/ 837731 h 3357943"/>
              <a:gd name="connsiteX599" fmla="*/ 3856166 w 10608962"/>
              <a:gd name="connsiteY599" fmla="*/ 1013991 h 3357943"/>
              <a:gd name="connsiteX600" fmla="*/ 3679906 w 10608962"/>
              <a:gd name="connsiteY600" fmla="*/ 837731 h 3357943"/>
              <a:gd name="connsiteX601" fmla="*/ 3856166 w 10608962"/>
              <a:gd name="connsiteY601" fmla="*/ 661472 h 3357943"/>
              <a:gd name="connsiteX602" fmla="*/ 4032425 w 10608962"/>
              <a:gd name="connsiteY602" fmla="*/ 837731 h 3357943"/>
              <a:gd name="connsiteX603" fmla="*/ 3662722 w 10608962"/>
              <a:gd name="connsiteY603" fmla="*/ 820486 h 3357943"/>
              <a:gd name="connsiteX604" fmla="*/ 3486463 w 10608962"/>
              <a:gd name="connsiteY604" fmla="*/ 644227 h 3357943"/>
              <a:gd name="connsiteX605" fmla="*/ 3662722 w 10608962"/>
              <a:gd name="connsiteY605" fmla="*/ 467968 h 3357943"/>
              <a:gd name="connsiteX606" fmla="*/ 3838982 w 10608962"/>
              <a:gd name="connsiteY606" fmla="*/ 644227 h 3357943"/>
              <a:gd name="connsiteX607" fmla="*/ 3662722 w 10608962"/>
              <a:gd name="connsiteY607" fmla="*/ 820486 h 3357943"/>
              <a:gd name="connsiteX608" fmla="*/ 3645477 w 10608962"/>
              <a:gd name="connsiteY608" fmla="*/ 837731 h 3357943"/>
              <a:gd name="connsiteX609" fmla="*/ 3469218 w 10608962"/>
              <a:gd name="connsiteY609" fmla="*/ 1013991 h 3357943"/>
              <a:gd name="connsiteX610" fmla="*/ 3292959 w 10608962"/>
              <a:gd name="connsiteY610" fmla="*/ 837731 h 3357943"/>
              <a:gd name="connsiteX611" fmla="*/ 3469218 w 10608962"/>
              <a:gd name="connsiteY611" fmla="*/ 661472 h 3357943"/>
              <a:gd name="connsiteX612" fmla="*/ 3645477 w 10608962"/>
              <a:gd name="connsiteY612" fmla="*/ 837731 h 3357943"/>
              <a:gd name="connsiteX613" fmla="*/ 3275774 w 10608962"/>
              <a:gd name="connsiteY613" fmla="*/ 820486 h 3357943"/>
              <a:gd name="connsiteX614" fmla="*/ 3099515 w 10608962"/>
              <a:gd name="connsiteY614" fmla="*/ 644227 h 3357943"/>
              <a:gd name="connsiteX615" fmla="*/ 3275774 w 10608962"/>
              <a:gd name="connsiteY615" fmla="*/ 467968 h 3357943"/>
              <a:gd name="connsiteX616" fmla="*/ 3452034 w 10608962"/>
              <a:gd name="connsiteY616" fmla="*/ 644227 h 3357943"/>
              <a:gd name="connsiteX617" fmla="*/ 3275774 w 10608962"/>
              <a:gd name="connsiteY617" fmla="*/ 820486 h 3357943"/>
              <a:gd name="connsiteX618" fmla="*/ 3258530 w 10608962"/>
              <a:gd name="connsiteY618" fmla="*/ 837731 h 3357943"/>
              <a:gd name="connsiteX619" fmla="*/ 3082270 w 10608962"/>
              <a:gd name="connsiteY619" fmla="*/ 1013991 h 3357943"/>
              <a:gd name="connsiteX620" fmla="*/ 2906011 w 10608962"/>
              <a:gd name="connsiteY620" fmla="*/ 837731 h 3357943"/>
              <a:gd name="connsiteX621" fmla="*/ 3082270 w 10608962"/>
              <a:gd name="connsiteY621" fmla="*/ 661472 h 3357943"/>
              <a:gd name="connsiteX622" fmla="*/ 3258530 w 10608962"/>
              <a:gd name="connsiteY622" fmla="*/ 837731 h 3357943"/>
              <a:gd name="connsiteX623" fmla="*/ 3065025 w 10608962"/>
              <a:gd name="connsiteY623" fmla="*/ 1031235 h 3357943"/>
              <a:gd name="connsiteX624" fmla="*/ 2888766 w 10608962"/>
              <a:gd name="connsiteY624" fmla="*/ 1207495 h 3357943"/>
              <a:gd name="connsiteX625" fmla="*/ 2712507 w 10608962"/>
              <a:gd name="connsiteY625" fmla="*/ 1031235 h 3357943"/>
              <a:gd name="connsiteX626" fmla="*/ 2888766 w 10608962"/>
              <a:gd name="connsiteY626" fmla="*/ 854976 h 3357943"/>
              <a:gd name="connsiteX627" fmla="*/ 3065025 w 10608962"/>
              <a:gd name="connsiteY627" fmla="*/ 1031235 h 3357943"/>
              <a:gd name="connsiteX628" fmla="*/ 2871521 w 10608962"/>
              <a:gd name="connsiteY628" fmla="*/ 1224739 h 3357943"/>
              <a:gd name="connsiteX629" fmla="*/ 2695262 w 10608962"/>
              <a:gd name="connsiteY629" fmla="*/ 1400999 h 3357943"/>
              <a:gd name="connsiteX630" fmla="*/ 2519003 w 10608962"/>
              <a:gd name="connsiteY630" fmla="*/ 1224739 h 3357943"/>
              <a:gd name="connsiteX631" fmla="*/ 2695262 w 10608962"/>
              <a:gd name="connsiteY631" fmla="*/ 1048480 h 3357943"/>
              <a:gd name="connsiteX632" fmla="*/ 2871521 w 10608962"/>
              <a:gd name="connsiteY632" fmla="*/ 1224739 h 3357943"/>
              <a:gd name="connsiteX633" fmla="*/ 2501819 w 10608962"/>
              <a:gd name="connsiteY633" fmla="*/ 1207495 h 3357943"/>
              <a:gd name="connsiteX634" fmla="*/ 2325559 w 10608962"/>
              <a:gd name="connsiteY634" fmla="*/ 1031235 h 3357943"/>
              <a:gd name="connsiteX635" fmla="*/ 2501819 w 10608962"/>
              <a:gd name="connsiteY635" fmla="*/ 854976 h 3357943"/>
              <a:gd name="connsiteX636" fmla="*/ 2678078 w 10608962"/>
              <a:gd name="connsiteY636" fmla="*/ 1031235 h 3357943"/>
              <a:gd name="connsiteX637" fmla="*/ 2501819 w 10608962"/>
              <a:gd name="connsiteY637" fmla="*/ 1207495 h 3357943"/>
              <a:gd name="connsiteX638" fmla="*/ 2308314 w 10608962"/>
              <a:gd name="connsiteY638" fmla="*/ 1013991 h 3357943"/>
              <a:gd name="connsiteX639" fmla="*/ 2132055 w 10608962"/>
              <a:gd name="connsiteY639" fmla="*/ 837731 h 3357943"/>
              <a:gd name="connsiteX640" fmla="*/ 2308314 w 10608962"/>
              <a:gd name="connsiteY640" fmla="*/ 661472 h 3357943"/>
              <a:gd name="connsiteX641" fmla="*/ 2484574 w 10608962"/>
              <a:gd name="connsiteY641" fmla="*/ 837731 h 3357943"/>
              <a:gd name="connsiteX642" fmla="*/ 2308314 w 10608962"/>
              <a:gd name="connsiteY642" fmla="*/ 1013991 h 3357943"/>
              <a:gd name="connsiteX643" fmla="*/ 2291070 w 10608962"/>
              <a:gd name="connsiteY643" fmla="*/ 1031235 h 3357943"/>
              <a:gd name="connsiteX644" fmla="*/ 2114810 w 10608962"/>
              <a:gd name="connsiteY644" fmla="*/ 1207495 h 3357943"/>
              <a:gd name="connsiteX645" fmla="*/ 1938551 w 10608962"/>
              <a:gd name="connsiteY645" fmla="*/ 1031235 h 3357943"/>
              <a:gd name="connsiteX646" fmla="*/ 2114810 w 10608962"/>
              <a:gd name="connsiteY646" fmla="*/ 854976 h 3357943"/>
              <a:gd name="connsiteX647" fmla="*/ 2291070 w 10608962"/>
              <a:gd name="connsiteY647" fmla="*/ 1031235 h 3357943"/>
              <a:gd name="connsiteX648" fmla="*/ 2097566 w 10608962"/>
              <a:gd name="connsiteY648" fmla="*/ 1224739 h 3357943"/>
              <a:gd name="connsiteX649" fmla="*/ 1921306 w 10608962"/>
              <a:gd name="connsiteY649" fmla="*/ 1400999 h 3357943"/>
              <a:gd name="connsiteX650" fmla="*/ 1745047 w 10608962"/>
              <a:gd name="connsiteY650" fmla="*/ 1224739 h 3357943"/>
              <a:gd name="connsiteX651" fmla="*/ 1921306 w 10608962"/>
              <a:gd name="connsiteY651" fmla="*/ 1048480 h 3357943"/>
              <a:gd name="connsiteX652" fmla="*/ 2097566 w 10608962"/>
              <a:gd name="connsiteY652" fmla="*/ 1224739 h 3357943"/>
              <a:gd name="connsiteX653" fmla="*/ 1904061 w 10608962"/>
              <a:gd name="connsiteY653" fmla="*/ 1418244 h 3357943"/>
              <a:gd name="connsiteX654" fmla="*/ 1727802 w 10608962"/>
              <a:gd name="connsiteY654" fmla="*/ 1594503 h 3357943"/>
              <a:gd name="connsiteX655" fmla="*/ 1551542 w 10608962"/>
              <a:gd name="connsiteY655" fmla="*/ 1418244 h 3357943"/>
              <a:gd name="connsiteX656" fmla="*/ 1727802 w 10608962"/>
              <a:gd name="connsiteY656" fmla="*/ 1241984 h 3357943"/>
              <a:gd name="connsiteX657" fmla="*/ 1904061 w 10608962"/>
              <a:gd name="connsiteY657" fmla="*/ 1418244 h 3357943"/>
              <a:gd name="connsiteX658" fmla="*/ 1727802 w 10608962"/>
              <a:gd name="connsiteY658" fmla="*/ 1628932 h 3357943"/>
              <a:gd name="connsiteX659" fmla="*/ 1904061 w 10608962"/>
              <a:gd name="connsiteY659" fmla="*/ 1805191 h 3357943"/>
              <a:gd name="connsiteX660" fmla="*/ 1727802 w 10608962"/>
              <a:gd name="connsiteY660" fmla="*/ 1981451 h 3357943"/>
              <a:gd name="connsiteX661" fmla="*/ 1551542 w 10608962"/>
              <a:gd name="connsiteY661" fmla="*/ 1805191 h 3357943"/>
              <a:gd name="connsiteX662" fmla="*/ 1727802 w 10608962"/>
              <a:gd name="connsiteY662" fmla="*/ 1628932 h 3357943"/>
              <a:gd name="connsiteX663" fmla="*/ 1745047 w 10608962"/>
              <a:gd name="connsiteY663" fmla="*/ 1611687 h 3357943"/>
              <a:gd name="connsiteX664" fmla="*/ 1921306 w 10608962"/>
              <a:gd name="connsiteY664" fmla="*/ 1435428 h 3357943"/>
              <a:gd name="connsiteX665" fmla="*/ 2097566 w 10608962"/>
              <a:gd name="connsiteY665" fmla="*/ 1611687 h 3357943"/>
              <a:gd name="connsiteX666" fmla="*/ 1921306 w 10608962"/>
              <a:gd name="connsiteY666" fmla="*/ 1787947 h 3357943"/>
              <a:gd name="connsiteX667" fmla="*/ 1745047 w 10608962"/>
              <a:gd name="connsiteY667" fmla="*/ 1611687 h 3357943"/>
              <a:gd name="connsiteX668" fmla="*/ 2114750 w 10608962"/>
              <a:gd name="connsiteY668" fmla="*/ 1628932 h 3357943"/>
              <a:gd name="connsiteX669" fmla="*/ 2291009 w 10608962"/>
              <a:gd name="connsiteY669" fmla="*/ 1805191 h 3357943"/>
              <a:gd name="connsiteX670" fmla="*/ 2114750 w 10608962"/>
              <a:gd name="connsiteY670" fmla="*/ 1981451 h 3357943"/>
              <a:gd name="connsiteX671" fmla="*/ 1938490 w 10608962"/>
              <a:gd name="connsiteY671" fmla="*/ 1805191 h 3357943"/>
              <a:gd name="connsiteX672" fmla="*/ 2114750 w 10608962"/>
              <a:gd name="connsiteY672" fmla="*/ 1628932 h 3357943"/>
              <a:gd name="connsiteX673" fmla="*/ 2308254 w 10608962"/>
              <a:gd name="connsiteY673" fmla="*/ 1822436 h 3357943"/>
              <a:gd name="connsiteX674" fmla="*/ 2484513 w 10608962"/>
              <a:gd name="connsiteY674" fmla="*/ 1998695 h 3357943"/>
              <a:gd name="connsiteX675" fmla="*/ 2308254 w 10608962"/>
              <a:gd name="connsiteY675" fmla="*/ 2174955 h 3357943"/>
              <a:gd name="connsiteX676" fmla="*/ 2131994 w 10608962"/>
              <a:gd name="connsiteY676" fmla="*/ 1998695 h 3357943"/>
              <a:gd name="connsiteX677" fmla="*/ 2308254 w 10608962"/>
              <a:gd name="connsiteY677" fmla="*/ 1822436 h 3357943"/>
              <a:gd name="connsiteX678" fmla="*/ 2501758 w 10608962"/>
              <a:gd name="connsiteY678" fmla="*/ 2015940 h 3357943"/>
              <a:gd name="connsiteX679" fmla="*/ 2678017 w 10608962"/>
              <a:gd name="connsiteY679" fmla="*/ 2192200 h 3357943"/>
              <a:gd name="connsiteX680" fmla="*/ 2501758 w 10608962"/>
              <a:gd name="connsiteY680" fmla="*/ 2368459 h 3357943"/>
              <a:gd name="connsiteX681" fmla="*/ 2325499 w 10608962"/>
              <a:gd name="connsiteY681" fmla="*/ 2192200 h 3357943"/>
              <a:gd name="connsiteX682" fmla="*/ 2501758 w 10608962"/>
              <a:gd name="connsiteY682" fmla="*/ 2015940 h 3357943"/>
              <a:gd name="connsiteX683" fmla="*/ 2519003 w 10608962"/>
              <a:gd name="connsiteY683" fmla="*/ 1998695 h 3357943"/>
              <a:gd name="connsiteX684" fmla="*/ 2695262 w 10608962"/>
              <a:gd name="connsiteY684" fmla="*/ 1822436 h 3357943"/>
              <a:gd name="connsiteX685" fmla="*/ 2871521 w 10608962"/>
              <a:gd name="connsiteY685" fmla="*/ 1998695 h 3357943"/>
              <a:gd name="connsiteX686" fmla="*/ 2695262 w 10608962"/>
              <a:gd name="connsiteY686" fmla="*/ 2174955 h 3357943"/>
              <a:gd name="connsiteX687" fmla="*/ 2519003 w 10608962"/>
              <a:gd name="connsiteY687" fmla="*/ 1998695 h 3357943"/>
              <a:gd name="connsiteX688" fmla="*/ 2888706 w 10608962"/>
              <a:gd name="connsiteY688" fmla="*/ 2015940 h 3357943"/>
              <a:gd name="connsiteX689" fmla="*/ 3064965 w 10608962"/>
              <a:gd name="connsiteY689" fmla="*/ 2192200 h 3357943"/>
              <a:gd name="connsiteX690" fmla="*/ 2888706 w 10608962"/>
              <a:gd name="connsiteY690" fmla="*/ 2368459 h 3357943"/>
              <a:gd name="connsiteX691" fmla="*/ 2712446 w 10608962"/>
              <a:gd name="connsiteY691" fmla="*/ 2192200 h 3357943"/>
              <a:gd name="connsiteX692" fmla="*/ 2888706 w 10608962"/>
              <a:gd name="connsiteY692" fmla="*/ 2015940 h 3357943"/>
              <a:gd name="connsiteX693" fmla="*/ 3082210 w 10608962"/>
              <a:gd name="connsiteY693" fmla="*/ 2209444 h 3357943"/>
              <a:gd name="connsiteX694" fmla="*/ 3258469 w 10608962"/>
              <a:gd name="connsiteY694" fmla="*/ 2385704 h 3357943"/>
              <a:gd name="connsiteX695" fmla="*/ 3082210 w 10608962"/>
              <a:gd name="connsiteY695" fmla="*/ 2561963 h 3357943"/>
              <a:gd name="connsiteX696" fmla="*/ 2905950 w 10608962"/>
              <a:gd name="connsiteY696" fmla="*/ 2385704 h 3357943"/>
              <a:gd name="connsiteX697" fmla="*/ 3082210 w 10608962"/>
              <a:gd name="connsiteY697" fmla="*/ 2209444 h 3357943"/>
              <a:gd name="connsiteX698" fmla="*/ 3099454 w 10608962"/>
              <a:gd name="connsiteY698" fmla="*/ 2192200 h 3357943"/>
              <a:gd name="connsiteX699" fmla="*/ 3275714 w 10608962"/>
              <a:gd name="connsiteY699" fmla="*/ 2015940 h 3357943"/>
              <a:gd name="connsiteX700" fmla="*/ 3451973 w 10608962"/>
              <a:gd name="connsiteY700" fmla="*/ 2192200 h 3357943"/>
              <a:gd name="connsiteX701" fmla="*/ 3275714 w 10608962"/>
              <a:gd name="connsiteY701" fmla="*/ 2368459 h 3357943"/>
              <a:gd name="connsiteX702" fmla="*/ 3099454 w 10608962"/>
              <a:gd name="connsiteY702" fmla="*/ 2192200 h 3357943"/>
              <a:gd name="connsiteX703" fmla="*/ 3469158 w 10608962"/>
              <a:gd name="connsiteY703" fmla="*/ 2209444 h 3357943"/>
              <a:gd name="connsiteX704" fmla="*/ 3645417 w 10608962"/>
              <a:gd name="connsiteY704" fmla="*/ 2385704 h 3357943"/>
              <a:gd name="connsiteX705" fmla="*/ 3469158 w 10608962"/>
              <a:gd name="connsiteY705" fmla="*/ 2561963 h 3357943"/>
              <a:gd name="connsiteX706" fmla="*/ 3292898 w 10608962"/>
              <a:gd name="connsiteY706" fmla="*/ 2385704 h 3357943"/>
              <a:gd name="connsiteX707" fmla="*/ 3469158 w 10608962"/>
              <a:gd name="connsiteY707" fmla="*/ 2209444 h 3357943"/>
              <a:gd name="connsiteX708" fmla="*/ 3486402 w 10608962"/>
              <a:gd name="connsiteY708" fmla="*/ 2192200 h 3357943"/>
              <a:gd name="connsiteX709" fmla="*/ 3662662 w 10608962"/>
              <a:gd name="connsiteY709" fmla="*/ 2015940 h 3357943"/>
              <a:gd name="connsiteX710" fmla="*/ 3838921 w 10608962"/>
              <a:gd name="connsiteY710" fmla="*/ 2192200 h 3357943"/>
              <a:gd name="connsiteX711" fmla="*/ 3662662 w 10608962"/>
              <a:gd name="connsiteY711" fmla="*/ 2368459 h 3357943"/>
              <a:gd name="connsiteX712" fmla="*/ 3486402 w 10608962"/>
              <a:gd name="connsiteY712" fmla="*/ 2192200 h 3357943"/>
              <a:gd name="connsiteX713" fmla="*/ 3856105 w 10608962"/>
              <a:gd name="connsiteY713" fmla="*/ 2209444 h 3357943"/>
              <a:gd name="connsiteX714" fmla="*/ 4032364 w 10608962"/>
              <a:gd name="connsiteY714" fmla="*/ 2385704 h 3357943"/>
              <a:gd name="connsiteX715" fmla="*/ 3856105 w 10608962"/>
              <a:gd name="connsiteY715" fmla="*/ 2561963 h 3357943"/>
              <a:gd name="connsiteX716" fmla="*/ 3679846 w 10608962"/>
              <a:gd name="connsiteY716" fmla="*/ 2385704 h 3357943"/>
              <a:gd name="connsiteX717" fmla="*/ 3856105 w 10608962"/>
              <a:gd name="connsiteY717" fmla="*/ 2209444 h 3357943"/>
              <a:gd name="connsiteX718" fmla="*/ 4049609 w 10608962"/>
              <a:gd name="connsiteY718" fmla="*/ 2402948 h 3357943"/>
              <a:gd name="connsiteX719" fmla="*/ 4225869 w 10608962"/>
              <a:gd name="connsiteY719" fmla="*/ 2579208 h 3357943"/>
              <a:gd name="connsiteX720" fmla="*/ 4049609 w 10608962"/>
              <a:gd name="connsiteY720" fmla="*/ 2755467 h 3357943"/>
              <a:gd name="connsiteX721" fmla="*/ 3873350 w 10608962"/>
              <a:gd name="connsiteY721" fmla="*/ 2579208 h 3357943"/>
              <a:gd name="connsiteX722" fmla="*/ 4049609 w 10608962"/>
              <a:gd name="connsiteY722" fmla="*/ 2402948 h 3357943"/>
              <a:gd name="connsiteX723" fmla="*/ 4066854 w 10608962"/>
              <a:gd name="connsiteY723" fmla="*/ 2385704 h 3357943"/>
              <a:gd name="connsiteX724" fmla="*/ 4243113 w 10608962"/>
              <a:gd name="connsiteY724" fmla="*/ 2209444 h 3357943"/>
              <a:gd name="connsiteX725" fmla="*/ 4419373 w 10608962"/>
              <a:gd name="connsiteY725" fmla="*/ 2385704 h 3357943"/>
              <a:gd name="connsiteX726" fmla="*/ 4243113 w 10608962"/>
              <a:gd name="connsiteY726" fmla="*/ 2561963 h 3357943"/>
              <a:gd name="connsiteX727" fmla="*/ 4066854 w 10608962"/>
              <a:gd name="connsiteY727" fmla="*/ 2385704 h 3357943"/>
              <a:gd name="connsiteX728" fmla="*/ 4436557 w 10608962"/>
              <a:gd name="connsiteY728" fmla="*/ 2402948 h 3357943"/>
              <a:gd name="connsiteX729" fmla="*/ 4612816 w 10608962"/>
              <a:gd name="connsiteY729" fmla="*/ 2579208 h 3357943"/>
              <a:gd name="connsiteX730" fmla="*/ 4436557 w 10608962"/>
              <a:gd name="connsiteY730" fmla="*/ 2755467 h 3357943"/>
              <a:gd name="connsiteX731" fmla="*/ 4260298 w 10608962"/>
              <a:gd name="connsiteY731" fmla="*/ 2579208 h 3357943"/>
              <a:gd name="connsiteX732" fmla="*/ 4436557 w 10608962"/>
              <a:gd name="connsiteY732" fmla="*/ 2402948 h 3357943"/>
              <a:gd name="connsiteX733" fmla="*/ 4453801 w 10608962"/>
              <a:gd name="connsiteY733" fmla="*/ 2385704 h 3357943"/>
              <a:gd name="connsiteX734" fmla="*/ 4630061 w 10608962"/>
              <a:gd name="connsiteY734" fmla="*/ 2209444 h 3357943"/>
              <a:gd name="connsiteX735" fmla="*/ 4806320 w 10608962"/>
              <a:gd name="connsiteY735" fmla="*/ 2385704 h 3357943"/>
              <a:gd name="connsiteX736" fmla="*/ 4630061 w 10608962"/>
              <a:gd name="connsiteY736" fmla="*/ 2561963 h 3357943"/>
              <a:gd name="connsiteX737" fmla="*/ 4453801 w 10608962"/>
              <a:gd name="connsiteY737" fmla="*/ 2385704 h 3357943"/>
              <a:gd name="connsiteX738" fmla="*/ 4823505 w 10608962"/>
              <a:gd name="connsiteY738" fmla="*/ 2402948 h 3357943"/>
              <a:gd name="connsiteX739" fmla="*/ 4999764 w 10608962"/>
              <a:gd name="connsiteY739" fmla="*/ 2579208 h 3357943"/>
              <a:gd name="connsiteX740" fmla="*/ 4823505 w 10608962"/>
              <a:gd name="connsiteY740" fmla="*/ 2755467 h 3357943"/>
              <a:gd name="connsiteX741" fmla="*/ 4647246 w 10608962"/>
              <a:gd name="connsiteY741" fmla="*/ 2579208 h 3357943"/>
              <a:gd name="connsiteX742" fmla="*/ 4823505 w 10608962"/>
              <a:gd name="connsiteY742" fmla="*/ 2402948 h 3357943"/>
              <a:gd name="connsiteX743" fmla="*/ 4840750 w 10608962"/>
              <a:gd name="connsiteY743" fmla="*/ 2385704 h 3357943"/>
              <a:gd name="connsiteX744" fmla="*/ 5017009 w 10608962"/>
              <a:gd name="connsiteY744" fmla="*/ 2209444 h 3357943"/>
              <a:gd name="connsiteX745" fmla="*/ 5193268 w 10608962"/>
              <a:gd name="connsiteY745" fmla="*/ 2385704 h 3357943"/>
              <a:gd name="connsiteX746" fmla="*/ 5017009 w 10608962"/>
              <a:gd name="connsiteY746" fmla="*/ 2561963 h 3357943"/>
              <a:gd name="connsiteX747" fmla="*/ 4840750 w 10608962"/>
              <a:gd name="connsiteY747" fmla="*/ 2385704 h 3357943"/>
              <a:gd name="connsiteX748" fmla="*/ 5210452 w 10608962"/>
              <a:gd name="connsiteY748" fmla="*/ 2402948 h 3357943"/>
              <a:gd name="connsiteX749" fmla="*/ 5386712 w 10608962"/>
              <a:gd name="connsiteY749" fmla="*/ 2579208 h 3357943"/>
              <a:gd name="connsiteX750" fmla="*/ 5210452 w 10608962"/>
              <a:gd name="connsiteY750" fmla="*/ 2755467 h 3357943"/>
              <a:gd name="connsiteX751" fmla="*/ 5034193 w 10608962"/>
              <a:gd name="connsiteY751" fmla="*/ 2579208 h 3357943"/>
              <a:gd name="connsiteX752" fmla="*/ 5210452 w 10608962"/>
              <a:gd name="connsiteY752" fmla="*/ 2402948 h 3357943"/>
              <a:gd name="connsiteX753" fmla="*/ 5227697 w 10608962"/>
              <a:gd name="connsiteY753" fmla="*/ 2385704 h 3357943"/>
              <a:gd name="connsiteX754" fmla="*/ 5403956 w 10608962"/>
              <a:gd name="connsiteY754" fmla="*/ 2209444 h 3357943"/>
              <a:gd name="connsiteX755" fmla="*/ 5580216 w 10608962"/>
              <a:gd name="connsiteY755" fmla="*/ 2385704 h 3357943"/>
              <a:gd name="connsiteX756" fmla="*/ 5403956 w 10608962"/>
              <a:gd name="connsiteY756" fmla="*/ 2561963 h 3357943"/>
              <a:gd name="connsiteX757" fmla="*/ 5227697 w 10608962"/>
              <a:gd name="connsiteY757" fmla="*/ 2385704 h 3357943"/>
              <a:gd name="connsiteX758" fmla="*/ 5597400 w 10608962"/>
              <a:gd name="connsiteY758" fmla="*/ 2402948 h 3357943"/>
              <a:gd name="connsiteX759" fmla="*/ 5773659 w 10608962"/>
              <a:gd name="connsiteY759" fmla="*/ 2579208 h 3357943"/>
              <a:gd name="connsiteX760" fmla="*/ 5597400 w 10608962"/>
              <a:gd name="connsiteY760" fmla="*/ 2755467 h 3357943"/>
              <a:gd name="connsiteX761" fmla="*/ 5421141 w 10608962"/>
              <a:gd name="connsiteY761" fmla="*/ 2579208 h 3357943"/>
              <a:gd name="connsiteX762" fmla="*/ 5597400 w 10608962"/>
              <a:gd name="connsiteY762" fmla="*/ 2402948 h 3357943"/>
              <a:gd name="connsiteX763" fmla="*/ 5614645 w 10608962"/>
              <a:gd name="connsiteY763" fmla="*/ 2385704 h 3357943"/>
              <a:gd name="connsiteX764" fmla="*/ 5790905 w 10608962"/>
              <a:gd name="connsiteY764" fmla="*/ 2209444 h 3357943"/>
              <a:gd name="connsiteX765" fmla="*/ 5967164 w 10608962"/>
              <a:gd name="connsiteY765" fmla="*/ 2385704 h 3357943"/>
              <a:gd name="connsiteX766" fmla="*/ 5790905 w 10608962"/>
              <a:gd name="connsiteY766" fmla="*/ 2561963 h 3357943"/>
              <a:gd name="connsiteX767" fmla="*/ 5614645 w 10608962"/>
              <a:gd name="connsiteY767" fmla="*/ 2385704 h 3357943"/>
              <a:gd name="connsiteX768" fmla="*/ 5984348 w 10608962"/>
              <a:gd name="connsiteY768" fmla="*/ 2402948 h 3357943"/>
              <a:gd name="connsiteX769" fmla="*/ 6160607 w 10608962"/>
              <a:gd name="connsiteY769" fmla="*/ 2579208 h 3357943"/>
              <a:gd name="connsiteX770" fmla="*/ 5984348 w 10608962"/>
              <a:gd name="connsiteY770" fmla="*/ 2755467 h 3357943"/>
              <a:gd name="connsiteX771" fmla="*/ 5808089 w 10608962"/>
              <a:gd name="connsiteY771" fmla="*/ 2579208 h 3357943"/>
              <a:gd name="connsiteX772" fmla="*/ 5984348 w 10608962"/>
              <a:gd name="connsiteY772" fmla="*/ 2402948 h 3357943"/>
              <a:gd name="connsiteX773" fmla="*/ 6001593 w 10608962"/>
              <a:gd name="connsiteY773" fmla="*/ 2385704 h 3357943"/>
              <a:gd name="connsiteX774" fmla="*/ 6177852 w 10608962"/>
              <a:gd name="connsiteY774" fmla="*/ 2209444 h 3357943"/>
              <a:gd name="connsiteX775" fmla="*/ 6354111 w 10608962"/>
              <a:gd name="connsiteY775" fmla="*/ 2385704 h 3357943"/>
              <a:gd name="connsiteX776" fmla="*/ 6177852 w 10608962"/>
              <a:gd name="connsiteY776" fmla="*/ 2561963 h 3357943"/>
              <a:gd name="connsiteX777" fmla="*/ 6001593 w 10608962"/>
              <a:gd name="connsiteY777" fmla="*/ 2385704 h 3357943"/>
              <a:gd name="connsiteX778" fmla="*/ 6195097 w 10608962"/>
              <a:gd name="connsiteY778" fmla="*/ 2192200 h 3357943"/>
              <a:gd name="connsiteX779" fmla="*/ 6371356 w 10608962"/>
              <a:gd name="connsiteY779" fmla="*/ 2015940 h 3357943"/>
              <a:gd name="connsiteX780" fmla="*/ 6547615 w 10608962"/>
              <a:gd name="connsiteY780" fmla="*/ 2192200 h 3357943"/>
              <a:gd name="connsiteX781" fmla="*/ 6371356 w 10608962"/>
              <a:gd name="connsiteY781" fmla="*/ 2368459 h 3357943"/>
              <a:gd name="connsiteX782" fmla="*/ 6195097 w 10608962"/>
              <a:gd name="connsiteY782" fmla="*/ 2192200 h 3357943"/>
              <a:gd name="connsiteX783" fmla="*/ 6564800 w 10608962"/>
              <a:gd name="connsiteY783" fmla="*/ 2209444 h 3357943"/>
              <a:gd name="connsiteX784" fmla="*/ 6741059 w 10608962"/>
              <a:gd name="connsiteY784" fmla="*/ 2385704 h 3357943"/>
              <a:gd name="connsiteX785" fmla="*/ 6564800 w 10608962"/>
              <a:gd name="connsiteY785" fmla="*/ 2561963 h 3357943"/>
              <a:gd name="connsiteX786" fmla="*/ 6388540 w 10608962"/>
              <a:gd name="connsiteY786" fmla="*/ 2385704 h 3357943"/>
              <a:gd name="connsiteX787" fmla="*/ 6564800 w 10608962"/>
              <a:gd name="connsiteY787" fmla="*/ 2209444 h 3357943"/>
              <a:gd name="connsiteX788" fmla="*/ 6582045 w 10608962"/>
              <a:gd name="connsiteY788" fmla="*/ 2192200 h 3357943"/>
              <a:gd name="connsiteX789" fmla="*/ 6758304 w 10608962"/>
              <a:gd name="connsiteY789" fmla="*/ 2015940 h 3357943"/>
              <a:gd name="connsiteX790" fmla="*/ 6934564 w 10608962"/>
              <a:gd name="connsiteY790" fmla="*/ 2192200 h 3357943"/>
              <a:gd name="connsiteX791" fmla="*/ 6758304 w 10608962"/>
              <a:gd name="connsiteY791" fmla="*/ 2368459 h 3357943"/>
              <a:gd name="connsiteX792" fmla="*/ 6582045 w 10608962"/>
              <a:gd name="connsiteY792" fmla="*/ 2192200 h 3357943"/>
              <a:gd name="connsiteX793" fmla="*/ 6951748 w 10608962"/>
              <a:gd name="connsiteY793" fmla="*/ 2209444 h 3357943"/>
              <a:gd name="connsiteX794" fmla="*/ 7128007 w 10608962"/>
              <a:gd name="connsiteY794" fmla="*/ 2385704 h 3357943"/>
              <a:gd name="connsiteX795" fmla="*/ 6951748 w 10608962"/>
              <a:gd name="connsiteY795" fmla="*/ 2561963 h 3357943"/>
              <a:gd name="connsiteX796" fmla="*/ 6775488 w 10608962"/>
              <a:gd name="connsiteY796" fmla="*/ 2385704 h 3357943"/>
              <a:gd name="connsiteX797" fmla="*/ 6951748 w 10608962"/>
              <a:gd name="connsiteY797" fmla="*/ 2209444 h 3357943"/>
              <a:gd name="connsiteX798" fmla="*/ 6968992 w 10608962"/>
              <a:gd name="connsiteY798" fmla="*/ 2192200 h 3357943"/>
              <a:gd name="connsiteX799" fmla="*/ 7145252 w 10608962"/>
              <a:gd name="connsiteY799" fmla="*/ 2015940 h 3357943"/>
              <a:gd name="connsiteX800" fmla="*/ 7321511 w 10608962"/>
              <a:gd name="connsiteY800" fmla="*/ 2192200 h 3357943"/>
              <a:gd name="connsiteX801" fmla="*/ 7145252 w 10608962"/>
              <a:gd name="connsiteY801" fmla="*/ 2368459 h 3357943"/>
              <a:gd name="connsiteX802" fmla="*/ 6968992 w 10608962"/>
              <a:gd name="connsiteY802" fmla="*/ 2192200 h 3357943"/>
              <a:gd name="connsiteX803" fmla="*/ 7338695 w 10608962"/>
              <a:gd name="connsiteY803" fmla="*/ 2209444 h 3357943"/>
              <a:gd name="connsiteX804" fmla="*/ 7514955 w 10608962"/>
              <a:gd name="connsiteY804" fmla="*/ 2385704 h 3357943"/>
              <a:gd name="connsiteX805" fmla="*/ 7338695 w 10608962"/>
              <a:gd name="connsiteY805" fmla="*/ 2561963 h 3357943"/>
              <a:gd name="connsiteX806" fmla="*/ 7162436 w 10608962"/>
              <a:gd name="connsiteY806" fmla="*/ 2385704 h 3357943"/>
              <a:gd name="connsiteX807" fmla="*/ 7338695 w 10608962"/>
              <a:gd name="connsiteY807" fmla="*/ 2209444 h 3357943"/>
              <a:gd name="connsiteX808" fmla="*/ 7355940 w 10608962"/>
              <a:gd name="connsiteY808" fmla="*/ 2192200 h 3357943"/>
              <a:gd name="connsiteX809" fmla="*/ 7532199 w 10608962"/>
              <a:gd name="connsiteY809" fmla="*/ 2015940 h 3357943"/>
              <a:gd name="connsiteX810" fmla="*/ 7708459 w 10608962"/>
              <a:gd name="connsiteY810" fmla="*/ 2192200 h 3357943"/>
              <a:gd name="connsiteX811" fmla="*/ 7532199 w 10608962"/>
              <a:gd name="connsiteY811" fmla="*/ 2368459 h 3357943"/>
              <a:gd name="connsiteX812" fmla="*/ 7355940 w 10608962"/>
              <a:gd name="connsiteY812" fmla="*/ 2192200 h 3357943"/>
              <a:gd name="connsiteX813" fmla="*/ 7725643 w 10608962"/>
              <a:gd name="connsiteY813" fmla="*/ 2209444 h 3357943"/>
              <a:gd name="connsiteX814" fmla="*/ 7901903 w 10608962"/>
              <a:gd name="connsiteY814" fmla="*/ 2385704 h 3357943"/>
              <a:gd name="connsiteX815" fmla="*/ 7725643 w 10608962"/>
              <a:gd name="connsiteY815" fmla="*/ 2561963 h 3357943"/>
              <a:gd name="connsiteX816" fmla="*/ 7549384 w 10608962"/>
              <a:gd name="connsiteY816" fmla="*/ 2385704 h 3357943"/>
              <a:gd name="connsiteX817" fmla="*/ 7725643 w 10608962"/>
              <a:gd name="connsiteY817" fmla="*/ 2209444 h 3357943"/>
              <a:gd name="connsiteX818" fmla="*/ 7742888 w 10608962"/>
              <a:gd name="connsiteY818" fmla="*/ 2192200 h 3357943"/>
              <a:gd name="connsiteX819" fmla="*/ 7919147 w 10608962"/>
              <a:gd name="connsiteY819" fmla="*/ 2015940 h 3357943"/>
              <a:gd name="connsiteX820" fmla="*/ 8095407 w 10608962"/>
              <a:gd name="connsiteY820" fmla="*/ 2192200 h 3357943"/>
              <a:gd name="connsiteX821" fmla="*/ 7919147 w 10608962"/>
              <a:gd name="connsiteY821" fmla="*/ 2368459 h 3357943"/>
              <a:gd name="connsiteX822" fmla="*/ 7742888 w 10608962"/>
              <a:gd name="connsiteY822" fmla="*/ 2192200 h 3357943"/>
              <a:gd name="connsiteX823" fmla="*/ 7936392 w 10608962"/>
              <a:gd name="connsiteY823" fmla="*/ 1998695 h 3357943"/>
              <a:gd name="connsiteX824" fmla="*/ 8112651 w 10608962"/>
              <a:gd name="connsiteY824" fmla="*/ 1822436 h 3357943"/>
              <a:gd name="connsiteX825" fmla="*/ 8288911 w 10608962"/>
              <a:gd name="connsiteY825" fmla="*/ 1998695 h 3357943"/>
              <a:gd name="connsiteX826" fmla="*/ 8112651 w 10608962"/>
              <a:gd name="connsiteY826" fmla="*/ 2174955 h 3357943"/>
              <a:gd name="connsiteX827" fmla="*/ 7936392 w 10608962"/>
              <a:gd name="connsiteY827" fmla="*/ 1998695 h 3357943"/>
              <a:gd name="connsiteX828" fmla="*/ 8129896 w 10608962"/>
              <a:gd name="connsiteY828" fmla="*/ 1805191 h 3357943"/>
              <a:gd name="connsiteX829" fmla="*/ 8306155 w 10608962"/>
              <a:gd name="connsiteY829" fmla="*/ 1628932 h 3357943"/>
              <a:gd name="connsiteX830" fmla="*/ 8482414 w 10608962"/>
              <a:gd name="connsiteY830" fmla="*/ 1805191 h 3357943"/>
              <a:gd name="connsiteX831" fmla="*/ 8306155 w 10608962"/>
              <a:gd name="connsiteY831" fmla="*/ 1981451 h 3357943"/>
              <a:gd name="connsiteX832" fmla="*/ 8129896 w 10608962"/>
              <a:gd name="connsiteY832" fmla="*/ 1805191 h 3357943"/>
              <a:gd name="connsiteX833" fmla="*/ 8499598 w 10608962"/>
              <a:gd name="connsiteY833" fmla="*/ 1822436 h 3357943"/>
              <a:gd name="connsiteX834" fmla="*/ 8675858 w 10608962"/>
              <a:gd name="connsiteY834" fmla="*/ 1998695 h 3357943"/>
              <a:gd name="connsiteX835" fmla="*/ 8499598 w 10608962"/>
              <a:gd name="connsiteY835" fmla="*/ 2174955 h 3357943"/>
              <a:gd name="connsiteX836" fmla="*/ 8323339 w 10608962"/>
              <a:gd name="connsiteY836" fmla="*/ 1998695 h 3357943"/>
              <a:gd name="connsiteX837" fmla="*/ 8499598 w 10608962"/>
              <a:gd name="connsiteY837" fmla="*/ 1822436 h 3357943"/>
              <a:gd name="connsiteX838" fmla="*/ 8516844 w 10608962"/>
              <a:gd name="connsiteY838" fmla="*/ 1805191 h 3357943"/>
              <a:gd name="connsiteX839" fmla="*/ 8693103 w 10608962"/>
              <a:gd name="connsiteY839" fmla="*/ 1628932 h 3357943"/>
              <a:gd name="connsiteX840" fmla="*/ 8869362 w 10608962"/>
              <a:gd name="connsiteY840" fmla="*/ 1805191 h 3357943"/>
              <a:gd name="connsiteX841" fmla="*/ 8693103 w 10608962"/>
              <a:gd name="connsiteY841" fmla="*/ 1981451 h 3357943"/>
              <a:gd name="connsiteX842" fmla="*/ 8516844 w 10608962"/>
              <a:gd name="connsiteY842" fmla="*/ 1805191 h 3357943"/>
              <a:gd name="connsiteX843" fmla="*/ 8710348 w 10608962"/>
              <a:gd name="connsiteY843" fmla="*/ 1611687 h 3357943"/>
              <a:gd name="connsiteX844" fmla="*/ 8886607 w 10608962"/>
              <a:gd name="connsiteY844" fmla="*/ 1435428 h 3357943"/>
              <a:gd name="connsiteX845" fmla="*/ 9062867 w 10608962"/>
              <a:gd name="connsiteY845" fmla="*/ 1611687 h 3357943"/>
              <a:gd name="connsiteX846" fmla="*/ 8886607 w 10608962"/>
              <a:gd name="connsiteY846" fmla="*/ 1787947 h 3357943"/>
              <a:gd name="connsiteX847" fmla="*/ 8710348 w 10608962"/>
              <a:gd name="connsiteY847" fmla="*/ 1611687 h 3357943"/>
              <a:gd name="connsiteX848" fmla="*/ 8903852 w 10608962"/>
              <a:gd name="connsiteY848" fmla="*/ 1418183 h 3357943"/>
              <a:gd name="connsiteX849" fmla="*/ 9080111 w 10608962"/>
              <a:gd name="connsiteY849" fmla="*/ 1241924 h 3357943"/>
              <a:gd name="connsiteX850" fmla="*/ 9256371 w 10608962"/>
              <a:gd name="connsiteY850" fmla="*/ 1418183 h 3357943"/>
              <a:gd name="connsiteX851" fmla="*/ 9080111 w 10608962"/>
              <a:gd name="connsiteY851" fmla="*/ 1594443 h 3357943"/>
              <a:gd name="connsiteX852" fmla="*/ 8903852 w 10608962"/>
              <a:gd name="connsiteY852" fmla="*/ 1418183 h 3357943"/>
              <a:gd name="connsiteX853" fmla="*/ 9273555 w 10608962"/>
              <a:gd name="connsiteY853" fmla="*/ 1435428 h 3357943"/>
              <a:gd name="connsiteX854" fmla="*/ 9449814 w 10608962"/>
              <a:gd name="connsiteY854" fmla="*/ 1611687 h 3357943"/>
              <a:gd name="connsiteX855" fmla="*/ 9273555 w 10608962"/>
              <a:gd name="connsiteY855" fmla="*/ 1787947 h 3357943"/>
              <a:gd name="connsiteX856" fmla="*/ 9097295 w 10608962"/>
              <a:gd name="connsiteY856" fmla="*/ 1611687 h 3357943"/>
              <a:gd name="connsiteX857" fmla="*/ 9273555 w 10608962"/>
              <a:gd name="connsiteY857" fmla="*/ 1435428 h 3357943"/>
              <a:gd name="connsiteX858" fmla="*/ 9273555 w 10608962"/>
              <a:gd name="connsiteY858" fmla="*/ 1400938 h 3357943"/>
              <a:gd name="connsiteX859" fmla="*/ 9097295 w 10608962"/>
              <a:gd name="connsiteY859" fmla="*/ 1224679 h 3357943"/>
              <a:gd name="connsiteX860" fmla="*/ 9273555 w 10608962"/>
              <a:gd name="connsiteY860" fmla="*/ 1048420 h 3357943"/>
              <a:gd name="connsiteX861" fmla="*/ 9449814 w 10608962"/>
              <a:gd name="connsiteY861" fmla="*/ 1224679 h 3357943"/>
              <a:gd name="connsiteX862" fmla="*/ 9273555 w 10608962"/>
              <a:gd name="connsiteY862" fmla="*/ 1400938 h 3357943"/>
              <a:gd name="connsiteX863" fmla="*/ 9080051 w 10608962"/>
              <a:gd name="connsiteY863" fmla="*/ 1207434 h 3357943"/>
              <a:gd name="connsiteX864" fmla="*/ 8903791 w 10608962"/>
              <a:gd name="connsiteY864" fmla="*/ 1031175 h 3357943"/>
              <a:gd name="connsiteX865" fmla="*/ 9080051 w 10608962"/>
              <a:gd name="connsiteY865" fmla="*/ 854915 h 3357943"/>
              <a:gd name="connsiteX866" fmla="*/ 9256310 w 10608962"/>
              <a:gd name="connsiteY866" fmla="*/ 1031175 h 3357943"/>
              <a:gd name="connsiteX867" fmla="*/ 9080051 w 10608962"/>
              <a:gd name="connsiteY867" fmla="*/ 1207434 h 3357943"/>
              <a:gd name="connsiteX868" fmla="*/ 9062806 w 10608962"/>
              <a:gd name="connsiteY868" fmla="*/ 1224679 h 3357943"/>
              <a:gd name="connsiteX869" fmla="*/ 8886547 w 10608962"/>
              <a:gd name="connsiteY869" fmla="*/ 1400938 h 3357943"/>
              <a:gd name="connsiteX870" fmla="*/ 8710287 w 10608962"/>
              <a:gd name="connsiteY870" fmla="*/ 1224679 h 3357943"/>
              <a:gd name="connsiteX871" fmla="*/ 8886547 w 10608962"/>
              <a:gd name="connsiteY871" fmla="*/ 1048420 h 3357943"/>
              <a:gd name="connsiteX872" fmla="*/ 9062806 w 10608962"/>
              <a:gd name="connsiteY872" fmla="*/ 1224679 h 3357943"/>
              <a:gd name="connsiteX873" fmla="*/ 8693103 w 10608962"/>
              <a:gd name="connsiteY873" fmla="*/ 1207434 h 3357943"/>
              <a:gd name="connsiteX874" fmla="*/ 8516844 w 10608962"/>
              <a:gd name="connsiteY874" fmla="*/ 1031175 h 3357943"/>
              <a:gd name="connsiteX875" fmla="*/ 8693103 w 10608962"/>
              <a:gd name="connsiteY875" fmla="*/ 854915 h 3357943"/>
              <a:gd name="connsiteX876" fmla="*/ 8869362 w 10608962"/>
              <a:gd name="connsiteY876" fmla="*/ 1031175 h 3357943"/>
              <a:gd name="connsiteX877" fmla="*/ 8693103 w 10608962"/>
              <a:gd name="connsiteY877" fmla="*/ 1207434 h 3357943"/>
              <a:gd name="connsiteX878" fmla="*/ 8499598 w 10608962"/>
              <a:gd name="connsiteY878" fmla="*/ 1013930 h 3357943"/>
              <a:gd name="connsiteX879" fmla="*/ 8323339 w 10608962"/>
              <a:gd name="connsiteY879" fmla="*/ 837671 h 3357943"/>
              <a:gd name="connsiteX880" fmla="*/ 8499598 w 10608962"/>
              <a:gd name="connsiteY880" fmla="*/ 661411 h 3357943"/>
              <a:gd name="connsiteX881" fmla="*/ 8675858 w 10608962"/>
              <a:gd name="connsiteY881" fmla="*/ 837671 h 3357943"/>
              <a:gd name="connsiteX882" fmla="*/ 8499598 w 10608962"/>
              <a:gd name="connsiteY882" fmla="*/ 1013930 h 3357943"/>
              <a:gd name="connsiteX883" fmla="*/ 8482354 w 10608962"/>
              <a:gd name="connsiteY883" fmla="*/ 1031175 h 3357943"/>
              <a:gd name="connsiteX884" fmla="*/ 8306095 w 10608962"/>
              <a:gd name="connsiteY884" fmla="*/ 1207434 h 3357943"/>
              <a:gd name="connsiteX885" fmla="*/ 8129835 w 10608962"/>
              <a:gd name="connsiteY885" fmla="*/ 1031175 h 3357943"/>
              <a:gd name="connsiteX886" fmla="*/ 8306095 w 10608962"/>
              <a:gd name="connsiteY886" fmla="*/ 854915 h 3357943"/>
              <a:gd name="connsiteX887" fmla="*/ 8482354 w 10608962"/>
              <a:gd name="connsiteY887" fmla="*/ 1031175 h 3357943"/>
              <a:gd name="connsiteX888" fmla="*/ 8112651 w 10608962"/>
              <a:gd name="connsiteY888" fmla="*/ 1013930 h 3357943"/>
              <a:gd name="connsiteX889" fmla="*/ 7936392 w 10608962"/>
              <a:gd name="connsiteY889" fmla="*/ 837671 h 3357943"/>
              <a:gd name="connsiteX890" fmla="*/ 8112651 w 10608962"/>
              <a:gd name="connsiteY890" fmla="*/ 661411 h 3357943"/>
              <a:gd name="connsiteX891" fmla="*/ 8288911 w 10608962"/>
              <a:gd name="connsiteY891" fmla="*/ 837671 h 3357943"/>
              <a:gd name="connsiteX892" fmla="*/ 8112651 w 10608962"/>
              <a:gd name="connsiteY892" fmla="*/ 1013930 h 3357943"/>
              <a:gd name="connsiteX893" fmla="*/ 7919147 w 10608962"/>
              <a:gd name="connsiteY893" fmla="*/ 820426 h 3357943"/>
              <a:gd name="connsiteX894" fmla="*/ 7742888 w 10608962"/>
              <a:gd name="connsiteY894" fmla="*/ 644167 h 3357943"/>
              <a:gd name="connsiteX895" fmla="*/ 7919147 w 10608962"/>
              <a:gd name="connsiteY895" fmla="*/ 467907 h 3357943"/>
              <a:gd name="connsiteX896" fmla="*/ 8095407 w 10608962"/>
              <a:gd name="connsiteY896" fmla="*/ 644167 h 3357943"/>
              <a:gd name="connsiteX897" fmla="*/ 7919147 w 10608962"/>
              <a:gd name="connsiteY897" fmla="*/ 820426 h 3357943"/>
              <a:gd name="connsiteX898" fmla="*/ 7901903 w 10608962"/>
              <a:gd name="connsiteY898" fmla="*/ 837671 h 3357943"/>
              <a:gd name="connsiteX899" fmla="*/ 7725643 w 10608962"/>
              <a:gd name="connsiteY899" fmla="*/ 1013930 h 3357943"/>
              <a:gd name="connsiteX900" fmla="*/ 7549384 w 10608962"/>
              <a:gd name="connsiteY900" fmla="*/ 837671 h 3357943"/>
              <a:gd name="connsiteX901" fmla="*/ 7725643 w 10608962"/>
              <a:gd name="connsiteY901" fmla="*/ 661411 h 3357943"/>
              <a:gd name="connsiteX902" fmla="*/ 7901903 w 10608962"/>
              <a:gd name="connsiteY902" fmla="*/ 837671 h 3357943"/>
              <a:gd name="connsiteX903" fmla="*/ 7532199 w 10608962"/>
              <a:gd name="connsiteY903" fmla="*/ 820426 h 3357943"/>
              <a:gd name="connsiteX904" fmla="*/ 7355940 w 10608962"/>
              <a:gd name="connsiteY904" fmla="*/ 644167 h 3357943"/>
              <a:gd name="connsiteX905" fmla="*/ 7532199 w 10608962"/>
              <a:gd name="connsiteY905" fmla="*/ 467907 h 3357943"/>
              <a:gd name="connsiteX906" fmla="*/ 7708459 w 10608962"/>
              <a:gd name="connsiteY906" fmla="*/ 644167 h 3357943"/>
              <a:gd name="connsiteX907" fmla="*/ 7532199 w 10608962"/>
              <a:gd name="connsiteY907" fmla="*/ 820426 h 3357943"/>
              <a:gd name="connsiteX908" fmla="*/ 7338695 w 10608962"/>
              <a:gd name="connsiteY908" fmla="*/ 626922 h 3357943"/>
              <a:gd name="connsiteX909" fmla="*/ 7162436 w 10608962"/>
              <a:gd name="connsiteY909" fmla="*/ 450662 h 3357943"/>
              <a:gd name="connsiteX910" fmla="*/ 7338695 w 10608962"/>
              <a:gd name="connsiteY910" fmla="*/ 274403 h 3357943"/>
              <a:gd name="connsiteX911" fmla="*/ 7514955 w 10608962"/>
              <a:gd name="connsiteY911" fmla="*/ 450662 h 3357943"/>
              <a:gd name="connsiteX912" fmla="*/ 7338695 w 10608962"/>
              <a:gd name="connsiteY912" fmla="*/ 626922 h 3357943"/>
              <a:gd name="connsiteX913" fmla="*/ 7321451 w 10608962"/>
              <a:gd name="connsiteY913" fmla="*/ 644167 h 3357943"/>
              <a:gd name="connsiteX914" fmla="*/ 7145191 w 10608962"/>
              <a:gd name="connsiteY914" fmla="*/ 820426 h 3357943"/>
              <a:gd name="connsiteX915" fmla="*/ 6968932 w 10608962"/>
              <a:gd name="connsiteY915" fmla="*/ 644167 h 3357943"/>
              <a:gd name="connsiteX916" fmla="*/ 7145191 w 10608962"/>
              <a:gd name="connsiteY916" fmla="*/ 467907 h 3357943"/>
              <a:gd name="connsiteX917" fmla="*/ 7321451 w 10608962"/>
              <a:gd name="connsiteY917" fmla="*/ 644167 h 3357943"/>
              <a:gd name="connsiteX918" fmla="*/ 7127947 w 10608962"/>
              <a:gd name="connsiteY918" fmla="*/ 837671 h 3357943"/>
              <a:gd name="connsiteX919" fmla="*/ 6951687 w 10608962"/>
              <a:gd name="connsiteY919" fmla="*/ 1013930 h 3357943"/>
              <a:gd name="connsiteX920" fmla="*/ 6775428 w 10608962"/>
              <a:gd name="connsiteY920" fmla="*/ 837671 h 3357943"/>
              <a:gd name="connsiteX921" fmla="*/ 6951687 w 10608962"/>
              <a:gd name="connsiteY921" fmla="*/ 661411 h 3357943"/>
              <a:gd name="connsiteX922" fmla="*/ 7127947 w 10608962"/>
              <a:gd name="connsiteY922" fmla="*/ 837671 h 3357943"/>
              <a:gd name="connsiteX923" fmla="*/ 6758244 w 10608962"/>
              <a:gd name="connsiteY923" fmla="*/ 820426 h 3357943"/>
              <a:gd name="connsiteX924" fmla="*/ 6581984 w 10608962"/>
              <a:gd name="connsiteY924" fmla="*/ 644167 h 3357943"/>
              <a:gd name="connsiteX925" fmla="*/ 6758244 w 10608962"/>
              <a:gd name="connsiteY925" fmla="*/ 467907 h 3357943"/>
              <a:gd name="connsiteX926" fmla="*/ 6934503 w 10608962"/>
              <a:gd name="connsiteY926" fmla="*/ 644167 h 3357943"/>
              <a:gd name="connsiteX927" fmla="*/ 6758244 w 10608962"/>
              <a:gd name="connsiteY927" fmla="*/ 820426 h 3357943"/>
              <a:gd name="connsiteX928" fmla="*/ 6564740 w 10608962"/>
              <a:gd name="connsiteY928" fmla="*/ 626922 h 3357943"/>
              <a:gd name="connsiteX929" fmla="*/ 6388480 w 10608962"/>
              <a:gd name="connsiteY929" fmla="*/ 450662 h 3357943"/>
              <a:gd name="connsiteX930" fmla="*/ 6564740 w 10608962"/>
              <a:gd name="connsiteY930" fmla="*/ 274403 h 3357943"/>
              <a:gd name="connsiteX931" fmla="*/ 6740998 w 10608962"/>
              <a:gd name="connsiteY931" fmla="*/ 450662 h 3357943"/>
              <a:gd name="connsiteX932" fmla="*/ 6564740 w 10608962"/>
              <a:gd name="connsiteY932" fmla="*/ 626922 h 3357943"/>
              <a:gd name="connsiteX933" fmla="*/ 6547494 w 10608962"/>
              <a:gd name="connsiteY933" fmla="*/ 644167 h 3357943"/>
              <a:gd name="connsiteX934" fmla="*/ 6371235 w 10608962"/>
              <a:gd name="connsiteY934" fmla="*/ 820426 h 3357943"/>
              <a:gd name="connsiteX935" fmla="*/ 6194976 w 10608962"/>
              <a:gd name="connsiteY935" fmla="*/ 644167 h 3357943"/>
              <a:gd name="connsiteX936" fmla="*/ 6371235 w 10608962"/>
              <a:gd name="connsiteY936" fmla="*/ 467907 h 3357943"/>
              <a:gd name="connsiteX937" fmla="*/ 6547494 w 10608962"/>
              <a:gd name="connsiteY937" fmla="*/ 644167 h 3357943"/>
              <a:gd name="connsiteX938" fmla="*/ 6177792 w 10608962"/>
              <a:gd name="connsiteY938" fmla="*/ 626922 h 3357943"/>
              <a:gd name="connsiteX939" fmla="*/ 6001532 w 10608962"/>
              <a:gd name="connsiteY939" fmla="*/ 450662 h 3357943"/>
              <a:gd name="connsiteX940" fmla="*/ 6177792 w 10608962"/>
              <a:gd name="connsiteY940" fmla="*/ 274403 h 3357943"/>
              <a:gd name="connsiteX941" fmla="*/ 6354051 w 10608962"/>
              <a:gd name="connsiteY941" fmla="*/ 450662 h 3357943"/>
              <a:gd name="connsiteX942" fmla="*/ 6177792 w 10608962"/>
              <a:gd name="connsiteY942" fmla="*/ 626922 h 3357943"/>
              <a:gd name="connsiteX943" fmla="*/ 6160547 w 10608962"/>
              <a:gd name="connsiteY943" fmla="*/ 644167 h 3357943"/>
              <a:gd name="connsiteX944" fmla="*/ 5984288 w 10608962"/>
              <a:gd name="connsiteY944" fmla="*/ 820426 h 3357943"/>
              <a:gd name="connsiteX945" fmla="*/ 5808028 w 10608962"/>
              <a:gd name="connsiteY945" fmla="*/ 644167 h 3357943"/>
              <a:gd name="connsiteX946" fmla="*/ 5984288 w 10608962"/>
              <a:gd name="connsiteY946" fmla="*/ 467907 h 3357943"/>
              <a:gd name="connsiteX947" fmla="*/ 6160547 w 10608962"/>
              <a:gd name="connsiteY947" fmla="*/ 644167 h 3357943"/>
              <a:gd name="connsiteX948" fmla="*/ 5790844 w 10608962"/>
              <a:gd name="connsiteY948" fmla="*/ 626922 h 3357943"/>
              <a:gd name="connsiteX949" fmla="*/ 5614585 w 10608962"/>
              <a:gd name="connsiteY949" fmla="*/ 450662 h 3357943"/>
              <a:gd name="connsiteX950" fmla="*/ 5790844 w 10608962"/>
              <a:gd name="connsiteY950" fmla="*/ 274403 h 3357943"/>
              <a:gd name="connsiteX951" fmla="*/ 5967103 w 10608962"/>
              <a:gd name="connsiteY951" fmla="*/ 450662 h 3357943"/>
              <a:gd name="connsiteX952" fmla="*/ 5790844 w 10608962"/>
              <a:gd name="connsiteY952" fmla="*/ 626922 h 3357943"/>
              <a:gd name="connsiteX953" fmla="*/ 5773599 w 10608962"/>
              <a:gd name="connsiteY953" fmla="*/ 644167 h 3357943"/>
              <a:gd name="connsiteX954" fmla="*/ 5597340 w 10608962"/>
              <a:gd name="connsiteY954" fmla="*/ 820426 h 3357943"/>
              <a:gd name="connsiteX955" fmla="*/ 5421081 w 10608962"/>
              <a:gd name="connsiteY955" fmla="*/ 644167 h 3357943"/>
              <a:gd name="connsiteX956" fmla="*/ 5597340 w 10608962"/>
              <a:gd name="connsiteY956" fmla="*/ 467907 h 3357943"/>
              <a:gd name="connsiteX957" fmla="*/ 5773599 w 10608962"/>
              <a:gd name="connsiteY957" fmla="*/ 644167 h 3357943"/>
              <a:gd name="connsiteX958" fmla="*/ 5403896 w 10608962"/>
              <a:gd name="connsiteY958" fmla="*/ 626922 h 3357943"/>
              <a:gd name="connsiteX959" fmla="*/ 5227637 w 10608962"/>
              <a:gd name="connsiteY959" fmla="*/ 450662 h 3357943"/>
              <a:gd name="connsiteX960" fmla="*/ 5403896 w 10608962"/>
              <a:gd name="connsiteY960" fmla="*/ 274403 h 3357943"/>
              <a:gd name="connsiteX961" fmla="*/ 5580155 w 10608962"/>
              <a:gd name="connsiteY961" fmla="*/ 450662 h 3357943"/>
              <a:gd name="connsiteX962" fmla="*/ 5403896 w 10608962"/>
              <a:gd name="connsiteY962" fmla="*/ 626922 h 3357943"/>
              <a:gd name="connsiteX963" fmla="*/ 5210392 w 10608962"/>
              <a:gd name="connsiteY963" fmla="*/ 433418 h 3357943"/>
              <a:gd name="connsiteX964" fmla="*/ 5034133 w 10608962"/>
              <a:gd name="connsiteY964" fmla="*/ 257158 h 3357943"/>
              <a:gd name="connsiteX965" fmla="*/ 5210392 w 10608962"/>
              <a:gd name="connsiteY965" fmla="*/ 80899 h 3357943"/>
              <a:gd name="connsiteX966" fmla="*/ 5386651 w 10608962"/>
              <a:gd name="connsiteY966" fmla="*/ 257158 h 3357943"/>
              <a:gd name="connsiteX967" fmla="*/ 5210392 w 10608962"/>
              <a:gd name="connsiteY967" fmla="*/ 433418 h 3357943"/>
              <a:gd name="connsiteX968" fmla="*/ 5193147 w 10608962"/>
              <a:gd name="connsiteY968" fmla="*/ 450662 h 3357943"/>
              <a:gd name="connsiteX969" fmla="*/ 5016888 w 10608962"/>
              <a:gd name="connsiteY969" fmla="*/ 626922 h 3357943"/>
              <a:gd name="connsiteX970" fmla="*/ 4840629 w 10608962"/>
              <a:gd name="connsiteY970" fmla="*/ 450662 h 3357943"/>
              <a:gd name="connsiteX971" fmla="*/ 5016888 w 10608962"/>
              <a:gd name="connsiteY971" fmla="*/ 274403 h 3357943"/>
              <a:gd name="connsiteX972" fmla="*/ 5193147 w 10608962"/>
              <a:gd name="connsiteY972" fmla="*/ 450662 h 3357943"/>
              <a:gd name="connsiteX973" fmla="*/ 4823444 w 10608962"/>
              <a:gd name="connsiteY973" fmla="*/ 433418 h 3357943"/>
              <a:gd name="connsiteX974" fmla="*/ 4647185 w 10608962"/>
              <a:gd name="connsiteY974" fmla="*/ 257158 h 3357943"/>
              <a:gd name="connsiteX975" fmla="*/ 4823444 w 10608962"/>
              <a:gd name="connsiteY975" fmla="*/ 80899 h 3357943"/>
              <a:gd name="connsiteX976" fmla="*/ 4999704 w 10608962"/>
              <a:gd name="connsiteY976" fmla="*/ 257158 h 3357943"/>
              <a:gd name="connsiteX977" fmla="*/ 4823444 w 10608962"/>
              <a:gd name="connsiteY977" fmla="*/ 433418 h 3357943"/>
              <a:gd name="connsiteX978" fmla="*/ 4806200 w 10608962"/>
              <a:gd name="connsiteY978" fmla="*/ 450662 h 3357943"/>
              <a:gd name="connsiteX979" fmla="*/ 4629941 w 10608962"/>
              <a:gd name="connsiteY979" fmla="*/ 626922 h 3357943"/>
              <a:gd name="connsiteX980" fmla="*/ 4453681 w 10608962"/>
              <a:gd name="connsiteY980" fmla="*/ 450662 h 3357943"/>
              <a:gd name="connsiteX981" fmla="*/ 4629941 w 10608962"/>
              <a:gd name="connsiteY981" fmla="*/ 274403 h 3357943"/>
              <a:gd name="connsiteX982" fmla="*/ 4806200 w 10608962"/>
              <a:gd name="connsiteY982" fmla="*/ 450662 h 3357943"/>
              <a:gd name="connsiteX983" fmla="*/ 4436497 w 10608962"/>
              <a:gd name="connsiteY983" fmla="*/ 433418 h 3357943"/>
              <a:gd name="connsiteX984" fmla="*/ 4260237 w 10608962"/>
              <a:gd name="connsiteY984" fmla="*/ 257158 h 3357943"/>
              <a:gd name="connsiteX985" fmla="*/ 4436497 w 10608962"/>
              <a:gd name="connsiteY985" fmla="*/ 80899 h 3357943"/>
              <a:gd name="connsiteX986" fmla="*/ 4612756 w 10608962"/>
              <a:gd name="connsiteY986" fmla="*/ 257158 h 3357943"/>
              <a:gd name="connsiteX987" fmla="*/ 4436497 w 10608962"/>
              <a:gd name="connsiteY987" fmla="*/ 433418 h 3357943"/>
              <a:gd name="connsiteX988" fmla="*/ 4419252 w 10608962"/>
              <a:gd name="connsiteY988" fmla="*/ 450662 h 3357943"/>
              <a:gd name="connsiteX989" fmla="*/ 4242992 w 10608962"/>
              <a:gd name="connsiteY989" fmla="*/ 626922 h 3357943"/>
              <a:gd name="connsiteX990" fmla="*/ 4066733 w 10608962"/>
              <a:gd name="connsiteY990" fmla="*/ 450662 h 3357943"/>
              <a:gd name="connsiteX991" fmla="*/ 4242992 w 10608962"/>
              <a:gd name="connsiteY991" fmla="*/ 274403 h 3357943"/>
              <a:gd name="connsiteX992" fmla="*/ 4419252 w 10608962"/>
              <a:gd name="connsiteY992" fmla="*/ 450662 h 3357943"/>
              <a:gd name="connsiteX993" fmla="*/ 4049549 w 10608962"/>
              <a:gd name="connsiteY993" fmla="*/ 433418 h 3357943"/>
              <a:gd name="connsiteX994" fmla="*/ 3873289 w 10608962"/>
              <a:gd name="connsiteY994" fmla="*/ 257158 h 3357943"/>
              <a:gd name="connsiteX995" fmla="*/ 4049549 w 10608962"/>
              <a:gd name="connsiteY995" fmla="*/ 80899 h 3357943"/>
              <a:gd name="connsiteX996" fmla="*/ 4225808 w 10608962"/>
              <a:gd name="connsiteY996" fmla="*/ 257158 h 3357943"/>
              <a:gd name="connsiteX997" fmla="*/ 4049549 w 10608962"/>
              <a:gd name="connsiteY997" fmla="*/ 433418 h 3357943"/>
              <a:gd name="connsiteX998" fmla="*/ 4032304 w 10608962"/>
              <a:gd name="connsiteY998" fmla="*/ 450662 h 3357943"/>
              <a:gd name="connsiteX999" fmla="*/ 3856045 w 10608962"/>
              <a:gd name="connsiteY999" fmla="*/ 626922 h 3357943"/>
              <a:gd name="connsiteX1000" fmla="*/ 3679785 w 10608962"/>
              <a:gd name="connsiteY1000" fmla="*/ 450662 h 3357943"/>
              <a:gd name="connsiteX1001" fmla="*/ 3856045 w 10608962"/>
              <a:gd name="connsiteY1001" fmla="*/ 274403 h 3357943"/>
              <a:gd name="connsiteX1002" fmla="*/ 4032304 w 10608962"/>
              <a:gd name="connsiteY1002" fmla="*/ 450662 h 3357943"/>
              <a:gd name="connsiteX1003" fmla="*/ 3662601 w 10608962"/>
              <a:gd name="connsiteY1003" fmla="*/ 433418 h 3357943"/>
              <a:gd name="connsiteX1004" fmla="*/ 3486342 w 10608962"/>
              <a:gd name="connsiteY1004" fmla="*/ 257158 h 3357943"/>
              <a:gd name="connsiteX1005" fmla="*/ 3662601 w 10608962"/>
              <a:gd name="connsiteY1005" fmla="*/ 80899 h 3357943"/>
              <a:gd name="connsiteX1006" fmla="*/ 3838860 w 10608962"/>
              <a:gd name="connsiteY1006" fmla="*/ 257158 h 3357943"/>
              <a:gd name="connsiteX1007" fmla="*/ 3662601 w 10608962"/>
              <a:gd name="connsiteY1007" fmla="*/ 433418 h 3357943"/>
              <a:gd name="connsiteX1008" fmla="*/ 3645356 w 10608962"/>
              <a:gd name="connsiteY1008" fmla="*/ 450662 h 3357943"/>
              <a:gd name="connsiteX1009" fmla="*/ 3469097 w 10608962"/>
              <a:gd name="connsiteY1009" fmla="*/ 626922 h 3357943"/>
              <a:gd name="connsiteX1010" fmla="*/ 3292838 w 10608962"/>
              <a:gd name="connsiteY1010" fmla="*/ 450662 h 3357943"/>
              <a:gd name="connsiteX1011" fmla="*/ 3469097 w 10608962"/>
              <a:gd name="connsiteY1011" fmla="*/ 274403 h 3357943"/>
              <a:gd name="connsiteX1012" fmla="*/ 3645356 w 10608962"/>
              <a:gd name="connsiteY1012" fmla="*/ 450662 h 3357943"/>
              <a:gd name="connsiteX1013" fmla="*/ 3275653 w 10608962"/>
              <a:gd name="connsiteY1013" fmla="*/ 433418 h 3357943"/>
              <a:gd name="connsiteX1014" fmla="*/ 3099394 w 10608962"/>
              <a:gd name="connsiteY1014" fmla="*/ 257158 h 3357943"/>
              <a:gd name="connsiteX1015" fmla="*/ 3275653 w 10608962"/>
              <a:gd name="connsiteY1015" fmla="*/ 80899 h 3357943"/>
              <a:gd name="connsiteX1016" fmla="*/ 3451913 w 10608962"/>
              <a:gd name="connsiteY1016" fmla="*/ 257158 h 3357943"/>
              <a:gd name="connsiteX1017" fmla="*/ 3275653 w 10608962"/>
              <a:gd name="connsiteY1017" fmla="*/ 433418 h 3357943"/>
              <a:gd name="connsiteX1018" fmla="*/ 3258409 w 10608962"/>
              <a:gd name="connsiteY1018" fmla="*/ 450662 h 3357943"/>
              <a:gd name="connsiteX1019" fmla="*/ 3082149 w 10608962"/>
              <a:gd name="connsiteY1019" fmla="*/ 626922 h 3357943"/>
              <a:gd name="connsiteX1020" fmla="*/ 2905890 w 10608962"/>
              <a:gd name="connsiteY1020" fmla="*/ 450662 h 3357943"/>
              <a:gd name="connsiteX1021" fmla="*/ 3082149 w 10608962"/>
              <a:gd name="connsiteY1021" fmla="*/ 274403 h 3357943"/>
              <a:gd name="connsiteX1022" fmla="*/ 3258409 w 10608962"/>
              <a:gd name="connsiteY1022" fmla="*/ 450662 h 3357943"/>
              <a:gd name="connsiteX1023" fmla="*/ 3064905 w 10608962"/>
              <a:gd name="connsiteY1023" fmla="*/ 644167 h 3357943"/>
              <a:gd name="connsiteX1024" fmla="*/ 2888645 w 10608962"/>
              <a:gd name="connsiteY1024" fmla="*/ 820426 h 3357943"/>
              <a:gd name="connsiteX1025" fmla="*/ 2712386 w 10608962"/>
              <a:gd name="connsiteY1025" fmla="*/ 644167 h 3357943"/>
              <a:gd name="connsiteX1026" fmla="*/ 2888645 w 10608962"/>
              <a:gd name="connsiteY1026" fmla="*/ 467907 h 3357943"/>
              <a:gd name="connsiteX1027" fmla="*/ 3064905 w 10608962"/>
              <a:gd name="connsiteY1027" fmla="*/ 644167 h 3357943"/>
              <a:gd name="connsiteX1028" fmla="*/ 2871400 w 10608962"/>
              <a:gd name="connsiteY1028" fmla="*/ 837671 h 3357943"/>
              <a:gd name="connsiteX1029" fmla="*/ 2695141 w 10608962"/>
              <a:gd name="connsiteY1029" fmla="*/ 1013930 h 3357943"/>
              <a:gd name="connsiteX1030" fmla="*/ 2518881 w 10608962"/>
              <a:gd name="connsiteY1030" fmla="*/ 837671 h 3357943"/>
              <a:gd name="connsiteX1031" fmla="*/ 2695141 w 10608962"/>
              <a:gd name="connsiteY1031" fmla="*/ 661411 h 3357943"/>
              <a:gd name="connsiteX1032" fmla="*/ 2871400 w 10608962"/>
              <a:gd name="connsiteY1032" fmla="*/ 837671 h 3357943"/>
              <a:gd name="connsiteX1033" fmla="*/ 2501697 w 10608962"/>
              <a:gd name="connsiteY1033" fmla="*/ 820426 h 3357943"/>
              <a:gd name="connsiteX1034" fmla="*/ 2325438 w 10608962"/>
              <a:gd name="connsiteY1034" fmla="*/ 644167 h 3357943"/>
              <a:gd name="connsiteX1035" fmla="*/ 2501697 w 10608962"/>
              <a:gd name="connsiteY1035" fmla="*/ 467907 h 3357943"/>
              <a:gd name="connsiteX1036" fmla="*/ 2677957 w 10608962"/>
              <a:gd name="connsiteY1036" fmla="*/ 644167 h 3357943"/>
              <a:gd name="connsiteX1037" fmla="*/ 2501697 w 10608962"/>
              <a:gd name="connsiteY1037" fmla="*/ 820426 h 3357943"/>
              <a:gd name="connsiteX1038" fmla="*/ 2308193 w 10608962"/>
              <a:gd name="connsiteY1038" fmla="*/ 626922 h 3357943"/>
              <a:gd name="connsiteX1039" fmla="*/ 2131934 w 10608962"/>
              <a:gd name="connsiteY1039" fmla="*/ 450662 h 3357943"/>
              <a:gd name="connsiteX1040" fmla="*/ 2308193 w 10608962"/>
              <a:gd name="connsiteY1040" fmla="*/ 274403 h 3357943"/>
              <a:gd name="connsiteX1041" fmla="*/ 2484452 w 10608962"/>
              <a:gd name="connsiteY1041" fmla="*/ 450662 h 3357943"/>
              <a:gd name="connsiteX1042" fmla="*/ 2308193 w 10608962"/>
              <a:gd name="connsiteY1042" fmla="*/ 626922 h 3357943"/>
              <a:gd name="connsiteX1043" fmla="*/ 2290948 w 10608962"/>
              <a:gd name="connsiteY1043" fmla="*/ 644167 h 3357943"/>
              <a:gd name="connsiteX1044" fmla="*/ 2114689 w 10608962"/>
              <a:gd name="connsiteY1044" fmla="*/ 820426 h 3357943"/>
              <a:gd name="connsiteX1045" fmla="*/ 1938430 w 10608962"/>
              <a:gd name="connsiteY1045" fmla="*/ 644167 h 3357943"/>
              <a:gd name="connsiteX1046" fmla="*/ 2114689 w 10608962"/>
              <a:gd name="connsiteY1046" fmla="*/ 467907 h 3357943"/>
              <a:gd name="connsiteX1047" fmla="*/ 2290948 w 10608962"/>
              <a:gd name="connsiteY1047" fmla="*/ 644167 h 3357943"/>
              <a:gd name="connsiteX1048" fmla="*/ 2097444 w 10608962"/>
              <a:gd name="connsiteY1048" fmla="*/ 837671 h 3357943"/>
              <a:gd name="connsiteX1049" fmla="*/ 1921185 w 10608962"/>
              <a:gd name="connsiteY1049" fmla="*/ 1013930 h 3357943"/>
              <a:gd name="connsiteX1050" fmla="*/ 1744926 w 10608962"/>
              <a:gd name="connsiteY1050" fmla="*/ 837671 h 3357943"/>
              <a:gd name="connsiteX1051" fmla="*/ 1921185 w 10608962"/>
              <a:gd name="connsiteY1051" fmla="*/ 661411 h 3357943"/>
              <a:gd name="connsiteX1052" fmla="*/ 2097444 w 10608962"/>
              <a:gd name="connsiteY1052" fmla="*/ 837671 h 3357943"/>
              <a:gd name="connsiteX1053" fmla="*/ 1903940 w 10608962"/>
              <a:gd name="connsiteY1053" fmla="*/ 1031175 h 3357943"/>
              <a:gd name="connsiteX1054" fmla="*/ 1727681 w 10608962"/>
              <a:gd name="connsiteY1054" fmla="*/ 1207434 h 3357943"/>
              <a:gd name="connsiteX1055" fmla="*/ 1551422 w 10608962"/>
              <a:gd name="connsiteY1055" fmla="*/ 1031175 h 3357943"/>
              <a:gd name="connsiteX1056" fmla="*/ 1727681 w 10608962"/>
              <a:gd name="connsiteY1056" fmla="*/ 854915 h 3357943"/>
              <a:gd name="connsiteX1057" fmla="*/ 1903940 w 10608962"/>
              <a:gd name="connsiteY1057" fmla="*/ 1031175 h 3357943"/>
              <a:gd name="connsiteX1058" fmla="*/ 1710436 w 10608962"/>
              <a:gd name="connsiteY1058" fmla="*/ 1224679 h 3357943"/>
              <a:gd name="connsiteX1059" fmla="*/ 1534177 w 10608962"/>
              <a:gd name="connsiteY1059" fmla="*/ 1400938 h 3357943"/>
              <a:gd name="connsiteX1060" fmla="*/ 1357917 w 10608962"/>
              <a:gd name="connsiteY1060" fmla="*/ 1224679 h 3357943"/>
              <a:gd name="connsiteX1061" fmla="*/ 1534177 w 10608962"/>
              <a:gd name="connsiteY1061" fmla="*/ 1048420 h 3357943"/>
              <a:gd name="connsiteX1062" fmla="*/ 1710436 w 10608962"/>
              <a:gd name="connsiteY1062" fmla="*/ 1224679 h 3357943"/>
              <a:gd name="connsiteX1063" fmla="*/ 1340733 w 10608962"/>
              <a:gd name="connsiteY1063" fmla="*/ 1207434 h 3357943"/>
              <a:gd name="connsiteX1064" fmla="*/ 1164474 w 10608962"/>
              <a:gd name="connsiteY1064" fmla="*/ 1031175 h 3357943"/>
              <a:gd name="connsiteX1065" fmla="*/ 1340733 w 10608962"/>
              <a:gd name="connsiteY1065" fmla="*/ 854915 h 3357943"/>
              <a:gd name="connsiteX1066" fmla="*/ 1516993 w 10608962"/>
              <a:gd name="connsiteY1066" fmla="*/ 1031175 h 3357943"/>
              <a:gd name="connsiteX1067" fmla="*/ 1340733 w 10608962"/>
              <a:gd name="connsiteY1067" fmla="*/ 1207434 h 3357943"/>
              <a:gd name="connsiteX1068" fmla="*/ 1323488 w 10608962"/>
              <a:gd name="connsiteY1068" fmla="*/ 1224679 h 3357943"/>
              <a:gd name="connsiteX1069" fmla="*/ 1147229 w 10608962"/>
              <a:gd name="connsiteY1069" fmla="*/ 1400938 h 3357943"/>
              <a:gd name="connsiteX1070" fmla="*/ 970970 w 10608962"/>
              <a:gd name="connsiteY1070" fmla="*/ 1224679 h 3357943"/>
              <a:gd name="connsiteX1071" fmla="*/ 1147229 w 10608962"/>
              <a:gd name="connsiteY1071" fmla="*/ 1048420 h 3357943"/>
              <a:gd name="connsiteX1072" fmla="*/ 1323488 w 10608962"/>
              <a:gd name="connsiteY1072" fmla="*/ 1224679 h 3357943"/>
              <a:gd name="connsiteX1073" fmla="*/ 1129984 w 10608962"/>
              <a:gd name="connsiteY1073" fmla="*/ 1418183 h 3357943"/>
              <a:gd name="connsiteX1074" fmla="*/ 953725 w 10608962"/>
              <a:gd name="connsiteY1074" fmla="*/ 1594443 h 3357943"/>
              <a:gd name="connsiteX1075" fmla="*/ 777465 w 10608962"/>
              <a:gd name="connsiteY1075" fmla="*/ 1418183 h 3357943"/>
              <a:gd name="connsiteX1076" fmla="*/ 953725 w 10608962"/>
              <a:gd name="connsiteY1076" fmla="*/ 1241924 h 3357943"/>
              <a:gd name="connsiteX1077" fmla="*/ 1129984 w 10608962"/>
              <a:gd name="connsiteY1077" fmla="*/ 1418183 h 3357943"/>
              <a:gd name="connsiteX1078" fmla="*/ 936480 w 10608962"/>
              <a:gd name="connsiteY1078" fmla="*/ 1611687 h 3357943"/>
              <a:gd name="connsiteX1079" fmla="*/ 760221 w 10608962"/>
              <a:gd name="connsiteY1079" fmla="*/ 1787947 h 3357943"/>
              <a:gd name="connsiteX1080" fmla="*/ 583961 w 10608962"/>
              <a:gd name="connsiteY1080" fmla="*/ 1611687 h 3357943"/>
              <a:gd name="connsiteX1081" fmla="*/ 760221 w 10608962"/>
              <a:gd name="connsiteY1081" fmla="*/ 1435428 h 3357943"/>
              <a:gd name="connsiteX1082" fmla="*/ 936480 w 10608962"/>
              <a:gd name="connsiteY1082" fmla="*/ 1611687 h 3357943"/>
              <a:gd name="connsiteX1083" fmla="*/ 953725 w 10608962"/>
              <a:gd name="connsiteY1083" fmla="*/ 1628932 h 3357943"/>
              <a:gd name="connsiteX1084" fmla="*/ 1129984 w 10608962"/>
              <a:gd name="connsiteY1084" fmla="*/ 1805191 h 3357943"/>
              <a:gd name="connsiteX1085" fmla="*/ 953725 w 10608962"/>
              <a:gd name="connsiteY1085" fmla="*/ 1981451 h 3357943"/>
              <a:gd name="connsiteX1086" fmla="*/ 777465 w 10608962"/>
              <a:gd name="connsiteY1086" fmla="*/ 1805191 h 3357943"/>
              <a:gd name="connsiteX1087" fmla="*/ 953725 w 10608962"/>
              <a:gd name="connsiteY1087" fmla="*/ 1628932 h 3357943"/>
              <a:gd name="connsiteX1088" fmla="*/ 970970 w 10608962"/>
              <a:gd name="connsiteY1088" fmla="*/ 1611687 h 3357943"/>
              <a:gd name="connsiteX1089" fmla="*/ 1147229 w 10608962"/>
              <a:gd name="connsiteY1089" fmla="*/ 1435428 h 3357943"/>
              <a:gd name="connsiteX1090" fmla="*/ 1323488 w 10608962"/>
              <a:gd name="connsiteY1090" fmla="*/ 1611687 h 3357943"/>
              <a:gd name="connsiteX1091" fmla="*/ 1147229 w 10608962"/>
              <a:gd name="connsiteY1091" fmla="*/ 1787947 h 3357943"/>
              <a:gd name="connsiteX1092" fmla="*/ 970970 w 10608962"/>
              <a:gd name="connsiteY1092" fmla="*/ 1611687 h 3357943"/>
              <a:gd name="connsiteX1093" fmla="*/ 1340673 w 10608962"/>
              <a:gd name="connsiteY1093" fmla="*/ 1628932 h 3357943"/>
              <a:gd name="connsiteX1094" fmla="*/ 1516932 w 10608962"/>
              <a:gd name="connsiteY1094" fmla="*/ 1805191 h 3357943"/>
              <a:gd name="connsiteX1095" fmla="*/ 1340673 w 10608962"/>
              <a:gd name="connsiteY1095" fmla="*/ 1981451 h 3357943"/>
              <a:gd name="connsiteX1096" fmla="*/ 1164413 w 10608962"/>
              <a:gd name="connsiteY1096" fmla="*/ 1805191 h 3357943"/>
              <a:gd name="connsiteX1097" fmla="*/ 1340673 w 10608962"/>
              <a:gd name="connsiteY1097" fmla="*/ 1628932 h 3357943"/>
              <a:gd name="connsiteX1098" fmla="*/ 1534177 w 10608962"/>
              <a:gd name="connsiteY1098" fmla="*/ 1822436 h 3357943"/>
              <a:gd name="connsiteX1099" fmla="*/ 1710436 w 10608962"/>
              <a:gd name="connsiteY1099" fmla="*/ 1998695 h 3357943"/>
              <a:gd name="connsiteX1100" fmla="*/ 1534177 w 10608962"/>
              <a:gd name="connsiteY1100" fmla="*/ 2174955 h 3357943"/>
              <a:gd name="connsiteX1101" fmla="*/ 1357917 w 10608962"/>
              <a:gd name="connsiteY1101" fmla="*/ 1998695 h 3357943"/>
              <a:gd name="connsiteX1102" fmla="*/ 1534177 w 10608962"/>
              <a:gd name="connsiteY1102" fmla="*/ 1822436 h 3357943"/>
              <a:gd name="connsiteX1103" fmla="*/ 1727681 w 10608962"/>
              <a:gd name="connsiteY1103" fmla="*/ 2015940 h 3357943"/>
              <a:gd name="connsiteX1104" fmla="*/ 1903940 w 10608962"/>
              <a:gd name="connsiteY1104" fmla="*/ 2192200 h 3357943"/>
              <a:gd name="connsiteX1105" fmla="*/ 1727681 w 10608962"/>
              <a:gd name="connsiteY1105" fmla="*/ 2368459 h 3357943"/>
              <a:gd name="connsiteX1106" fmla="*/ 1551422 w 10608962"/>
              <a:gd name="connsiteY1106" fmla="*/ 2192200 h 3357943"/>
              <a:gd name="connsiteX1107" fmla="*/ 1727681 w 10608962"/>
              <a:gd name="connsiteY1107" fmla="*/ 2015940 h 3357943"/>
              <a:gd name="connsiteX1108" fmla="*/ 1744926 w 10608962"/>
              <a:gd name="connsiteY1108" fmla="*/ 1998695 h 3357943"/>
              <a:gd name="connsiteX1109" fmla="*/ 1921185 w 10608962"/>
              <a:gd name="connsiteY1109" fmla="*/ 1822436 h 3357943"/>
              <a:gd name="connsiteX1110" fmla="*/ 2097444 w 10608962"/>
              <a:gd name="connsiteY1110" fmla="*/ 1998695 h 3357943"/>
              <a:gd name="connsiteX1111" fmla="*/ 1921185 w 10608962"/>
              <a:gd name="connsiteY1111" fmla="*/ 2174955 h 3357943"/>
              <a:gd name="connsiteX1112" fmla="*/ 1744926 w 10608962"/>
              <a:gd name="connsiteY1112" fmla="*/ 1998695 h 3357943"/>
              <a:gd name="connsiteX1113" fmla="*/ 2114628 w 10608962"/>
              <a:gd name="connsiteY1113" fmla="*/ 2015940 h 3357943"/>
              <a:gd name="connsiteX1114" fmla="*/ 2290888 w 10608962"/>
              <a:gd name="connsiteY1114" fmla="*/ 2192200 h 3357943"/>
              <a:gd name="connsiteX1115" fmla="*/ 2114628 w 10608962"/>
              <a:gd name="connsiteY1115" fmla="*/ 2368459 h 3357943"/>
              <a:gd name="connsiteX1116" fmla="*/ 1938369 w 10608962"/>
              <a:gd name="connsiteY1116" fmla="*/ 2192200 h 3357943"/>
              <a:gd name="connsiteX1117" fmla="*/ 2114628 w 10608962"/>
              <a:gd name="connsiteY1117" fmla="*/ 2015940 h 3357943"/>
              <a:gd name="connsiteX1118" fmla="*/ 2308133 w 10608962"/>
              <a:gd name="connsiteY1118" fmla="*/ 2209444 h 3357943"/>
              <a:gd name="connsiteX1119" fmla="*/ 2484392 w 10608962"/>
              <a:gd name="connsiteY1119" fmla="*/ 2385704 h 3357943"/>
              <a:gd name="connsiteX1120" fmla="*/ 2308133 w 10608962"/>
              <a:gd name="connsiteY1120" fmla="*/ 2561963 h 3357943"/>
              <a:gd name="connsiteX1121" fmla="*/ 2131873 w 10608962"/>
              <a:gd name="connsiteY1121" fmla="*/ 2385704 h 3357943"/>
              <a:gd name="connsiteX1122" fmla="*/ 2308133 w 10608962"/>
              <a:gd name="connsiteY1122" fmla="*/ 2209444 h 3357943"/>
              <a:gd name="connsiteX1123" fmla="*/ 2501637 w 10608962"/>
              <a:gd name="connsiteY1123" fmla="*/ 2402948 h 3357943"/>
              <a:gd name="connsiteX1124" fmla="*/ 2677896 w 10608962"/>
              <a:gd name="connsiteY1124" fmla="*/ 2579208 h 3357943"/>
              <a:gd name="connsiteX1125" fmla="*/ 2501637 w 10608962"/>
              <a:gd name="connsiteY1125" fmla="*/ 2755467 h 3357943"/>
              <a:gd name="connsiteX1126" fmla="*/ 2325377 w 10608962"/>
              <a:gd name="connsiteY1126" fmla="*/ 2579208 h 3357943"/>
              <a:gd name="connsiteX1127" fmla="*/ 2501637 w 10608962"/>
              <a:gd name="connsiteY1127" fmla="*/ 2402948 h 3357943"/>
              <a:gd name="connsiteX1128" fmla="*/ 2518881 w 10608962"/>
              <a:gd name="connsiteY1128" fmla="*/ 2385704 h 3357943"/>
              <a:gd name="connsiteX1129" fmla="*/ 2695141 w 10608962"/>
              <a:gd name="connsiteY1129" fmla="*/ 2209444 h 3357943"/>
              <a:gd name="connsiteX1130" fmla="*/ 2871400 w 10608962"/>
              <a:gd name="connsiteY1130" fmla="*/ 2385704 h 3357943"/>
              <a:gd name="connsiteX1131" fmla="*/ 2695141 w 10608962"/>
              <a:gd name="connsiteY1131" fmla="*/ 2561963 h 3357943"/>
              <a:gd name="connsiteX1132" fmla="*/ 2518881 w 10608962"/>
              <a:gd name="connsiteY1132" fmla="*/ 2385704 h 3357943"/>
              <a:gd name="connsiteX1133" fmla="*/ 2888585 w 10608962"/>
              <a:gd name="connsiteY1133" fmla="*/ 2402948 h 3357943"/>
              <a:gd name="connsiteX1134" fmla="*/ 3064844 w 10608962"/>
              <a:gd name="connsiteY1134" fmla="*/ 2579208 h 3357943"/>
              <a:gd name="connsiteX1135" fmla="*/ 2888585 w 10608962"/>
              <a:gd name="connsiteY1135" fmla="*/ 2755467 h 3357943"/>
              <a:gd name="connsiteX1136" fmla="*/ 2712325 w 10608962"/>
              <a:gd name="connsiteY1136" fmla="*/ 2579208 h 3357943"/>
              <a:gd name="connsiteX1137" fmla="*/ 2888585 w 10608962"/>
              <a:gd name="connsiteY1137" fmla="*/ 2402948 h 3357943"/>
              <a:gd name="connsiteX1138" fmla="*/ 3082089 w 10608962"/>
              <a:gd name="connsiteY1138" fmla="*/ 2596453 h 3357943"/>
              <a:gd name="connsiteX1139" fmla="*/ 3258348 w 10608962"/>
              <a:gd name="connsiteY1139" fmla="*/ 2772712 h 3357943"/>
              <a:gd name="connsiteX1140" fmla="*/ 3082089 w 10608962"/>
              <a:gd name="connsiteY1140" fmla="*/ 2948972 h 3357943"/>
              <a:gd name="connsiteX1141" fmla="*/ 2905829 w 10608962"/>
              <a:gd name="connsiteY1141" fmla="*/ 2772712 h 3357943"/>
              <a:gd name="connsiteX1142" fmla="*/ 3082089 w 10608962"/>
              <a:gd name="connsiteY1142" fmla="*/ 2596453 h 3357943"/>
              <a:gd name="connsiteX1143" fmla="*/ 3099334 w 10608962"/>
              <a:gd name="connsiteY1143" fmla="*/ 2579208 h 3357943"/>
              <a:gd name="connsiteX1144" fmla="*/ 3275593 w 10608962"/>
              <a:gd name="connsiteY1144" fmla="*/ 2402948 h 3357943"/>
              <a:gd name="connsiteX1145" fmla="*/ 3451852 w 10608962"/>
              <a:gd name="connsiteY1145" fmla="*/ 2579208 h 3357943"/>
              <a:gd name="connsiteX1146" fmla="*/ 3275593 w 10608962"/>
              <a:gd name="connsiteY1146" fmla="*/ 2755467 h 3357943"/>
              <a:gd name="connsiteX1147" fmla="*/ 3099334 w 10608962"/>
              <a:gd name="connsiteY1147" fmla="*/ 2579208 h 3357943"/>
              <a:gd name="connsiteX1148" fmla="*/ 3469036 w 10608962"/>
              <a:gd name="connsiteY1148" fmla="*/ 2596453 h 3357943"/>
              <a:gd name="connsiteX1149" fmla="*/ 3645296 w 10608962"/>
              <a:gd name="connsiteY1149" fmla="*/ 2772712 h 3357943"/>
              <a:gd name="connsiteX1150" fmla="*/ 3469036 w 10608962"/>
              <a:gd name="connsiteY1150" fmla="*/ 2948972 h 3357943"/>
              <a:gd name="connsiteX1151" fmla="*/ 3292777 w 10608962"/>
              <a:gd name="connsiteY1151" fmla="*/ 2772712 h 3357943"/>
              <a:gd name="connsiteX1152" fmla="*/ 3469036 w 10608962"/>
              <a:gd name="connsiteY1152" fmla="*/ 2596453 h 3357943"/>
              <a:gd name="connsiteX1153" fmla="*/ 3486281 w 10608962"/>
              <a:gd name="connsiteY1153" fmla="*/ 2579208 h 3357943"/>
              <a:gd name="connsiteX1154" fmla="*/ 3662540 w 10608962"/>
              <a:gd name="connsiteY1154" fmla="*/ 2402948 h 3357943"/>
              <a:gd name="connsiteX1155" fmla="*/ 3838800 w 10608962"/>
              <a:gd name="connsiteY1155" fmla="*/ 2579208 h 3357943"/>
              <a:gd name="connsiteX1156" fmla="*/ 3662540 w 10608962"/>
              <a:gd name="connsiteY1156" fmla="*/ 2755467 h 3357943"/>
              <a:gd name="connsiteX1157" fmla="*/ 3486281 w 10608962"/>
              <a:gd name="connsiteY1157" fmla="*/ 2579208 h 3357943"/>
              <a:gd name="connsiteX1158" fmla="*/ 3855984 w 10608962"/>
              <a:gd name="connsiteY1158" fmla="*/ 2596453 h 3357943"/>
              <a:gd name="connsiteX1159" fmla="*/ 4032244 w 10608962"/>
              <a:gd name="connsiteY1159" fmla="*/ 2772712 h 3357943"/>
              <a:gd name="connsiteX1160" fmla="*/ 3855984 w 10608962"/>
              <a:gd name="connsiteY1160" fmla="*/ 2948972 h 3357943"/>
              <a:gd name="connsiteX1161" fmla="*/ 3679725 w 10608962"/>
              <a:gd name="connsiteY1161" fmla="*/ 2772712 h 3357943"/>
              <a:gd name="connsiteX1162" fmla="*/ 3855984 w 10608962"/>
              <a:gd name="connsiteY1162" fmla="*/ 2596453 h 3357943"/>
              <a:gd name="connsiteX1163" fmla="*/ 4049488 w 10608962"/>
              <a:gd name="connsiteY1163" fmla="*/ 2789957 h 3357943"/>
              <a:gd name="connsiteX1164" fmla="*/ 4225748 w 10608962"/>
              <a:gd name="connsiteY1164" fmla="*/ 2966216 h 3357943"/>
              <a:gd name="connsiteX1165" fmla="*/ 4049488 w 10608962"/>
              <a:gd name="connsiteY1165" fmla="*/ 3142476 h 3357943"/>
              <a:gd name="connsiteX1166" fmla="*/ 3873229 w 10608962"/>
              <a:gd name="connsiteY1166" fmla="*/ 2966216 h 3357943"/>
              <a:gd name="connsiteX1167" fmla="*/ 4049488 w 10608962"/>
              <a:gd name="connsiteY1167" fmla="*/ 2789957 h 3357943"/>
              <a:gd name="connsiteX1168" fmla="*/ 4066733 w 10608962"/>
              <a:gd name="connsiteY1168" fmla="*/ 2772712 h 3357943"/>
              <a:gd name="connsiteX1169" fmla="*/ 4242992 w 10608962"/>
              <a:gd name="connsiteY1169" fmla="*/ 2596453 h 3357943"/>
              <a:gd name="connsiteX1170" fmla="*/ 4419252 w 10608962"/>
              <a:gd name="connsiteY1170" fmla="*/ 2772712 h 3357943"/>
              <a:gd name="connsiteX1171" fmla="*/ 4242992 w 10608962"/>
              <a:gd name="connsiteY1171" fmla="*/ 2948972 h 3357943"/>
              <a:gd name="connsiteX1172" fmla="*/ 4066733 w 10608962"/>
              <a:gd name="connsiteY1172" fmla="*/ 2772712 h 3357943"/>
              <a:gd name="connsiteX1173" fmla="*/ 4436436 w 10608962"/>
              <a:gd name="connsiteY1173" fmla="*/ 2789957 h 3357943"/>
              <a:gd name="connsiteX1174" fmla="*/ 4612695 w 10608962"/>
              <a:gd name="connsiteY1174" fmla="*/ 2966216 h 3357943"/>
              <a:gd name="connsiteX1175" fmla="*/ 4436436 w 10608962"/>
              <a:gd name="connsiteY1175" fmla="*/ 3142476 h 3357943"/>
              <a:gd name="connsiteX1176" fmla="*/ 4260177 w 10608962"/>
              <a:gd name="connsiteY1176" fmla="*/ 2966216 h 3357943"/>
              <a:gd name="connsiteX1177" fmla="*/ 4436436 w 10608962"/>
              <a:gd name="connsiteY1177" fmla="*/ 2789957 h 3357943"/>
              <a:gd name="connsiteX1178" fmla="*/ 4453681 w 10608962"/>
              <a:gd name="connsiteY1178" fmla="*/ 2772712 h 3357943"/>
              <a:gd name="connsiteX1179" fmla="*/ 4629941 w 10608962"/>
              <a:gd name="connsiteY1179" fmla="*/ 2596453 h 3357943"/>
              <a:gd name="connsiteX1180" fmla="*/ 4806200 w 10608962"/>
              <a:gd name="connsiteY1180" fmla="*/ 2772712 h 3357943"/>
              <a:gd name="connsiteX1181" fmla="*/ 4629941 w 10608962"/>
              <a:gd name="connsiteY1181" fmla="*/ 2948972 h 3357943"/>
              <a:gd name="connsiteX1182" fmla="*/ 4453681 w 10608962"/>
              <a:gd name="connsiteY1182" fmla="*/ 2772712 h 3357943"/>
              <a:gd name="connsiteX1183" fmla="*/ 4823384 w 10608962"/>
              <a:gd name="connsiteY1183" fmla="*/ 2789957 h 3357943"/>
              <a:gd name="connsiteX1184" fmla="*/ 4999643 w 10608962"/>
              <a:gd name="connsiteY1184" fmla="*/ 2966216 h 3357943"/>
              <a:gd name="connsiteX1185" fmla="*/ 4823384 w 10608962"/>
              <a:gd name="connsiteY1185" fmla="*/ 3142476 h 3357943"/>
              <a:gd name="connsiteX1186" fmla="*/ 4647125 w 10608962"/>
              <a:gd name="connsiteY1186" fmla="*/ 2966216 h 3357943"/>
              <a:gd name="connsiteX1187" fmla="*/ 4823384 w 10608962"/>
              <a:gd name="connsiteY1187" fmla="*/ 2789957 h 3357943"/>
              <a:gd name="connsiteX1188" fmla="*/ 4840629 w 10608962"/>
              <a:gd name="connsiteY1188" fmla="*/ 2772712 h 3357943"/>
              <a:gd name="connsiteX1189" fmla="*/ 5016888 w 10608962"/>
              <a:gd name="connsiteY1189" fmla="*/ 2596453 h 3357943"/>
              <a:gd name="connsiteX1190" fmla="*/ 5193147 w 10608962"/>
              <a:gd name="connsiteY1190" fmla="*/ 2772712 h 3357943"/>
              <a:gd name="connsiteX1191" fmla="*/ 5016888 w 10608962"/>
              <a:gd name="connsiteY1191" fmla="*/ 2948972 h 3357943"/>
              <a:gd name="connsiteX1192" fmla="*/ 4840629 w 10608962"/>
              <a:gd name="connsiteY1192" fmla="*/ 2772712 h 3357943"/>
              <a:gd name="connsiteX1193" fmla="*/ 5210331 w 10608962"/>
              <a:gd name="connsiteY1193" fmla="*/ 2789957 h 3357943"/>
              <a:gd name="connsiteX1194" fmla="*/ 5386591 w 10608962"/>
              <a:gd name="connsiteY1194" fmla="*/ 2966216 h 3357943"/>
              <a:gd name="connsiteX1195" fmla="*/ 5210331 w 10608962"/>
              <a:gd name="connsiteY1195" fmla="*/ 3142476 h 3357943"/>
              <a:gd name="connsiteX1196" fmla="*/ 5034072 w 10608962"/>
              <a:gd name="connsiteY1196" fmla="*/ 2966216 h 3357943"/>
              <a:gd name="connsiteX1197" fmla="*/ 5210331 w 10608962"/>
              <a:gd name="connsiteY1197" fmla="*/ 2789957 h 3357943"/>
              <a:gd name="connsiteX1198" fmla="*/ 5227576 w 10608962"/>
              <a:gd name="connsiteY1198" fmla="*/ 2772712 h 3357943"/>
              <a:gd name="connsiteX1199" fmla="*/ 5403835 w 10608962"/>
              <a:gd name="connsiteY1199" fmla="*/ 2596453 h 3357943"/>
              <a:gd name="connsiteX1200" fmla="*/ 5580095 w 10608962"/>
              <a:gd name="connsiteY1200" fmla="*/ 2772712 h 3357943"/>
              <a:gd name="connsiteX1201" fmla="*/ 5403835 w 10608962"/>
              <a:gd name="connsiteY1201" fmla="*/ 2948972 h 3357943"/>
              <a:gd name="connsiteX1202" fmla="*/ 5227576 w 10608962"/>
              <a:gd name="connsiteY1202" fmla="*/ 2772712 h 3357943"/>
              <a:gd name="connsiteX1203" fmla="*/ 5597280 w 10608962"/>
              <a:gd name="connsiteY1203" fmla="*/ 2789957 h 3357943"/>
              <a:gd name="connsiteX1204" fmla="*/ 5773539 w 10608962"/>
              <a:gd name="connsiteY1204" fmla="*/ 2966216 h 3357943"/>
              <a:gd name="connsiteX1205" fmla="*/ 5597280 w 10608962"/>
              <a:gd name="connsiteY1205" fmla="*/ 3142476 h 3357943"/>
              <a:gd name="connsiteX1206" fmla="*/ 5421020 w 10608962"/>
              <a:gd name="connsiteY1206" fmla="*/ 2966216 h 3357943"/>
              <a:gd name="connsiteX1207" fmla="*/ 5597280 w 10608962"/>
              <a:gd name="connsiteY1207" fmla="*/ 2789957 h 3357943"/>
              <a:gd name="connsiteX1208" fmla="*/ 5614524 w 10608962"/>
              <a:gd name="connsiteY1208" fmla="*/ 2772712 h 3357943"/>
              <a:gd name="connsiteX1209" fmla="*/ 5790784 w 10608962"/>
              <a:gd name="connsiteY1209" fmla="*/ 2596453 h 3357943"/>
              <a:gd name="connsiteX1210" fmla="*/ 5967043 w 10608962"/>
              <a:gd name="connsiteY1210" fmla="*/ 2772712 h 3357943"/>
              <a:gd name="connsiteX1211" fmla="*/ 5790784 w 10608962"/>
              <a:gd name="connsiteY1211" fmla="*/ 2948972 h 3357943"/>
              <a:gd name="connsiteX1212" fmla="*/ 5614524 w 10608962"/>
              <a:gd name="connsiteY1212" fmla="*/ 2772712 h 3357943"/>
              <a:gd name="connsiteX1213" fmla="*/ 5984227 w 10608962"/>
              <a:gd name="connsiteY1213" fmla="*/ 2789957 h 3357943"/>
              <a:gd name="connsiteX1214" fmla="*/ 6160486 w 10608962"/>
              <a:gd name="connsiteY1214" fmla="*/ 2966216 h 3357943"/>
              <a:gd name="connsiteX1215" fmla="*/ 5984227 w 10608962"/>
              <a:gd name="connsiteY1215" fmla="*/ 3142476 h 3357943"/>
              <a:gd name="connsiteX1216" fmla="*/ 5807968 w 10608962"/>
              <a:gd name="connsiteY1216" fmla="*/ 2966216 h 3357943"/>
              <a:gd name="connsiteX1217" fmla="*/ 5984227 w 10608962"/>
              <a:gd name="connsiteY1217" fmla="*/ 2789957 h 3357943"/>
              <a:gd name="connsiteX1218" fmla="*/ 6001472 w 10608962"/>
              <a:gd name="connsiteY1218" fmla="*/ 2772712 h 3357943"/>
              <a:gd name="connsiteX1219" fmla="*/ 6177731 w 10608962"/>
              <a:gd name="connsiteY1219" fmla="*/ 2596453 h 3357943"/>
              <a:gd name="connsiteX1220" fmla="*/ 6353990 w 10608962"/>
              <a:gd name="connsiteY1220" fmla="*/ 2772712 h 3357943"/>
              <a:gd name="connsiteX1221" fmla="*/ 6177731 w 10608962"/>
              <a:gd name="connsiteY1221" fmla="*/ 2948972 h 3357943"/>
              <a:gd name="connsiteX1222" fmla="*/ 6001472 w 10608962"/>
              <a:gd name="connsiteY1222" fmla="*/ 2772712 h 3357943"/>
              <a:gd name="connsiteX1223" fmla="*/ 6194976 w 10608962"/>
              <a:gd name="connsiteY1223" fmla="*/ 2579208 h 3357943"/>
              <a:gd name="connsiteX1224" fmla="*/ 6371235 w 10608962"/>
              <a:gd name="connsiteY1224" fmla="*/ 2402948 h 3357943"/>
              <a:gd name="connsiteX1225" fmla="*/ 6547494 w 10608962"/>
              <a:gd name="connsiteY1225" fmla="*/ 2579208 h 3357943"/>
              <a:gd name="connsiteX1226" fmla="*/ 6371235 w 10608962"/>
              <a:gd name="connsiteY1226" fmla="*/ 2755467 h 3357943"/>
              <a:gd name="connsiteX1227" fmla="*/ 6194976 w 10608962"/>
              <a:gd name="connsiteY1227" fmla="*/ 2579208 h 3357943"/>
              <a:gd name="connsiteX1228" fmla="*/ 6564679 w 10608962"/>
              <a:gd name="connsiteY1228" fmla="*/ 2596453 h 3357943"/>
              <a:gd name="connsiteX1229" fmla="*/ 6740939 w 10608962"/>
              <a:gd name="connsiteY1229" fmla="*/ 2772712 h 3357943"/>
              <a:gd name="connsiteX1230" fmla="*/ 6564679 w 10608962"/>
              <a:gd name="connsiteY1230" fmla="*/ 2948972 h 3357943"/>
              <a:gd name="connsiteX1231" fmla="*/ 6388420 w 10608962"/>
              <a:gd name="connsiteY1231" fmla="*/ 2772712 h 3357943"/>
              <a:gd name="connsiteX1232" fmla="*/ 6564679 w 10608962"/>
              <a:gd name="connsiteY1232" fmla="*/ 2596453 h 3357943"/>
              <a:gd name="connsiteX1233" fmla="*/ 6581924 w 10608962"/>
              <a:gd name="connsiteY1233" fmla="*/ 2579208 h 3357943"/>
              <a:gd name="connsiteX1234" fmla="*/ 6758183 w 10608962"/>
              <a:gd name="connsiteY1234" fmla="*/ 2402948 h 3357943"/>
              <a:gd name="connsiteX1235" fmla="*/ 6934443 w 10608962"/>
              <a:gd name="connsiteY1235" fmla="*/ 2579208 h 3357943"/>
              <a:gd name="connsiteX1236" fmla="*/ 6758183 w 10608962"/>
              <a:gd name="connsiteY1236" fmla="*/ 2755467 h 3357943"/>
              <a:gd name="connsiteX1237" fmla="*/ 6581924 w 10608962"/>
              <a:gd name="connsiteY1237" fmla="*/ 2579208 h 3357943"/>
              <a:gd name="connsiteX1238" fmla="*/ 6951627 w 10608962"/>
              <a:gd name="connsiteY1238" fmla="*/ 2596453 h 3357943"/>
              <a:gd name="connsiteX1239" fmla="*/ 7127886 w 10608962"/>
              <a:gd name="connsiteY1239" fmla="*/ 2772712 h 3357943"/>
              <a:gd name="connsiteX1240" fmla="*/ 6951627 w 10608962"/>
              <a:gd name="connsiteY1240" fmla="*/ 2948972 h 3357943"/>
              <a:gd name="connsiteX1241" fmla="*/ 6775367 w 10608962"/>
              <a:gd name="connsiteY1241" fmla="*/ 2772712 h 3357943"/>
              <a:gd name="connsiteX1242" fmla="*/ 6951627 w 10608962"/>
              <a:gd name="connsiteY1242" fmla="*/ 2596453 h 3357943"/>
              <a:gd name="connsiteX1243" fmla="*/ 6968871 w 10608962"/>
              <a:gd name="connsiteY1243" fmla="*/ 2579208 h 3357943"/>
              <a:gd name="connsiteX1244" fmla="*/ 7145131 w 10608962"/>
              <a:gd name="connsiteY1244" fmla="*/ 2402948 h 3357943"/>
              <a:gd name="connsiteX1245" fmla="*/ 7321390 w 10608962"/>
              <a:gd name="connsiteY1245" fmla="*/ 2579208 h 3357943"/>
              <a:gd name="connsiteX1246" fmla="*/ 7145131 w 10608962"/>
              <a:gd name="connsiteY1246" fmla="*/ 2755467 h 3357943"/>
              <a:gd name="connsiteX1247" fmla="*/ 6968871 w 10608962"/>
              <a:gd name="connsiteY1247" fmla="*/ 2579208 h 3357943"/>
              <a:gd name="connsiteX1248" fmla="*/ 7338574 w 10608962"/>
              <a:gd name="connsiteY1248" fmla="*/ 2596453 h 3357943"/>
              <a:gd name="connsiteX1249" fmla="*/ 7514833 w 10608962"/>
              <a:gd name="connsiteY1249" fmla="*/ 2772712 h 3357943"/>
              <a:gd name="connsiteX1250" fmla="*/ 7338574 w 10608962"/>
              <a:gd name="connsiteY1250" fmla="*/ 2948972 h 3357943"/>
              <a:gd name="connsiteX1251" fmla="*/ 7162315 w 10608962"/>
              <a:gd name="connsiteY1251" fmla="*/ 2772712 h 3357943"/>
              <a:gd name="connsiteX1252" fmla="*/ 7338574 w 10608962"/>
              <a:gd name="connsiteY1252" fmla="*/ 2596453 h 3357943"/>
              <a:gd name="connsiteX1253" fmla="*/ 7355819 w 10608962"/>
              <a:gd name="connsiteY1253" fmla="*/ 2579208 h 3357943"/>
              <a:gd name="connsiteX1254" fmla="*/ 7532079 w 10608962"/>
              <a:gd name="connsiteY1254" fmla="*/ 2402948 h 3357943"/>
              <a:gd name="connsiteX1255" fmla="*/ 7708338 w 10608962"/>
              <a:gd name="connsiteY1255" fmla="*/ 2579208 h 3357943"/>
              <a:gd name="connsiteX1256" fmla="*/ 7532079 w 10608962"/>
              <a:gd name="connsiteY1256" fmla="*/ 2755467 h 3357943"/>
              <a:gd name="connsiteX1257" fmla="*/ 7355819 w 10608962"/>
              <a:gd name="connsiteY1257" fmla="*/ 2579208 h 3357943"/>
              <a:gd name="connsiteX1258" fmla="*/ 7725522 w 10608962"/>
              <a:gd name="connsiteY1258" fmla="*/ 2596453 h 3357943"/>
              <a:gd name="connsiteX1259" fmla="*/ 7901782 w 10608962"/>
              <a:gd name="connsiteY1259" fmla="*/ 2772712 h 3357943"/>
              <a:gd name="connsiteX1260" fmla="*/ 7725522 w 10608962"/>
              <a:gd name="connsiteY1260" fmla="*/ 2948972 h 3357943"/>
              <a:gd name="connsiteX1261" fmla="*/ 7549263 w 10608962"/>
              <a:gd name="connsiteY1261" fmla="*/ 2772712 h 3357943"/>
              <a:gd name="connsiteX1262" fmla="*/ 7725522 w 10608962"/>
              <a:gd name="connsiteY1262" fmla="*/ 2596453 h 3357943"/>
              <a:gd name="connsiteX1263" fmla="*/ 7742767 w 10608962"/>
              <a:gd name="connsiteY1263" fmla="*/ 2579208 h 3357943"/>
              <a:gd name="connsiteX1264" fmla="*/ 7919026 w 10608962"/>
              <a:gd name="connsiteY1264" fmla="*/ 2402948 h 3357943"/>
              <a:gd name="connsiteX1265" fmla="*/ 8095286 w 10608962"/>
              <a:gd name="connsiteY1265" fmla="*/ 2579208 h 3357943"/>
              <a:gd name="connsiteX1266" fmla="*/ 7919026 w 10608962"/>
              <a:gd name="connsiteY1266" fmla="*/ 2755467 h 3357943"/>
              <a:gd name="connsiteX1267" fmla="*/ 7742767 w 10608962"/>
              <a:gd name="connsiteY1267" fmla="*/ 2579208 h 3357943"/>
              <a:gd name="connsiteX1268" fmla="*/ 7936271 w 10608962"/>
              <a:gd name="connsiteY1268" fmla="*/ 2385704 h 3357943"/>
              <a:gd name="connsiteX1269" fmla="*/ 8112530 w 10608962"/>
              <a:gd name="connsiteY1269" fmla="*/ 2209444 h 3357943"/>
              <a:gd name="connsiteX1270" fmla="*/ 8288790 w 10608962"/>
              <a:gd name="connsiteY1270" fmla="*/ 2385704 h 3357943"/>
              <a:gd name="connsiteX1271" fmla="*/ 8112530 w 10608962"/>
              <a:gd name="connsiteY1271" fmla="*/ 2561963 h 3357943"/>
              <a:gd name="connsiteX1272" fmla="*/ 7936271 w 10608962"/>
              <a:gd name="connsiteY1272" fmla="*/ 2385704 h 3357943"/>
              <a:gd name="connsiteX1273" fmla="*/ 8129775 w 10608962"/>
              <a:gd name="connsiteY1273" fmla="*/ 2192200 h 3357943"/>
              <a:gd name="connsiteX1274" fmla="*/ 8306034 w 10608962"/>
              <a:gd name="connsiteY1274" fmla="*/ 2015940 h 3357943"/>
              <a:gd name="connsiteX1275" fmla="*/ 8482293 w 10608962"/>
              <a:gd name="connsiteY1275" fmla="*/ 2192200 h 3357943"/>
              <a:gd name="connsiteX1276" fmla="*/ 8306034 w 10608962"/>
              <a:gd name="connsiteY1276" fmla="*/ 2368459 h 3357943"/>
              <a:gd name="connsiteX1277" fmla="*/ 8129775 w 10608962"/>
              <a:gd name="connsiteY1277" fmla="*/ 2192200 h 3357943"/>
              <a:gd name="connsiteX1278" fmla="*/ 8499478 w 10608962"/>
              <a:gd name="connsiteY1278" fmla="*/ 2209444 h 3357943"/>
              <a:gd name="connsiteX1279" fmla="*/ 8675737 w 10608962"/>
              <a:gd name="connsiteY1279" fmla="*/ 2385704 h 3357943"/>
              <a:gd name="connsiteX1280" fmla="*/ 8499478 w 10608962"/>
              <a:gd name="connsiteY1280" fmla="*/ 2561963 h 3357943"/>
              <a:gd name="connsiteX1281" fmla="*/ 8323219 w 10608962"/>
              <a:gd name="connsiteY1281" fmla="*/ 2385704 h 3357943"/>
              <a:gd name="connsiteX1282" fmla="*/ 8499478 w 10608962"/>
              <a:gd name="connsiteY1282" fmla="*/ 2209444 h 3357943"/>
              <a:gd name="connsiteX1283" fmla="*/ 8516723 w 10608962"/>
              <a:gd name="connsiteY1283" fmla="*/ 2192200 h 3357943"/>
              <a:gd name="connsiteX1284" fmla="*/ 8692982 w 10608962"/>
              <a:gd name="connsiteY1284" fmla="*/ 2015940 h 3357943"/>
              <a:gd name="connsiteX1285" fmla="*/ 8869241 w 10608962"/>
              <a:gd name="connsiteY1285" fmla="*/ 2192200 h 3357943"/>
              <a:gd name="connsiteX1286" fmla="*/ 8692982 w 10608962"/>
              <a:gd name="connsiteY1286" fmla="*/ 2368459 h 3357943"/>
              <a:gd name="connsiteX1287" fmla="*/ 8516723 w 10608962"/>
              <a:gd name="connsiteY1287" fmla="*/ 2192200 h 3357943"/>
              <a:gd name="connsiteX1288" fmla="*/ 8710227 w 10608962"/>
              <a:gd name="connsiteY1288" fmla="*/ 1998695 h 3357943"/>
              <a:gd name="connsiteX1289" fmla="*/ 8886486 w 10608962"/>
              <a:gd name="connsiteY1289" fmla="*/ 1822436 h 3357943"/>
              <a:gd name="connsiteX1290" fmla="*/ 9062745 w 10608962"/>
              <a:gd name="connsiteY1290" fmla="*/ 1998695 h 3357943"/>
              <a:gd name="connsiteX1291" fmla="*/ 8886486 w 10608962"/>
              <a:gd name="connsiteY1291" fmla="*/ 2174955 h 3357943"/>
              <a:gd name="connsiteX1292" fmla="*/ 8710227 w 10608962"/>
              <a:gd name="connsiteY1292" fmla="*/ 1998695 h 3357943"/>
              <a:gd name="connsiteX1293" fmla="*/ 8903731 w 10608962"/>
              <a:gd name="connsiteY1293" fmla="*/ 1805191 h 3357943"/>
              <a:gd name="connsiteX1294" fmla="*/ 9079990 w 10608962"/>
              <a:gd name="connsiteY1294" fmla="*/ 1628932 h 3357943"/>
              <a:gd name="connsiteX1295" fmla="*/ 9256249 w 10608962"/>
              <a:gd name="connsiteY1295" fmla="*/ 1805191 h 3357943"/>
              <a:gd name="connsiteX1296" fmla="*/ 9079990 w 10608962"/>
              <a:gd name="connsiteY1296" fmla="*/ 1981451 h 3357943"/>
              <a:gd name="connsiteX1297" fmla="*/ 8903731 w 10608962"/>
              <a:gd name="connsiteY1297" fmla="*/ 1805191 h 3357943"/>
              <a:gd name="connsiteX1298" fmla="*/ 9273433 w 10608962"/>
              <a:gd name="connsiteY1298" fmla="*/ 1822436 h 3357943"/>
              <a:gd name="connsiteX1299" fmla="*/ 9449693 w 10608962"/>
              <a:gd name="connsiteY1299" fmla="*/ 1998695 h 3357943"/>
              <a:gd name="connsiteX1300" fmla="*/ 9273433 w 10608962"/>
              <a:gd name="connsiteY1300" fmla="*/ 2174955 h 3357943"/>
              <a:gd name="connsiteX1301" fmla="*/ 9097174 w 10608962"/>
              <a:gd name="connsiteY1301" fmla="*/ 1998695 h 3357943"/>
              <a:gd name="connsiteX1302" fmla="*/ 9273433 w 10608962"/>
              <a:gd name="connsiteY1302" fmla="*/ 1822436 h 3357943"/>
              <a:gd name="connsiteX1303" fmla="*/ 9290678 w 10608962"/>
              <a:gd name="connsiteY1303" fmla="*/ 1805191 h 3357943"/>
              <a:gd name="connsiteX1304" fmla="*/ 9466937 w 10608962"/>
              <a:gd name="connsiteY1304" fmla="*/ 1628932 h 3357943"/>
              <a:gd name="connsiteX1305" fmla="*/ 9643197 w 10608962"/>
              <a:gd name="connsiteY1305" fmla="*/ 1805191 h 3357943"/>
              <a:gd name="connsiteX1306" fmla="*/ 9466937 w 10608962"/>
              <a:gd name="connsiteY1306" fmla="*/ 1981451 h 3357943"/>
              <a:gd name="connsiteX1307" fmla="*/ 9290678 w 10608962"/>
              <a:gd name="connsiteY1307" fmla="*/ 1805191 h 3357943"/>
              <a:gd name="connsiteX1308" fmla="*/ 9484183 w 10608962"/>
              <a:gd name="connsiteY1308" fmla="*/ 1611687 h 3357943"/>
              <a:gd name="connsiteX1309" fmla="*/ 9660442 w 10608962"/>
              <a:gd name="connsiteY1309" fmla="*/ 1435428 h 3357943"/>
              <a:gd name="connsiteX1310" fmla="*/ 9836702 w 10608962"/>
              <a:gd name="connsiteY1310" fmla="*/ 1611687 h 3357943"/>
              <a:gd name="connsiteX1311" fmla="*/ 9660442 w 10608962"/>
              <a:gd name="connsiteY1311" fmla="*/ 1787947 h 3357943"/>
              <a:gd name="connsiteX1312" fmla="*/ 9484183 w 10608962"/>
              <a:gd name="connsiteY1312" fmla="*/ 1611687 h 3357943"/>
              <a:gd name="connsiteX1313" fmla="*/ 9677687 w 10608962"/>
              <a:gd name="connsiteY1313" fmla="*/ 1418183 h 3357943"/>
              <a:gd name="connsiteX1314" fmla="*/ 9853946 w 10608962"/>
              <a:gd name="connsiteY1314" fmla="*/ 1241924 h 3357943"/>
              <a:gd name="connsiteX1315" fmla="*/ 10030206 w 10608962"/>
              <a:gd name="connsiteY1315" fmla="*/ 1418183 h 3357943"/>
              <a:gd name="connsiteX1316" fmla="*/ 9853946 w 10608962"/>
              <a:gd name="connsiteY1316" fmla="*/ 1594443 h 3357943"/>
              <a:gd name="connsiteX1317" fmla="*/ 9677687 w 10608962"/>
              <a:gd name="connsiteY1317" fmla="*/ 1418183 h 3357943"/>
              <a:gd name="connsiteX1318" fmla="*/ 9871191 w 10608962"/>
              <a:gd name="connsiteY1318" fmla="*/ 1224679 h 3357943"/>
              <a:gd name="connsiteX1319" fmla="*/ 10047450 w 10608962"/>
              <a:gd name="connsiteY1319" fmla="*/ 1048420 h 3357943"/>
              <a:gd name="connsiteX1320" fmla="*/ 10223710 w 10608962"/>
              <a:gd name="connsiteY1320" fmla="*/ 1224679 h 3357943"/>
              <a:gd name="connsiteX1321" fmla="*/ 10047450 w 10608962"/>
              <a:gd name="connsiteY1321" fmla="*/ 1400938 h 3357943"/>
              <a:gd name="connsiteX1322" fmla="*/ 9871191 w 10608962"/>
              <a:gd name="connsiteY1322" fmla="*/ 1224679 h 3357943"/>
              <a:gd name="connsiteX1323" fmla="*/ 10030206 w 10608962"/>
              <a:gd name="connsiteY1323" fmla="*/ 1031175 h 3357943"/>
              <a:gd name="connsiteX1324" fmla="*/ 9853946 w 10608962"/>
              <a:gd name="connsiteY1324" fmla="*/ 1207434 h 3357943"/>
              <a:gd name="connsiteX1325" fmla="*/ 9677687 w 10608962"/>
              <a:gd name="connsiteY1325" fmla="*/ 1031175 h 3357943"/>
              <a:gd name="connsiteX1326" fmla="*/ 9758948 w 10608962"/>
              <a:gd name="connsiteY1326" fmla="*/ 949913 h 3357943"/>
              <a:gd name="connsiteX1327" fmla="*/ 10027120 w 10608962"/>
              <a:gd name="connsiteY1327" fmla="*/ 1028089 h 3357943"/>
              <a:gd name="connsiteX1328" fmla="*/ 10030206 w 10608962"/>
              <a:gd name="connsiteY1328" fmla="*/ 1031175 h 3357943"/>
              <a:gd name="connsiteX1329" fmla="*/ 9660502 w 10608962"/>
              <a:gd name="connsiteY1329" fmla="*/ 1013930 h 3357943"/>
              <a:gd name="connsiteX1330" fmla="*/ 9529564 w 10608962"/>
              <a:gd name="connsiteY1330" fmla="*/ 882991 h 3357943"/>
              <a:gd name="connsiteX1331" fmla="*/ 9732326 w 10608962"/>
              <a:gd name="connsiteY1331" fmla="*/ 942107 h 3357943"/>
              <a:gd name="connsiteX1332" fmla="*/ 9660502 w 10608962"/>
              <a:gd name="connsiteY1332" fmla="*/ 1013930 h 3357943"/>
              <a:gd name="connsiteX1333" fmla="*/ 9273555 w 10608962"/>
              <a:gd name="connsiteY1333" fmla="*/ 1013930 h 3357943"/>
              <a:gd name="connsiteX1334" fmla="*/ 9097295 w 10608962"/>
              <a:gd name="connsiteY1334" fmla="*/ 837671 h 3357943"/>
              <a:gd name="connsiteX1335" fmla="*/ 9159800 w 10608962"/>
              <a:gd name="connsiteY1335" fmla="*/ 775166 h 3357943"/>
              <a:gd name="connsiteX1336" fmla="*/ 9432691 w 10608962"/>
              <a:gd name="connsiteY1336" fmla="*/ 854734 h 3357943"/>
              <a:gd name="connsiteX1337" fmla="*/ 9273494 w 10608962"/>
              <a:gd name="connsiteY1337" fmla="*/ 1013930 h 3357943"/>
              <a:gd name="connsiteX1338" fmla="*/ 9080051 w 10608962"/>
              <a:gd name="connsiteY1338" fmla="*/ 820426 h 3357943"/>
              <a:gd name="connsiteX1339" fmla="*/ 8983299 w 10608962"/>
              <a:gd name="connsiteY1339" fmla="*/ 723674 h 3357943"/>
              <a:gd name="connsiteX1340" fmla="*/ 9133056 w 10608962"/>
              <a:gd name="connsiteY1340" fmla="*/ 767361 h 3357943"/>
              <a:gd name="connsiteX1341" fmla="*/ 9079990 w 10608962"/>
              <a:gd name="connsiteY1341" fmla="*/ 820426 h 3357943"/>
              <a:gd name="connsiteX1342" fmla="*/ 9062806 w 10608962"/>
              <a:gd name="connsiteY1342" fmla="*/ 837671 h 3357943"/>
              <a:gd name="connsiteX1343" fmla="*/ 8886547 w 10608962"/>
              <a:gd name="connsiteY1343" fmla="*/ 1013930 h 3357943"/>
              <a:gd name="connsiteX1344" fmla="*/ 8710287 w 10608962"/>
              <a:gd name="connsiteY1344" fmla="*/ 837671 h 3357943"/>
              <a:gd name="connsiteX1345" fmla="*/ 8860165 w 10608962"/>
              <a:gd name="connsiteY1345" fmla="*/ 687793 h 3357943"/>
              <a:gd name="connsiteX1346" fmla="*/ 8934650 w 10608962"/>
              <a:gd name="connsiteY1346" fmla="*/ 709515 h 3357943"/>
              <a:gd name="connsiteX1347" fmla="*/ 9062806 w 10608962"/>
              <a:gd name="connsiteY1347" fmla="*/ 837671 h 3357943"/>
              <a:gd name="connsiteX1348" fmla="*/ 8693103 w 10608962"/>
              <a:gd name="connsiteY1348" fmla="*/ 820426 h 3357943"/>
              <a:gd name="connsiteX1349" fmla="*/ 8516844 w 10608962"/>
              <a:gd name="connsiteY1349" fmla="*/ 644167 h 3357943"/>
              <a:gd name="connsiteX1350" fmla="*/ 8560591 w 10608962"/>
              <a:gd name="connsiteY1350" fmla="*/ 600419 h 3357943"/>
              <a:gd name="connsiteX1351" fmla="*/ 8833481 w 10608962"/>
              <a:gd name="connsiteY1351" fmla="*/ 679987 h 3357943"/>
              <a:gd name="connsiteX1352" fmla="*/ 8693043 w 10608962"/>
              <a:gd name="connsiteY1352" fmla="*/ 820426 h 3357943"/>
              <a:gd name="connsiteX1353" fmla="*/ 8499598 w 10608962"/>
              <a:gd name="connsiteY1353" fmla="*/ 626922 h 3357943"/>
              <a:gd name="connsiteX1354" fmla="*/ 8437094 w 10608962"/>
              <a:gd name="connsiteY1354" fmla="*/ 564417 h 3357943"/>
              <a:gd name="connsiteX1355" fmla="*/ 8533907 w 10608962"/>
              <a:gd name="connsiteY1355" fmla="*/ 592675 h 3357943"/>
              <a:gd name="connsiteX1356" fmla="*/ 8499598 w 10608962"/>
              <a:gd name="connsiteY1356" fmla="*/ 626982 h 3357943"/>
              <a:gd name="connsiteX1357" fmla="*/ 8482354 w 10608962"/>
              <a:gd name="connsiteY1357" fmla="*/ 644167 h 3357943"/>
              <a:gd name="connsiteX1358" fmla="*/ 8306095 w 10608962"/>
              <a:gd name="connsiteY1358" fmla="*/ 820426 h 3357943"/>
              <a:gd name="connsiteX1359" fmla="*/ 8129835 w 10608962"/>
              <a:gd name="connsiteY1359" fmla="*/ 644167 h 3357943"/>
              <a:gd name="connsiteX1360" fmla="*/ 8260956 w 10608962"/>
              <a:gd name="connsiteY1360" fmla="*/ 513046 h 3357943"/>
              <a:gd name="connsiteX1361" fmla="*/ 8388385 w 10608962"/>
              <a:gd name="connsiteY1361" fmla="*/ 550198 h 3357943"/>
              <a:gd name="connsiteX1362" fmla="*/ 8482354 w 10608962"/>
              <a:gd name="connsiteY1362" fmla="*/ 644167 h 3357943"/>
              <a:gd name="connsiteX1363" fmla="*/ 8112651 w 10608962"/>
              <a:gd name="connsiteY1363" fmla="*/ 626922 h 3357943"/>
              <a:gd name="connsiteX1364" fmla="*/ 7936392 w 10608962"/>
              <a:gd name="connsiteY1364" fmla="*/ 450662 h 3357943"/>
              <a:gd name="connsiteX1365" fmla="*/ 7961382 w 10608962"/>
              <a:gd name="connsiteY1365" fmla="*/ 425673 h 3357943"/>
              <a:gd name="connsiteX1366" fmla="*/ 8234272 w 10608962"/>
              <a:gd name="connsiteY1366" fmla="*/ 505241 h 3357943"/>
              <a:gd name="connsiteX1367" fmla="*/ 8112591 w 10608962"/>
              <a:gd name="connsiteY1367" fmla="*/ 626922 h 3357943"/>
              <a:gd name="connsiteX1368" fmla="*/ 7919147 w 10608962"/>
              <a:gd name="connsiteY1368" fmla="*/ 433418 h 3357943"/>
              <a:gd name="connsiteX1369" fmla="*/ 7890829 w 10608962"/>
              <a:gd name="connsiteY1369" fmla="*/ 405100 h 3357943"/>
              <a:gd name="connsiteX1370" fmla="*/ 7934697 w 10608962"/>
              <a:gd name="connsiteY1370" fmla="*/ 417867 h 3357943"/>
              <a:gd name="connsiteX1371" fmla="*/ 7919147 w 10608962"/>
              <a:gd name="connsiteY1371" fmla="*/ 433418 h 3357943"/>
              <a:gd name="connsiteX1372" fmla="*/ 7901903 w 10608962"/>
              <a:gd name="connsiteY1372" fmla="*/ 450662 h 3357943"/>
              <a:gd name="connsiteX1373" fmla="*/ 7725643 w 10608962"/>
              <a:gd name="connsiteY1373" fmla="*/ 626922 h 3357943"/>
              <a:gd name="connsiteX1374" fmla="*/ 7549384 w 10608962"/>
              <a:gd name="connsiteY1374" fmla="*/ 450662 h 3357943"/>
              <a:gd name="connsiteX1375" fmla="*/ 7661747 w 10608962"/>
              <a:gd name="connsiteY1375" fmla="*/ 338299 h 3357943"/>
              <a:gd name="connsiteX1376" fmla="*/ 7842121 w 10608962"/>
              <a:gd name="connsiteY1376" fmla="*/ 390881 h 3357943"/>
              <a:gd name="connsiteX1377" fmla="*/ 7901842 w 10608962"/>
              <a:gd name="connsiteY1377" fmla="*/ 450602 h 3357943"/>
              <a:gd name="connsiteX1378" fmla="*/ 7532199 w 10608962"/>
              <a:gd name="connsiteY1378" fmla="*/ 433418 h 3357943"/>
              <a:gd name="connsiteX1379" fmla="*/ 7355940 w 10608962"/>
              <a:gd name="connsiteY1379" fmla="*/ 257158 h 3357943"/>
              <a:gd name="connsiteX1380" fmla="*/ 7362172 w 10608962"/>
              <a:gd name="connsiteY1380" fmla="*/ 250926 h 3357943"/>
              <a:gd name="connsiteX1381" fmla="*/ 7635062 w 10608962"/>
              <a:gd name="connsiteY1381" fmla="*/ 330494 h 3357943"/>
              <a:gd name="connsiteX1382" fmla="*/ 7532139 w 10608962"/>
              <a:gd name="connsiteY1382" fmla="*/ 433418 h 3357943"/>
              <a:gd name="connsiteX1383" fmla="*/ 7321511 w 10608962"/>
              <a:gd name="connsiteY1383" fmla="*/ 257158 h 3357943"/>
              <a:gd name="connsiteX1384" fmla="*/ 7145252 w 10608962"/>
              <a:gd name="connsiteY1384" fmla="*/ 433418 h 3357943"/>
              <a:gd name="connsiteX1385" fmla="*/ 6968992 w 10608962"/>
              <a:gd name="connsiteY1385" fmla="*/ 257158 h 3357943"/>
              <a:gd name="connsiteX1386" fmla="*/ 7062598 w 10608962"/>
              <a:gd name="connsiteY1386" fmla="*/ 163553 h 3357943"/>
              <a:gd name="connsiteX1387" fmla="*/ 7295977 w 10608962"/>
              <a:gd name="connsiteY1387" fmla="*/ 231624 h 3357943"/>
              <a:gd name="connsiteX1388" fmla="*/ 7321511 w 10608962"/>
              <a:gd name="connsiteY1388" fmla="*/ 257158 h 3357943"/>
              <a:gd name="connsiteX1389" fmla="*/ 7128007 w 10608962"/>
              <a:gd name="connsiteY1389" fmla="*/ 450662 h 3357943"/>
              <a:gd name="connsiteX1390" fmla="*/ 6951748 w 10608962"/>
              <a:gd name="connsiteY1390" fmla="*/ 626922 h 3357943"/>
              <a:gd name="connsiteX1391" fmla="*/ 6775488 w 10608962"/>
              <a:gd name="connsiteY1391" fmla="*/ 450662 h 3357943"/>
              <a:gd name="connsiteX1392" fmla="*/ 6951748 w 10608962"/>
              <a:gd name="connsiteY1392" fmla="*/ 274403 h 3357943"/>
              <a:gd name="connsiteX1393" fmla="*/ 7128007 w 10608962"/>
              <a:gd name="connsiteY1393" fmla="*/ 450662 h 3357943"/>
              <a:gd name="connsiteX1394" fmla="*/ 6758304 w 10608962"/>
              <a:gd name="connsiteY1394" fmla="*/ 433418 h 3357943"/>
              <a:gd name="connsiteX1395" fmla="*/ 6582045 w 10608962"/>
              <a:gd name="connsiteY1395" fmla="*/ 257158 h 3357943"/>
              <a:gd name="connsiteX1396" fmla="*/ 6733072 w 10608962"/>
              <a:gd name="connsiteY1396" fmla="*/ 106131 h 3357943"/>
              <a:gd name="connsiteX1397" fmla="*/ 6784443 w 10608962"/>
              <a:gd name="connsiteY1397" fmla="*/ 107038 h 3357943"/>
              <a:gd name="connsiteX1398" fmla="*/ 6934564 w 10608962"/>
              <a:gd name="connsiteY1398" fmla="*/ 257158 h 3357943"/>
              <a:gd name="connsiteX1399" fmla="*/ 6758304 w 10608962"/>
              <a:gd name="connsiteY1399" fmla="*/ 433418 h 3357943"/>
              <a:gd name="connsiteX1400" fmla="*/ 6564800 w 10608962"/>
              <a:gd name="connsiteY1400" fmla="*/ 239914 h 3357943"/>
              <a:gd name="connsiteX1401" fmla="*/ 6425572 w 10608962"/>
              <a:gd name="connsiteY1401" fmla="*/ 100685 h 3357943"/>
              <a:gd name="connsiteX1402" fmla="*/ 6699188 w 10608962"/>
              <a:gd name="connsiteY1402" fmla="*/ 105526 h 3357943"/>
              <a:gd name="connsiteX1403" fmla="*/ 6564800 w 10608962"/>
              <a:gd name="connsiteY1403" fmla="*/ 239914 h 3357943"/>
              <a:gd name="connsiteX1404" fmla="*/ 6547555 w 10608962"/>
              <a:gd name="connsiteY1404" fmla="*/ 257158 h 3357943"/>
              <a:gd name="connsiteX1405" fmla="*/ 6371296 w 10608962"/>
              <a:gd name="connsiteY1405" fmla="*/ 433418 h 3357943"/>
              <a:gd name="connsiteX1406" fmla="*/ 6195036 w 10608962"/>
              <a:gd name="connsiteY1406" fmla="*/ 257158 h 3357943"/>
              <a:gd name="connsiteX1407" fmla="*/ 6352780 w 10608962"/>
              <a:gd name="connsiteY1407" fmla="*/ 99414 h 3357943"/>
              <a:gd name="connsiteX1408" fmla="*/ 6390416 w 10608962"/>
              <a:gd name="connsiteY1408" fmla="*/ 100080 h 3357943"/>
              <a:gd name="connsiteX1409" fmla="*/ 6547494 w 10608962"/>
              <a:gd name="connsiteY1409" fmla="*/ 257158 h 3357943"/>
              <a:gd name="connsiteX1410" fmla="*/ 6177852 w 10608962"/>
              <a:gd name="connsiteY1410" fmla="*/ 239914 h 3357943"/>
              <a:gd name="connsiteX1411" fmla="*/ 6031665 w 10608962"/>
              <a:gd name="connsiteY1411" fmla="*/ 93727 h 3357943"/>
              <a:gd name="connsiteX1412" fmla="*/ 6319017 w 10608962"/>
              <a:gd name="connsiteY1412" fmla="*/ 98809 h 3357943"/>
              <a:gd name="connsiteX1413" fmla="*/ 6177913 w 10608962"/>
              <a:gd name="connsiteY1413" fmla="*/ 239914 h 3357943"/>
              <a:gd name="connsiteX1414" fmla="*/ 6160607 w 10608962"/>
              <a:gd name="connsiteY1414" fmla="*/ 257158 h 3357943"/>
              <a:gd name="connsiteX1415" fmla="*/ 5984348 w 10608962"/>
              <a:gd name="connsiteY1415" fmla="*/ 433418 h 3357943"/>
              <a:gd name="connsiteX1416" fmla="*/ 5808089 w 10608962"/>
              <a:gd name="connsiteY1416" fmla="*/ 257158 h 3357943"/>
              <a:gd name="connsiteX1417" fmla="*/ 5972549 w 10608962"/>
              <a:gd name="connsiteY1417" fmla="*/ 92638 h 3357943"/>
              <a:gd name="connsiteX1418" fmla="*/ 5996510 w 10608962"/>
              <a:gd name="connsiteY1418" fmla="*/ 93061 h 3357943"/>
              <a:gd name="connsiteX1419" fmla="*/ 6160547 w 10608962"/>
              <a:gd name="connsiteY1419" fmla="*/ 257098 h 3357943"/>
              <a:gd name="connsiteX1420" fmla="*/ 5790905 w 10608962"/>
              <a:gd name="connsiteY1420" fmla="*/ 239914 h 3357943"/>
              <a:gd name="connsiteX1421" fmla="*/ 5637698 w 10608962"/>
              <a:gd name="connsiteY1421" fmla="*/ 86708 h 3357943"/>
              <a:gd name="connsiteX1422" fmla="*/ 5938785 w 10608962"/>
              <a:gd name="connsiteY1422" fmla="*/ 92033 h 3357943"/>
              <a:gd name="connsiteX1423" fmla="*/ 5790905 w 10608962"/>
              <a:gd name="connsiteY1423" fmla="*/ 239914 h 3357943"/>
              <a:gd name="connsiteX1424" fmla="*/ 5403956 w 10608962"/>
              <a:gd name="connsiteY1424" fmla="*/ 239914 h 3357943"/>
              <a:gd name="connsiteX1425" fmla="*/ 5243792 w 10608962"/>
              <a:gd name="connsiteY1425" fmla="*/ 79749 h 3357943"/>
              <a:gd name="connsiteX1426" fmla="*/ 5558554 w 10608962"/>
              <a:gd name="connsiteY1426" fmla="*/ 85316 h 3357943"/>
              <a:gd name="connsiteX1427" fmla="*/ 5403956 w 10608962"/>
              <a:gd name="connsiteY1427" fmla="*/ 239914 h 3357943"/>
              <a:gd name="connsiteX1428" fmla="*/ 5017009 w 10608962"/>
              <a:gd name="connsiteY1428" fmla="*/ 239914 h 3357943"/>
              <a:gd name="connsiteX1429" fmla="*/ 4849826 w 10608962"/>
              <a:gd name="connsiteY1429" fmla="*/ 72731 h 3357943"/>
              <a:gd name="connsiteX1430" fmla="*/ 5178323 w 10608962"/>
              <a:gd name="connsiteY1430" fmla="*/ 78539 h 3357943"/>
              <a:gd name="connsiteX1431" fmla="*/ 5017009 w 10608962"/>
              <a:gd name="connsiteY1431" fmla="*/ 239914 h 3357943"/>
              <a:gd name="connsiteX1432" fmla="*/ 4630061 w 10608962"/>
              <a:gd name="connsiteY1432" fmla="*/ 239914 h 3357943"/>
              <a:gd name="connsiteX1433" fmla="*/ 4455920 w 10608962"/>
              <a:gd name="connsiteY1433" fmla="*/ 65772 h 3357943"/>
              <a:gd name="connsiteX1434" fmla="*/ 4798152 w 10608962"/>
              <a:gd name="connsiteY1434" fmla="*/ 71823 h 3357943"/>
              <a:gd name="connsiteX1435" fmla="*/ 4630061 w 10608962"/>
              <a:gd name="connsiteY1435" fmla="*/ 239914 h 3357943"/>
              <a:gd name="connsiteX1436" fmla="*/ 4243113 w 10608962"/>
              <a:gd name="connsiteY1436" fmla="*/ 239914 h 3357943"/>
              <a:gd name="connsiteX1437" fmla="*/ 4066854 w 10608962"/>
              <a:gd name="connsiteY1437" fmla="*/ 63654 h 3357943"/>
              <a:gd name="connsiteX1438" fmla="*/ 4071574 w 10608962"/>
              <a:gd name="connsiteY1438" fmla="*/ 58935 h 3357943"/>
              <a:gd name="connsiteX1439" fmla="*/ 4417921 w 10608962"/>
              <a:gd name="connsiteY1439" fmla="*/ 65107 h 3357943"/>
              <a:gd name="connsiteX1440" fmla="*/ 4243113 w 10608962"/>
              <a:gd name="connsiteY1440" fmla="*/ 239914 h 3357943"/>
              <a:gd name="connsiteX1441" fmla="*/ 4032425 w 10608962"/>
              <a:gd name="connsiteY1441" fmla="*/ 63654 h 3357943"/>
              <a:gd name="connsiteX1442" fmla="*/ 3856166 w 10608962"/>
              <a:gd name="connsiteY1442" fmla="*/ 239914 h 3357943"/>
              <a:gd name="connsiteX1443" fmla="*/ 3679906 w 10608962"/>
              <a:gd name="connsiteY1443" fmla="*/ 63654 h 3357943"/>
              <a:gd name="connsiteX1444" fmla="*/ 3691403 w 10608962"/>
              <a:gd name="connsiteY1444" fmla="*/ 52158 h 3357943"/>
              <a:gd name="connsiteX1445" fmla="*/ 4026919 w 10608962"/>
              <a:gd name="connsiteY1445" fmla="*/ 58087 h 3357943"/>
              <a:gd name="connsiteX1446" fmla="*/ 4032425 w 10608962"/>
              <a:gd name="connsiteY1446" fmla="*/ 63594 h 3357943"/>
              <a:gd name="connsiteX1447" fmla="*/ 3645477 w 10608962"/>
              <a:gd name="connsiteY1447" fmla="*/ 63654 h 3357943"/>
              <a:gd name="connsiteX1448" fmla="*/ 3469218 w 10608962"/>
              <a:gd name="connsiteY1448" fmla="*/ 239914 h 3357943"/>
              <a:gd name="connsiteX1449" fmla="*/ 3292959 w 10608962"/>
              <a:gd name="connsiteY1449" fmla="*/ 63654 h 3357943"/>
              <a:gd name="connsiteX1450" fmla="*/ 3311171 w 10608962"/>
              <a:gd name="connsiteY1450" fmla="*/ 45441 h 3357943"/>
              <a:gd name="connsiteX1451" fmla="*/ 3632952 w 10608962"/>
              <a:gd name="connsiteY1451" fmla="*/ 51129 h 3357943"/>
              <a:gd name="connsiteX1452" fmla="*/ 3645477 w 10608962"/>
              <a:gd name="connsiteY1452" fmla="*/ 63654 h 3357943"/>
              <a:gd name="connsiteX1453" fmla="*/ 3275774 w 10608962"/>
              <a:gd name="connsiteY1453" fmla="*/ 46409 h 3357943"/>
              <a:gd name="connsiteX1454" fmla="*/ 3274140 w 10608962"/>
              <a:gd name="connsiteY1454" fmla="*/ 44776 h 3357943"/>
              <a:gd name="connsiteX1455" fmla="*/ 3277348 w 10608962"/>
              <a:gd name="connsiteY1455" fmla="*/ 44776 h 3357943"/>
              <a:gd name="connsiteX1456" fmla="*/ 3275774 w 10608962"/>
              <a:gd name="connsiteY1456" fmla="*/ 46409 h 3357943"/>
              <a:gd name="connsiteX1457" fmla="*/ 3258530 w 10608962"/>
              <a:gd name="connsiteY1457" fmla="*/ 63654 h 3357943"/>
              <a:gd name="connsiteX1458" fmla="*/ 3082270 w 10608962"/>
              <a:gd name="connsiteY1458" fmla="*/ 239914 h 3357943"/>
              <a:gd name="connsiteX1459" fmla="*/ 2906011 w 10608962"/>
              <a:gd name="connsiteY1459" fmla="*/ 63654 h 3357943"/>
              <a:gd name="connsiteX1460" fmla="*/ 2930940 w 10608962"/>
              <a:gd name="connsiteY1460" fmla="*/ 38725 h 3357943"/>
              <a:gd name="connsiteX1461" fmla="*/ 3238985 w 10608962"/>
              <a:gd name="connsiteY1461" fmla="*/ 44171 h 3357943"/>
              <a:gd name="connsiteX1462" fmla="*/ 3258469 w 10608962"/>
              <a:gd name="connsiteY1462" fmla="*/ 63654 h 3357943"/>
              <a:gd name="connsiteX1463" fmla="*/ 3065025 w 10608962"/>
              <a:gd name="connsiteY1463" fmla="*/ 257158 h 3357943"/>
              <a:gd name="connsiteX1464" fmla="*/ 2888766 w 10608962"/>
              <a:gd name="connsiteY1464" fmla="*/ 433418 h 3357943"/>
              <a:gd name="connsiteX1465" fmla="*/ 2712507 w 10608962"/>
              <a:gd name="connsiteY1465" fmla="*/ 257158 h 3357943"/>
              <a:gd name="connsiteX1466" fmla="*/ 2888766 w 10608962"/>
              <a:gd name="connsiteY1466" fmla="*/ 80899 h 3357943"/>
              <a:gd name="connsiteX1467" fmla="*/ 3065025 w 10608962"/>
              <a:gd name="connsiteY1467" fmla="*/ 257158 h 3357943"/>
              <a:gd name="connsiteX1468" fmla="*/ 2880174 w 10608962"/>
              <a:gd name="connsiteY1468" fmla="*/ 37817 h 3357943"/>
              <a:gd name="connsiteX1469" fmla="*/ 2897116 w 10608962"/>
              <a:gd name="connsiteY1469" fmla="*/ 38120 h 3357943"/>
              <a:gd name="connsiteX1470" fmla="*/ 2888766 w 10608962"/>
              <a:gd name="connsiteY1470" fmla="*/ 46470 h 3357943"/>
              <a:gd name="connsiteX1471" fmla="*/ 2880113 w 10608962"/>
              <a:gd name="connsiteY1471" fmla="*/ 37817 h 3357943"/>
              <a:gd name="connsiteX1472" fmla="*/ 2871582 w 10608962"/>
              <a:gd name="connsiteY1472" fmla="*/ 450602 h 3357943"/>
              <a:gd name="connsiteX1473" fmla="*/ 2695323 w 10608962"/>
              <a:gd name="connsiteY1473" fmla="*/ 626861 h 3357943"/>
              <a:gd name="connsiteX1474" fmla="*/ 2519063 w 10608962"/>
              <a:gd name="connsiteY1474" fmla="*/ 450602 h 3357943"/>
              <a:gd name="connsiteX1475" fmla="*/ 2695323 w 10608962"/>
              <a:gd name="connsiteY1475" fmla="*/ 274343 h 3357943"/>
              <a:gd name="connsiteX1476" fmla="*/ 2871582 w 10608962"/>
              <a:gd name="connsiteY1476" fmla="*/ 450602 h 3357943"/>
              <a:gd name="connsiteX1477" fmla="*/ 2501879 w 10608962"/>
              <a:gd name="connsiteY1477" fmla="*/ 433357 h 3357943"/>
              <a:gd name="connsiteX1478" fmla="*/ 2325619 w 10608962"/>
              <a:gd name="connsiteY1478" fmla="*/ 257098 h 3357943"/>
              <a:gd name="connsiteX1479" fmla="*/ 2363860 w 10608962"/>
              <a:gd name="connsiteY1479" fmla="*/ 218857 h 3357943"/>
              <a:gd name="connsiteX1480" fmla="*/ 2537034 w 10608962"/>
              <a:gd name="connsiteY1480" fmla="*/ 115993 h 3357943"/>
              <a:gd name="connsiteX1481" fmla="*/ 2678138 w 10608962"/>
              <a:gd name="connsiteY1481" fmla="*/ 257098 h 3357943"/>
              <a:gd name="connsiteX1482" fmla="*/ 2501879 w 10608962"/>
              <a:gd name="connsiteY1482" fmla="*/ 433357 h 3357943"/>
              <a:gd name="connsiteX1483" fmla="*/ 2114931 w 10608962"/>
              <a:gd name="connsiteY1483" fmla="*/ 433357 h 3357943"/>
              <a:gd name="connsiteX1484" fmla="*/ 2073120 w 10608962"/>
              <a:gd name="connsiteY1484" fmla="*/ 391546 h 3357943"/>
              <a:gd name="connsiteX1485" fmla="*/ 2278968 w 10608962"/>
              <a:gd name="connsiteY1485" fmla="*/ 269260 h 3357943"/>
              <a:gd name="connsiteX1486" fmla="*/ 2114871 w 10608962"/>
              <a:gd name="connsiteY1486" fmla="*/ 433357 h 3357943"/>
              <a:gd name="connsiteX1487" fmla="*/ 2097686 w 10608962"/>
              <a:gd name="connsiteY1487" fmla="*/ 450602 h 3357943"/>
              <a:gd name="connsiteX1488" fmla="*/ 1921427 w 10608962"/>
              <a:gd name="connsiteY1488" fmla="*/ 626861 h 3357943"/>
              <a:gd name="connsiteX1489" fmla="*/ 1830363 w 10608962"/>
              <a:gd name="connsiteY1489" fmla="*/ 535797 h 3357943"/>
              <a:gd name="connsiteX1490" fmla="*/ 2051519 w 10608962"/>
              <a:gd name="connsiteY1490" fmla="*/ 404435 h 3357943"/>
              <a:gd name="connsiteX1491" fmla="*/ 2097686 w 10608962"/>
              <a:gd name="connsiteY1491" fmla="*/ 450602 h 3357943"/>
              <a:gd name="connsiteX1492" fmla="*/ 1904182 w 10608962"/>
              <a:gd name="connsiteY1492" fmla="*/ 644106 h 3357943"/>
              <a:gd name="connsiteX1493" fmla="*/ 1727923 w 10608962"/>
              <a:gd name="connsiteY1493" fmla="*/ 820366 h 3357943"/>
              <a:gd name="connsiteX1494" fmla="*/ 1587605 w 10608962"/>
              <a:gd name="connsiteY1494" fmla="*/ 680048 h 3357943"/>
              <a:gd name="connsiteX1495" fmla="*/ 1808761 w 10608962"/>
              <a:gd name="connsiteY1495" fmla="*/ 548685 h 3357943"/>
              <a:gd name="connsiteX1496" fmla="*/ 1904243 w 10608962"/>
              <a:gd name="connsiteY1496" fmla="*/ 644167 h 3357943"/>
              <a:gd name="connsiteX1497" fmla="*/ 1710678 w 10608962"/>
              <a:gd name="connsiteY1497" fmla="*/ 837610 h 3357943"/>
              <a:gd name="connsiteX1498" fmla="*/ 1534419 w 10608962"/>
              <a:gd name="connsiteY1498" fmla="*/ 1013870 h 3357943"/>
              <a:gd name="connsiteX1499" fmla="*/ 1358159 w 10608962"/>
              <a:gd name="connsiteY1499" fmla="*/ 837610 h 3357943"/>
              <a:gd name="connsiteX1500" fmla="*/ 1410680 w 10608962"/>
              <a:gd name="connsiteY1500" fmla="*/ 785089 h 3357943"/>
              <a:gd name="connsiteX1501" fmla="*/ 1565943 w 10608962"/>
              <a:gd name="connsiteY1501" fmla="*/ 692876 h 3357943"/>
              <a:gd name="connsiteX1502" fmla="*/ 1710678 w 10608962"/>
              <a:gd name="connsiteY1502" fmla="*/ 837610 h 3357943"/>
              <a:gd name="connsiteX1503" fmla="*/ 1323730 w 10608962"/>
              <a:gd name="connsiteY1503" fmla="*/ 837610 h 3357943"/>
              <a:gd name="connsiteX1504" fmla="*/ 1147471 w 10608962"/>
              <a:gd name="connsiteY1504" fmla="*/ 1013870 h 3357943"/>
              <a:gd name="connsiteX1505" fmla="*/ 1102030 w 10608962"/>
              <a:gd name="connsiteY1505" fmla="*/ 968428 h 3357943"/>
              <a:gd name="connsiteX1506" fmla="*/ 1323186 w 10608962"/>
              <a:gd name="connsiteY1506" fmla="*/ 837066 h 3357943"/>
              <a:gd name="connsiteX1507" fmla="*/ 1323730 w 10608962"/>
              <a:gd name="connsiteY1507" fmla="*/ 837610 h 3357943"/>
              <a:gd name="connsiteX1508" fmla="*/ 1130226 w 10608962"/>
              <a:gd name="connsiteY1508" fmla="*/ 1031114 h 3357943"/>
              <a:gd name="connsiteX1509" fmla="*/ 953967 w 10608962"/>
              <a:gd name="connsiteY1509" fmla="*/ 1207374 h 3357943"/>
              <a:gd name="connsiteX1510" fmla="*/ 859272 w 10608962"/>
              <a:gd name="connsiteY1510" fmla="*/ 1112679 h 3357943"/>
              <a:gd name="connsiteX1511" fmla="*/ 1080428 w 10608962"/>
              <a:gd name="connsiteY1511" fmla="*/ 981316 h 3357943"/>
              <a:gd name="connsiteX1512" fmla="*/ 1130226 w 10608962"/>
              <a:gd name="connsiteY1512" fmla="*/ 1031114 h 3357943"/>
              <a:gd name="connsiteX1513" fmla="*/ 936722 w 10608962"/>
              <a:gd name="connsiteY1513" fmla="*/ 1224619 h 3357943"/>
              <a:gd name="connsiteX1514" fmla="*/ 760463 w 10608962"/>
              <a:gd name="connsiteY1514" fmla="*/ 1400878 h 3357943"/>
              <a:gd name="connsiteX1515" fmla="*/ 616515 w 10608962"/>
              <a:gd name="connsiteY1515" fmla="*/ 1256930 h 3357943"/>
              <a:gd name="connsiteX1516" fmla="*/ 837671 w 10608962"/>
              <a:gd name="connsiteY1516" fmla="*/ 1125567 h 3357943"/>
              <a:gd name="connsiteX1517" fmla="*/ 936783 w 10608962"/>
              <a:gd name="connsiteY1517" fmla="*/ 1224679 h 3357943"/>
              <a:gd name="connsiteX1518" fmla="*/ 743218 w 10608962"/>
              <a:gd name="connsiteY1518" fmla="*/ 1418123 h 3357943"/>
              <a:gd name="connsiteX1519" fmla="*/ 566959 w 10608962"/>
              <a:gd name="connsiteY1519" fmla="*/ 1594382 h 3357943"/>
              <a:gd name="connsiteX1520" fmla="*/ 390699 w 10608962"/>
              <a:gd name="connsiteY1520" fmla="*/ 1418123 h 3357943"/>
              <a:gd name="connsiteX1521" fmla="*/ 457500 w 10608962"/>
              <a:gd name="connsiteY1521" fmla="*/ 1351322 h 3357943"/>
              <a:gd name="connsiteX1522" fmla="*/ 594853 w 10608962"/>
              <a:gd name="connsiteY1522" fmla="*/ 1269757 h 3357943"/>
              <a:gd name="connsiteX1523" fmla="*/ 743218 w 10608962"/>
              <a:gd name="connsiteY1523" fmla="*/ 1418123 h 3357943"/>
              <a:gd name="connsiteX1524" fmla="*/ 356270 w 10608962"/>
              <a:gd name="connsiteY1524" fmla="*/ 1418123 h 3357943"/>
              <a:gd name="connsiteX1525" fmla="*/ 180011 w 10608962"/>
              <a:gd name="connsiteY1525" fmla="*/ 1594382 h 3357943"/>
              <a:gd name="connsiteX1526" fmla="*/ 130939 w 10608962"/>
              <a:gd name="connsiteY1526" fmla="*/ 1545310 h 3357943"/>
              <a:gd name="connsiteX1527" fmla="*/ 352095 w 10608962"/>
              <a:gd name="connsiteY1527" fmla="*/ 1413947 h 3357943"/>
              <a:gd name="connsiteX1528" fmla="*/ 356270 w 10608962"/>
              <a:gd name="connsiteY1528" fmla="*/ 1418123 h 3357943"/>
              <a:gd name="connsiteX1529" fmla="*/ 187514 w 10608962"/>
              <a:gd name="connsiteY1529" fmla="*/ 1636314 h 3357943"/>
              <a:gd name="connsiteX1530" fmla="*/ 177470 w 10608962"/>
              <a:gd name="connsiteY1530" fmla="*/ 1631413 h 3357943"/>
              <a:gd name="connsiteX1531" fmla="*/ 180071 w 10608962"/>
              <a:gd name="connsiteY1531" fmla="*/ 1628811 h 3357943"/>
              <a:gd name="connsiteX1532" fmla="*/ 187514 w 10608962"/>
              <a:gd name="connsiteY1532" fmla="*/ 1636253 h 3357943"/>
              <a:gd name="connsiteX1533" fmla="*/ 197316 w 10608962"/>
              <a:gd name="connsiteY1533" fmla="*/ 1611627 h 3357943"/>
              <a:gd name="connsiteX1534" fmla="*/ 373575 w 10608962"/>
              <a:gd name="connsiteY1534" fmla="*/ 1435367 h 3357943"/>
              <a:gd name="connsiteX1535" fmla="*/ 549835 w 10608962"/>
              <a:gd name="connsiteY1535" fmla="*/ 1611627 h 3357943"/>
              <a:gd name="connsiteX1536" fmla="*/ 414660 w 10608962"/>
              <a:gd name="connsiteY1536" fmla="*/ 1746801 h 3357943"/>
              <a:gd name="connsiteX1537" fmla="*/ 254678 w 10608962"/>
              <a:gd name="connsiteY1537" fmla="*/ 1668988 h 3357943"/>
              <a:gd name="connsiteX1538" fmla="*/ 197316 w 10608962"/>
              <a:gd name="connsiteY1538" fmla="*/ 1611627 h 3357943"/>
              <a:gd name="connsiteX1539" fmla="*/ 567019 w 10608962"/>
              <a:gd name="connsiteY1539" fmla="*/ 1628872 h 3357943"/>
              <a:gd name="connsiteX1540" fmla="*/ 743278 w 10608962"/>
              <a:gd name="connsiteY1540" fmla="*/ 1805131 h 3357943"/>
              <a:gd name="connsiteX1541" fmla="*/ 674965 w 10608962"/>
              <a:gd name="connsiteY1541" fmla="*/ 1873444 h 3357943"/>
              <a:gd name="connsiteX1542" fmla="*/ 437835 w 10608962"/>
              <a:gd name="connsiteY1542" fmla="*/ 1758056 h 3357943"/>
              <a:gd name="connsiteX1543" fmla="*/ 567080 w 10608962"/>
              <a:gd name="connsiteY1543" fmla="*/ 1628872 h 3357943"/>
              <a:gd name="connsiteX1544" fmla="*/ 760523 w 10608962"/>
              <a:gd name="connsiteY1544" fmla="*/ 1822375 h 3357943"/>
              <a:gd name="connsiteX1545" fmla="*/ 936783 w 10608962"/>
              <a:gd name="connsiteY1545" fmla="*/ 1998635 h 3357943"/>
              <a:gd name="connsiteX1546" fmla="*/ 935270 w 10608962"/>
              <a:gd name="connsiteY1546" fmla="*/ 2000148 h 3357943"/>
              <a:gd name="connsiteX1547" fmla="*/ 698140 w 10608962"/>
              <a:gd name="connsiteY1547" fmla="*/ 1884820 h 3357943"/>
              <a:gd name="connsiteX1548" fmla="*/ 760523 w 10608962"/>
              <a:gd name="connsiteY1548" fmla="*/ 1822436 h 3357943"/>
              <a:gd name="connsiteX1549" fmla="*/ 971212 w 10608962"/>
              <a:gd name="connsiteY1549" fmla="*/ 1998635 h 3357943"/>
              <a:gd name="connsiteX1550" fmla="*/ 1147471 w 10608962"/>
              <a:gd name="connsiteY1550" fmla="*/ 1822375 h 3357943"/>
              <a:gd name="connsiteX1551" fmla="*/ 1323730 w 10608962"/>
              <a:gd name="connsiteY1551" fmla="*/ 1998635 h 3357943"/>
              <a:gd name="connsiteX1552" fmla="*/ 1195575 w 10608962"/>
              <a:gd name="connsiteY1552" fmla="*/ 2126791 h 3357943"/>
              <a:gd name="connsiteX1553" fmla="*/ 1008182 w 10608962"/>
              <a:gd name="connsiteY1553" fmla="*/ 2035605 h 3357943"/>
              <a:gd name="connsiteX1554" fmla="*/ 971212 w 10608962"/>
              <a:gd name="connsiteY1554" fmla="*/ 1998635 h 3357943"/>
              <a:gd name="connsiteX1555" fmla="*/ 1340915 w 10608962"/>
              <a:gd name="connsiteY1555" fmla="*/ 2015879 h 3357943"/>
              <a:gd name="connsiteX1556" fmla="*/ 1517174 w 10608962"/>
              <a:gd name="connsiteY1556" fmla="*/ 2192139 h 3357943"/>
              <a:gd name="connsiteX1557" fmla="*/ 1455879 w 10608962"/>
              <a:gd name="connsiteY1557" fmla="*/ 2253433 h 3357943"/>
              <a:gd name="connsiteX1558" fmla="*/ 1218749 w 10608962"/>
              <a:gd name="connsiteY1558" fmla="*/ 2138105 h 3357943"/>
              <a:gd name="connsiteX1559" fmla="*/ 1340915 w 10608962"/>
              <a:gd name="connsiteY1559" fmla="*/ 2015940 h 3357943"/>
              <a:gd name="connsiteX1560" fmla="*/ 1534419 w 10608962"/>
              <a:gd name="connsiteY1560" fmla="*/ 2209384 h 3357943"/>
              <a:gd name="connsiteX1561" fmla="*/ 1694644 w 10608962"/>
              <a:gd name="connsiteY1561" fmla="*/ 2369609 h 3357943"/>
              <a:gd name="connsiteX1562" fmla="*/ 1479115 w 10608962"/>
              <a:gd name="connsiteY1562" fmla="*/ 2264748 h 3357943"/>
              <a:gd name="connsiteX1563" fmla="*/ 1534479 w 10608962"/>
              <a:gd name="connsiteY1563" fmla="*/ 2209384 h 3357943"/>
              <a:gd name="connsiteX1564" fmla="*/ 1745107 w 10608962"/>
              <a:gd name="connsiteY1564" fmla="*/ 2385643 h 3357943"/>
              <a:gd name="connsiteX1565" fmla="*/ 1921366 w 10608962"/>
              <a:gd name="connsiteY1565" fmla="*/ 2209384 h 3357943"/>
              <a:gd name="connsiteX1566" fmla="*/ 2097626 w 10608962"/>
              <a:gd name="connsiteY1566" fmla="*/ 2385643 h 3357943"/>
              <a:gd name="connsiteX1567" fmla="*/ 1976550 w 10608962"/>
              <a:gd name="connsiteY1567" fmla="*/ 2506719 h 3357943"/>
              <a:gd name="connsiteX1568" fmla="*/ 1761747 w 10608962"/>
              <a:gd name="connsiteY1568" fmla="*/ 2402222 h 3357943"/>
              <a:gd name="connsiteX1569" fmla="*/ 1745167 w 10608962"/>
              <a:gd name="connsiteY1569" fmla="*/ 2385643 h 3357943"/>
              <a:gd name="connsiteX1570" fmla="*/ 2114810 w 10608962"/>
              <a:gd name="connsiteY1570" fmla="*/ 2402888 h 3357943"/>
              <a:gd name="connsiteX1571" fmla="*/ 2291070 w 10608962"/>
              <a:gd name="connsiteY1571" fmla="*/ 2579147 h 3357943"/>
              <a:gd name="connsiteX1572" fmla="*/ 2236794 w 10608962"/>
              <a:gd name="connsiteY1572" fmla="*/ 2633423 h 3357943"/>
              <a:gd name="connsiteX1573" fmla="*/ 1999663 w 10608962"/>
              <a:gd name="connsiteY1573" fmla="*/ 2518034 h 3357943"/>
              <a:gd name="connsiteX1574" fmla="*/ 2114810 w 10608962"/>
              <a:gd name="connsiteY1574" fmla="*/ 2402888 h 3357943"/>
              <a:gd name="connsiteX1575" fmla="*/ 2308314 w 10608962"/>
              <a:gd name="connsiteY1575" fmla="*/ 2596392 h 3357943"/>
              <a:gd name="connsiteX1576" fmla="*/ 2448148 w 10608962"/>
              <a:gd name="connsiteY1576" fmla="*/ 2736226 h 3357943"/>
              <a:gd name="connsiteX1577" fmla="*/ 2260029 w 10608962"/>
              <a:gd name="connsiteY1577" fmla="*/ 2644677 h 3357943"/>
              <a:gd name="connsiteX1578" fmla="*/ 2308314 w 10608962"/>
              <a:gd name="connsiteY1578" fmla="*/ 2596392 h 3357943"/>
              <a:gd name="connsiteX1579" fmla="*/ 2695262 w 10608962"/>
              <a:gd name="connsiteY1579" fmla="*/ 2596392 h 3357943"/>
              <a:gd name="connsiteX1580" fmla="*/ 2871521 w 10608962"/>
              <a:gd name="connsiteY1580" fmla="*/ 2772652 h 3357943"/>
              <a:gd name="connsiteX1581" fmla="*/ 2757464 w 10608962"/>
              <a:gd name="connsiteY1581" fmla="*/ 2886709 h 3357943"/>
              <a:gd name="connsiteX1582" fmla="*/ 2520334 w 10608962"/>
              <a:gd name="connsiteY1582" fmla="*/ 2771320 h 3357943"/>
              <a:gd name="connsiteX1583" fmla="*/ 2695262 w 10608962"/>
              <a:gd name="connsiteY1583" fmla="*/ 2596392 h 3357943"/>
              <a:gd name="connsiteX1584" fmla="*/ 2888766 w 10608962"/>
              <a:gd name="connsiteY1584" fmla="*/ 2789896 h 3357943"/>
              <a:gd name="connsiteX1585" fmla="*/ 3065025 w 10608962"/>
              <a:gd name="connsiteY1585" fmla="*/ 2966156 h 3357943"/>
              <a:gd name="connsiteX1586" fmla="*/ 3017829 w 10608962"/>
              <a:gd name="connsiteY1586" fmla="*/ 3013351 h 3357943"/>
              <a:gd name="connsiteX1587" fmla="*/ 2780699 w 10608962"/>
              <a:gd name="connsiteY1587" fmla="*/ 2897963 h 3357943"/>
              <a:gd name="connsiteX1588" fmla="*/ 2888827 w 10608962"/>
              <a:gd name="connsiteY1588" fmla="*/ 2789836 h 3357943"/>
              <a:gd name="connsiteX1589" fmla="*/ 3082270 w 10608962"/>
              <a:gd name="connsiteY1589" fmla="*/ 2983400 h 3357943"/>
              <a:gd name="connsiteX1590" fmla="*/ 3201713 w 10608962"/>
              <a:gd name="connsiteY1590" fmla="*/ 3102843 h 3357943"/>
              <a:gd name="connsiteX1591" fmla="*/ 3041004 w 10608962"/>
              <a:gd name="connsiteY1591" fmla="*/ 3024666 h 3357943"/>
              <a:gd name="connsiteX1592" fmla="*/ 3082270 w 10608962"/>
              <a:gd name="connsiteY1592" fmla="*/ 2983400 h 3357943"/>
              <a:gd name="connsiteX1593" fmla="*/ 3099515 w 10608962"/>
              <a:gd name="connsiteY1593" fmla="*/ 2966156 h 3357943"/>
              <a:gd name="connsiteX1594" fmla="*/ 3275774 w 10608962"/>
              <a:gd name="connsiteY1594" fmla="*/ 2789896 h 3357943"/>
              <a:gd name="connsiteX1595" fmla="*/ 3452034 w 10608962"/>
              <a:gd name="connsiteY1595" fmla="*/ 2966156 h 3357943"/>
              <a:gd name="connsiteX1596" fmla="*/ 3278195 w 10608962"/>
              <a:gd name="connsiteY1596" fmla="*/ 3139995 h 3357943"/>
              <a:gd name="connsiteX1597" fmla="*/ 3268876 w 10608962"/>
              <a:gd name="connsiteY1597" fmla="*/ 3135457 h 3357943"/>
              <a:gd name="connsiteX1598" fmla="*/ 3099515 w 10608962"/>
              <a:gd name="connsiteY1598" fmla="*/ 2966095 h 3357943"/>
              <a:gd name="connsiteX1599" fmla="*/ 3469218 w 10608962"/>
              <a:gd name="connsiteY1599" fmla="*/ 2983400 h 3357943"/>
              <a:gd name="connsiteX1600" fmla="*/ 3645477 w 10608962"/>
              <a:gd name="connsiteY1600" fmla="*/ 3159660 h 3357943"/>
              <a:gd name="connsiteX1601" fmla="*/ 3538439 w 10608962"/>
              <a:gd name="connsiteY1601" fmla="*/ 3266698 h 3357943"/>
              <a:gd name="connsiteX1602" fmla="*/ 3301308 w 10608962"/>
              <a:gd name="connsiteY1602" fmla="*/ 3151370 h 3357943"/>
              <a:gd name="connsiteX1603" fmla="*/ 3469218 w 10608962"/>
              <a:gd name="connsiteY1603" fmla="*/ 2983461 h 3357943"/>
              <a:gd name="connsiteX1604" fmla="*/ 3486463 w 10608962"/>
              <a:gd name="connsiteY1604" fmla="*/ 2966156 h 3357943"/>
              <a:gd name="connsiteX1605" fmla="*/ 3662722 w 10608962"/>
              <a:gd name="connsiteY1605" fmla="*/ 2789896 h 3357943"/>
              <a:gd name="connsiteX1606" fmla="*/ 3838982 w 10608962"/>
              <a:gd name="connsiteY1606" fmla="*/ 2966156 h 3357943"/>
              <a:gd name="connsiteX1607" fmla="*/ 3662722 w 10608962"/>
              <a:gd name="connsiteY1607" fmla="*/ 3142415 h 3357943"/>
              <a:gd name="connsiteX1608" fmla="*/ 3486463 w 10608962"/>
              <a:gd name="connsiteY1608" fmla="*/ 2966156 h 3357943"/>
              <a:gd name="connsiteX1609" fmla="*/ 3856166 w 10608962"/>
              <a:gd name="connsiteY1609" fmla="*/ 2983400 h 3357943"/>
              <a:gd name="connsiteX1610" fmla="*/ 4032425 w 10608962"/>
              <a:gd name="connsiteY1610" fmla="*/ 3159660 h 3357943"/>
              <a:gd name="connsiteX1611" fmla="*/ 3885815 w 10608962"/>
              <a:gd name="connsiteY1611" fmla="*/ 3306270 h 3357943"/>
              <a:gd name="connsiteX1612" fmla="*/ 3830631 w 10608962"/>
              <a:gd name="connsiteY1612" fmla="*/ 3310324 h 3357943"/>
              <a:gd name="connsiteX1613" fmla="*/ 3679967 w 10608962"/>
              <a:gd name="connsiteY1613" fmla="*/ 3159660 h 3357943"/>
              <a:gd name="connsiteX1614" fmla="*/ 3856226 w 10608962"/>
              <a:gd name="connsiteY1614" fmla="*/ 2983400 h 3357943"/>
              <a:gd name="connsiteX1615" fmla="*/ 4049670 w 10608962"/>
              <a:gd name="connsiteY1615" fmla="*/ 3176904 h 3357943"/>
              <a:gd name="connsiteX1616" fmla="*/ 4159007 w 10608962"/>
              <a:gd name="connsiteY1616" fmla="*/ 3286242 h 3357943"/>
              <a:gd name="connsiteX1617" fmla="*/ 3922966 w 10608962"/>
              <a:gd name="connsiteY1617" fmla="*/ 3303547 h 3357943"/>
              <a:gd name="connsiteX1618" fmla="*/ 4049609 w 10608962"/>
              <a:gd name="connsiteY1618" fmla="*/ 3176904 h 3357943"/>
              <a:gd name="connsiteX1619" fmla="*/ 4066915 w 10608962"/>
              <a:gd name="connsiteY1619" fmla="*/ 3159660 h 3357943"/>
              <a:gd name="connsiteX1620" fmla="*/ 4243174 w 10608962"/>
              <a:gd name="connsiteY1620" fmla="*/ 2983400 h 3357943"/>
              <a:gd name="connsiteX1621" fmla="*/ 4419433 w 10608962"/>
              <a:gd name="connsiteY1621" fmla="*/ 3159660 h 3357943"/>
              <a:gd name="connsiteX1622" fmla="*/ 4303440 w 10608962"/>
              <a:gd name="connsiteY1622" fmla="*/ 3275653 h 3357943"/>
              <a:gd name="connsiteX1623" fmla="*/ 4191198 w 10608962"/>
              <a:gd name="connsiteY1623" fmla="*/ 3283882 h 3357943"/>
              <a:gd name="connsiteX1624" fmla="*/ 4066975 w 10608962"/>
              <a:gd name="connsiteY1624" fmla="*/ 3159660 h 3357943"/>
              <a:gd name="connsiteX1625" fmla="*/ 4436617 w 10608962"/>
              <a:gd name="connsiteY1625" fmla="*/ 3176904 h 3357943"/>
              <a:gd name="connsiteX1626" fmla="*/ 4519574 w 10608962"/>
              <a:gd name="connsiteY1626" fmla="*/ 3259860 h 3357943"/>
              <a:gd name="connsiteX1627" fmla="*/ 4340592 w 10608962"/>
              <a:gd name="connsiteY1627" fmla="*/ 3272991 h 3357943"/>
              <a:gd name="connsiteX1628" fmla="*/ 4436678 w 10608962"/>
              <a:gd name="connsiteY1628" fmla="*/ 3176904 h 3357943"/>
              <a:gd name="connsiteX1629" fmla="*/ 4453862 w 10608962"/>
              <a:gd name="connsiteY1629" fmla="*/ 3159660 h 3357943"/>
              <a:gd name="connsiteX1630" fmla="*/ 4630121 w 10608962"/>
              <a:gd name="connsiteY1630" fmla="*/ 2983400 h 3357943"/>
              <a:gd name="connsiteX1631" fmla="*/ 4806381 w 10608962"/>
              <a:gd name="connsiteY1631" fmla="*/ 3159660 h 3357943"/>
              <a:gd name="connsiteX1632" fmla="*/ 4720944 w 10608962"/>
              <a:gd name="connsiteY1632" fmla="*/ 3245097 h 3357943"/>
              <a:gd name="connsiteX1633" fmla="*/ 4551704 w 10608962"/>
              <a:gd name="connsiteY1633" fmla="*/ 3257501 h 3357943"/>
              <a:gd name="connsiteX1634" fmla="*/ 4453862 w 10608962"/>
              <a:gd name="connsiteY1634" fmla="*/ 3159660 h 3357943"/>
              <a:gd name="connsiteX1635" fmla="*/ 4823566 w 10608962"/>
              <a:gd name="connsiteY1635" fmla="*/ 3176904 h 3357943"/>
              <a:gd name="connsiteX1636" fmla="*/ 4880080 w 10608962"/>
              <a:gd name="connsiteY1636" fmla="*/ 3233418 h 3357943"/>
              <a:gd name="connsiteX1637" fmla="*/ 4758096 w 10608962"/>
              <a:gd name="connsiteY1637" fmla="*/ 3242374 h 3357943"/>
              <a:gd name="connsiteX1638" fmla="*/ 4823566 w 10608962"/>
              <a:gd name="connsiteY1638" fmla="*/ 3176904 h 3357943"/>
              <a:gd name="connsiteX1639" fmla="*/ 4840810 w 10608962"/>
              <a:gd name="connsiteY1639" fmla="*/ 3159660 h 3357943"/>
              <a:gd name="connsiteX1640" fmla="*/ 5017070 w 10608962"/>
              <a:gd name="connsiteY1640" fmla="*/ 2983400 h 3357943"/>
              <a:gd name="connsiteX1641" fmla="*/ 5193329 w 10608962"/>
              <a:gd name="connsiteY1641" fmla="*/ 3159660 h 3357943"/>
              <a:gd name="connsiteX1642" fmla="*/ 5138509 w 10608962"/>
              <a:gd name="connsiteY1642" fmla="*/ 3214479 h 3357943"/>
              <a:gd name="connsiteX1643" fmla="*/ 4912270 w 10608962"/>
              <a:gd name="connsiteY1643" fmla="*/ 3231059 h 3357943"/>
              <a:gd name="connsiteX1644" fmla="*/ 4840871 w 10608962"/>
              <a:gd name="connsiteY1644" fmla="*/ 3159660 h 3357943"/>
              <a:gd name="connsiteX1645" fmla="*/ 5210513 w 10608962"/>
              <a:gd name="connsiteY1645" fmla="*/ 3176904 h 3357943"/>
              <a:gd name="connsiteX1646" fmla="*/ 5240646 w 10608962"/>
              <a:gd name="connsiteY1646" fmla="*/ 3207037 h 3357943"/>
              <a:gd name="connsiteX1647" fmla="*/ 5175660 w 10608962"/>
              <a:gd name="connsiteY1647" fmla="*/ 3211817 h 3357943"/>
              <a:gd name="connsiteX1648" fmla="*/ 5210513 w 10608962"/>
              <a:gd name="connsiteY1648" fmla="*/ 3176965 h 3357943"/>
              <a:gd name="connsiteX1649" fmla="*/ 5227758 w 10608962"/>
              <a:gd name="connsiteY1649" fmla="*/ 3159660 h 3357943"/>
              <a:gd name="connsiteX1650" fmla="*/ 5404017 w 10608962"/>
              <a:gd name="connsiteY1650" fmla="*/ 2983400 h 3357943"/>
              <a:gd name="connsiteX1651" fmla="*/ 5580276 w 10608962"/>
              <a:gd name="connsiteY1651" fmla="*/ 3159660 h 3357943"/>
              <a:gd name="connsiteX1652" fmla="*/ 5556073 w 10608962"/>
              <a:gd name="connsiteY1652" fmla="*/ 3183863 h 3357943"/>
              <a:gd name="connsiteX1653" fmla="*/ 5272776 w 10608962"/>
              <a:gd name="connsiteY1653" fmla="*/ 3204617 h 3357943"/>
              <a:gd name="connsiteX1654" fmla="*/ 5227818 w 10608962"/>
              <a:gd name="connsiteY1654" fmla="*/ 3159660 h 3357943"/>
              <a:gd name="connsiteX1655" fmla="*/ 5597460 w 10608962"/>
              <a:gd name="connsiteY1655" fmla="*/ 3176904 h 3357943"/>
              <a:gd name="connsiteX1656" fmla="*/ 5601152 w 10608962"/>
              <a:gd name="connsiteY1656" fmla="*/ 3180595 h 3357943"/>
              <a:gd name="connsiteX1657" fmla="*/ 5593225 w 10608962"/>
              <a:gd name="connsiteY1657" fmla="*/ 3181200 h 3357943"/>
              <a:gd name="connsiteX1658" fmla="*/ 5597460 w 10608962"/>
              <a:gd name="connsiteY1658" fmla="*/ 3176965 h 3357943"/>
              <a:gd name="connsiteX1659" fmla="*/ 5614706 w 10608962"/>
              <a:gd name="connsiteY1659" fmla="*/ 3159660 h 3357943"/>
              <a:gd name="connsiteX1660" fmla="*/ 5790965 w 10608962"/>
              <a:gd name="connsiteY1660" fmla="*/ 2983400 h 3357943"/>
              <a:gd name="connsiteX1661" fmla="*/ 5961718 w 10608962"/>
              <a:gd name="connsiteY1661" fmla="*/ 3154153 h 3357943"/>
              <a:gd name="connsiteX1662" fmla="*/ 5633281 w 10608962"/>
              <a:gd name="connsiteY1662" fmla="*/ 3178235 h 3357943"/>
              <a:gd name="connsiteX1663" fmla="*/ 5614706 w 10608962"/>
              <a:gd name="connsiteY1663" fmla="*/ 3159660 h 3357943"/>
              <a:gd name="connsiteX1664" fmla="*/ 6177913 w 10608962"/>
              <a:gd name="connsiteY1664" fmla="*/ 2983400 h 3357943"/>
              <a:gd name="connsiteX1665" fmla="*/ 6322224 w 10608962"/>
              <a:gd name="connsiteY1665" fmla="*/ 3127711 h 3357943"/>
              <a:gd name="connsiteX1666" fmla="*/ 6010790 w 10608962"/>
              <a:gd name="connsiteY1666" fmla="*/ 3150523 h 3357943"/>
              <a:gd name="connsiteX1667" fmla="*/ 6177913 w 10608962"/>
              <a:gd name="connsiteY1667" fmla="*/ 2983400 h 3357943"/>
              <a:gd name="connsiteX1668" fmla="*/ 6564860 w 10608962"/>
              <a:gd name="connsiteY1668" fmla="*/ 2983400 h 3357943"/>
              <a:gd name="connsiteX1669" fmla="*/ 6682730 w 10608962"/>
              <a:gd name="connsiteY1669" fmla="*/ 3101269 h 3357943"/>
              <a:gd name="connsiteX1670" fmla="*/ 6428294 w 10608962"/>
              <a:gd name="connsiteY1670" fmla="*/ 3119906 h 3357943"/>
              <a:gd name="connsiteX1671" fmla="*/ 6564860 w 10608962"/>
              <a:gd name="connsiteY1671" fmla="*/ 2983340 h 3357943"/>
              <a:gd name="connsiteX1672" fmla="*/ 6582105 w 10608962"/>
              <a:gd name="connsiteY1672" fmla="*/ 2966156 h 3357943"/>
              <a:gd name="connsiteX1673" fmla="*/ 6758365 w 10608962"/>
              <a:gd name="connsiteY1673" fmla="*/ 2789896 h 3357943"/>
              <a:gd name="connsiteX1674" fmla="*/ 6934623 w 10608962"/>
              <a:gd name="connsiteY1674" fmla="*/ 2966156 h 3357943"/>
              <a:gd name="connsiteX1675" fmla="*/ 6808707 w 10608962"/>
              <a:gd name="connsiteY1675" fmla="*/ 3092072 h 3357943"/>
              <a:gd name="connsiteX1676" fmla="*/ 6714859 w 10608962"/>
              <a:gd name="connsiteY1676" fmla="*/ 3098970 h 3357943"/>
              <a:gd name="connsiteX1677" fmla="*/ 6582105 w 10608962"/>
              <a:gd name="connsiteY1677" fmla="*/ 2966216 h 3357943"/>
              <a:gd name="connsiteX1678" fmla="*/ 6951808 w 10608962"/>
              <a:gd name="connsiteY1678" fmla="*/ 2983400 h 3357943"/>
              <a:gd name="connsiteX1679" fmla="*/ 7043296 w 10608962"/>
              <a:gd name="connsiteY1679" fmla="*/ 3074888 h 3357943"/>
              <a:gd name="connsiteX1680" fmla="*/ 6845859 w 10608962"/>
              <a:gd name="connsiteY1680" fmla="*/ 3089350 h 3357943"/>
              <a:gd name="connsiteX1681" fmla="*/ 6951808 w 10608962"/>
              <a:gd name="connsiteY1681" fmla="*/ 2983400 h 3357943"/>
              <a:gd name="connsiteX1682" fmla="*/ 6969053 w 10608962"/>
              <a:gd name="connsiteY1682" fmla="*/ 2966156 h 3357943"/>
              <a:gd name="connsiteX1683" fmla="*/ 7145312 w 10608962"/>
              <a:gd name="connsiteY1683" fmla="*/ 2789896 h 3357943"/>
              <a:gd name="connsiteX1684" fmla="*/ 7321572 w 10608962"/>
              <a:gd name="connsiteY1684" fmla="*/ 2966156 h 3357943"/>
              <a:gd name="connsiteX1685" fmla="*/ 7226272 w 10608962"/>
              <a:gd name="connsiteY1685" fmla="*/ 3061456 h 3357943"/>
              <a:gd name="connsiteX1686" fmla="*/ 7075425 w 10608962"/>
              <a:gd name="connsiteY1686" fmla="*/ 3072528 h 3357943"/>
              <a:gd name="connsiteX1687" fmla="*/ 6969053 w 10608962"/>
              <a:gd name="connsiteY1687" fmla="*/ 2966156 h 3357943"/>
              <a:gd name="connsiteX1688" fmla="*/ 7338756 w 10608962"/>
              <a:gd name="connsiteY1688" fmla="*/ 2983400 h 3357943"/>
              <a:gd name="connsiteX1689" fmla="*/ 7403802 w 10608962"/>
              <a:gd name="connsiteY1689" fmla="*/ 3048446 h 3357943"/>
              <a:gd name="connsiteX1690" fmla="*/ 7263424 w 10608962"/>
              <a:gd name="connsiteY1690" fmla="*/ 3058732 h 3357943"/>
              <a:gd name="connsiteX1691" fmla="*/ 7338756 w 10608962"/>
              <a:gd name="connsiteY1691" fmla="*/ 2983400 h 3357943"/>
              <a:gd name="connsiteX1692" fmla="*/ 7356000 w 10608962"/>
              <a:gd name="connsiteY1692" fmla="*/ 2966156 h 3357943"/>
              <a:gd name="connsiteX1693" fmla="*/ 7532260 w 10608962"/>
              <a:gd name="connsiteY1693" fmla="*/ 2789896 h 3357943"/>
              <a:gd name="connsiteX1694" fmla="*/ 7708519 w 10608962"/>
              <a:gd name="connsiteY1694" fmla="*/ 2966156 h 3357943"/>
              <a:gd name="connsiteX1695" fmla="*/ 7643837 w 10608962"/>
              <a:gd name="connsiteY1695" fmla="*/ 3030838 h 3357943"/>
              <a:gd name="connsiteX1696" fmla="*/ 7435992 w 10608962"/>
              <a:gd name="connsiteY1696" fmla="*/ 3046086 h 3357943"/>
              <a:gd name="connsiteX1697" fmla="*/ 7356061 w 10608962"/>
              <a:gd name="connsiteY1697" fmla="*/ 2966156 h 3357943"/>
              <a:gd name="connsiteX1698" fmla="*/ 7725704 w 10608962"/>
              <a:gd name="connsiteY1698" fmla="*/ 2983400 h 3357943"/>
              <a:gd name="connsiteX1699" fmla="*/ 7764308 w 10608962"/>
              <a:gd name="connsiteY1699" fmla="*/ 3022004 h 3357943"/>
              <a:gd name="connsiteX1700" fmla="*/ 7680928 w 10608962"/>
              <a:gd name="connsiteY1700" fmla="*/ 3028116 h 3357943"/>
              <a:gd name="connsiteX1701" fmla="*/ 7725643 w 10608962"/>
              <a:gd name="connsiteY1701" fmla="*/ 2983400 h 3357943"/>
              <a:gd name="connsiteX1702" fmla="*/ 7742948 w 10608962"/>
              <a:gd name="connsiteY1702" fmla="*/ 2966156 h 3357943"/>
              <a:gd name="connsiteX1703" fmla="*/ 7919208 w 10608962"/>
              <a:gd name="connsiteY1703" fmla="*/ 2789896 h 3357943"/>
              <a:gd name="connsiteX1704" fmla="*/ 8095467 w 10608962"/>
              <a:gd name="connsiteY1704" fmla="*/ 2966156 h 3357943"/>
              <a:gd name="connsiteX1705" fmla="*/ 8061341 w 10608962"/>
              <a:gd name="connsiteY1705" fmla="*/ 3000282 h 3357943"/>
              <a:gd name="connsiteX1706" fmla="*/ 7796437 w 10608962"/>
              <a:gd name="connsiteY1706" fmla="*/ 3019705 h 3357943"/>
              <a:gd name="connsiteX1707" fmla="*/ 7742948 w 10608962"/>
              <a:gd name="connsiteY1707" fmla="*/ 2966216 h 3357943"/>
              <a:gd name="connsiteX1708" fmla="*/ 7936452 w 10608962"/>
              <a:gd name="connsiteY1708" fmla="*/ 2772652 h 3357943"/>
              <a:gd name="connsiteX1709" fmla="*/ 8112712 w 10608962"/>
              <a:gd name="connsiteY1709" fmla="*/ 2596392 h 3357943"/>
              <a:gd name="connsiteX1710" fmla="*/ 8288971 w 10608962"/>
              <a:gd name="connsiteY1710" fmla="*/ 2772652 h 3357943"/>
              <a:gd name="connsiteX1711" fmla="*/ 8112712 w 10608962"/>
              <a:gd name="connsiteY1711" fmla="*/ 2948911 h 3357943"/>
              <a:gd name="connsiteX1712" fmla="*/ 7936452 w 10608962"/>
              <a:gd name="connsiteY1712" fmla="*/ 2772652 h 3357943"/>
              <a:gd name="connsiteX1713" fmla="*/ 8124935 w 10608962"/>
              <a:gd name="connsiteY1713" fmla="*/ 2995562 h 3357943"/>
              <a:gd name="connsiteX1714" fmla="*/ 8098614 w 10608962"/>
              <a:gd name="connsiteY1714" fmla="*/ 2997498 h 3357943"/>
              <a:gd name="connsiteX1715" fmla="*/ 8112772 w 10608962"/>
              <a:gd name="connsiteY1715" fmla="*/ 2983340 h 3357943"/>
              <a:gd name="connsiteX1716" fmla="*/ 8124995 w 10608962"/>
              <a:gd name="connsiteY1716" fmla="*/ 2995562 h 3357943"/>
              <a:gd name="connsiteX1717" fmla="*/ 8129956 w 10608962"/>
              <a:gd name="connsiteY1717" fmla="*/ 2579147 h 3357943"/>
              <a:gd name="connsiteX1718" fmla="*/ 8306216 w 10608962"/>
              <a:gd name="connsiteY1718" fmla="*/ 2402888 h 3357943"/>
              <a:gd name="connsiteX1719" fmla="*/ 8482475 w 10608962"/>
              <a:gd name="connsiteY1719" fmla="*/ 2579147 h 3357943"/>
              <a:gd name="connsiteX1720" fmla="*/ 8306216 w 10608962"/>
              <a:gd name="connsiteY1720" fmla="*/ 2755406 h 3357943"/>
              <a:gd name="connsiteX1721" fmla="*/ 8129956 w 10608962"/>
              <a:gd name="connsiteY1721" fmla="*/ 2579147 h 3357943"/>
              <a:gd name="connsiteX1722" fmla="*/ 8499659 w 10608962"/>
              <a:gd name="connsiteY1722" fmla="*/ 2596392 h 3357943"/>
              <a:gd name="connsiteX1723" fmla="*/ 8610751 w 10608962"/>
              <a:gd name="connsiteY1723" fmla="*/ 2707485 h 3357943"/>
              <a:gd name="connsiteX1724" fmla="*/ 8414404 w 10608962"/>
              <a:gd name="connsiteY1724" fmla="*/ 2863594 h 3357943"/>
              <a:gd name="connsiteX1725" fmla="*/ 8323400 w 10608962"/>
              <a:gd name="connsiteY1725" fmla="*/ 2772591 h 3357943"/>
              <a:gd name="connsiteX1726" fmla="*/ 8499659 w 10608962"/>
              <a:gd name="connsiteY1726" fmla="*/ 2596332 h 3357943"/>
              <a:gd name="connsiteX1727" fmla="*/ 8516904 w 10608962"/>
              <a:gd name="connsiteY1727" fmla="*/ 2579147 h 3357943"/>
              <a:gd name="connsiteX1728" fmla="*/ 8693163 w 10608962"/>
              <a:gd name="connsiteY1728" fmla="*/ 2402888 h 3357943"/>
              <a:gd name="connsiteX1729" fmla="*/ 8826341 w 10608962"/>
              <a:gd name="connsiteY1729" fmla="*/ 2536065 h 3357943"/>
              <a:gd name="connsiteX1730" fmla="*/ 8629993 w 10608962"/>
              <a:gd name="connsiteY1730" fmla="*/ 2692176 h 3357943"/>
              <a:gd name="connsiteX1731" fmla="*/ 8516904 w 10608962"/>
              <a:gd name="connsiteY1731" fmla="*/ 2579087 h 3357943"/>
              <a:gd name="connsiteX1732" fmla="*/ 8710408 w 10608962"/>
              <a:gd name="connsiteY1732" fmla="*/ 2385643 h 3357943"/>
              <a:gd name="connsiteX1733" fmla="*/ 8886668 w 10608962"/>
              <a:gd name="connsiteY1733" fmla="*/ 2209384 h 3357943"/>
              <a:gd name="connsiteX1734" fmla="*/ 9041930 w 10608962"/>
              <a:gd name="connsiteY1734" fmla="*/ 2364647 h 3357943"/>
              <a:gd name="connsiteX1735" fmla="*/ 8845583 w 10608962"/>
              <a:gd name="connsiteY1735" fmla="*/ 2520757 h 3357943"/>
              <a:gd name="connsiteX1736" fmla="*/ 8710408 w 10608962"/>
              <a:gd name="connsiteY1736" fmla="*/ 2385582 h 3357943"/>
              <a:gd name="connsiteX1737" fmla="*/ 8903912 w 10608962"/>
              <a:gd name="connsiteY1737" fmla="*/ 2192139 h 3357943"/>
              <a:gd name="connsiteX1738" fmla="*/ 9080172 w 10608962"/>
              <a:gd name="connsiteY1738" fmla="*/ 2015879 h 3357943"/>
              <a:gd name="connsiteX1739" fmla="*/ 9256431 w 10608962"/>
              <a:gd name="connsiteY1739" fmla="*/ 2192139 h 3357943"/>
              <a:gd name="connsiteX1740" fmla="*/ 9246931 w 10608962"/>
              <a:gd name="connsiteY1740" fmla="*/ 2201639 h 3357943"/>
              <a:gd name="connsiteX1741" fmla="*/ 9061172 w 10608962"/>
              <a:gd name="connsiteY1741" fmla="*/ 2349338 h 3357943"/>
              <a:gd name="connsiteX1742" fmla="*/ 8903973 w 10608962"/>
              <a:gd name="connsiteY1742" fmla="*/ 2192139 h 3357943"/>
              <a:gd name="connsiteX1743" fmla="*/ 9467119 w 10608962"/>
              <a:gd name="connsiteY1743" fmla="*/ 2015879 h 3357943"/>
              <a:gd name="connsiteX1744" fmla="*/ 9473049 w 10608962"/>
              <a:gd name="connsiteY1744" fmla="*/ 2021810 h 3357943"/>
              <a:gd name="connsiteX1745" fmla="*/ 9415204 w 10608962"/>
              <a:gd name="connsiteY1745" fmla="*/ 2067795 h 3357943"/>
              <a:gd name="connsiteX1746" fmla="*/ 9467119 w 10608962"/>
              <a:gd name="connsiteY1746" fmla="*/ 2015879 h 3357943"/>
              <a:gd name="connsiteX1747" fmla="*/ 9484364 w 10608962"/>
              <a:gd name="connsiteY1747" fmla="*/ 1998635 h 3357943"/>
              <a:gd name="connsiteX1748" fmla="*/ 9660623 w 10608962"/>
              <a:gd name="connsiteY1748" fmla="*/ 1822375 h 3357943"/>
              <a:gd name="connsiteX1749" fmla="*/ 9688638 w 10608962"/>
              <a:gd name="connsiteY1749" fmla="*/ 1850391 h 3357943"/>
              <a:gd name="connsiteX1750" fmla="*/ 9492291 w 10608962"/>
              <a:gd name="connsiteY1750" fmla="*/ 2006501 h 3357943"/>
              <a:gd name="connsiteX1751" fmla="*/ 9484424 w 10608962"/>
              <a:gd name="connsiteY1751" fmla="*/ 1998635 h 3357943"/>
              <a:gd name="connsiteX1752" fmla="*/ 9677868 w 10608962"/>
              <a:gd name="connsiteY1752" fmla="*/ 1805131 h 3357943"/>
              <a:gd name="connsiteX1753" fmla="*/ 9854127 w 10608962"/>
              <a:gd name="connsiteY1753" fmla="*/ 1628872 h 3357943"/>
              <a:gd name="connsiteX1754" fmla="*/ 9904167 w 10608962"/>
              <a:gd name="connsiteY1754" fmla="*/ 1678911 h 3357943"/>
              <a:gd name="connsiteX1755" fmla="*/ 9707820 w 10608962"/>
              <a:gd name="connsiteY1755" fmla="*/ 1835022 h 3357943"/>
              <a:gd name="connsiteX1756" fmla="*/ 9677868 w 10608962"/>
              <a:gd name="connsiteY1756" fmla="*/ 1805070 h 3357943"/>
              <a:gd name="connsiteX1757" fmla="*/ 9871372 w 10608962"/>
              <a:gd name="connsiteY1757" fmla="*/ 1611627 h 3357943"/>
              <a:gd name="connsiteX1758" fmla="*/ 10047632 w 10608962"/>
              <a:gd name="connsiteY1758" fmla="*/ 1435367 h 3357943"/>
              <a:gd name="connsiteX1759" fmla="*/ 10119757 w 10608962"/>
              <a:gd name="connsiteY1759" fmla="*/ 1507493 h 3357943"/>
              <a:gd name="connsiteX1760" fmla="*/ 9923409 w 10608962"/>
              <a:gd name="connsiteY1760" fmla="*/ 1663603 h 3357943"/>
              <a:gd name="connsiteX1761" fmla="*/ 9871372 w 10608962"/>
              <a:gd name="connsiteY1761" fmla="*/ 1611566 h 3357943"/>
              <a:gd name="connsiteX1762" fmla="*/ 10064876 w 10608962"/>
              <a:gd name="connsiteY1762" fmla="*/ 1418123 h 3357943"/>
              <a:gd name="connsiteX1763" fmla="*/ 10241136 w 10608962"/>
              <a:gd name="connsiteY1763" fmla="*/ 1241863 h 3357943"/>
              <a:gd name="connsiteX1764" fmla="*/ 10335346 w 10608962"/>
              <a:gd name="connsiteY1764" fmla="*/ 1336074 h 3357943"/>
              <a:gd name="connsiteX1765" fmla="*/ 10138999 w 10608962"/>
              <a:gd name="connsiteY1765" fmla="*/ 1492184 h 3357943"/>
              <a:gd name="connsiteX1766" fmla="*/ 10064876 w 10608962"/>
              <a:gd name="connsiteY1766" fmla="*/ 1418062 h 3357943"/>
              <a:gd name="connsiteX1767" fmla="*/ 10076010 w 10608962"/>
              <a:gd name="connsiteY1767" fmla="*/ 1042308 h 3357943"/>
              <a:gd name="connsiteX1768" fmla="*/ 10331716 w 10608962"/>
              <a:gd name="connsiteY1768" fmla="*/ 1116854 h 3357943"/>
              <a:gd name="connsiteX1769" fmla="*/ 10241136 w 10608962"/>
              <a:gd name="connsiteY1769" fmla="*/ 1207434 h 3357943"/>
              <a:gd name="connsiteX1770" fmla="*/ 10076010 w 10608962"/>
              <a:gd name="connsiteY1770" fmla="*/ 1042308 h 3357943"/>
              <a:gd name="connsiteX1771" fmla="*/ 7036216 w 10608962"/>
              <a:gd name="connsiteY1771" fmla="*/ 155929 h 3357943"/>
              <a:gd name="connsiteX1772" fmla="*/ 6952050 w 10608962"/>
              <a:gd name="connsiteY1772" fmla="*/ 240095 h 3357943"/>
              <a:gd name="connsiteX1773" fmla="*/ 6819780 w 10608962"/>
              <a:gd name="connsiteY1773" fmla="*/ 107825 h 3357943"/>
              <a:gd name="connsiteX1774" fmla="*/ 6874540 w 10608962"/>
              <a:gd name="connsiteY1774" fmla="*/ 108793 h 3357943"/>
              <a:gd name="connsiteX1775" fmla="*/ 7036156 w 10608962"/>
              <a:gd name="connsiteY1775" fmla="*/ 155929 h 3357943"/>
              <a:gd name="connsiteX1776" fmla="*/ 2675113 w 10608962"/>
              <a:gd name="connsiteY1776" fmla="*/ 34308 h 3357943"/>
              <a:gd name="connsiteX1777" fmla="*/ 2845382 w 10608962"/>
              <a:gd name="connsiteY1777" fmla="*/ 37333 h 3357943"/>
              <a:gd name="connsiteX1778" fmla="*/ 2871884 w 10608962"/>
              <a:gd name="connsiteY1778" fmla="*/ 63836 h 3357943"/>
              <a:gd name="connsiteX1779" fmla="*/ 2695625 w 10608962"/>
              <a:gd name="connsiteY1779" fmla="*/ 240095 h 3357943"/>
              <a:gd name="connsiteX1780" fmla="*/ 2558938 w 10608962"/>
              <a:gd name="connsiteY1780" fmla="*/ 103408 h 3357943"/>
              <a:gd name="connsiteX1781" fmla="*/ 2675173 w 10608962"/>
              <a:gd name="connsiteY1781" fmla="*/ 34368 h 3357943"/>
              <a:gd name="connsiteX1782" fmla="*/ 109761 w 10608962"/>
              <a:gd name="connsiteY1782" fmla="*/ 1558138 h 3357943"/>
              <a:gd name="connsiteX1783" fmla="*/ 163190 w 10608962"/>
              <a:gd name="connsiteY1783" fmla="*/ 1611566 h 3357943"/>
              <a:gd name="connsiteX1784" fmla="*/ 154658 w 10608962"/>
              <a:gd name="connsiteY1784" fmla="*/ 1620098 h 3357943"/>
              <a:gd name="connsiteX1785" fmla="*/ 72609 w 10608962"/>
              <a:gd name="connsiteY1785" fmla="*/ 1580163 h 3357943"/>
              <a:gd name="connsiteX1786" fmla="*/ 109761 w 10608962"/>
              <a:gd name="connsiteY1786" fmla="*/ 1558077 h 3357943"/>
              <a:gd name="connsiteX1787" fmla="*/ 3561916 w 10608962"/>
              <a:gd name="connsiteY1787" fmla="*/ 3277711 h 3357943"/>
              <a:gd name="connsiteX1788" fmla="*/ 3662964 w 10608962"/>
              <a:gd name="connsiteY1788" fmla="*/ 3176662 h 3357943"/>
              <a:gd name="connsiteX1789" fmla="*/ 3798744 w 10608962"/>
              <a:gd name="connsiteY1789" fmla="*/ 3312442 h 3357943"/>
              <a:gd name="connsiteX1790" fmla="*/ 3654916 w 10608962"/>
              <a:gd name="connsiteY1790" fmla="*/ 3322970 h 3357943"/>
              <a:gd name="connsiteX1791" fmla="*/ 3561856 w 10608962"/>
              <a:gd name="connsiteY1791" fmla="*/ 3277711 h 3357943"/>
              <a:gd name="connsiteX1792" fmla="*/ 8261319 w 10608962"/>
              <a:gd name="connsiteY1792" fmla="*/ 2985397 h 3357943"/>
              <a:gd name="connsiteX1793" fmla="*/ 8157246 w 10608962"/>
              <a:gd name="connsiteY1793" fmla="*/ 2993021 h 3357943"/>
              <a:gd name="connsiteX1794" fmla="*/ 8130138 w 10608962"/>
              <a:gd name="connsiteY1794" fmla="*/ 2965913 h 3357943"/>
              <a:gd name="connsiteX1795" fmla="*/ 8306398 w 10608962"/>
              <a:gd name="connsiteY1795" fmla="*/ 2789654 h 3357943"/>
              <a:gd name="connsiteX1796" fmla="*/ 8395465 w 10608962"/>
              <a:gd name="connsiteY1796" fmla="*/ 2878721 h 3357943"/>
              <a:gd name="connsiteX1797" fmla="*/ 8261319 w 10608962"/>
              <a:gd name="connsiteY1797" fmla="*/ 2985397 h 3357943"/>
              <a:gd name="connsiteX1798" fmla="*/ 10354588 w 10608962"/>
              <a:gd name="connsiteY1798" fmla="*/ 1320826 h 3357943"/>
              <a:gd name="connsiteX1799" fmla="*/ 10258441 w 10608962"/>
              <a:gd name="connsiteY1799" fmla="*/ 1224619 h 3357943"/>
              <a:gd name="connsiteX1800" fmla="*/ 10358461 w 10608962"/>
              <a:gd name="connsiteY1800" fmla="*/ 1124599 h 3357943"/>
              <a:gd name="connsiteX1801" fmla="*/ 10536172 w 10608962"/>
              <a:gd name="connsiteY1801" fmla="*/ 1176394 h 3357943"/>
              <a:gd name="connsiteX1802" fmla="*/ 10354588 w 10608962"/>
              <a:gd name="connsiteY1802" fmla="*/ 1320765 h 33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Lst>
            <a:rect l="l" t="t" r="r" b="b"/>
            <a:pathLst>
              <a:path w="10608962" h="3357943">
                <a:moveTo>
                  <a:pt x="6881619" y="75332"/>
                </a:moveTo>
                <a:lnTo>
                  <a:pt x="6879440" y="74667"/>
                </a:lnTo>
                <a:lnTo>
                  <a:pt x="2670514" y="0"/>
                </a:lnTo>
                <a:lnTo>
                  <a:pt x="2665613" y="0"/>
                </a:lnTo>
                <a:cubicBezTo>
                  <a:pt x="2665613" y="0"/>
                  <a:pt x="0" y="1583309"/>
                  <a:pt x="0" y="1583309"/>
                </a:cubicBezTo>
                <a:lnTo>
                  <a:pt x="3647898" y="3357944"/>
                </a:lnTo>
                <a:lnTo>
                  <a:pt x="8268762" y="3019282"/>
                </a:lnTo>
                <a:lnTo>
                  <a:pt x="8274026" y="3018918"/>
                </a:lnTo>
                <a:lnTo>
                  <a:pt x="10608963" y="1162174"/>
                </a:lnTo>
                <a:lnTo>
                  <a:pt x="6881619" y="75332"/>
                </a:lnTo>
                <a:close/>
                <a:moveTo>
                  <a:pt x="6354233" y="3125291"/>
                </a:moveTo>
                <a:lnTo>
                  <a:pt x="6195036" y="2966095"/>
                </a:lnTo>
                <a:lnTo>
                  <a:pt x="6371296" y="2789836"/>
                </a:lnTo>
                <a:lnTo>
                  <a:pt x="6547555" y="2966095"/>
                </a:lnTo>
                <a:lnTo>
                  <a:pt x="6391082" y="3122568"/>
                </a:lnTo>
                <a:lnTo>
                  <a:pt x="6354293" y="3125291"/>
                </a:lnTo>
                <a:close/>
                <a:moveTo>
                  <a:pt x="5602544" y="86405"/>
                </a:moveTo>
                <a:lnTo>
                  <a:pt x="5773599" y="257461"/>
                </a:lnTo>
                <a:lnTo>
                  <a:pt x="5597340" y="433720"/>
                </a:lnTo>
                <a:lnTo>
                  <a:pt x="5421081" y="257461"/>
                </a:lnTo>
                <a:lnTo>
                  <a:pt x="5592317" y="86224"/>
                </a:lnTo>
                <a:lnTo>
                  <a:pt x="5602544" y="86405"/>
                </a:lnTo>
                <a:close/>
                <a:moveTo>
                  <a:pt x="9480794" y="869014"/>
                </a:moveTo>
                <a:lnTo>
                  <a:pt x="9643136" y="1031356"/>
                </a:lnTo>
                <a:lnTo>
                  <a:pt x="9466877" y="1207616"/>
                </a:lnTo>
                <a:lnTo>
                  <a:pt x="9290618" y="1031356"/>
                </a:lnTo>
                <a:lnTo>
                  <a:pt x="9459254" y="862721"/>
                </a:lnTo>
                <a:lnTo>
                  <a:pt x="9480794" y="869014"/>
                </a:lnTo>
                <a:close/>
                <a:moveTo>
                  <a:pt x="9643136" y="1418304"/>
                </a:moveTo>
                <a:lnTo>
                  <a:pt x="9466877" y="1594563"/>
                </a:lnTo>
                <a:lnTo>
                  <a:pt x="9290618" y="1418304"/>
                </a:lnTo>
                <a:lnTo>
                  <a:pt x="9466877" y="1242045"/>
                </a:lnTo>
                <a:lnTo>
                  <a:pt x="9643136" y="1418304"/>
                </a:lnTo>
                <a:close/>
                <a:moveTo>
                  <a:pt x="9484122" y="1224800"/>
                </a:moveTo>
                <a:lnTo>
                  <a:pt x="9660382" y="1048540"/>
                </a:lnTo>
                <a:lnTo>
                  <a:pt x="9836641" y="1224800"/>
                </a:lnTo>
                <a:lnTo>
                  <a:pt x="9660382" y="1401059"/>
                </a:lnTo>
                <a:lnTo>
                  <a:pt x="9484122" y="1224800"/>
                </a:lnTo>
                <a:close/>
                <a:moveTo>
                  <a:pt x="1534358" y="1435488"/>
                </a:moveTo>
                <a:lnTo>
                  <a:pt x="1710618" y="1611748"/>
                </a:lnTo>
                <a:lnTo>
                  <a:pt x="1534358" y="1788007"/>
                </a:lnTo>
                <a:lnTo>
                  <a:pt x="1358099" y="1611748"/>
                </a:lnTo>
                <a:lnTo>
                  <a:pt x="1534358" y="1435488"/>
                </a:lnTo>
                <a:close/>
                <a:moveTo>
                  <a:pt x="1340854" y="1594503"/>
                </a:moveTo>
                <a:lnTo>
                  <a:pt x="1164595" y="1418244"/>
                </a:lnTo>
                <a:lnTo>
                  <a:pt x="1340854" y="1241984"/>
                </a:lnTo>
                <a:lnTo>
                  <a:pt x="1517113" y="1418244"/>
                </a:lnTo>
                <a:lnTo>
                  <a:pt x="1340854" y="1594503"/>
                </a:lnTo>
                <a:close/>
                <a:moveTo>
                  <a:pt x="8516723" y="1418244"/>
                </a:moveTo>
                <a:lnTo>
                  <a:pt x="8692982" y="1241984"/>
                </a:lnTo>
                <a:lnTo>
                  <a:pt x="8869241" y="1418244"/>
                </a:lnTo>
                <a:lnTo>
                  <a:pt x="8692982" y="1594503"/>
                </a:lnTo>
                <a:lnTo>
                  <a:pt x="8516723" y="1418244"/>
                </a:lnTo>
                <a:close/>
                <a:moveTo>
                  <a:pt x="8675737" y="1611748"/>
                </a:moveTo>
                <a:lnTo>
                  <a:pt x="8499478" y="1788007"/>
                </a:lnTo>
                <a:lnTo>
                  <a:pt x="8323219" y="1611748"/>
                </a:lnTo>
                <a:lnTo>
                  <a:pt x="8499478" y="1435488"/>
                </a:lnTo>
                <a:lnTo>
                  <a:pt x="8675737" y="1611748"/>
                </a:lnTo>
                <a:close/>
                <a:moveTo>
                  <a:pt x="8499478" y="1401059"/>
                </a:moveTo>
                <a:lnTo>
                  <a:pt x="8323219" y="1224800"/>
                </a:lnTo>
                <a:lnTo>
                  <a:pt x="8499478" y="1048540"/>
                </a:lnTo>
                <a:lnTo>
                  <a:pt x="8675737" y="1224800"/>
                </a:lnTo>
                <a:lnTo>
                  <a:pt x="8499478" y="1401059"/>
                </a:lnTo>
                <a:close/>
                <a:moveTo>
                  <a:pt x="8482233" y="1418304"/>
                </a:moveTo>
                <a:lnTo>
                  <a:pt x="8305974" y="1594563"/>
                </a:lnTo>
                <a:lnTo>
                  <a:pt x="8129714" y="1418304"/>
                </a:lnTo>
                <a:lnTo>
                  <a:pt x="8305974" y="1242045"/>
                </a:lnTo>
                <a:lnTo>
                  <a:pt x="8482233" y="1418304"/>
                </a:lnTo>
                <a:close/>
                <a:moveTo>
                  <a:pt x="2308254" y="1401059"/>
                </a:moveTo>
                <a:lnTo>
                  <a:pt x="2131994" y="1224800"/>
                </a:lnTo>
                <a:lnTo>
                  <a:pt x="2308254" y="1048540"/>
                </a:lnTo>
                <a:lnTo>
                  <a:pt x="2484513" y="1224800"/>
                </a:lnTo>
                <a:lnTo>
                  <a:pt x="2308254" y="1401059"/>
                </a:lnTo>
                <a:close/>
                <a:moveTo>
                  <a:pt x="2501758" y="1242045"/>
                </a:moveTo>
                <a:lnTo>
                  <a:pt x="2678017" y="1418304"/>
                </a:lnTo>
                <a:lnTo>
                  <a:pt x="2501758" y="1594563"/>
                </a:lnTo>
                <a:lnTo>
                  <a:pt x="2325499" y="1418304"/>
                </a:lnTo>
                <a:lnTo>
                  <a:pt x="2501758" y="1242045"/>
                </a:lnTo>
                <a:close/>
                <a:moveTo>
                  <a:pt x="2291070" y="1418304"/>
                </a:moveTo>
                <a:lnTo>
                  <a:pt x="2114810" y="1594563"/>
                </a:lnTo>
                <a:lnTo>
                  <a:pt x="1938551" y="1418304"/>
                </a:lnTo>
                <a:lnTo>
                  <a:pt x="2114810" y="1242045"/>
                </a:lnTo>
                <a:lnTo>
                  <a:pt x="2291070" y="1418304"/>
                </a:lnTo>
                <a:close/>
                <a:moveTo>
                  <a:pt x="2308314" y="1435549"/>
                </a:moveTo>
                <a:lnTo>
                  <a:pt x="2484574" y="1611808"/>
                </a:lnTo>
                <a:lnTo>
                  <a:pt x="2308314" y="1788068"/>
                </a:lnTo>
                <a:lnTo>
                  <a:pt x="2132055" y="1611808"/>
                </a:lnTo>
                <a:lnTo>
                  <a:pt x="2308314" y="1435549"/>
                </a:lnTo>
                <a:close/>
                <a:moveTo>
                  <a:pt x="2501819" y="1629053"/>
                </a:moveTo>
                <a:lnTo>
                  <a:pt x="2678078" y="1805312"/>
                </a:lnTo>
                <a:lnTo>
                  <a:pt x="2501819" y="1981572"/>
                </a:lnTo>
                <a:lnTo>
                  <a:pt x="2325559" y="1805312"/>
                </a:lnTo>
                <a:lnTo>
                  <a:pt x="2501819" y="1629053"/>
                </a:lnTo>
                <a:close/>
                <a:moveTo>
                  <a:pt x="2519063" y="1611808"/>
                </a:moveTo>
                <a:lnTo>
                  <a:pt x="2695323" y="1435549"/>
                </a:lnTo>
                <a:lnTo>
                  <a:pt x="2871582" y="1611808"/>
                </a:lnTo>
                <a:lnTo>
                  <a:pt x="2695323" y="1788068"/>
                </a:lnTo>
                <a:lnTo>
                  <a:pt x="2519063" y="1611808"/>
                </a:lnTo>
                <a:close/>
                <a:moveTo>
                  <a:pt x="7901903" y="1611808"/>
                </a:moveTo>
                <a:lnTo>
                  <a:pt x="7725643" y="1788068"/>
                </a:lnTo>
                <a:lnTo>
                  <a:pt x="7549384" y="1611808"/>
                </a:lnTo>
                <a:lnTo>
                  <a:pt x="7725643" y="1435549"/>
                </a:lnTo>
                <a:lnTo>
                  <a:pt x="7901903" y="1611808"/>
                </a:lnTo>
                <a:close/>
                <a:moveTo>
                  <a:pt x="7742888" y="1418304"/>
                </a:moveTo>
                <a:lnTo>
                  <a:pt x="7919147" y="1242045"/>
                </a:lnTo>
                <a:lnTo>
                  <a:pt x="8095407" y="1418304"/>
                </a:lnTo>
                <a:lnTo>
                  <a:pt x="7919147" y="1594563"/>
                </a:lnTo>
                <a:lnTo>
                  <a:pt x="7742888" y="1418304"/>
                </a:lnTo>
                <a:close/>
                <a:moveTo>
                  <a:pt x="7532199" y="1594563"/>
                </a:moveTo>
                <a:lnTo>
                  <a:pt x="7355940" y="1418304"/>
                </a:lnTo>
                <a:lnTo>
                  <a:pt x="7532199" y="1242045"/>
                </a:lnTo>
                <a:lnTo>
                  <a:pt x="7708459" y="1418304"/>
                </a:lnTo>
                <a:lnTo>
                  <a:pt x="7532199" y="1594563"/>
                </a:lnTo>
                <a:close/>
                <a:moveTo>
                  <a:pt x="7514955" y="1611808"/>
                </a:moveTo>
                <a:lnTo>
                  <a:pt x="7338695" y="1788068"/>
                </a:lnTo>
                <a:lnTo>
                  <a:pt x="7162436" y="1611808"/>
                </a:lnTo>
                <a:lnTo>
                  <a:pt x="7338695" y="1435549"/>
                </a:lnTo>
                <a:lnTo>
                  <a:pt x="7514955" y="1611808"/>
                </a:lnTo>
                <a:close/>
                <a:moveTo>
                  <a:pt x="7338695" y="1401120"/>
                </a:moveTo>
                <a:lnTo>
                  <a:pt x="7162436" y="1224860"/>
                </a:lnTo>
                <a:lnTo>
                  <a:pt x="7338695" y="1048601"/>
                </a:lnTo>
                <a:lnTo>
                  <a:pt x="7514955" y="1224860"/>
                </a:lnTo>
                <a:lnTo>
                  <a:pt x="7338695" y="1401120"/>
                </a:lnTo>
                <a:close/>
                <a:moveTo>
                  <a:pt x="7321451" y="1418364"/>
                </a:moveTo>
                <a:lnTo>
                  <a:pt x="7145191" y="1594624"/>
                </a:lnTo>
                <a:lnTo>
                  <a:pt x="6968932" y="1418364"/>
                </a:lnTo>
                <a:lnTo>
                  <a:pt x="7145191" y="1242105"/>
                </a:lnTo>
                <a:lnTo>
                  <a:pt x="7321451" y="1418364"/>
                </a:lnTo>
                <a:close/>
                <a:moveTo>
                  <a:pt x="7127947" y="1611869"/>
                </a:moveTo>
                <a:lnTo>
                  <a:pt x="6951687" y="1788128"/>
                </a:lnTo>
                <a:lnTo>
                  <a:pt x="6775428" y="1611869"/>
                </a:lnTo>
                <a:lnTo>
                  <a:pt x="6951687" y="1435609"/>
                </a:lnTo>
                <a:lnTo>
                  <a:pt x="7127947" y="1611869"/>
                </a:lnTo>
                <a:close/>
                <a:moveTo>
                  <a:pt x="6758244" y="1594624"/>
                </a:moveTo>
                <a:lnTo>
                  <a:pt x="6581984" y="1418364"/>
                </a:lnTo>
                <a:lnTo>
                  <a:pt x="6758244" y="1242105"/>
                </a:lnTo>
                <a:lnTo>
                  <a:pt x="6934503" y="1418364"/>
                </a:lnTo>
                <a:lnTo>
                  <a:pt x="6758244" y="1594624"/>
                </a:lnTo>
                <a:close/>
                <a:moveTo>
                  <a:pt x="6740998" y="1611869"/>
                </a:moveTo>
                <a:lnTo>
                  <a:pt x="6564740" y="1788128"/>
                </a:lnTo>
                <a:lnTo>
                  <a:pt x="6388480" y="1611869"/>
                </a:lnTo>
                <a:lnTo>
                  <a:pt x="6564740" y="1435609"/>
                </a:lnTo>
                <a:lnTo>
                  <a:pt x="6740998" y="1611869"/>
                </a:lnTo>
                <a:close/>
                <a:moveTo>
                  <a:pt x="6564740" y="1401180"/>
                </a:moveTo>
                <a:lnTo>
                  <a:pt x="6388480" y="1224921"/>
                </a:lnTo>
                <a:lnTo>
                  <a:pt x="6564740" y="1048662"/>
                </a:lnTo>
                <a:lnTo>
                  <a:pt x="6740998" y="1224921"/>
                </a:lnTo>
                <a:lnTo>
                  <a:pt x="6564740" y="1401180"/>
                </a:lnTo>
                <a:close/>
                <a:moveTo>
                  <a:pt x="6547494" y="1418425"/>
                </a:moveTo>
                <a:lnTo>
                  <a:pt x="6371235" y="1594684"/>
                </a:lnTo>
                <a:lnTo>
                  <a:pt x="6194976" y="1418425"/>
                </a:lnTo>
                <a:lnTo>
                  <a:pt x="6371235" y="1242166"/>
                </a:lnTo>
                <a:lnTo>
                  <a:pt x="6547494" y="1418425"/>
                </a:lnTo>
                <a:close/>
                <a:moveTo>
                  <a:pt x="3099394" y="1418425"/>
                </a:moveTo>
                <a:lnTo>
                  <a:pt x="3275653" y="1242166"/>
                </a:lnTo>
                <a:lnTo>
                  <a:pt x="3451913" y="1418425"/>
                </a:lnTo>
                <a:lnTo>
                  <a:pt x="3275653" y="1594684"/>
                </a:lnTo>
                <a:lnTo>
                  <a:pt x="3099394" y="1418425"/>
                </a:lnTo>
                <a:close/>
                <a:moveTo>
                  <a:pt x="3258409" y="1611929"/>
                </a:moveTo>
                <a:lnTo>
                  <a:pt x="3082149" y="1788188"/>
                </a:lnTo>
                <a:lnTo>
                  <a:pt x="2905890" y="1611929"/>
                </a:lnTo>
                <a:lnTo>
                  <a:pt x="3082149" y="1435670"/>
                </a:lnTo>
                <a:lnTo>
                  <a:pt x="3258409" y="1611929"/>
                </a:lnTo>
                <a:close/>
                <a:moveTo>
                  <a:pt x="3469097" y="1435670"/>
                </a:moveTo>
                <a:lnTo>
                  <a:pt x="3645356" y="1611929"/>
                </a:lnTo>
                <a:lnTo>
                  <a:pt x="3469097" y="1788188"/>
                </a:lnTo>
                <a:lnTo>
                  <a:pt x="3292838" y="1611929"/>
                </a:lnTo>
                <a:lnTo>
                  <a:pt x="3469097" y="1435670"/>
                </a:lnTo>
                <a:close/>
                <a:moveTo>
                  <a:pt x="3486342" y="1418425"/>
                </a:moveTo>
                <a:lnTo>
                  <a:pt x="3662601" y="1242166"/>
                </a:lnTo>
                <a:lnTo>
                  <a:pt x="3838860" y="1418425"/>
                </a:lnTo>
                <a:lnTo>
                  <a:pt x="3662601" y="1594684"/>
                </a:lnTo>
                <a:lnTo>
                  <a:pt x="3486342" y="1418425"/>
                </a:lnTo>
                <a:close/>
                <a:moveTo>
                  <a:pt x="3856045" y="1435670"/>
                </a:moveTo>
                <a:lnTo>
                  <a:pt x="4032304" y="1611929"/>
                </a:lnTo>
                <a:lnTo>
                  <a:pt x="3856045" y="1788188"/>
                </a:lnTo>
                <a:lnTo>
                  <a:pt x="3679785" y="1611929"/>
                </a:lnTo>
                <a:lnTo>
                  <a:pt x="3856045" y="1435670"/>
                </a:lnTo>
                <a:close/>
                <a:moveTo>
                  <a:pt x="3873289" y="1418425"/>
                </a:moveTo>
                <a:lnTo>
                  <a:pt x="4049549" y="1242166"/>
                </a:lnTo>
                <a:lnTo>
                  <a:pt x="4225808" y="1418425"/>
                </a:lnTo>
                <a:lnTo>
                  <a:pt x="4049549" y="1594684"/>
                </a:lnTo>
                <a:lnTo>
                  <a:pt x="3873289" y="1418425"/>
                </a:lnTo>
                <a:close/>
                <a:moveTo>
                  <a:pt x="4049549" y="1629113"/>
                </a:moveTo>
                <a:lnTo>
                  <a:pt x="4225808" y="1805373"/>
                </a:lnTo>
                <a:lnTo>
                  <a:pt x="4049549" y="1981632"/>
                </a:lnTo>
                <a:lnTo>
                  <a:pt x="3873289" y="1805373"/>
                </a:lnTo>
                <a:lnTo>
                  <a:pt x="4049549" y="1629113"/>
                </a:lnTo>
                <a:close/>
                <a:moveTo>
                  <a:pt x="4066793" y="1611869"/>
                </a:moveTo>
                <a:lnTo>
                  <a:pt x="4243053" y="1435609"/>
                </a:lnTo>
                <a:lnTo>
                  <a:pt x="4419312" y="1611869"/>
                </a:lnTo>
                <a:lnTo>
                  <a:pt x="4243053" y="1788128"/>
                </a:lnTo>
                <a:lnTo>
                  <a:pt x="4066793" y="1611869"/>
                </a:lnTo>
                <a:close/>
                <a:moveTo>
                  <a:pt x="4260298" y="1418364"/>
                </a:moveTo>
                <a:lnTo>
                  <a:pt x="4436557" y="1242105"/>
                </a:lnTo>
                <a:lnTo>
                  <a:pt x="4612816" y="1418364"/>
                </a:lnTo>
                <a:lnTo>
                  <a:pt x="4436557" y="1594624"/>
                </a:lnTo>
                <a:lnTo>
                  <a:pt x="4260298" y="1418364"/>
                </a:lnTo>
                <a:close/>
                <a:moveTo>
                  <a:pt x="4436557" y="1629053"/>
                </a:moveTo>
                <a:lnTo>
                  <a:pt x="4612816" y="1805312"/>
                </a:lnTo>
                <a:lnTo>
                  <a:pt x="4436557" y="1981572"/>
                </a:lnTo>
                <a:lnTo>
                  <a:pt x="4260298" y="1805312"/>
                </a:lnTo>
                <a:lnTo>
                  <a:pt x="4436557" y="1629053"/>
                </a:lnTo>
                <a:close/>
                <a:moveTo>
                  <a:pt x="4453801" y="1611808"/>
                </a:moveTo>
                <a:lnTo>
                  <a:pt x="4630061" y="1435549"/>
                </a:lnTo>
                <a:lnTo>
                  <a:pt x="4806320" y="1611808"/>
                </a:lnTo>
                <a:lnTo>
                  <a:pt x="4630061" y="1788068"/>
                </a:lnTo>
                <a:lnTo>
                  <a:pt x="4453801" y="1611808"/>
                </a:lnTo>
                <a:close/>
                <a:moveTo>
                  <a:pt x="4647306" y="1418304"/>
                </a:moveTo>
                <a:lnTo>
                  <a:pt x="4823566" y="1242045"/>
                </a:lnTo>
                <a:lnTo>
                  <a:pt x="4999825" y="1418304"/>
                </a:lnTo>
                <a:lnTo>
                  <a:pt x="4823566" y="1594563"/>
                </a:lnTo>
                <a:lnTo>
                  <a:pt x="4647306" y="1418304"/>
                </a:lnTo>
                <a:close/>
                <a:moveTo>
                  <a:pt x="4823566" y="1628992"/>
                </a:moveTo>
                <a:lnTo>
                  <a:pt x="4999825" y="1805252"/>
                </a:lnTo>
                <a:lnTo>
                  <a:pt x="4823566" y="1981511"/>
                </a:lnTo>
                <a:lnTo>
                  <a:pt x="4647306" y="1805252"/>
                </a:lnTo>
                <a:lnTo>
                  <a:pt x="4823566" y="1628992"/>
                </a:lnTo>
                <a:close/>
                <a:moveTo>
                  <a:pt x="4840810" y="1611748"/>
                </a:moveTo>
                <a:lnTo>
                  <a:pt x="5017070" y="1435488"/>
                </a:lnTo>
                <a:lnTo>
                  <a:pt x="5193329" y="1611748"/>
                </a:lnTo>
                <a:lnTo>
                  <a:pt x="5017070" y="1788007"/>
                </a:lnTo>
                <a:lnTo>
                  <a:pt x="4840810" y="1611748"/>
                </a:lnTo>
                <a:close/>
                <a:moveTo>
                  <a:pt x="5034314" y="1418244"/>
                </a:moveTo>
                <a:lnTo>
                  <a:pt x="5210574" y="1241984"/>
                </a:lnTo>
                <a:lnTo>
                  <a:pt x="5386833" y="1418244"/>
                </a:lnTo>
                <a:lnTo>
                  <a:pt x="5210574" y="1594503"/>
                </a:lnTo>
                <a:lnTo>
                  <a:pt x="5034314" y="1418244"/>
                </a:lnTo>
                <a:close/>
                <a:moveTo>
                  <a:pt x="5210574" y="1628932"/>
                </a:moveTo>
                <a:lnTo>
                  <a:pt x="5386833" y="1805191"/>
                </a:lnTo>
                <a:lnTo>
                  <a:pt x="5210574" y="1981451"/>
                </a:lnTo>
                <a:lnTo>
                  <a:pt x="5034314" y="1805191"/>
                </a:lnTo>
                <a:lnTo>
                  <a:pt x="5210574" y="1628932"/>
                </a:lnTo>
                <a:close/>
                <a:moveTo>
                  <a:pt x="5227818" y="1611687"/>
                </a:moveTo>
                <a:lnTo>
                  <a:pt x="5404078" y="1435428"/>
                </a:lnTo>
                <a:lnTo>
                  <a:pt x="5580337" y="1611687"/>
                </a:lnTo>
                <a:lnTo>
                  <a:pt x="5404078" y="1787947"/>
                </a:lnTo>
                <a:lnTo>
                  <a:pt x="5227818" y="1611687"/>
                </a:lnTo>
                <a:close/>
                <a:moveTo>
                  <a:pt x="5597521" y="1628932"/>
                </a:moveTo>
                <a:lnTo>
                  <a:pt x="5773780" y="1805191"/>
                </a:lnTo>
                <a:lnTo>
                  <a:pt x="5597521" y="1981451"/>
                </a:lnTo>
                <a:lnTo>
                  <a:pt x="5421262" y="1805191"/>
                </a:lnTo>
                <a:lnTo>
                  <a:pt x="5597521" y="1628932"/>
                </a:lnTo>
                <a:close/>
                <a:moveTo>
                  <a:pt x="5614766" y="1611687"/>
                </a:moveTo>
                <a:lnTo>
                  <a:pt x="5791025" y="1435428"/>
                </a:lnTo>
                <a:lnTo>
                  <a:pt x="5967284" y="1611687"/>
                </a:lnTo>
                <a:lnTo>
                  <a:pt x="5791025" y="1787947"/>
                </a:lnTo>
                <a:lnTo>
                  <a:pt x="5614766" y="1611687"/>
                </a:lnTo>
                <a:close/>
                <a:moveTo>
                  <a:pt x="5984469" y="1628932"/>
                </a:moveTo>
                <a:lnTo>
                  <a:pt x="6160729" y="1805191"/>
                </a:lnTo>
                <a:lnTo>
                  <a:pt x="5984469" y="1981451"/>
                </a:lnTo>
                <a:lnTo>
                  <a:pt x="5808210" y="1805191"/>
                </a:lnTo>
                <a:lnTo>
                  <a:pt x="5984469" y="1628932"/>
                </a:lnTo>
                <a:close/>
                <a:moveTo>
                  <a:pt x="6001714" y="1611687"/>
                </a:moveTo>
                <a:lnTo>
                  <a:pt x="6177973" y="1435428"/>
                </a:lnTo>
                <a:lnTo>
                  <a:pt x="6354233" y="1611687"/>
                </a:lnTo>
                <a:lnTo>
                  <a:pt x="6177973" y="1787947"/>
                </a:lnTo>
                <a:lnTo>
                  <a:pt x="6001714" y="1611687"/>
                </a:lnTo>
                <a:close/>
                <a:moveTo>
                  <a:pt x="6177973" y="1400999"/>
                </a:moveTo>
                <a:lnTo>
                  <a:pt x="6001714" y="1224739"/>
                </a:lnTo>
                <a:lnTo>
                  <a:pt x="6177973" y="1048480"/>
                </a:lnTo>
                <a:lnTo>
                  <a:pt x="6354233" y="1224739"/>
                </a:lnTo>
                <a:lnTo>
                  <a:pt x="6177973" y="1400999"/>
                </a:lnTo>
                <a:close/>
                <a:moveTo>
                  <a:pt x="6160729" y="1418244"/>
                </a:moveTo>
                <a:lnTo>
                  <a:pt x="5984469" y="1594503"/>
                </a:lnTo>
                <a:lnTo>
                  <a:pt x="5808210" y="1418244"/>
                </a:lnTo>
                <a:lnTo>
                  <a:pt x="5984469" y="1241984"/>
                </a:lnTo>
                <a:lnTo>
                  <a:pt x="6160729" y="1418244"/>
                </a:lnTo>
                <a:close/>
                <a:moveTo>
                  <a:pt x="5791025" y="1400999"/>
                </a:moveTo>
                <a:lnTo>
                  <a:pt x="5614766" y="1224739"/>
                </a:lnTo>
                <a:lnTo>
                  <a:pt x="5791025" y="1048480"/>
                </a:lnTo>
                <a:lnTo>
                  <a:pt x="5967284" y="1224739"/>
                </a:lnTo>
                <a:lnTo>
                  <a:pt x="5791025" y="1400999"/>
                </a:lnTo>
                <a:close/>
                <a:moveTo>
                  <a:pt x="5773780" y="1418244"/>
                </a:moveTo>
                <a:lnTo>
                  <a:pt x="5597521" y="1594503"/>
                </a:lnTo>
                <a:lnTo>
                  <a:pt x="5421262" y="1418244"/>
                </a:lnTo>
                <a:lnTo>
                  <a:pt x="5597521" y="1241984"/>
                </a:lnTo>
                <a:lnTo>
                  <a:pt x="5773780" y="1418244"/>
                </a:lnTo>
                <a:close/>
                <a:moveTo>
                  <a:pt x="5404078" y="1400999"/>
                </a:moveTo>
                <a:lnTo>
                  <a:pt x="5227818" y="1224739"/>
                </a:lnTo>
                <a:lnTo>
                  <a:pt x="5404078" y="1048480"/>
                </a:lnTo>
                <a:lnTo>
                  <a:pt x="5580337" y="1224739"/>
                </a:lnTo>
                <a:lnTo>
                  <a:pt x="5404078" y="1400999"/>
                </a:lnTo>
                <a:close/>
                <a:moveTo>
                  <a:pt x="5210574" y="1207495"/>
                </a:moveTo>
                <a:lnTo>
                  <a:pt x="5034314" y="1031235"/>
                </a:lnTo>
                <a:lnTo>
                  <a:pt x="5210574" y="854976"/>
                </a:lnTo>
                <a:lnTo>
                  <a:pt x="5386833" y="1031235"/>
                </a:lnTo>
                <a:lnTo>
                  <a:pt x="5210574" y="1207495"/>
                </a:lnTo>
                <a:close/>
                <a:moveTo>
                  <a:pt x="5193329" y="1224739"/>
                </a:moveTo>
                <a:lnTo>
                  <a:pt x="5017070" y="1400999"/>
                </a:lnTo>
                <a:lnTo>
                  <a:pt x="4840810" y="1224739"/>
                </a:lnTo>
                <a:lnTo>
                  <a:pt x="5017070" y="1048480"/>
                </a:lnTo>
                <a:lnTo>
                  <a:pt x="5193329" y="1224739"/>
                </a:lnTo>
                <a:close/>
                <a:moveTo>
                  <a:pt x="4823626" y="1207495"/>
                </a:moveTo>
                <a:lnTo>
                  <a:pt x="4647367" y="1031235"/>
                </a:lnTo>
                <a:lnTo>
                  <a:pt x="4823626" y="854976"/>
                </a:lnTo>
                <a:lnTo>
                  <a:pt x="4999885" y="1031235"/>
                </a:lnTo>
                <a:lnTo>
                  <a:pt x="4823626" y="1207495"/>
                </a:lnTo>
                <a:close/>
                <a:moveTo>
                  <a:pt x="4806381" y="1224739"/>
                </a:moveTo>
                <a:lnTo>
                  <a:pt x="4630121" y="1400999"/>
                </a:lnTo>
                <a:lnTo>
                  <a:pt x="4453862" y="1224739"/>
                </a:lnTo>
                <a:lnTo>
                  <a:pt x="4630121" y="1048480"/>
                </a:lnTo>
                <a:lnTo>
                  <a:pt x="4806381" y="1224739"/>
                </a:lnTo>
                <a:close/>
                <a:moveTo>
                  <a:pt x="4436678" y="1207495"/>
                </a:moveTo>
                <a:lnTo>
                  <a:pt x="4260419" y="1031235"/>
                </a:lnTo>
                <a:lnTo>
                  <a:pt x="4436678" y="854976"/>
                </a:lnTo>
                <a:lnTo>
                  <a:pt x="4612937" y="1031235"/>
                </a:lnTo>
                <a:lnTo>
                  <a:pt x="4436678" y="1207495"/>
                </a:lnTo>
                <a:close/>
                <a:moveTo>
                  <a:pt x="4419433" y="1224739"/>
                </a:moveTo>
                <a:lnTo>
                  <a:pt x="4243174" y="1400999"/>
                </a:lnTo>
                <a:lnTo>
                  <a:pt x="4066915" y="1224739"/>
                </a:lnTo>
                <a:lnTo>
                  <a:pt x="4243174" y="1048480"/>
                </a:lnTo>
                <a:lnTo>
                  <a:pt x="4419433" y="1224739"/>
                </a:lnTo>
                <a:close/>
                <a:moveTo>
                  <a:pt x="4049730" y="1207495"/>
                </a:moveTo>
                <a:lnTo>
                  <a:pt x="3873471" y="1031235"/>
                </a:lnTo>
                <a:lnTo>
                  <a:pt x="4049730" y="854976"/>
                </a:lnTo>
                <a:lnTo>
                  <a:pt x="4225990" y="1031235"/>
                </a:lnTo>
                <a:lnTo>
                  <a:pt x="4049730" y="1207495"/>
                </a:lnTo>
                <a:close/>
                <a:moveTo>
                  <a:pt x="4032486" y="1224739"/>
                </a:moveTo>
                <a:lnTo>
                  <a:pt x="3856226" y="1400999"/>
                </a:lnTo>
                <a:lnTo>
                  <a:pt x="3679967" y="1224739"/>
                </a:lnTo>
                <a:lnTo>
                  <a:pt x="3856226" y="1048480"/>
                </a:lnTo>
                <a:lnTo>
                  <a:pt x="4032486" y="1224739"/>
                </a:lnTo>
                <a:close/>
                <a:moveTo>
                  <a:pt x="3662783" y="1207495"/>
                </a:moveTo>
                <a:lnTo>
                  <a:pt x="3486523" y="1031235"/>
                </a:lnTo>
                <a:lnTo>
                  <a:pt x="3662783" y="854976"/>
                </a:lnTo>
                <a:lnTo>
                  <a:pt x="3839042" y="1031235"/>
                </a:lnTo>
                <a:lnTo>
                  <a:pt x="3662783" y="1207495"/>
                </a:lnTo>
                <a:close/>
                <a:moveTo>
                  <a:pt x="3645538" y="1224739"/>
                </a:moveTo>
                <a:lnTo>
                  <a:pt x="3469278" y="1400999"/>
                </a:lnTo>
                <a:lnTo>
                  <a:pt x="3293019" y="1224739"/>
                </a:lnTo>
                <a:lnTo>
                  <a:pt x="3469278" y="1048480"/>
                </a:lnTo>
                <a:lnTo>
                  <a:pt x="3645538" y="1224739"/>
                </a:lnTo>
                <a:close/>
                <a:moveTo>
                  <a:pt x="3275835" y="1207495"/>
                </a:moveTo>
                <a:lnTo>
                  <a:pt x="3099575" y="1031235"/>
                </a:lnTo>
                <a:lnTo>
                  <a:pt x="3275835" y="854976"/>
                </a:lnTo>
                <a:lnTo>
                  <a:pt x="3452094" y="1031235"/>
                </a:lnTo>
                <a:lnTo>
                  <a:pt x="3275835" y="1207495"/>
                </a:lnTo>
                <a:close/>
                <a:moveTo>
                  <a:pt x="3258590" y="1224739"/>
                </a:moveTo>
                <a:lnTo>
                  <a:pt x="3082331" y="1400999"/>
                </a:lnTo>
                <a:lnTo>
                  <a:pt x="2906071" y="1224739"/>
                </a:lnTo>
                <a:lnTo>
                  <a:pt x="3082331" y="1048480"/>
                </a:lnTo>
                <a:lnTo>
                  <a:pt x="3258590" y="1224739"/>
                </a:lnTo>
                <a:close/>
                <a:moveTo>
                  <a:pt x="3065086" y="1418244"/>
                </a:moveTo>
                <a:lnTo>
                  <a:pt x="2888827" y="1594503"/>
                </a:lnTo>
                <a:lnTo>
                  <a:pt x="2712567" y="1418244"/>
                </a:lnTo>
                <a:lnTo>
                  <a:pt x="2888827" y="1241984"/>
                </a:lnTo>
                <a:lnTo>
                  <a:pt x="3065086" y="1418244"/>
                </a:lnTo>
                <a:close/>
                <a:moveTo>
                  <a:pt x="2888827" y="1628932"/>
                </a:moveTo>
                <a:lnTo>
                  <a:pt x="3065086" y="1805191"/>
                </a:lnTo>
                <a:lnTo>
                  <a:pt x="2888827" y="1981451"/>
                </a:lnTo>
                <a:lnTo>
                  <a:pt x="2712567" y="1805191"/>
                </a:lnTo>
                <a:lnTo>
                  <a:pt x="2888827" y="1628932"/>
                </a:lnTo>
                <a:close/>
                <a:moveTo>
                  <a:pt x="3082331" y="1822436"/>
                </a:moveTo>
                <a:lnTo>
                  <a:pt x="3258590" y="1998695"/>
                </a:lnTo>
                <a:lnTo>
                  <a:pt x="3082331" y="2174955"/>
                </a:lnTo>
                <a:lnTo>
                  <a:pt x="2906071" y="1998695"/>
                </a:lnTo>
                <a:lnTo>
                  <a:pt x="3082331" y="1822436"/>
                </a:lnTo>
                <a:close/>
                <a:moveTo>
                  <a:pt x="3099575" y="1805191"/>
                </a:moveTo>
                <a:lnTo>
                  <a:pt x="3275835" y="1628932"/>
                </a:lnTo>
                <a:lnTo>
                  <a:pt x="3452094" y="1805191"/>
                </a:lnTo>
                <a:lnTo>
                  <a:pt x="3275835" y="1981451"/>
                </a:lnTo>
                <a:lnTo>
                  <a:pt x="3099575" y="1805191"/>
                </a:lnTo>
                <a:close/>
                <a:moveTo>
                  <a:pt x="3469278" y="1822436"/>
                </a:moveTo>
                <a:lnTo>
                  <a:pt x="3645538" y="1998695"/>
                </a:lnTo>
                <a:lnTo>
                  <a:pt x="3469278" y="2174955"/>
                </a:lnTo>
                <a:lnTo>
                  <a:pt x="3293019" y="1998695"/>
                </a:lnTo>
                <a:lnTo>
                  <a:pt x="3469278" y="1822436"/>
                </a:lnTo>
                <a:close/>
                <a:moveTo>
                  <a:pt x="3486523" y="1805191"/>
                </a:moveTo>
                <a:lnTo>
                  <a:pt x="3662783" y="1628932"/>
                </a:lnTo>
                <a:lnTo>
                  <a:pt x="3839042" y="1805191"/>
                </a:lnTo>
                <a:lnTo>
                  <a:pt x="3662783" y="1981451"/>
                </a:lnTo>
                <a:lnTo>
                  <a:pt x="3486523" y="1805191"/>
                </a:lnTo>
                <a:close/>
                <a:moveTo>
                  <a:pt x="3856226" y="1822436"/>
                </a:moveTo>
                <a:lnTo>
                  <a:pt x="4032486" y="1998695"/>
                </a:lnTo>
                <a:lnTo>
                  <a:pt x="3856226" y="2174955"/>
                </a:lnTo>
                <a:lnTo>
                  <a:pt x="3679967" y="1998695"/>
                </a:lnTo>
                <a:lnTo>
                  <a:pt x="3856226" y="1822436"/>
                </a:lnTo>
                <a:close/>
                <a:moveTo>
                  <a:pt x="4049730" y="2015940"/>
                </a:moveTo>
                <a:lnTo>
                  <a:pt x="4225990" y="2192200"/>
                </a:lnTo>
                <a:lnTo>
                  <a:pt x="4049730" y="2368459"/>
                </a:lnTo>
                <a:lnTo>
                  <a:pt x="3873471" y="2192200"/>
                </a:lnTo>
                <a:lnTo>
                  <a:pt x="4049730" y="2015940"/>
                </a:lnTo>
                <a:close/>
                <a:moveTo>
                  <a:pt x="4066975" y="1998695"/>
                </a:moveTo>
                <a:lnTo>
                  <a:pt x="4243235" y="1822436"/>
                </a:lnTo>
                <a:lnTo>
                  <a:pt x="4419494" y="1998695"/>
                </a:lnTo>
                <a:lnTo>
                  <a:pt x="4243235" y="2174955"/>
                </a:lnTo>
                <a:lnTo>
                  <a:pt x="4066975" y="1998695"/>
                </a:lnTo>
                <a:close/>
                <a:moveTo>
                  <a:pt x="4436678" y="2015940"/>
                </a:moveTo>
                <a:lnTo>
                  <a:pt x="4612937" y="2192200"/>
                </a:lnTo>
                <a:lnTo>
                  <a:pt x="4436678" y="2368459"/>
                </a:lnTo>
                <a:lnTo>
                  <a:pt x="4260419" y="2192200"/>
                </a:lnTo>
                <a:lnTo>
                  <a:pt x="4436678" y="2015940"/>
                </a:lnTo>
                <a:close/>
                <a:moveTo>
                  <a:pt x="4453923" y="1998695"/>
                </a:moveTo>
                <a:lnTo>
                  <a:pt x="4630182" y="1822436"/>
                </a:lnTo>
                <a:lnTo>
                  <a:pt x="4806441" y="1998695"/>
                </a:lnTo>
                <a:lnTo>
                  <a:pt x="4630182" y="2174955"/>
                </a:lnTo>
                <a:lnTo>
                  <a:pt x="4453923" y="1998695"/>
                </a:lnTo>
                <a:close/>
                <a:moveTo>
                  <a:pt x="4823626" y="2015940"/>
                </a:moveTo>
                <a:lnTo>
                  <a:pt x="4999885" y="2192200"/>
                </a:lnTo>
                <a:lnTo>
                  <a:pt x="4823626" y="2368459"/>
                </a:lnTo>
                <a:lnTo>
                  <a:pt x="4647367" y="2192200"/>
                </a:lnTo>
                <a:lnTo>
                  <a:pt x="4823626" y="2015940"/>
                </a:lnTo>
                <a:close/>
                <a:moveTo>
                  <a:pt x="4840871" y="1998695"/>
                </a:moveTo>
                <a:lnTo>
                  <a:pt x="5017130" y="1822436"/>
                </a:lnTo>
                <a:lnTo>
                  <a:pt x="5193390" y="1998695"/>
                </a:lnTo>
                <a:lnTo>
                  <a:pt x="5017130" y="2174955"/>
                </a:lnTo>
                <a:lnTo>
                  <a:pt x="4840871" y="1998695"/>
                </a:lnTo>
                <a:close/>
                <a:moveTo>
                  <a:pt x="5210574" y="2015940"/>
                </a:moveTo>
                <a:lnTo>
                  <a:pt x="5386833" y="2192200"/>
                </a:lnTo>
                <a:lnTo>
                  <a:pt x="5210574" y="2368459"/>
                </a:lnTo>
                <a:lnTo>
                  <a:pt x="5034314" y="2192200"/>
                </a:lnTo>
                <a:lnTo>
                  <a:pt x="5210574" y="2015940"/>
                </a:lnTo>
                <a:close/>
                <a:moveTo>
                  <a:pt x="5227818" y="1998695"/>
                </a:moveTo>
                <a:lnTo>
                  <a:pt x="5404078" y="1822436"/>
                </a:lnTo>
                <a:lnTo>
                  <a:pt x="5580337" y="1998695"/>
                </a:lnTo>
                <a:lnTo>
                  <a:pt x="5404078" y="2174955"/>
                </a:lnTo>
                <a:lnTo>
                  <a:pt x="5227818" y="1998695"/>
                </a:lnTo>
                <a:close/>
                <a:moveTo>
                  <a:pt x="5597521" y="2015940"/>
                </a:moveTo>
                <a:lnTo>
                  <a:pt x="5773780" y="2192200"/>
                </a:lnTo>
                <a:lnTo>
                  <a:pt x="5597521" y="2368459"/>
                </a:lnTo>
                <a:lnTo>
                  <a:pt x="5421262" y="2192200"/>
                </a:lnTo>
                <a:lnTo>
                  <a:pt x="5597521" y="2015940"/>
                </a:lnTo>
                <a:close/>
                <a:moveTo>
                  <a:pt x="5614766" y="1998695"/>
                </a:moveTo>
                <a:lnTo>
                  <a:pt x="5791025" y="1822436"/>
                </a:lnTo>
                <a:lnTo>
                  <a:pt x="5967284" y="1998695"/>
                </a:lnTo>
                <a:lnTo>
                  <a:pt x="5791025" y="2174955"/>
                </a:lnTo>
                <a:lnTo>
                  <a:pt x="5614766" y="1998695"/>
                </a:lnTo>
                <a:close/>
                <a:moveTo>
                  <a:pt x="5984469" y="2015940"/>
                </a:moveTo>
                <a:lnTo>
                  <a:pt x="6160729" y="2192200"/>
                </a:lnTo>
                <a:lnTo>
                  <a:pt x="5984469" y="2368459"/>
                </a:lnTo>
                <a:lnTo>
                  <a:pt x="5808210" y="2192200"/>
                </a:lnTo>
                <a:lnTo>
                  <a:pt x="5984469" y="2015940"/>
                </a:lnTo>
                <a:close/>
                <a:moveTo>
                  <a:pt x="6001714" y="1998695"/>
                </a:moveTo>
                <a:lnTo>
                  <a:pt x="6177973" y="1822436"/>
                </a:lnTo>
                <a:lnTo>
                  <a:pt x="6354233" y="1998695"/>
                </a:lnTo>
                <a:lnTo>
                  <a:pt x="6177973" y="2174955"/>
                </a:lnTo>
                <a:lnTo>
                  <a:pt x="6001714" y="1998695"/>
                </a:lnTo>
                <a:close/>
                <a:moveTo>
                  <a:pt x="6195218" y="1805191"/>
                </a:moveTo>
                <a:lnTo>
                  <a:pt x="6371477" y="1628932"/>
                </a:lnTo>
                <a:lnTo>
                  <a:pt x="6547737" y="1805191"/>
                </a:lnTo>
                <a:lnTo>
                  <a:pt x="6371477" y="1981451"/>
                </a:lnTo>
                <a:lnTo>
                  <a:pt x="6195218" y="1805191"/>
                </a:lnTo>
                <a:close/>
                <a:moveTo>
                  <a:pt x="6564921" y="1822436"/>
                </a:moveTo>
                <a:lnTo>
                  <a:pt x="6741180" y="1998695"/>
                </a:lnTo>
                <a:lnTo>
                  <a:pt x="6564921" y="2174955"/>
                </a:lnTo>
                <a:lnTo>
                  <a:pt x="6388661" y="1998695"/>
                </a:lnTo>
                <a:lnTo>
                  <a:pt x="6564921" y="1822436"/>
                </a:lnTo>
                <a:close/>
                <a:moveTo>
                  <a:pt x="6582165" y="1805191"/>
                </a:moveTo>
                <a:lnTo>
                  <a:pt x="6758425" y="1628932"/>
                </a:lnTo>
                <a:lnTo>
                  <a:pt x="6934684" y="1805191"/>
                </a:lnTo>
                <a:lnTo>
                  <a:pt x="6758425" y="1981451"/>
                </a:lnTo>
                <a:lnTo>
                  <a:pt x="6582165" y="1805191"/>
                </a:lnTo>
                <a:close/>
                <a:moveTo>
                  <a:pt x="6951869" y="1822436"/>
                </a:moveTo>
                <a:lnTo>
                  <a:pt x="7128128" y="1998695"/>
                </a:lnTo>
                <a:lnTo>
                  <a:pt x="6951869" y="2174955"/>
                </a:lnTo>
                <a:lnTo>
                  <a:pt x="6775609" y="1998695"/>
                </a:lnTo>
                <a:lnTo>
                  <a:pt x="6951869" y="1822436"/>
                </a:lnTo>
                <a:close/>
                <a:moveTo>
                  <a:pt x="6969113" y="1805191"/>
                </a:moveTo>
                <a:lnTo>
                  <a:pt x="7145373" y="1628932"/>
                </a:lnTo>
                <a:lnTo>
                  <a:pt x="7321632" y="1805191"/>
                </a:lnTo>
                <a:lnTo>
                  <a:pt x="7145373" y="1981451"/>
                </a:lnTo>
                <a:lnTo>
                  <a:pt x="6969113" y="1805191"/>
                </a:lnTo>
                <a:close/>
                <a:moveTo>
                  <a:pt x="7338816" y="1822436"/>
                </a:moveTo>
                <a:lnTo>
                  <a:pt x="7515076" y="1998695"/>
                </a:lnTo>
                <a:lnTo>
                  <a:pt x="7338816" y="2174955"/>
                </a:lnTo>
                <a:lnTo>
                  <a:pt x="7162557" y="1998695"/>
                </a:lnTo>
                <a:lnTo>
                  <a:pt x="7338816" y="1822436"/>
                </a:lnTo>
                <a:close/>
                <a:moveTo>
                  <a:pt x="7356061" y="1805191"/>
                </a:moveTo>
                <a:lnTo>
                  <a:pt x="7532320" y="1628932"/>
                </a:lnTo>
                <a:lnTo>
                  <a:pt x="7708580" y="1805191"/>
                </a:lnTo>
                <a:lnTo>
                  <a:pt x="7532320" y="1981451"/>
                </a:lnTo>
                <a:lnTo>
                  <a:pt x="7356061" y="1805191"/>
                </a:lnTo>
                <a:close/>
                <a:moveTo>
                  <a:pt x="7725764" y="1822436"/>
                </a:moveTo>
                <a:lnTo>
                  <a:pt x="7902023" y="1998695"/>
                </a:lnTo>
                <a:lnTo>
                  <a:pt x="7725764" y="2174955"/>
                </a:lnTo>
                <a:lnTo>
                  <a:pt x="7549505" y="1998695"/>
                </a:lnTo>
                <a:lnTo>
                  <a:pt x="7725764" y="1822436"/>
                </a:lnTo>
                <a:close/>
                <a:moveTo>
                  <a:pt x="7743009" y="1805191"/>
                </a:moveTo>
                <a:lnTo>
                  <a:pt x="7919268" y="1628932"/>
                </a:lnTo>
                <a:lnTo>
                  <a:pt x="8095528" y="1805191"/>
                </a:lnTo>
                <a:lnTo>
                  <a:pt x="7919268" y="1981451"/>
                </a:lnTo>
                <a:lnTo>
                  <a:pt x="7743009" y="1805191"/>
                </a:lnTo>
                <a:close/>
                <a:moveTo>
                  <a:pt x="7936513" y="1611687"/>
                </a:moveTo>
                <a:lnTo>
                  <a:pt x="8112772" y="1435428"/>
                </a:lnTo>
                <a:lnTo>
                  <a:pt x="8289032" y="1611687"/>
                </a:lnTo>
                <a:lnTo>
                  <a:pt x="8112772" y="1787947"/>
                </a:lnTo>
                <a:lnTo>
                  <a:pt x="7936513" y="1611687"/>
                </a:lnTo>
                <a:close/>
                <a:moveTo>
                  <a:pt x="8112772" y="1400999"/>
                </a:moveTo>
                <a:lnTo>
                  <a:pt x="7936513" y="1224739"/>
                </a:lnTo>
                <a:lnTo>
                  <a:pt x="8112772" y="1048480"/>
                </a:lnTo>
                <a:lnTo>
                  <a:pt x="8289032" y="1224739"/>
                </a:lnTo>
                <a:lnTo>
                  <a:pt x="8112772" y="1400999"/>
                </a:lnTo>
                <a:close/>
                <a:moveTo>
                  <a:pt x="7919268" y="1207495"/>
                </a:moveTo>
                <a:lnTo>
                  <a:pt x="7743009" y="1031235"/>
                </a:lnTo>
                <a:lnTo>
                  <a:pt x="7919268" y="854976"/>
                </a:lnTo>
                <a:lnTo>
                  <a:pt x="8095528" y="1031235"/>
                </a:lnTo>
                <a:lnTo>
                  <a:pt x="7919268" y="1207495"/>
                </a:lnTo>
                <a:close/>
                <a:moveTo>
                  <a:pt x="7902023" y="1224739"/>
                </a:moveTo>
                <a:lnTo>
                  <a:pt x="7725764" y="1400999"/>
                </a:lnTo>
                <a:lnTo>
                  <a:pt x="7549505" y="1224739"/>
                </a:lnTo>
                <a:lnTo>
                  <a:pt x="7725764" y="1048480"/>
                </a:lnTo>
                <a:lnTo>
                  <a:pt x="7902023" y="1224739"/>
                </a:lnTo>
                <a:close/>
                <a:moveTo>
                  <a:pt x="7532320" y="1207495"/>
                </a:moveTo>
                <a:lnTo>
                  <a:pt x="7356061" y="1031235"/>
                </a:lnTo>
                <a:lnTo>
                  <a:pt x="7532320" y="854976"/>
                </a:lnTo>
                <a:lnTo>
                  <a:pt x="7708580" y="1031235"/>
                </a:lnTo>
                <a:lnTo>
                  <a:pt x="7532320" y="1207495"/>
                </a:lnTo>
                <a:close/>
                <a:moveTo>
                  <a:pt x="7338816" y="1013991"/>
                </a:moveTo>
                <a:lnTo>
                  <a:pt x="7162557" y="837731"/>
                </a:lnTo>
                <a:lnTo>
                  <a:pt x="7338816" y="661472"/>
                </a:lnTo>
                <a:lnTo>
                  <a:pt x="7515076" y="837731"/>
                </a:lnTo>
                <a:lnTo>
                  <a:pt x="7338816" y="1013991"/>
                </a:lnTo>
                <a:close/>
                <a:moveTo>
                  <a:pt x="7321572" y="1031235"/>
                </a:moveTo>
                <a:lnTo>
                  <a:pt x="7145312" y="1207495"/>
                </a:lnTo>
                <a:lnTo>
                  <a:pt x="6969053" y="1031235"/>
                </a:lnTo>
                <a:lnTo>
                  <a:pt x="7145312" y="854976"/>
                </a:lnTo>
                <a:lnTo>
                  <a:pt x="7321572" y="1031235"/>
                </a:lnTo>
                <a:close/>
                <a:moveTo>
                  <a:pt x="7128068" y="1224739"/>
                </a:moveTo>
                <a:lnTo>
                  <a:pt x="6951808" y="1400999"/>
                </a:lnTo>
                <a:lnTo>
                  <a:pt x="6775549" y="1224739"/>
                </a:lnTo>
                <a:lnTo>
                  <a:pt x="6951808" y="1048480"/>
                </a:lnTo>
                <a:lnTo>
                  <a:pt x="7128068" y="1224739"/>
                </a:lnTo>
                <a:close/>
                <a:moveTo>
                  <a:pt x="6758365" y="1207495"/>
                </a:moveTo>
                <a:lnTo>
                  <a:pt x="6582105" y="1031235"/>
                </a:lnTo>
                <a:lnTo>
                  <a:pt x="6758365" y="854976"/>
                </a:lnTo>
                <a:lnTo>
                  <a:pt x="6934623" y="1031235"/>
                </a:lnTo>
                <a:lnTo>
                  <a:pt x="6758365" y="1207495"/>
                </a:lnTo>
                <a:close/>
                <a:moveTo>
                  <a:pt x="6564860" y="1013991"/>
                </a:moveTo>
                <a:lnTo>
                  <a:pt x="6388601" y="837731"/>
                </a:lnTo>
                <a:lnTo>
                  <a:pt x="6564860" y="661472"/>
                </a:lnTo>
                <a:lnTo>
                  <a:pt x="6741119" y="837731"/>
                </a:lnTo>
                <a:lnTo>
                  <a:pt x="6564860" y="1013991"/>
                </a:lnTo>
                <a:close/>
                <a:moveTo>
                  <a:pt x="6547615" y="1031235"/>
                </a:moveTo>
                <a:lnTo>
                  <a:pt x="6371356" y="1207495"/>
                </a:lnTo>
                <a:lnTo>
                  <a:pt x="6195097" y="1031235"/>
                </a:lnTo>
                <a:lnTo>
                  <a:pt x="6371356" y="854976"/>
                </a:lnTo>
                <a:lnTo>
                  <a:pt x="6547615" y="1031235"/>
                </a:lnTo>
                <a:close/>
                <a:moveTo>
                  <a:pt x="6177913" y="1013991"/>
                </a:moveTo>
                <a:lnTo>
                  <a:pt x="6001653" y="837731"/>
                </a:lnTo>
                <a:lnTo>
                  <a:pt x="6177913" y="661472"/>
                </a:lnTo>
                <a:lnTo>
                  <a:pt x="6354172" y="837731"/>
                </a:lnTo>
                <a:lnTo>
                  <a:pt x="6177913" y="1013991"/>
                </a:lnTo>
                <a:close/>
                <a:moveTo>
                  <a:pt x="6160668" y="1031235"/>
                </a:moveTo>
                <a:lnTo>
                  <a:pt x="5984409" y="1207495"/>
                </a:lnTo>
                <a:lnTo>
                  <a:pt x="5808149" y="1031235"/>
                </a:lnTo>
                <a:lnTo>
                  <a:pt x="5984409" y="854976"/>
                </a:lnTo>
                <a:lnTo>
                  <a:pt x="6160668" y="1031235"/>
                </a:lnTo>
                <a:close/>
                <a:moveTo>
                  <a:pt x="5790965" y="1013991"/>
                </a:moveTo>
                <a:lnTo>
                  <a:pt x="5614706" y="837731"/>
                </a:lnTo>
                <a:lnTo>
                  <a:pt x="5790965" y="661472"/>
                </a:lnTo>
                <a:lnTo>
                  <a:pt x="5967225" y="837731"/>
                </a:lnTo>
                <a:lnTo>
                  <a:pt x="5790965" y="1013991"/>
                </a:lnTo>
                <a:close/>
                <a:moveTo>
                  <a:pt x="5773720" y="1031235"/>
                </a:moveTo>
                <a:lnTo>
                  <a:pt x="5597460" y="1207495"/>
                </a:lnTo>
                <a:lnTo>
                  <a:pt x="5421201" y="1031235"/>
                </a:lnTo>
                <a:lnTo>
                  <a:pt x="5597460" y="854976"/>
                </a:lnTo>
                <a:lnTo>
                  <a:pt x="5773720" y="1031235"/>
                </a:lnTo>
                <a:close/>
                <a:moveTo>
                  <a:pt x="5404017" y="1013991"/>
                </a:moveTo>
                <a:lnTo>
                  <a:pt x="5227758" y="837731"/>
                </a:lnTo>
                <a:lnTo>
                  <a:pt x="5404017" y="661472"/>
                </a:lnTo>
                <a:lnTo>
                  <a:pt x="5580276" y="837731"/>
                </a:lnTo>
                <a:lnTo>
                  <a:pt x="5404017" y="1013991"/>
                </a:lnTo>
                <a:close/>
                <a:moveTo>
                  <a:pt x="5210513" y="820486"/>
                </a:moveTo>
                <a:lnTo>
                  <a:pt x="5034254" y="644227"/>
                </a:lnTo>
                <a:lnTo>
                  <a:pt x="5210513" y="467968"/>
                </a:lnTo>
                <a:lnTo>
                  <a:pt x="5386772" y="644227"/>
                </a:lnTo>
                <a:lnTo>
                  <a:pt x="5210513" y="820486"/>
                </a:lnTo>
                <a:close/>
                <a:moveTo>
                  <a:pt x="5193268" y="837731"/>
                </a:moveTo>
                <a:lnTo>
                  <a:pt x="5017009" y="1013991"/>
                </a:lnTo>
                <a:lnTo>
                  <a:pt x="4840750" y="837731"/>
                </a:lnTo>
                <a:lnTo>
                  <a:pt x="5017009" y="661472"/>
                </a:lnTo>
                <a:lnTo>
                  <a:pt x="5193268" y="837731"/>
                </a:lnTo>
                <a:close/>
                <a:moveTo>
                  <a:pt x="4823566" y="820486"/>
                </a:moveTo>
                <a:lnTo>
                  <a:pt x="4647306" y="644227"/>
                </a:lnTo>
                <a:lnTo>
                  <a:pt x="4823566" y="467968"/>
                </a:lnTo>
                <a:lnTo>
                  <a:pt x="4999825" y="644227"/>
                </a:lnTo>
                <a:lnTo>
                  <a:pt x="4823566" y="820486"/>
                </a:lnTo>
                <a:close/>
                <a:moveTo>
                  <a:pt x="4806320" y="837731"/>
                </a:moveTo>
                <a:lnTo>
                  <a:pt x="4630061" y="1013991"/>
                </a:lnTo>
                <a:lnTo>
                  <a:pt x="4453801" y="837731"/>
                </a:lnTo>
                <a:lnTo>
                  <a:pt x="4630061" y="661472"/>
                </a:lnTo>
                <a:lnTo>
                  <a:pt x="4806320" y="837731"/>
                </a:lnTo>
                <a:close/>
                <a:moveTo>
                  <a:pt x="4436617" y="820486"/>
                </a:moveTo>
                <a:lnTo>
                  <a:pt x="4260358" y="644227"/>
                </a:lnTo>
                <a:lnTo>
                  <a:pt x="4436617" y="467968"/>
                </a:lnTo>
                <a:lnTo>
                  <a:pt x="4612877" y="644227"/>
                </a:lnTo>
                <a:lnTo>
                  <a:pt x="4436617" y="820486"/>
                </a:lnTo>
                <a:close/>
                <a:moveTo>
                  <a:pt x="4419373" y="837731"/>
                </a:moveTo>
                <a:lnTo>
                  <a:pt x="4243113" y="1013991"/>
                </a:lnTo>
                <a:lnTo>
                  <a:pt x="4066854" y="837731"/>
                </a:lnTo>
                <a:lnTo>
                  <a:pt x="4243113" y="661472"/>
                </a:lnTo>
                <a:lnTo>
                  <a:pt x="4419373" y="837731"/>
                </a:lnTo>
                <a:close/>
                <a:moveTo>
                  <a:pt x="4049670" y="820486"/>
                </a:moveTo>
                <a:lnTo>
                  <a:pt x="3873411" y="644227"/>
                </a:lnTo>
                <a:lnTo>
                  <a:pt x="4049670" y="467968"/>
                </a:lnTo>
                <a:lnTo>
                  <a:pt x="4225929" y="644227"/>
                </a:lnTo>
                <a:lnTo>
                  <a:pt x="4049670" y="820486"/>
                </a:lnTo>
                <a:close/>
                <a:moveTo>
                  <a:pt x="4032425" y="837731"/>
                </a:moveTo>
                <a:lnTo>
                  <a:pt x="3856166" y="1013991"/>
                </a:lnTo>
                <a:lnTo>
                  <a:pt x="3679906" y="837731"/>
                </a:lnTo>
                <a:lnTo>
                  <a:pt x="3856166" y="661472"/>
                </a:lnTo>
                <a:lnTo>
                  <a:pt x="4032425" y="837731"/>
                </a:lnTo>
                <a:close/>
                <a:moveTo>
                  <a:pt x="3662722" y="820486"/>
                </a:moveTo>
                <a:lnTo>
                  <a:pt x="3486463" y="644227"/>
                </a:lnTo>
                <a:lnTo>
                  <a:pt x="3662722" y="467968"/>
                </a:lnTo>
                <a:lnTo>
                  <a:pt x="3838982" y="644227"/>
                </a:lnTo>
                <a:lnTo>
                  <a:pt x="3662722" y="820486"/>
                </a:lnTo>
                <a:close/>
                <a:moveTo>
                  <a:pt x="3645477" y="837731"/>
                </a:moveTo>
                <a:lnTo>
                  <a:pt x="3469218" y="1013991"/>
                </a:lnTo>
                <a:lnTo>
                  <a:pt x="3292959" y="837731"/>
                </a:lnTo>
                <a:lnTo>
                  <a:pt x="3469218" y="661472"/>
                </a:lnTo>
                <a:lnTo>
                  <a:pt x="3645477" y="837731"/>
                </a:lnTo>
                <a:close/>
                <a:moveTo>
                  <a:pt x="3275774" y="820486"/>
                </a:moveTo>
                <a:lnTo>
                  <a:pt x="3099515" y="644227"/>
                </a:lnTo>
                <a:lnTo>
                  <a:pt x="3275774" y="467968"/>
                </a:lnTo>
                <a:lnTo>
                  <a:pt x="3452034" y="644227"/>
                </a:lnTo>
                <a:lnTo>
                  <a:pt x="3275774" y="820486"/>
                </a:lnTo>
                <a:close/>
                <a:moveTo>
                  <a:pt x="3258530" y="837731"/>
                </a:moveTo>
                <a:lnTo>
                  <a:pt x="3082270" y="1013991"/>
                </a:lnTo>
                <a:lnTo>
                  <a:pt x="2906011" y="837731"/>
                </a:lnTo>
                <a:lnTo>
                  <a:pt x="3082270" y="661472"/>
                </a:lnTo>
                <a:lnTo>
                  <a:pt x="3258530" y="837731"/>
                </a:lnTo>
                <a:close/>
                <a:moveTo>
                  <a:pt x="3065025" y="1031235"/>
                </a:moveTo>
                <a:lnTo>
                  <a:pt x="2888766" y="1207495"/>
                </a:lnTo>
                <a:lnTo>
                  <a:pt x="2712507" y="1031235"/>
                </a:lnTo>
                <a:lnTo>
                  <a:pt x="2888766" y="854976"/>
                </a:lnTo>
                <a:lnTo>
                  <a:pt x="3065025" y="1031235"/>
                </a:lnTo>
                <a:close/>
                <a:moveTo>
                  <a:pt x="2871521" y="1224739"/>
                </a:moveTo>
                <a:lnTo>
                  <a:pt x="2695262" y="1400999"/>
                </a:lnTo>
                <a:lnTo>
                  <a:pt x="2519003" y="1224739"/>
                </a:lnTo>
                <a:lnTo>
                  <a:pt x="2695262" y="1048480"/>
                </a:lnTo>
                <a:lnTo>
                  <a:pt x="2871521" y="1224739"/>
                </a:lnTo>
                <a:close/>
                <a:moveTo>
                  <a:pt x="2501819" y="1207495"/>
                </a:moveTo>
                <a:lnTo>
                  <a:pt x="2325559" y="1031235"/>
                </a:lnTo>
                <a:lnTo>
                  <a:pt x="2501819" y="854976"/>
                </a:lnTo>
                <a:lnTo>
                  <a:pt x="2678078" y="1031235"/>
                </a:lnTo>
                <a:lnTo>
                  <a:pt x="2501819" y="1207495"/>
                </a:lnTo>
                <a:close/>
                <a:moveTo>
                  <a:pt x="2308314" y="1013991"/>
                </a:moveTo>
                <a:lnTo>
                  <a:pt x="2132055" y="837731"/>
                </a:lnTo>
                <a:lnTo>
                  <a:pt x="2308314" y="661472"/>
                </a:lnTo>
                <a:lnTo>
                  <a:pt x="2484574" y="837731"/>
                </a:lnTo>
                <a:lnTo>
                  <a:pt x="2308314" y="1013991"/>
                </a:lnTo>
                <a:close/>
                <a:moveTo>
                  <a:pt x="2291070" y="1031235"/>
                </a:moveTo>
                <a:lnTo>
                  <a:pt x="2114810" y="1207495"/>
                </a:lnTo>
                <a:lnTo>
                  <a:pt x="1938551" y="1031235"/>
                </a:lnTo>
                <a:lnTo>
                  <a:pt x="2114810" y="854976"/>
                </a:lnTo>
                <a:lnTo>
                  <a:pt x="2291070" y="1031235"/>
                </a:lnTo>
                <a:close/>
                <a:moveTo>
                  <a:pt x="2097566" y="1224739"/>
                </a:moveTo>
                <a:lnTo>
                  <a:pt x="1921306" y="1400999"/>
                </a:lnTo>
                <a:lnTo>
                  <a:pt x="1745047" y="1224739"/>
                </a:lnTo>
                <a:lnTo>
                  <a:pt x="1921306" y="1048480"/>
                </a:lnTo>
                <a:lnTo>
                  <a:pt x="2097566" y="1224739"/>
                </a:lnTo>
                <a:close/>
                <a:moveTo>
                  <a:pt x="1904061" y="1418244"/>
                </a:moveTo>
                <a:lnTo>
                  <a:pt x="1727802" y="1594503"/>
                </a:lnTo>
                <a:lnTo>
                  <a:pt x="1551542" y="1418244"/>
                </a:lnTo>
                <a:lnTo>
                  <a:pt x="1727802" y="1241984"/>
                </a:lnTo>
                <a:lnTo>
                  <a:pt x="1904061" y="1418244"/>
                </a:lnTo>
                <a:close/>
                <a:moveTo>
                  <a:pt x="1727802" y="1628932"/>
                </a:moveTo>
                <a:lnTo>
                  <a:pt x="1904061" y="1805191"/>
                </a:lnTo>
                <a:lnTo>
                  <a:pt x="1727802" y="1981451"/>
                </a:lnTo>
                <a:lnTo>
                  <a:pt x="1551542" y="1805191"/>
                </a:lnTo>
                <a:lnTo>
                  <a:pt x="1727802" y="1628932"/>
                </a:lnTo>
                <a:close/>
                <a:moveTo>
                  <a:pt x="1745047" y="1611687"/>
                </a:moveTo>
                <a:lnTo>
                  <a:pt x="1921306" y="1435428"/>
                </a:lnTo>
                <a:lnTo>
                  <a:pt x="2097566" y="1611687"/>
                </a:lnTo>
                <a:lnTo>
                  <a:pt x="1921306" y="1787947"/>
                </a:lnTo>
                <a:lnTo>
                  <a:pt x="1745047" y="1611687"/>
                </a:lnTo>
                <a:close/>
                <a:moveTo>
                  <a:pt x="2114750" y="1628932"/>
                </a:moveTo>
                <a:lnTo>
                  <a:pt x="2291009" y="1805191"/>
                </a:lnTo>
                <a:lnTo>
                  <a:pt x="2114750" y="1981451"/>
                </a:lnTo>
                <a:lnTo>
                  <a:pt x="1938490" y="1805191"/>
                </a:lnTo>
                <a:lnTo>
                  <a:pt x="2114750" y="1628932"/>
                </a:lnTo>
                <a:close/>
                <a:moveTo>
                  <a:pt x="2308254" y="1822436"/>
                </a:moveTo>
                <a:lnTo>
                  <a:pt x="2484513" y="1998695"/>
                </a:lnTo>
                <a:lnTo>
                  <a:pt x="2308254" y="2174955"/>
                </a:lnTo>
                <a:lnTo>
                  <a:pt x="2131994" y="1998695"/>
                </a:lnTo>
                <a:lnTo>
                  <a:pt x="2308254" y="1822436"/>
                </a:lnTo>
                <a:close/>
                <a:moveTo>
                  <a:pt x="2501758" y="2015940"/>
                </a:moveTo>
                <a:lnTo>
                  <a:pt x="2678017" y="2192200"/>
                </a:lnTo>
                <a:lnTo>
                  <a:pt x="2501758" y="2368459"/>
                </a:lnTo>
                <a:lnTo>
                  <a:pt x="2325499" y="2192200"/>
                </a:lnTo>
                <a:lnTo>
                  <a:pt x="2501758" y="2015940"/>
                </a:lnTo>
                <a:close/>
                <a:moveTo>
                  <a:pt x="2519003" y="1998695"/>
                </a:moveTo>
                <a:lnTo>
                  <a:pt x="2695262" y="1822436"/>
                </a:lnTo>
                <a:lnTo>
                  <a:pt x="2871521" y="1998695"/>
                </a:lnTo>
                <a:lnTo>
                  <a:pt x="2695262" y="2174955"/>
                </a:lnTo>
                <a:lnTo>
                  <a:pt x="2519003" y="1998695"/>
                </a:lnTo>
                <a:close/>
                <a:moveTo>
                  <a:pt x="2888706" y="2015940"/>
                </a:moveTo>
                <a:lnTo>
                  <a:pt x="3064965" y="2192200"/>
                </a:lnTo>
                <a:lnTo>
                  <a:pt x="2888706" y="2368459"/>
                </a:lnTo>
                <a:lnTo>
                  <a:pt x="2712446" y="2192200"/>
                </a:lnTo>
                <a:lnTo>
                  <a:pt x="2888706" y="2015940"/>
                </a:lnTo>
                <a:close/>
                <a:moveTo>
                  <a:pt x="3082210" y="2209444"/>
                </a:moveTo>
                <a:lnTo>
                  <a:pt x="3258469" y="2385704"/>
                </a:lnTo>
                <a:lnTo>
                  <a:pt x="3082210" y="2561963"/>
                </a:lnTo>
                <a:lnTo>
                  <a:pt x="2905950" y="2385704"/>
                </a:lnTo>
                <a:lnTo>
                  <a:pt x="3082210" y="2209444"/>
                </a:lnTo>
                <a:close/>
                <a:moveTo>
                  <a:pt x="3099454" y="2192200"/>
                </a:moveTo>
                <a:lnTo>
                  <a:pt x="3275714" y="2015940"/>
                </a:lnTo>
                <a:lnTo>
                  <a:pt x="3451973" y="2192200"/>
                </a:lnTo>
                <a:lnTo>
                  <a:pt x="3275714" y="2368459"/>
                </a:lnTo>
                <a:lnTo>
                  <a:pt x="3099454" y="2192200"/>
                </a:lnTo>
                <a:close/>
                <a:moveTo>
                  <a:pt x="3469158" y="2209444"/>
                </a:moveTo>
                <a:lnTo>
                  <a:pt x="3645417" y="2385704"/>
                </a:lnTo>
                <a:lnTo>
                  <a:pt x="3469158" y="2561963"/>
                </a:lnTo>
                <a:lnTo>
                  <a:pt x="3292898" y="2385704"/>
                </a:lnTo>
                <a:lnTo>
                  <a:pt x="3469158" y="2209444"/>
                </a:lnTo>
                <a:close/>
                <a:moveTo>
                  <a:pt x="3486402" y="2192200"/>
                </a:moveTo>
                <a:lnTo>
                  <a:pt x="3662662" y="2015940"/>
                </a:lnTo>
                <a:lnTo>
                  <a:pt x="3838921" y="2192200"/>
                </a:lnTo>
                <a:lnTo>
                  <a:pt x="3662662" y="2368459"/>
                </a:lnTo>
                <a:lnTo>
                  <a:pt x="3486402" y="2192200"/>
                </a:lnTo>
                <a:close/>
                <a:moveTo>
                  <a:pt x="3856105" y="2209444"/>
                </a:moveTo>
                <a:lnTo>
                  <a:pt x="4032364" y="2385704"/>
                </a:lnTo>
                <a:lnTo>
                  <a:pt x="3856105" y="2561963"/>
                </a:lnTo>
                <a:lnTo>
                  <a:pt x="3679846" y="2385704"/>
                </a:lnTo>
                <a:lnTo>
                  <a:pt x="3856105" y="2209444"/>
                </a:lnTo>
                <a:close/>
                <a:moveTo>
                  <a:pt x="4049609" y="2402948"/>
                </a:moveTo>
                <a:lnTo>
                  <a:pt x="4225869" y="2579208"/>
                </a:lnTo>
                <a:lnTo>
                  <a:pt x="4049609" y="2755467"/>
                </a:lnTo>
                <a:lnTo>
                  <a:pt x="3873350" y="2579208"/>
                </a:lnTo>
                <a:lnTo>
                  <a:pt x="4049609" y="2402948"/>
                </a:lnTo>
                <a:close/>
                <a:moveTo>
                  <a:pt x="4066854" y="2385704"/>
                </a:moveTo>
                <a:lnTo>
                  <a:pt x="4243113" y="2209444"/>
                </a:lnTo>
                <a:lnTo>
                  <a:pt x="4419373" y="2385704"/>
                </a:lnTo>
                <a:lnTo>
                  <a:pt x="4243113" y="2561963"/>
                </a:lnTo>
                <a:lnTo>
                  <a:pt x="4066854" y="2385704"/>
                </a:lnTo>
                <a:close/>
                <a:moveTo>
                  <a:pt x="4436557" y="2402948"/>
                </a:moveTo>
                <a:lnTo>
                  <a:pt x="4612816" y="2579208"/>
                </a:lnTo>
                <a:lnTo>
                  <a:pt x="4436557" y="2755467"/>
                </a:lnTo>
                <a:lnTo>
                  <a:pt x="4260298" y="2579208"/>
                </a:lnTo>
                <a:lnTo>
                  <a:pt x="4436557" y="2402948"/>
                </a:lnTo>
                <a:close/>
                <a:moveTo>
                  <a:pt x="4453801" y="2385704"/>
                </a:moveTo>
                <a:lnTo>
                  <a:pt x="4630061" y="2209444"/>
                </a:lnTo>
                <a:lnTo>
                  <a:pt x="4806320" y="2385704"/>
                </a:lnTo>
                <a:lnTo>
                  <a:pt x="4630061" y="2561963"/>
                </a:lnTo>
                <a:lnTo>
                  <a:pt x="4453801" y="2385704"/>
                </a:lnTo>
                <a:close/>
                <a:moveTo>
                  <a:pt x="4823505" y="2402948"/>
                </a:moveTo>
                <a:lnTo>
                  <a:pt x="4999764" y="2579208"/>
                </a:lnTo>
                <a:lnTo>
                  <a:pt x="4823505" y="2755467"/>
                </a:lnTo>
                <a:lnTo>
                  <a:pt x="4647246" y="2579208"/>
                </a:lnTo>
                <a:lnTo>
                  <a:pt x="4823505" y="2402948"/>
                </a:lnTo>
                <a:close/>
                <a:moveTo>
                  <a:pt x="4840750" y="2385704"/>
                </a:moveTo>
                <a:lnTo>
                  <a:pt x="5017009" y="2209444"/>
                </a:lnTo>
                <a:lnTo>
                  <a:pt x="5193268" y="2385704"/>
                </a:lnTo>
                <a:lnTo>
                  <a:pt x="5017009" y="2561963"/>
                </a:lnTo>
                <a:lnTo>
                  <a:pt x="4840750" y="2385704"/>
                </a:lnTo>
                <a:close/>
                <a:moveTo>
                  <a:pt x="5210452" y="2402948"/>
                </a:moveTo>
                <a:lnTo>
                  <a:pt x="5386712" y="2579208"/>
                </a:lnTo>
                <a:lnTo>
                  <a:pt x="5210452" y="2755467"/>
                </a:lnTo>
                <a:lnTo>
                  <a:pt x="5034193" y="2579208"/>
                </a:lnTo>
                <a:lnTo>
                  <a:pt x="5210452" y="2402948"/>
                </a:lnTo>
                <a:close/>
                <a:moveTo>
                  <a:pt x="5227697" y="2385704"/>
                </a:moveTo>
                <a:lnTo>
                  <a:pt x="5403956" y="2209444"/>
                </a:lnTo>
                <a:lnTo>
                  <a:pt x="5580216" y="2385704"/>
                </a:lnTo>
                <a:lnTo>
                  <a:pt x="5403956" y="2561963"/>
                </a:lnTo>
                <a:lnTo>
                  <a:pt x="5227697" y="2385704"/>
                </a:lnTo>
                <a:close/>
                <a:moveTo>
                  <a:pt x="5597400" y="2402948"/>
                </a:moveTo>
                <a:lnTo>
                  <a:pt x="5773659" y="2579208"/>
                </a:lnTo>
                <a:lnTo>
                  <a:pt x="5597400" y="2755467"/>
                </a:lnTo>
                <a:lnTo>
                  <a:pt x="5421141" y="2579208"/>
                </a:lnTo>
                <a:lnTo>
                  <a:pt x="5597400" y="2402948"/>
                </a:lnTo>
                <a:close/>
                <a:moveTo>
                  <a:pt x="5614645" y="2385704"/>
                </a:moveTo>
                <a:lnTo>
                  <a:pt x="5790905" y="2209444"/>
                </a:lnTo>
                <a:lnTo>
                  <a:pt x="5967164" y="2385704"/>
                </a:lnTo>
                <a:lnTo>
                  <a:pt x="5790905" y="2561963"/>
                </a:lnTo>
                <a:lnTo>
                  <a:pt x="5614645" y="2385704"/>
                </a:lnTo>
                <a:close/>
                <a:moveTo>
                  <a:pt x="5984348" y="2402948"/>
                </a:moveTo>
                <a:lnTo>
                  <a:pt x="6160607" y="2579208"/>
                </a:lnTo>
                <a:lnTo>
                  <a:pt x="5984348" y="2755467"/>
                </a:lnTo>
                <a:lnTo>
                  <a:pt x="5808089" y="2579208"/>
                </a:lnTo>
                <a:lnTo>
                  <a:pt x="5984348" y="2402948"/>
                </a:lnTo>
                <a:close/>
                <a:moveTo>
                  <a:pt x="6001593" y="2385704"/>
                </a:moveTo>
                <a:lnTo>
                  <a:pt x="6177852" y="2209444"/>
                </a:lnTo>
                <a:lnTo>
                  <a:pt x="6354111" y="2385704"/>
                </a:lnTo>
                <a:lnTo>
                  <a:pt x="6177852" y="2561963"/>
                </a:lnTo>
                <a:lnTo>
                  <a:pt x="6001593" y="2385704"/>
                </a:lnTo>
                <a:close/>
                <a:moveTo>
                  <a:pt x="6195097" y="2192200"/>
                </a:moveTo>
                <a:lnTo>
                  <a:pt x="6371356" y="2015940"/>
                </a:lnTo>
                <a:lnTo>
                  <a:pt x="6547615" y="2192200"/>
                </a:lnTo>
                <a:lnTo>
                  <a:pt x="6371356" y="2368459"/>
                </a:lnTo>
                <a:lnTo>
                  <a:pt x="6195097" y="2192200"/>
                </a:lnTo>
                <a:close/>
                <a:moveTo>
                  <a:pt x="6564800" y="2209444"/>
                </a:moveTo>
                <a:lnTo>
                  <a:pt x="6741059" y="2385704"/>
                </a:lnTo>
                <a:lnTo>
                  <a:pt x="6564800" y="2561963"/>
                </a:lnTo>
                <a:lnTo>
                  <a:pt x="6388540" y="2385704"/>
                </a:lnTo>
                <a:lnTo>
                  <a:pt x="6564800" y="2209444"/>
                </a:lnTo>
                <a:close/>
                <a:moveTo>
                  <a:pt x="6582045" y="2192200"/>
                </a:moveTo>
                <a:lnTo>
                  <a:pt x="6758304" y="2015940"/>
                </a:lnTo>
                <a:lnTo>
                  <a:pt x="6934564" y="2192200"/>
                </a:lnTo>
                <a:lnTo>
                  <a:pt x="6758304" y="2368459"/>
                </a:lnTo>
                <a:lnTo>
                  <a:pt x="6582045" y="2192200"/>
                </a:lnTo>
                <a:close/>
                <a:moveTo>
                  <a:pt x="6951748" y="2209444"/>
                </a:moveTo>
                <a:lnTo>
                  <a:pt x="7128007" y="2385704"/>
                </a:lnTo>
                <a:lnTo>
                  <a:pt x="6951748" y="2561963"/>
                </a:lnTo>
                <a:lnTo>
                  <a:pt x="6775488" y="2385704"/>
                </a:lnTo>
                <a:lnTo>
                  <a:pt x="6951748" y="2209444"/>
                </a:lnTo>
                <a:close/>
                <a:moveTo>
                  <a:pt x="6968992" y="2192200"/>
                </a:moveTo>
                <a:lnTo>
                  <a:pt x="7145252" y="2015940"/>
                </a:lnTo>
                <a:lnTo>
                  <a:pt x="7321511" y="2192200"/>
                </a:lnTo>
                <a:lnTo>
                  <a:pt x="7145252" y="2368459"/>
                </a:lnTo>
                <a:lnTo>
                  <a:pt x="6968992" y="2192200"/>
                </a:lnTo>
                <a:close/>
                <a:moveTo>
                  <a:pt x="7338695" y="2209444"/>
                </a:moveTo>
                <a:lnTo>
                  <a:pt x="7514955" y="2385704"/>
                </a:lnTo>
                <a:lnTo>
                  <a:pt x="7338695" y="2561963"/>
                </a:lnTo>
                <a:lnTo>
                  <a:pt x="7162436" y="2385704"/>
                </a:lnTo>
                <a:lnTo>
                  <a:pt x="7338695" y="2209444"/>
                </a:lnTo>
                <a:close/>
                <a:moveTo>
                  <a:pt x="7355940" y="2192200"/>
                </a:moveTo>
                <a:lnTo>
                  <a:pt x="7532199" y="2015940"/>
                </a:lnTo>
                <a:lnTo>
                  <a:pt x="7708459" y="2192200"/>
                </a:lnTo>
                <a:lnTo>
                  <a:pt x="7532199" y="2368459"/>
                </a:lnTo>
                <a:lnTo>
                  <a:pt x="7355940" y="2192200"/>
                </a:lnTo>
                <a:close/>
                <a:moveTo>
                  <a:pt x="7725643" y="2209444"/>
                </a:moveTo>
                <a:lnTo>
                  <a:pt x="7901903" y="2385704"/>
                </a:lnTo>
                <a:lnTo>
                  <a:pt x="7725643" y="2561963"/>
                </a:lnTo>
                <a:lnTo>
                  <a:pt x="7549384" y="2385704"/>
                </a:lnTo>
                <a:lnTo>
                  <a:pt x="7725643" y="2209444"/>
                </a:lnTo>
                <a:close/>
                <a:moveTo>
                  <a:pt x="7742888" y="2192200"/>
                </a:moveTo>
                <a:lnTo>
                  <a:pt x="7919147" y="2015940"/>
                </a:lnTo>
                <a:lnTo>
                  <a:pt x="8095407" y="2192200"/>
                </a:lnTo>
                <a:lnTo>
                  <a:pt x="7919147" y="2368459"/>
                </a:lnTo>
                <a:lnTo>
                  <a:pt x="7742888" y="2192200"/>
                </a:lnTo>
                <a:close/>
                <a:moveTo>
                  <a:pt x="7936392" y="1998695"/>
                </a:moveTo>
                <a:lnTo>
                  <a:pt x="8112651" y="1822436"/>
                </a:lnTo>
                <a:lnTo>
                  <a:pt x="8288911" y="1998695"/>
                </a:lnTo>
                <a:lnTo>
                  <a:pt x="8112651" y="2174955"/>
                </a:lnTo>
                <a:lnTo>
                  <a:pt x="7936392" y="1998695"/>
                </a:lnTo>
                <a:close/>
                <a:moveTo>
                  <a:pt x="8129896" y="1805191"/>
                </a:moveTo>
                <a:lnTo>
                  <a:pt x="8306155" y="1628932"/>
                </a:lnTo>
                <a:lnTo>
                  <a:pt x="8482414" y="1805191"/>
                </a:lnTo>
                <a:lnTo>
                  <a:pt x="8306155" y="1981451"/>
                </a:lnTo>
                <a:lnTo>
                  <a:pt x="8129896" y="1805191"/>
                </a:lnTo>
                <a:close/>
                <a:moveTo>
                  <a:pt x="8499598" y="1822436"/>
                </a:moveTo>
                <a:lnTo>
                  <a:pt x="8675858" y="1998695"/>
                </a:lnTo>
                <a:lnTo>
                  <a:pt x="8499598" y="2174955"/>
                </a:lnTo>
                <a:lnTo>
                  <a:pt x="8323339" y="1998695"/>
                </a:lnTo>
                <a:lnTo>
                  <a:pt x="8499598" y="1822436"/>
                </a:lnTo>
                <a:close/>
                <a:moveTo>
                  <a:pt x="8516844" y="1805191"/>
                </a:moveTo>
                <a:lnTo>
                  <a:pt x="8693103" y="1628932"/>
                </a:lnTo>
                <a:lnTo>
                  <a:pt x="8869362" y="1805191"/>
                </a:lnTo>
                <a:lnTo>
                  <a:pt x="8693103" y="1981451"/>
                </a:lnTo>
                <a:lnTo>
                  <a:pt x="8516844" y="1805191"/>
                </a:lnTo>
                <a:close/>
                <a:moveTo>
                  <a:pt x="8710348" y="1611687"/>
                </a:moveTo>
                <a:lnTo>
                  <a:pt x="8886607" y="1435428"/>
                </a:lnTo>
                <a:lnTo>
                  <a:pt x="9062867" y="1611687"/>
                </a:lnTo>
                <a:lnTo>
                  <a:pt x="8886607" y="1787947"/>
                </a:lnTo>
                <a:lnTo>
                  <a:pt x="8710348" y="1611687"/>
                </a:lnTo>
                <a:close/>
                <a:moveTo>
                  <a:pt x="8903852" y="1418183"/>
                </a:moveTo>
                <a:lnTo>
                  <a:pt x="9080111" y="1241924"/>
                </a:lnTo>
                <a:lnTo>
                  <a:pt x="9256371" y="1418183"/>
                </a:lnTo>
                <a:lnTo>
                  <a:pt x="9080111" y="1594443"/>
                </a:lnTo>
                <a:lnTo>
                  <a:pt x="8903852" y="1418183"/>
                </a:lnTo>
                <a:close/>
                <a:moveTo>
                  <a:pt x="9273555" y="1435428"/>
                </a:moveTo>
                <a:lnTo>
                  <a:pt x="9449814" y="1611687"/>
                </a:lnTo>
                <a:lnTo>
                  <a:pt x="9273555" y="1787947"/>
                </a:lnTo>
                <a:lnTo>
                  <a:pt x="9097295" y="1611687"/>
                </a:lnTo>
                <a:lnTo>
                  <a:pt x="9273555" y="1435428"/>
                </a:lnTo>
                <a:close/>
                <a:moveTo>
                  <a:pt x="9273555" y="1400938"/>
                </a:moveTo>
                <a:lnTo>
                  <a:pt x="9097295" y="1224679"/>
                </a:lnTo>
                <a:lnTo>
                  <a:pt x="9273555" y="1048420"/>
                </a:lnTo>
                <a:lnTo>
                  <a:pt x="9449814" y="1224679"/>
                </a:lnTo>
                <a:lnTo>
                  <a:pt x="9273555" y="1400938"/>
                </a:lnTo>
                <a:close/>
                <a:moveTo>
                  <a:pt x="9080051" y="1207434"/>
                </a:moveTo>
                <a:lnTo>
                  <a:pt x="8903791" y="1031175"/>
                </a:lnTo>
                <a:lnTo>
                  <a:pt x="9080051" y="854915"/>
                </a:lnTo>
                <a:lnTo>
                  <a:pt x="9256310" y="1031175"/>
                </a:lnTo>
                <a:lnTo>
                  <a:pt x="9080051" y="1207434"/>
                </a:lnTo>
                <a:close/>
                <a:moveTo>
                  <a:pt x="9062806" y="1224679"/>
                </a:moveTo>
                <a:lnTo>
                  <a:pt x="8886547" y="1400938"/>
                </a:lnTo>
                <a:lnTo>
                  <a:pt x="8710287" y="1224679"/>
                </a:lnTo>
                <a:lnTo>
                  <a:pt x="8886547" y="1048420"/>
                </a:lnTo>
                <a:lnTo>
                  <a:pt x="9062806" y="1224679"/>
                </a:lnTo>
                <a:close/>
                <a:moveTo>
                  <a:pt x="8693103" y="1207434"/>
                </a:moveTo>
                <a:lnTo>
                  <a:pt x="8516844" y="1031175"/>
                </a:lnTo>
                <a:lnTo>
                  <a:pt x="8693103" y="854915"/>
                </a:lnTo>
                <a:lnTo>
                  <a:pt x="8869362" y="1031175"/>
                </a:lnTo>
                <a:lnTo>
                  <a:pt x="8693103" y="1207434"/>
                </a:lnTo>
                <a:close/>
                <a:moveTo>
                  <a:pt x="8499598" y="1013930"/>
                </a:moveTo>
                <a:lnTo>
                  <a:pt x="8323339" y="837671"/>
                </a:lnTo>
                <a:lnTo>
                  <a:pt x="8499598" y="661411"/>
                </a:lnTo>
                <a:lnTo>
                  <a:pt x="8675858" y="837671"/>
                </a:lnTo>
                <a:lnTo>
                  <a:pt x="8499598" y="1013930"/>
                </a:lnTo>
                <a:close/>
                <a:moveTo>
                  <a:pt x="8482354" y="1031175"/>
                </a:moveTo>
                <a:lnTo>
                  <a:pt x="8306095" y="1207434"/>
                </a:lnTo>
                <a:lnTo>
                  <a:pt x="8129835" y="1031175"/>
                </a:lnTo>
                <a:lnTo>
                  <a:pt x="8306095" y="854915"/>
                </a:lnTo>
                <a:lnTo>
                  <a:pt x="8482354" y="1031175"/>
                </a:lnTo>
                <a:close/>
                <a:moveTo>
                  <a:pt x="8112651" y="1013930"/>
                </a:moveTo>
                <a:lnTo>
                  <a:pt x="7936392" y="837671"/>
                </a:lnTo>
                <a:lnTo>
                  <a:pt x="8112651" y="661411"/>
                </a:lnTo>
                <a:lnTo>
                  <a:pt x="8288911" y="837671"/>
                </a:lnTo>
                <a:lnTo>
                  <a:pt x="8112651" y="1013930"/>
                </a:lnTo>
                <a:close/>
                <a:moveTo>
                  <a:pt x="7919147" y="820426"/>
                </a:moveTo>
                <a:lnTo>
                  <a:pt x="7742888" y="644167"/>
                </a:lnTo>
                <a:lnTo>
                  <a:pt x="7919147" y="467907"/>
                </a:lnTo>
                <a:lnTo>
                  <a:pt x="8095407" y="644167"/>
                </a:lnTo>
                <a:lnTo>
                  <a:pt x="7919147" y="820426"/>
                </a:lnTo>
                <a:close/>
                <a:moveTo>
                  <a:pt x="7901903" y="837671"/>
                </a:moveTo>
                <a:lnTo>
                  <a:pt x="7725643" y="1013930"/>
                </a:lnTo>
                <a:lnTo>
                  <a:pt x="7549384" y="837671"/>
                </a:lnTo>
                <a:lnTo>
                  <a:pt x="7725643" y="661411"/>
                </a:lnTo>
                <a:lnTo>
                  <a:pt x="7901903" y="837671"/>
                </a:lnTo>
                <a:close/>
                <a:moveTo>
                  <a:pt x="7532199" y="820426"/>
                </a:moveTo>
                <a:lnTo>
                  <a:pt x="7355940" y="644167"/>
                </a:lnTo>
                <a:lnTo>
                  <a:pt x="7532199" y="467907"/>
                </a:lnTo>
                <a:lnTo>
                  <a:pt x="7708459" y="644167"/>
                </a:lnTo>
                <a:lnTo>
                  <a:pt x="7532199" y="820426"/>
                </a:lnTo>
                <a:close/>
                <a:moveTo>
                  <a:pt x="7338695" y="626922"/>
                </a:moveTo>
                <a:lnTo>
                  <a:pt x="7162436" y="450662"/>
                </a:lnTo>
                <a:lnTo>
                  <a:pt x="7338695" y="274403"/>
                </a:lnTo>
                <a:lnTo>
                  <a:pt x="7514955" y="450662"/>
                </a:lnTo>
                <a:lnTo>
                  <a:pt x="7338695" y="626922"/>
                </a:lnTo>
                <a:close/>
                <a:moveTo>
                  <a:pt x="7321451" y="644167"/>
                </a:moveTo>
                <a:lnTo>
                  <a:pt x="7145191" y="820426"/>
                </a:lnTo>
                <a:lnTo>
                  <a:pt x="6968932" y="644167"/>
                </a:lnTo>
                <a:lnTo>
                  <a:pt x="7145191" y="467907"/>
                </a:lnTo>
                <a:lnTo>
                  <a:pt x="7321451" y="644167"/>
                </a:lnTo>
                <a:close/>
                <a:moveTo>
                  <a:pt x="7127947" y="837671"/>
                </a:moveTo>
                <a:lnTo>
                  <a:pt x="6951687" y="1013930"/>
                </a:lnTo>
                <a:lnTo>
                  <a:pt x="6775428" y="837671"/>
                </a:lnTo>
                <a:lnTo>
                  <a:pt x="6951687" y="661411"/>
                </a:lnTo>
                <a:lnTo>
                  <a:pt x="7127947" y="837671"/>
                </a:lnTo>
                <a:close/>
                <a:moveTo>
                  <a:pt x="6758244" y="820426"/>
                </a:moveTo>
                <a:lnTo>
                  <a:pt x="6581984" y="644167"/>
                </a:lnTo>
                <a:lnTo>
                  <a:pt x="6758244" y="467907"/>
                </a:lnTo>
                <a:lnTo>
                  <a:pt x="6934503" y="644167"/>
                </a:lnTo>
                <a:lnTo>
                  <a:pt x="6758244" y="820426"/>
                </a:lnTo>
                <a:close/>
                <a:moveTo>
                  <a:pt x="6564740" y="626922"/>
                </a:moveTo>
                <a:lnTo>
                  <a:pt x="6388480" y="450662"/>
                </a:lnTo>
                <a:lnTo>
                  <a:pt x="6564740" y="274403"/>
                </a:lnTo>
                <a:lnTo>
                  <a:pt x="6740998" y="450662"/>
                </a:lnTo>
                <a:lnTo>
                  <a:pt x="6564740" y="626922"/>
                </a:lnTo>
                <a:close/>
                <a:moveTo>
                  <a:pt x="6547494" y="644167"/>
                </a:moveTo>
                <a:lnTo>
                  <a:pt x="6371235" y="820426"/>
                </a:lnTo>
                <a:lnTo>
                  <a:pt x="6194976" y="644167"/>
                </a:lnTo>
                <a:lnTo>
                  <a:pt x="6371235" y="467907"/>
                </a:lnTo>
                <a:lnTo>
                  <a:pt x="6547494" y="644167"/>
                </a:lnTo>
                <a:close/>
                <a:moveTo>
                  <a:pt x="6177792" y="626922"/>
                </a:moveTo>
                <a:lnTo>
                  <a:pt x="6001532" y="450662"/>
                </a:lnTo>
                <a:lnTo>
                  <a:pt x="6177792" y="274403"/>
                </a:lnTo>
                <a:lnTo>
                  <a:pt x="6354051" y="450662"/>
                </a:lnTo>
                <a:lnTo>
                  <a:pt x="6177792" y="626922"/>
                </a:lnTo>
                <a:close/>
                <a:moveTo>
                  <a:pt x="6160547" y="644167"/>
                </a:moveTo>
                <a:lnTo>
                  <a:pt x="5984288" y="820426"/>
                </a:lnTo>
                <a:lnTo>
                  <a:pt x="5808028" y="644167"/>
                </a:lnTo>
                <a:lnTo>
                  <a:pt x="5984288" y="467907"/>
                </a:lnTo>
                <a:lnTo>
                  <a:pt x="6160547" y="644167"/>
                </a:lnTo>
                <a:close/>
                <a:moveTo>
                  <a:pt x="5790844" y="626922"/>
                </a:moveTo>
                <a:lnTo>
                  <a:pt x="5614585" y="450662"/>
                </a:lnTo>
                <a:lnTo>
                  <a:pt x="5790844" y="274403"/>
                </a:lnTo>
                <a:lnTo>
                  <a:pt x="5967103" y="450662"/>
                </a:lnTo>
                <a:lnTo>
                  <a:pt x="5790844" y="626922"/>
                </a:lnTo>
                <a:close/>
                <a:moveTo>
                  <a:pt x="5773599" y="644167"/>
                </a:moveTo>
                <a:lnTo>
                  <a:pt x="5597340" y="820426"/>
                </a:lnTo>
                <a:lnTo>
                  <a:pt x="5421081" y="644167"/>
                </a:lnTo>
                <a:lnTo>
                  <a:pt x="5597340" y="467907"/>
                </a:lnTo>
                <a:lnTo>
                  <a:pt x="5773599" y="644167"/>
                </a:lnTo>
                <a:close/>
                <a:moveTo>
                  <a:pt x="5403896" y="626922"/>
                </a:moveTo>
                <a:lnTo>
                  <a:pt x="5227637" y="450662"/>
                </a:lnTo>
                <a:lnTo>
                  <a:pt x="5403896" y="274403"/>
                </a:lnTo>
                <a:lnTo>
                  <a:pt x="5580155" y="450662"/>
                </a:lnTo>
                <a:lnTo>
                  <a:pt x="5403896" y="626922"/>
                </a:lnTo>
                <a:close/>
                <a:moveTo>
                  <a:pt x="5210392" y="433418"/>
                </a:moveTo>
                <a:lnTo>
                  <a:pt x="5034133" y="257158"/>
                </a:lnTo>
                <a:lnTo>
                  <a:pt x="5210392" y="80899"/>
                </a:lnTo>
                <a:lnTo>
                  <a:pt x="5386651" y="257158"/>
                </a:lnTo>
                <a:lnTo>
                  <a:pt x="5210392" y="433418"/>
                </a:lnTo>
                <a:close/>
                <a:moveTo>
                  <a:pt x="5193147" y="450662"/>
                </a:moveTo>
                <a:lnTo>
                  <a:pt x="5016888" y="626922"/>
                </a:lnTo>
                <a:lnTo>
                  <a:pt x="4840629" y="450662"/>
                </a:lnTo>
                <a:lnTo>
                  <a:pt x="5016888" y="274403"/>
                </a:lnTo>
                <a:lnTo>
                  <a:pt x="5193147" y="450662"/>
                </a:lnTo>
                <a:close/>
                <a:moveTo>
                  <a:pt x="4823444" y="433418"/>
                </a:moveTo>
                <a:lnTo>
                  <a:pt x="4647185" y="257158"/>
                </a:lnTo>
                <a:lnTo>
                  <a:pt x="4823444" y="80899"/>
                </a:lnTo>
                <a:lnTo>
                  <a:pt x="4999704" y="257158"/>
                </a:lnTo>
                <a:lnTo>
                  <a:pt x="4823444" y="433418"/>
                </a:lnTo>
                <a:close/>
                <a:moveTo>
                  <a:pt x="4806200" y="450662"/>
                </a:moveTo>
                <a:lnTo>
                  <a:pt x="4629941" y="626922"/>
                </a:lnTo>
                <a:lnTo>
                  <a:pt x="4453681" y="450662"/>
                </a:lnTo>
                <a:lnTo>
                  <a:pt x="4629941" y="274403"/>
                </a:lnTo>
                <a:lnTo>
                  <a:pt x="4806200" y="450662"/>
                </a:lnTo>
                <a:close/>
                <a:moveTo>
                  <a:pt x="4436497" y="433418"/>
                </a:moveTo>
                <a:lnTo>
                  <a:pt x="4260237" y="257158"/>
                </a:lnTo>
                <a:lnTo>
                  <a:pt x="4436497" y="80899"/>
                </a:lnTo>
                <a:lnTo>
                  <a:pt x="4612756" y="257158"/>
                </a:lnTo>
                <a:lnTo>
                  <a:pt x="4436497" y="433418"/>
                </a:lnTo>
                <a:close/>
                <a:moveTo>
                  <a:pt x="4419252" y="450662"/>
                </a:moveTo>
                <a:lnTo>
                  <a:pt x="4242992" y="626922"/>
                </a:lnTo>
                <a:lnTo>
                  <a:pt x="4066733" y="450662"/>
                </a:lnTo>
                <a:lnTo>
                  <a:pt x="4242992" y="274403"/>
                </a:lnTo>
                <a:lnTo>
                  <a:pt x="4419252" y="450662"/>
                </a:lnTo>
                <a:close/>
                <a:moveTo>
                  <a:pt x="4049549" y="433418"/>
                </a:moveTo>
                <a:lnTo>
                  <a:pt x="3873289" y="257158"/>
                </a:lnTo>
                <a:lnTo>
                  <a:pt x="4049549" y="80899"/>
                </a:lnTo>
                <a:lnTo>
                  <a:pt x="4225808" y="257158"/>
                </a:lnTo>
                <a:lnTo>
                  <a:pt x="4049549" y="433418"/>
                </a:lnTo>
                <a:close/>
                <a:moveTo>
                  <a:pt x="4032304" y="450662"/>
                </a:moveTo>
                <a:lnTo>
                  <a:pt x="3856045" y="626922"/>
                </a:lnTo>
                <a:lnTo>
                  <a:pt x="3679785" y="450662"/>
                </a:lnTo>
                <a:lnTo>
                  <a:pt x="3856045" y="274403"/>
                </a:lnTo>
                <a:lnTo>
                  <a:pt x="4032304" y="450662"/>
                </a:lnTo>
                <a:close/>
                <a:moveTo>
                  <a:pt x="3662601" y="433418"/>
                </a:moveTo>
                <a:lnTo>
                  <a:pt x="3486342" y="257158"/>
                </a:lnTo>
                <a:lnTo>
                  <a:pt x="3662601" y="80899"/>
                </a:lnTo>
                <a:lnTo>
                  <a:pt x="3838860" y="257158"/>
                </a:lnTo>
                <a:lnTo>
                  <a:pt x="3662601" y="433418"/>
                </a:lnTo>
                <a:close/>
                <a:moveTo>
                  <a:pt x="3645356" y="450662"/>
                </a:moveTo>
                <a:lnTo>
                  <a:pt x="3469097" y="626922"/>
                </a:lnTo>
                <a:lnTo>
                  <a:pt x="3292838" y="450662"/>
                </a:lnTo>
                <a:lnTo>
                  <a:pt x="3469097" y="274403"/>
                </a:lnTo>
                <a:lnTo>
                  <a:pt x="3645356" y="450662"/>
                </a:lnTo>
                <a:close/>
                <a:moveTo>
                  <a:pt x="3275653" y="433418"/>
                </a:moveTo>
                <a:lnTo>
                  <a:pt x="3099394" y="257158"/>
                </a:lnTo>
                <a:lnTo>
                  <a:pt x="3275653" y="80899"/>
                </a:lnTo>
                <a:lnTo>
                  <a:pt x="3451913" y="257158"/>
                </a:lnTo>
                <a:lnTo>
                  <a:pt x="3275653" y="433418"/>
                </a:lnTo>
                <a:close/>
                <a:moveTo>
                  <a:pt x="3258409" y="450662"/>
                </a:moveTo>
                <a:lnTo>
                  <a:pt x="3082149" y="626922"/>
                </a:lnTo>
                <a:lnTo>
                  <a:pt x="2905890" y="450662"/>
                </a:lnTo>
                <a:lnTo>
                  <a:pt x="3082149" y="274403"/>
                </a:lnTo>
                <a:lnTo>
                  <a:pt x="3258409" y="450662"/>
                </a:lnTo>
                <a:close/>
                <a:moveTo>
                  <a:pt x="3064905" y="644167"/>
                </a:moveTo>
                <a:lnTo>
                  <a:pt x="2888645" y="820426"/>
                </a:lnTo>
                <a:lnTo>
                  <a:pt x="2712386" y="644167"/>
                </a:lnTo>
                <a:lnTo>
                  <a:pt x="2888645" y="467907"/>
                </a:lnTo>
                <a:lnTo>
                  <a:pt x="3064905" y="644167"/>
                </a:lnTo>
                <a:close/>
                <a:moveTo>
                  <a:pt x="2871400" y="837671"/>
                </a:moveTo>
                <a:lnTo>
                  <a:pt x="2695141" y="1013930"/>
                </a:lnTo>
                <a:lnTo>
                  <a:pt x="2518881" y="837671"/>
                </a:lnTo>
                <a:lnTo>
                  <a:pt x="2695141" y="661411"/>
                </a:lnTo>
                <a:lnTo>
                  <a:pt x="2871400" y="837671"/>
                </a:lnTo>
                <a:close/>
                <a:moveTo>
                  <a:pt x="2501697" y="820426"/>
                </a:moveTo>
                <a:lnTo>
                  <a:pt x="2325438" y="644167"/>
                </a:lnTo>
                <a:lnTo>
                  <a:pt x="2501697" y="467907"/>
                </a:lnTo>
                <a:lnTo>
                  <a:pt x="2677957" y="644167"/>
                </a:lnTo>
                <a:lnTo>
                  <a:pt x="2501697" y="820426"/>
                </a:lnTo>
                <a:close/>
                <a:moveTo>
                  <a:pt x="2308193" y="626922"/>
                </a:moveTo>
                <a:lnTo>
                  <a:pt x="2131934" y="450662"/>
                </a:lnTo>
                <a:lnTo>
                  <a:pt x="2308193" y="274403"/>
                </a:lnTo>
                <a:lnTo>
                  <a:pt x="2484452" y="450662"/>
                </a:lnTo>
                <a:lnTo>
                  <a:pt x="2308193" y="626922"/>
                </a:lnTo>
                <a:close/>
                <a:moveTo>
                  <a:pt x="2290948" y="644167"/>
                </a:moveTo>
                <a:lnTo>
                  <a:pt x="2114689" y="820426"/>
                </a:lnTo>
                <a:lnTo>
                  <a:pt x="1938430" y="644167"/>
                </a:lnTo>
                <a:lnTo>
                  <a:pt x="2114689" y="467907"/>
                </a:lnTo>
                <a:lnTo>
                  <a:pt x="2290948" y="644167"/>
                </a:lnTo>
                <a:close/>
                <a:moveTo>
                  <a:pt x="2097444" y="837671"/>
                </a:moveTo>
                <a:lnTo>
                  <a:pt x="1921185" y="1013930"/>
                </a:lnTo>
                <a:lnTo>
                  <a:pt x="1744926" y="837671"/>
                </a:lnTo>
                <a:lnTo>
                  <a:pt x="1921185" y="661411"/>
                </a:lnTo>
                <a:lnTo>
                  <a:pt x="2097444" y="837671"/>
                </a:lnTo>
                <a:close/>
                <a:moveTo>
                  <a:pt x="1903940" y="1031175"/>
                </a:moveTo>
                <a:lnTo>
                  <a:pt x="1727681" y="1207434"/>
                </a:lnTo>
                <a:lnTo>
                  <a:pt x="1551422" y="1031175"/>
                </a:lnTo>
                <a:lnTo>
                  <a:pt x="1727681" y="854915"/>
                </a:lnTo>
                <a:lnTo>
                  <a:pt x="1903940" y="1031175"/>
                </a:lnTo>
                <a:close/>
                <a:moveTo>
                  <a:pt x="1710436" y="1224679"/>
                </a:moveTo>
                <a:lnTo>
                  <a:pt x="1534177" y="1400938"/>
                </a:lnTo>
                <a:lnTo>
                  <a:pt x="1357917" y="1224679"/>
                </a:lnTo>
                <a:lnTo>
                  <a:pt x="1534177" y="1048420"/>
                </a:lnTo>
                <a:lnTo>
                  <a:pt x="1710436" y="1224679"/>
                </a:lnTo>
                <a:close/>
                <a:moveTo>
                  <a:pt x="1340733" y="1207434"/>
                </a:moveTo>
                <a:lnTo>
                  <a:pt x="1164474" y="1031175"/>
                </a:lnTo>
                <a:lnTo>
                  <a:pt x="1340733" y="854915"/>
                </a:lnTo>
                <a:lnTo>
                  <a:pt x="1516993" y="1031175"/>
                </a:lnTo>
                <a:lnTo>
                  <a:pt x="1340733" y="1207434"/>
                </a:lnTo>
                <a:close/>
                <a:moveTo>
                  <a:pt x="1323488" y="1224679"/>
                </a:moveTo>
                <a:lnTo>
                  <a:pt x="1147229" y="1400938"/>
                </a:lnTo>
                <a:lnTo>
                  <a:pt x="970970" y="1224679"/>
                </a:lnTo>
                <a:lnTo>
                  <a:pt x="1147229" y="1048420"/>
                </a:lnTo>
                <a:lnTo>
                  <a:pt x="1323488" y="1224679"/>
                </a:lnTo>
                <a:close/>
                <a:moveTo>
                  <a:pt x="1129984" y="1418183"/>
                </a:moveTo>
                <a:lnTo>
                  <a:pt x="953725" y="1594443"/>
                </a:lnTo>
                <a:lnTo>
                  <a:pt x="777465" y="1418183"/>
                </a:lnTo>
                <a:lnTo>
                  <a:pt x="953725" y="1241924"/>
                </a:lnTo>
                <a:lnTo>
                  <a:pt x="1129984" y="1418183"/>
                </a:lnTo>
                <a:close/>
                <a:moveTo>
                  <a:pt x="936480" y="1611687"/>
                </a:moveTo>
                <a:lnTo>
                  <a:pt x="760221" y="1787947"/>
                </a:lnTo>
                <a:lnTo>
                  <a:pt x="583961" y="1611687"/>
                </a:lnTo>
                <a:lnTo>
                  <a:pt x="760221" y="1435428"/>
                </a:lnTo>
                <a:lnTo>
                  <a:pt x="936480" y="1611687"/>
                </a:lnTo>
                <a:close/>
                <a:moveTo>
                  <a:pt x="953725" y="1628932"/>
                </a:moveTo>
                <a:lnTo>
                  <a:pt x="1129984" y="1805191"/>
                </a:lnTo>
                <a:lnTo>
                  <a:pt x="953725" y="1981451"/>
                </a:lnTo>
                <a:lnTo>
                  <a:pt x="777465" y="1805191"/>
                </a:lnTo>
                <a:lnTo>
                  <a:pt x="953725" y="1628932"/>
                </a:lnTo>
                <a:close/>
                <a:moveTo>
                  <a:pt x="970970" y="1611687"/>
                </a:moveTo>
                <a:lnTo>
                  <a:pt x="1147229" y="1435428"/>
                </a:lnTo>
                <a:lnTo>
                  <a:pt x="1323488" y="1611687"/>
                </a:lnTo>
                <a:lnTo>
                  <a:pt x="1147229" y="1787947"/>
                </a:lnTo>
                <a:lnTo>
                  <a:pt x="970970" y="1611687"/>
                </a:lnTo>
                <a:close/>
                <a:moveTo>
                  <a:pt x="1340673" y="1628932"/>
                </a:moveTo>
                <a:lnTo>
                  <a:pt x="1516932" y="1805191"/>
                </a:lnTo>
                <a:lnTo>
                  <a:pt x="1340673" y="1981451"/>
                </a:lnTo>
                <a:lnTo>
                  <a:pt x="1164413" y="1805191"/>
                </a:lnTo>
                <a:lnTo>
                  <a:pt x="1340673" y="1628932"/>
                </a:lnTo>
                <a:close/>
                <a:moveTo>
                  <a:pt x="1534177" y="1822436"/>
                </a:moveTo>
                <a:lnTo>
                  <a:pt x="1710436" y="1998695"/>
                </a:lnTo>
                <a:lnTo>
                  <a:pt x="1534177" y="2174955"/>
                </a:lnTo>
                <a:lnTo>
                  <a:pt x="1357917" y="1998695"/>
                </a:lnTo>
                <a:lnTo>
                  <a:pt x="1534177" y="1822436"/>
                </a:lnTo>
                <a:close/>
                <a:moveTo>
                  <a:pt x="1727681" y="2015940"/>
                </a:moveTo>
                <a:lnTo>
                  <a:pt x="1903940" y="2192200"/>
                </a:lnTo>
                <a:lnTo>
                  <a:pt x="1727681" y="2368459"/>
                </a:lnTo>
                <a:lnTo>
                  <a:pt x="1551422" y="2192200"/>
                </a:lnTo>
                <a:lnTo>
                  <a:pt x="1727681" y="2015940"/>
                </a:lnTo>
                <a:close/>
                <a:moveTo>
                  <a:pt x="1744926" y="1998695"/>
                </a:moveTo>
                <a:lnTo>
                  <a:pt x="1921185" y="1822436"/>
                </a:lnTo>
                <a:lnTo>
                  <a:pt x="2097444" y="1998695"/>
                </a:lnTo>
                <a:lnTo>
                  <a:pt x="1921185" y="2174955"/>
                </a:lnTo>
                <a:lnTo>
                  <a:pt x="1744926" y="1998695"/>
                </a:lnTo>
                <a:close/>
                <a:moveTo>
                  <a:pt x="2114628" y="2015940"/>
                </a:moveTo>
                <a:lnTo>
                  <a:pt x="2290888" y="2192200"/>
                </a:lnTo>
                <a:lnTo>
                  <a:pt x="2114628" y="2368459"/>
                </a:lnTo>
                <a:lnTo>
                  <a:pt x="1938369" y="2192200"/>
                </a:lnTo>
                <a:lnTo>
                  <a:pt x="2114628" y="2015940"/>
                </a:lnTo>
                <a:close/>
                <a:moveTo>
                  <a:pt x="2308133" y="2209444"/>
                </a:moveTo>
                <a:lnTo>
                  <a:pt x="2484392" y="2385704"/>
                </a:lnTo>
                <a:lnTo>
                  <a:pt x="2308133" y="2561963"/>
                </a:lnTo>
                <a:lnTo>
                  <a:pt x="2131873" y="2385704"/>
                </a:lnTo>
                <a:lnTo>
                  <a:pt x="2308133" y="2209444"/>
                </a:lnTo>
                <a:close/>
                <a:moveTo>
                  <a:pt x="2501637" y="2402948"/>
                </a:moveTo>
                <a:lnTo>
                  <a:pt x="2677896" y="2579208"/>
                </a:lnTo>
                <a:lnTo>
                  <a:pt x="2501637" y="2755467"/>
                </a:lnTo>
                <a:lnTo>
                  <a:pt x="2325377" y="2579208"/>
                </a:lnTo>
                <a:lnTo>
                  <a:pt x="2501637" y="2402948"/>
                </a:lnTo>
                <a:close/>
                <a:moveTo>
                  <a:pt x="2518881" y="2385704"/>
                </a:moveTo>
                <a:lnTo>
                  <a:pt x="2695141" y="2209444"/>
                </a:lnTo>
                <a:lnTo>
                  <a:pt x="2871400" y="2385704"/>
                </a:lnTo>
                <a:lnTo>
                  <a:pt x="2695141" y="2561963"/>
                </a:lnTo>
                <a:lnTo>
                  <a:pt x="2518881" y="2385704"/>
                </a:lnTo>
                <a:close/>
                <a:moveTo>
                  <a:pt x="2888585" y="2402948"/>
                </a:moveTo>
                <a:lnTo>
                  <a:pt x="3064844" y="2579208"/>
                </a:lnTo>
                <a:lnTo>
                  <a:pt x="2888585" y="2755467"/>
                </a:lnTo>
                <a:lnTo>
                  <a:pt x="2712325" y="2579208"/>
                </a:lnTo>
                <a:lnTo>
                  <a:pt x="2888585" y="2402948"/>
                </a:lnTo>
                <a:close/>
                <a:moveTo>
                  <a:pt x="3082089" y="2596453"/>
                </a:moveTo>
                <a:lnTo>
                  <a:pt x="3258348" y="2772712"/>
                </a:lnTo>
                <a:lnTo>
                  <a:pt x="3082089" y="2948972"/>
                </a:lnTo>
                <a:lnTo>
                  <a:pt x="2905829" y="2772712"/>
                </a:lnTo>
                <a:lnTo>
                  <a:pt x="3082089" y="2596453"/>
                </a:lnTo>
                <a:close/>
                <a:moveTo>
                  <a:pt x="3099334" y="2579208"/>
                </a:moveTo>
                <a:lnTo>
                  <a:pt x="3275593" y="2402948"/>
                </a:lnTo>
                <a:lnTo>
                  <a:pt x="3451852" y="2579208"/>
                </a:lnTo>
                <a:lnTo>
                  <a:pt x="3275593" y="2755467"/>
                </a:lnTo>
                <a:lnTo>
                  <a:pt x="3099334" y="2579208"/>
                </a:lnTo>
                <a:close/>
                <a:moveTo>
                  <a:pt x="3469036" y="2596453"/>
                </a:moveTo>
                <a:lnTo>
                  <a:pt x="3645296" y="2772712"/>
                </a:lnTo>
                <a:lnTo>
                  <a:pt x="3469036" y="2948972"/>
                </a:lnTo>
                <a:lnTo>
                  <a:pt x="3292777" y="2772712"/>
                </a:lnTo>
                <a:lnTo>
                  <a:pt x="3469036" y="2596453"/>
                </a:lnTo>
                <a:close/>
                <a:moveTo>
                  <a:pt x="3486281" y="2579208"/>
                </a:moveTo>
                <a:lnTo>
                  <a:pt x="3662540" y="2402948"/>
                </a:lnTo>
                <a:lnTo>
                  <a:pt x="3838800" y="2579208"/>
                </a:lnTo>
                <a:lnTo>
                  <a:pt x="3662540" y="2755467"/>
                </a:lnTo>
                <a:lnTo>
                  <a:pt x="3486281" y="2579208"/>
                </a:lnTo>
                <a:close/>
                <a:moveTo>
                  <a:pt x="3855984" y="2596453"/>
                </a:moveTo>
                <a:lnTo>
                  <a:pt x="4032244" y="2772712"/>
                </a:lnTo>
                <a:lnTo>
                  <a:pt x="3855984" y="2948972"/>
                </a:lnTo>
                <a:lnTo>
                  <a:pt x="3679725" y="2772712"/>
                </a:lnTo>
                <a:lnTo>
                  <a:pt x="3855984" y="2596453"/>
                </a:lnTo>
                <a:close/>
                <a:moveTo>
                  <a:pt x="4049488" y="2789957"/>
                </a:moveTo>
                <a:lnTo>
                  <a:pt x="4225748" y="2966216"/>
                </a:lnTo>
                <a:lnTo>
                  <a:pt x="4049488" y="3142476"/>
                </a:lnTo>
                <a:lnTo>
                  <a:pt x="3873229" y="2966216"/>
                </a:lnTo>
                <a:lnTo>
                  <a:pt x="4049488" y="2789957"/>
                </a:lnTo>
                <a:close/>
                <a:moveTo>
                  <a:pt x="4066733" y="2772712"/>
                </a:moveTo>
                <a:lnTo>
                  <a:pt x="4242992" y="2596453"/>
                </a:lnTo>
                <a:lnTo>
                  <a:pt x="4419252" y="2772712"/>
                </a:lnTo>
                <a:lnTo>
                  <a:pt x="4242992" y="2948972"/>
                </a:lnTo>
                <a:lnTo>
                  <a:pt x="4066733" y="2772712"/>
                </a:lnTo>
                <a:close/>
                <a:moveTo>
                  <a:pt x="4436436" y="2789957"/>
                </a:moveTo>
                <a:lnTo>
                  <a:pt x="4612695" y="2966216"/>
                </a:lnTo>
                <a:lnTo>
                  <a:pt x="4436436" y="3142476"/>
                </a:lnTo>
                <a:lnTo>
                  <a:pt x="4260177" y="2966216"/>
                </a:lnTo>
                <a:lnTo>
                  <a:pt x="4436436" y="2789957"/>
                </a:lnTo>
                <a:close/>
                <a:moveTo>
                  <a:pt x="4453681" y="2772712"/>
                </a:moveTo>
                <a:lnTo>
                  <a:pt x="4629941" y="2596453"/>
                </a:lnTo>
                <a:lnTo>
                  <a:pt x="4806200" y="2772712"/>
                </a:lnTo>
                <a:lnTo>
                  <a:pt x="4629941" y="2948972"/>
                </a:lnTo>
                <a:lnTo>
                  <a:pt x="4453681" y="2772712"/>
                </a:lnTo>
                <a:close/>
                <a:moveTo>
                  <a:pt x="4823384" y="2789957"/>
                </a:moveTo>
                <a:lnTo>
                  <a:pt x="4999643" y="2966216"/>
                </a:lnTo>
                <a:lnTo>
                  <a:pt x="4823384" y="3142476"/>
                </a:lnTo>
                <a:lnTo>
                  <a:pt x="4647125" y="2966216"/>
                </a:lnTo>
                <a:lnTo>
                  <a:pt x="4823384" y="2789957"/>
                </a:lnTo>
                <a:close/>
                <a:moveTo>
                  <a:pt x="4840629" y="2772712"/>
                </a:moveTo>
                <a:lnTo>
                  <a:pt x="5016888" y="2596453"/>
                </a:lnTo>
                <a:lnTo>
                  <a:pt x="5193147" y="2772712"/>
                </a:lnTo>
                <a:lnTo>
                  <a:pt x="5016888" y="2948972"/>
                </a:lnTo>
                <a:lnTo>
                  <a:pt x="4840629" y="2772712"/>
                </a:lnTo>
                <a:close/>
                <a:moveTo>
                  <a:pt x="5210331" y="2789957"/>
                </a:moveTo>
                <a:lnTo>
                  <a:pt x="5386591" y="2966216"/>
                </a:lnTo>
                <a:lnTo>
                  <a:pt x="5210331" y="3142476"/>
                </a:lnTo>
                <a:lnTo>
                  <a:pt x="5034072" y="2966216"/>
                </a:lnTo>
                <a:lnTo>
                  <a:pt x="5210331" y="2789957"/>
                </a:lnTo>
                <a:close/>
                <a:moveTo>
                  <a:pt x="5227576" y="2772712"/>
                </a:moveTo>
                <a:lnTo>
                  <a:pt x="5403835" y="2596453"/>
                </a:lnTo>
                <a:lnTo>
                  <a:pt x="5580095" y="2772712"/>
                </a:lnTo>
                <a:lnTo>
                  <a:pt x="5403835" y="2948972"/>
                </a:lnTo>
                <a:lnTo>
                  <a:pt x="5227576" y="2772712"/>
                </a:lnTo>
                <a:close/>
                <a:moveTo>
                  <a:pt x="5597280" y="2789957"/>
                </a:moveTo>
                <a:lnTo>
                  <a:pt x="5773539" y="2966216"/>
                </a:lnTo>
                <a:lnTo>
                  <a:pt x="5597280" y="3142476"/>
                </a:lnTo>
                <a:lnTo>
                  <a:pt x="5421020" y="2966216"/>
                </a:lnTo>
                <a:lnTo>
                  <a:pt x="5597280" y="2789957"/>
                </a:lnTo>
                <a:close/>
                <a:moveTo>
                  <a:pt x="5614524" y="2772712"/>
                </a:moveTo>
                <a:lnTo>
                  <a:pt x="5790784" y="2596453"/>
                </a:lnTo>
                <a:lnTo>
                  <a:pt x="5967043" y="2772712"/>
                </a:lnTo>
                <a:lnTo>
                  <a:pt x="5790784" y="2948972"/>
                </a:lnTo>
                <a:lnTo>
                  <a:pt x="5614524" y="2772712"/>
                </a:lnTo>
                <a:close/>
                <a:moveTo>
                  <a:pt x="5984227" y="2789957"/>
                </a:moveTo>
                <a:lnTo>
                  <a:pt x="6160486" y="2966216"/>
                </a:lnTo>
                <a:lnTo>
                  <a:pt x="5984227" y="3142476"/>
                </a:lnTo>
                <a:lnTo>
                  <a:pt x="5807968" y="2966216"/>
                </a:lnTo>
                <a:lnTo>
                  <a:pt x="5984227" y="2789957"/>
                </a:lnTo>
                <a:close/>
                <a:moveTo>
                  <a:pt x="6001472" y="2772712"/>
                </a:moveTo>
                <a:lnTo>
                  <a:pt x="6177731" y="2596453"/>
                </a:lnTo>
                <a:lnTo>
                  <a:pt x="6353990" y="2772712"/>
                </a:lnTo>
                <a:lnTo>
                  <a:pt x="6177731" y="2948972"/>
                </a:lnTo>
                <a:lnTo>
                  <a:pt x="6001472" y="2772712"/>
                </a:lnTo>
                <a:close/>
                <a:moveTo>
                  <a:pt x="6194976" y="2579208"/>
                </a:moveTo>
                <a:lnTo>
                  <a:pt x="6371235" y="2402948"/>
                </a:lnTo>
                <a:lnTo>
                  <a:pt x="6547494" y="2579208"/>
                </a:lnTo>
                <a:lnTo>
                  <a:pt x="6371235" y="2755467"/>
                </a:lnTo>
                <a:lnTo>
                  <a:pt x="6194976" y="2579208"/>
                </a:lnTo>
                <a:close/>
                <a:moveTo>
                  <a:pt x="6564679" y="2596453"/>
                </a:moveTo>
                <a:lnTo>
                  <a:pt x="6740939" y="2772712"/>
                </a:lnTo>
                <a:lnTo>
                  <a:pt x="6564679" y="2948972"/>
                </a:lnTo>
                <a:lnTo>
                  <a:pt x="6388420" y="2772712"/>
                </a:lnTo>
                <a:lnTo>
                  <a:pt x="6564679" y="2596453"/>
                </a:lnTo>
                <a:close/>
                <a:moveTo>
                  <a:pt x="6581924" y="2579208"/>
                </a:moveTo>
                <a:lnTo>
                  <a:pt x="6758183" y="2402948"/>
                </a:lnTo>
                <a:lnTo>
                  <a:pt x="6934443" y="2579208"/>
                </a:lnTo>
                <a:lnTo>
                  <a:pt x="6758183" y="2755467"/>
                </a:lnTo>
                <a:lnTo>
                  <a:pt x="6581924" y="2579208"/>
                </a:lnTo>
                <a:close/>
                <a:moveTo>
                  <a:pt x="6951627" y="2596453"/>
                </a:moveTo>
                <a:lnTo>
                  <a:pt x="7127886" y="2772712"/>
                </a:lnTo>
                <a:lnTo>
                  <a:pt x="6951627" y="2948972"/>
                </a:lnTo>
                <a:lnTo>
                  <a:pt x="6775367" y="2772712"/>
                </a:lnTo>
                <a:lnTo>
                  <a:pt x="6951627" y="2596453"/>
                </a:lnTo>
                <a:close/>
                <a:moveTo>
                  <a:pt x="6968871" y="2579208"/>
                </a:moveTo>
                <a:lnTo>
                  <a:pt x="7145131" y="2402948"/>
                </a:lnTo>
                <a:lnTo>
                  <a:pt x="7321390" y="2579208"/>
                </a:lnTo>
                <a:lnTo>
                  <a:pt x="7145131" y="2755467"/>
                </a:lnTo>
                <a:lnTo>
                  <a:pt x="6968871" y="2579208"/>
                </a:lnTo>
                <a:close/>
                <a:moveTo>
                  <a:pt x="7338574" y="2596453"/>
                </a:moveTo>
                <a:lnTo>
                  <a:pt x="7514833" y="2772712"/>
                </a:lnTo>
                <a:lnTo>
                  <a:pt x="7338574" y="2948972"/>
                </a:lnTo>
                <a:lnTo>
                  <a:pt x="7162315" y="2772712"/>
                </a:lnTo>
                <a:lnTo>
                  <a:pt x="7338574" y="2596453"/>
                </a:lnTo>
                <a:close/>
                <a:moveTo>
                  <a:pt x="7355819" y="2579208"/>
                </a:moveTo>
                <a:lnTo>
                  <a:pt x="7532079" y="2402948"/>
                </a:lnTo>
                <a:lnTo>
                  <a:pt x="7708338" y="2579208"/>
                </a:lnTo>
                <a:lnTo>
                  <a:pt x="7532079" y="2755467"/>
                </a:lnTo>
                <a:lnTo>
                  <a:pt x="7355819" y="2579208"/>
                </a:lnTo>
                <a:close/>
                <a:moveTo>
                  <a:pt x="7725522" y="2596453"/>
                </a:moveTo>
                <a:lnTo>
                  <a:pt x="7901782" y="2772712"/>
                </a:lnTo>
                <a:lnTo>
                  <a:pt x="7725522" y="2948972"/>
                </a:lnTo>
                <a:lnTo>
                  <a:pt x="7549263" y="2772712"/>
                </a:lnTo>
                <a:lnTo>
                  <a:pt x="7725522" y="2596453"/>
                </a:lnTo>
                <a:close/>
                <a:moveTo>
                  <a:pt x="7742767" y="2579208"/>
                </a:moveTo>
                <a:lnTo>
                  <a:pt x="7919026" y="2402948"/>
                </a:lnTo>
                <a:lnTo>
                  <a:pt x="8095286" y="2579208"/>
                </a:lnTo>
                <a:lnTo>
                  <a:pt x="7919026" y="2755467"/>
                </a:lnTo>
                <a:lnTo>
                  <a:pt x="7742767" y="2579208"/>
                </a:lnTo>
                <a:close/>
                <a:moveTo>
                  <a:pt x="7936271" y="2385704"/>
                </a:moveTo>
                <a:lnTo>
                  <a:pt x="8112530" y="2209444"/>
                </a:lnTo>
                <a:lnTo>
                  <a:pt x="8288790" y="2385704"/>
                </a:lnTo>
                <a:lnTo>
                  <a:pt x="8112530" y="2561963"/>
                </a:lnTo>
                <a:lnTo>
                  <a:pt x="7936271" y="2385704"/>
                </a:lnTo>
                <a:close/>
                <a:moveTo>
                  <a:pt x="8129775" y="2192200"/>
                </a:moveTo>
                <a:lnTo>
                  <a:pt x="8306034" y="2015940"/>
                </a:lnTo>
                <a:lnTo>
                  <a:pt x="8482293" y="2192200"/>
                </a:lnTo>
                <a:lnTo>
                  <a:pt x="8306034" y="2368459"/>
                </a:lnTo>
                <a:lnTo>
                  <a:pt x="8129775" y="2192200"/>
                </a:lnTo>
                <a:close/>
                <a:moveTo>
                  <a:pt x="8499478" y="2209444"/>
                </a:moveTo>
                <a:lnTo>
                  <a:pt x="8675737" y="2385704"/>
                </a:lnTo>
                <a:lnTo>
                  <a:pt x="8499478" y="2561963"/>
                </a:lnTo>
                <a:lnTo>
                  <a:pt x="8323219" y="2385704"/>
                </a:lnTo>
                <a:lnTo>
                  <a:pt x="8499478" y="2209444"/>
                </a:lnTo>
                <a:close/>
                <a:moveTo>
                  <a:pt x="8516723" y="2192200"/>
                </a:moveTo>
                <a:lnTo>
                  <a:pt x="8692982" y="2015940"/>
                </a:lnTo>
                <a:lnTo>
                  <a:pt x="8869241" y="2192200"/>
                </a:lnTo>
                <a:lnTo>
                  <a:pt x="8692982" y="2368459"/>
                </a:lnTo>
                <a:lnTo>
                  <a:pt x="8516723" y="2192200"/>
                </a:lnTo>
                <a:close/>
                <a:moveTo>
                  <a:pt x="8710227" y="1998695"/>
                </a:moveTo>
                <a:lnTo>
                  <a:pt x="8886486" y="1822436"/>
                </a:lnTo>
                <a:lnTo>
                  <a:pt x="9062745" y="1998695"/>
                </a:lnTo>
                <a:lnTo>
                  <a:pt x="8886486" y="2174955"/>
                </a:lnTo>
                <a:lnTo>
                  <a:pt x="8710227" y="1998695"/>
                </a:lnTo>
                <a:close/>
                <a:moveTo>
                  <a:pt x="8903731" y="1805191"/>
                </a:moveTo>
                <a:lnTo>
                  <a:pt x="9079990" y="1628932"/>
                </a:lnTo>
                <a:lnTo>
                  <a:pt x="9256249" y="1805191"/>
                </a:lnTo>
                <a:lnTo>
                  <a:pt x="9079990" y="1981451"/>
                </a:lnTo>
                <a:lnTo>
                  <a:pt x="8903731" y="1805191"/>
                </a:lnTo>
                <a:close/>
                <a:moveTo>
                  <a:pt x="9273433" y="1822436"/>
                </a:moveTo>
                <a:lnTo>
                  <a:pt x="9449693" y="1998695"/>
                </a:lnTo>
                <a:lnTo>
                  <a:pt x="9273433" y="2174955"/>
                </a:lnTo>
                <a:lnTo>
                  <a:pt x="9097174" y="1998695"/>
                </a:lnTo>
                <a:lnTo>
                  <a:pt x="9273433" y="1822436"/>
                </a:lnTo>
                <a:close/>
                <a:moveTo>
                  <a:pt x="9290678" y="1805191"/>
                </a:moveTo>
                <a:lnTo>
                  <a:pt x="9466937" y="1628932"/>
                </a:lnTo>
                <a:lnTo>
                  <a:pt x="9643197" y="1805191"/>
                </a:lnTo>
                <a:lnTo>
                  <a:pt x="9466937" y="1981451"/>
                </a:lnTo>
                <a:lnTo>
                  <a:pt x="9290678" y="1805191"/>
                </a:lnTo>
                <a:close/>
                <a:moveTo>
                  <a:pt x="9484183" y="1611687"/>
                </a:moveTo>
                <a:lnTo>
                  <a:pt x="9660442" y="1435428"/>
                </a:lnTo>
                <a:lnTo>
                  <a:pt x="9836702" y="1611687"/>
                </a:lnTo>
                <a:lnTo>
                  <a:pt x="9660442" y="1787947"/>
                </a:lnTo>
                <a:lnTo>
                  <a:pt x="9484183" y="1611687"/>
                </a:lnTo>
                <a:close/>
                <a:moveTo>
                  <a:pt x="9677687" y="1418183"/>
                </a:moveTo>
                <a:lnTo>
                  <a:pt x="9853946" y="1241924"/>
                </a:lnTo>
                <a:lnTo>
                  <a:pt x="10030206" y="1418183"/>
                </a:lnTo>
                <a:lnTo>
                  <a:pt x="9853946" y="1594443"/>
                </a:lnTo>
                <a:lnTo>
                  <a:pt x="9677687" y="1418183"/>
                </a:lnTo>
                <a:close/>
                <a:moveTo>
                  <a:pt x="9871191" y="1224679"/>
                </a:moveTo>
                <a:lnTo>
                  <a:pt x="10047450" y="1048420"/>
                </a:lnTo>
                <a:lnTo>
                  <a:pt x="10223710" y="1224679"/>
                </a:lnTo>
                <a:lnTo>
                  <a:pt x="10047450" y="1400938"/>
                </a:lnTo>
                <a:lnTo>
                  <a:pt x="9871191" y="1224679"/>
                </a:lnTo>
                <a:close/>
                <a:moveTo>
                  <a:pt x="10030206" y="1031175"/>
                </a:moveTo>
                <a:lnTo>
                  <a:pt x="9853946" y="1207434"/>
                </a:lnTo>
                <a:lnTo>
                  <a:pt x="9677687" y="1031175"/>
                </a:lnTo>
                <a:lnTo>
                  <a:pt x="9758948" y="949913"/>
                </a:lnTo>
                <a:lnTo>
                  <a:pt x="10027120" y="1028089"/>
                </a:lnTo>
                <a:lnTo>
                  <a:pt x="10030206" y="1031175"/>
                </a:lnTo>
                <a:close/>
                <a:moveTo>
                  <a:pt x="9660502" y="1013930"/>
                </a:moveTo>
                <a:lnTo>
                  <a:pt x="9529564" y="882991"/>
                </a:lnTo>
                <a:lnTo>
                  <a:pt x="9732326" y="942107"/>
                </a:lnTo>
                <a:lnTo>
                  <a:pt x="9660502" y="1013930"/>
                </a:lnTo>
                <a:close/>
                <a:moveTo>
                  <a:pt x="9273555" y="1013930"/>
                </a:moveTo>
                <a:lnTo>
                  <a:pt x="9097295" y="837671"/>
                </a:lnTo>
                <a:lnTo>
                  <a:pt x="9159800" y="775166"/>
                </a:lnTo>
                <a:lnTo>
                  <a:pt x="9432691" y="854734"/>
                </a:lnTo>
                <a:lnTo>
                  <a:pt x="9273494" y="1013930"/>
                </a:lnTo>
                <a:close/>
                <a:moveTo>
                  <a:pt x="9080051" y="820426"/>
                </a:moveTo>
                <a:lnTo>
                  <a:pt x="8983299" y="723674"/>
                </a:lnTo>
                <a:lnTo>
                  <a:pt x="9133056" y="767361"/>
                </a:lnTo>
                <a:lnTo>
                  <a:pt x="9079990" y="820426"/>
                </a:lnTo>
                <a:close/>
                <a:moveTo>
                  <a:pt x="9062806" y="837671"/>
                </a:moveTo>
                <a:lnTo>
                  <a:pt x="8886547" y="1013930"/>
                </a:lnTo>
                <a:lnTo>
                  <a:pt x="8710287" y="837671"/>
                </a:lnTo>
                <a:lnTo>
                  <a:pt x="8860165" y="687793"/>
                </a:lnTo>
                <a:lnTo>
                  <a:pt x="8934650" y="709515"/>
                </a:lnTo>
                <a:lnTo>
                  <a:pt x="9062806" y="837671"/>
                </a:lnTo>
                <a:close/>
                <a:moveTo>
                  <a:pt x="8693103" y="820426"/>
                </a:moveTo>
                <a:lnTo>
                  <a:pt x="8516844" y="644167"/>
                </a:lnTo>
                <a:lnTo>
                  <a:pt x="8560591" y="600419"/>
                </a:lnTo>
                <a:lnTo>
                  <a:pt x="8833481" y="679987"/>
                </a:lnTo>
                <a:lnTo>
                  <a:pt x="8693043" y="820426"/>
                </a:lnTo>
                <a:close/>
                <a:moveTo>
                  <a:pt x="8499598" y="626922"/>
                </a:moveTo>
                <a:lnTo>
                  <a:pt x="8437094" y="564417"/>
                </a:lnTo>
                <a:lnTo>
                  <a:pt x="8533907" y="592675"/>
                </a:lnTo>
                <a:lnTo>
                  <a:pt x="8499598" y="626982"/>
                </a:lnTo>
                <a:close/>
                <a:moveTo>
                  <a:pt x="8482354" y="644167"/>
                </a:moveTo>
                <a:lnTo>
                  <a:pt x="8306095" y="820426"/>
                </a:lnTo>
                <a:lnTo>
                  <a:pt x="8129835" y="644167"/>
                </a:lnTo>
                <a:lnTo>
                  <a:pt x="8260956" y="513046"/>
                </a:lnTo>
                <a:lnTo>
                  <a:pt x="8388385" y="550198"/>
                </a:lnTo>
                <a:lnTo>
                  <a:pt x="8482354" y="644167"/>
                </a:lnTo>
                <a:close/>
                <a:moveTo>
                  <a:pt x="8112651" y="626922"/>
                </a:moveTo>
                <a:lnTo>
                  <a:pt x="7936392" y="450662"/>
                </a:lnTo>
                <a:lnTo>
                  <a:pt x="7961382" y="425673"/>
                </a:lnTo>
                <a:lnTo>
                  <a:pt x="8234272" y="505241"/>
                </a:lnTo>
                <a:lnTo>
                  <a:pt x="8112591" y="626922"/>
                </a:lnTo>
                <a:close/>
                <a:moveTo>
                  <a:pt x="7919147" y="433418"/>
                </a:moveTo>
                <a:lnTo>
                  <a:pt x="7890829" y="405100"/>
                </a:lnTo>
                <a:lnTo>
                  <a:pt x="7934697" y="417867"/>
                </a:lnTo>
                <a:lnTo>
                  <a:pt x="7919147" y="433418"/>
                </a:lnTo>
                <a:close/>
                <a:moveTo>
                  <a:pt x="7901903" y="450662"/>
                </a:moveTo>
                <a:lnTo>
                  <a:pt x="7725643" y="626922"/>
                </a:lnTo>
                <a:lnTo>
                  <a:pt x="7549384" y="450662"/>
                </a:lnTo>
                <a:lnTo>
                  <a:pt x="7661747" y="338299"/>
                </a:lnTo>
                <a:lnTo>
                  <a:pt x="7842121" y="390881"/>
                </a:lnTo>
                <a:lnTo>
                  <a:pt x="7901842" y="450602"/>
                </a:lnTo>
                <a:close/>
                <a:moveTo>
                  <a:pt x="7532199" y="433418"/>
                </a:moveTo>
                <a:lnTo>
                  <a:pt x="7355940" y="257158"/>
                </a:lnTo>
                <a:lnTo>
                  <a:pt x="7362172" y="250926"/>
                </a:lnTo>
                <a:lnTo>
                  <a:pt x="7635062" y="330494"/>
                </a:lnTo>
                <a:lnTo>
                  <a:pt x="7532139" y="433418"/>
                </a:lnTo>
                <a:close/>
                <a:moveTo>
                  <a:pt x="7321511" y="257158"/>
                </a:moveTo>
                <a:lnTo>
                  <a:pt x="7145252" y="433418"/>
                </a:lnTo>
                <a:lnTo>
                  <a:pt x="6968992" y="257158"/>
                </a:lnTo>
                <a:lnTo>
                  <a:pt x="7062598" y="163553"/>
                </a:lnTo>
                <a:lnTo>
                  <a:pt x="7295977" y="231624"/>
                </a:lnTo>
                <a:lnTo>
                  <a:pt x="7321511" y="257158"/>
                </a:lnTo>
                <a:close/>
                <a:moveTo>
                  <a:pt x="7128007" y="450662"/>
                </a:moveTo>
                <a:lnTo>
                  <a:pt x="6951748" y="626922"/>
                </a:lnTo>
                <a:lnTo>
                  <a:pt x="6775488" y="450662"/>
                </a:lnTo>
                <a:lnTo>
                  <a:pt x="6951748" y="274403"/>
                </a:lnTo>
                <a:lnTo>
                  <a:pt x="7128007" y="450662"/>
                </a:lnTo>
                <a:close/>
                <a:moveTo>
                  <a:pt x="6758304" y="433418"/>
                </a:moveTo>
                <a:lnTo>
                  <a:pt x="6582045" y="257158"/>
                </a:lnTo>
                <a:lnTo>
                  <a:pt x="6733072" y="106131"/>
                </a:lnTo>
                <a:lnTo>
                  <a:pt x="6784443" y="107038"/>
                </a:lnTo>
                <a:lnTo>
                  <a:pt x="6934564" y="257158"/>
                </a:lnTo>
                <a:lnTo>
                  <a:pt x="6758304" y="433418"/>
                </a:lnTo>
                <a:close/>
                <a:moveTo>
                  <a:pt x="6564800" y="239914"/>
                </a:moveTo>
                <a:lnTo>
                  <a:pt x="6425572" y="100685"/>
                </a:lnTo>
                <a:lnTo>
                  <a:pt x="6699188" y="105526"/>
                </a:lnTo>
                <a:lnTo>
                  <a:pt x="6564800" y="239914"/>
                </a:lnTo>
                <a:close/>
                <a:moveTo>
                  <a:pt x="6547555" y="257158"/>
                </a:moveTo>
                <a:lnTo>
                  <a:pt x="6371296" y="433418"/>
                </a:lnTo>
                <a:lnTo>
                  <a:pt x="6195036" y="257158"/>
                </a:lnTo>
                <a:lnTo>
                  <a:pt x="6352780" y="99414"/>
                </a:lnTo>
                <a:lnTo>
                  <a:pt x="6390416" y="100080"/>
                </a:lnTo>
                <a:lnTo>
                  <a:pt x="6547494" y="257158"/>
                </a:lnTo>
                <a:close/>
                <a:moveTo>
                  <a:pt x="6177852" y="239914"/>
                </a:moveTo>
                <a:lnTo>
                  <a:pt x="6031665" y="93727"/>
                </a:lnTo>
                <a:lnTo>
                  <a:pt x="6319017" y="98809"/>
                </a:lnTo>
                <a:lnTo>
                  <a:pt x="6177913" y="239914"/>
                </a:lnTo>
                <a:close/>
                <a:moveTo>
                  <a:pt x="6160607" y="257158"/>
                </a:moveTo>
                <a:lnTo>
                  <a:pt x="5984348" y="433418"/>
                </a:lnTo>
                <a:lnTo>
                  <a:pt x="5808089" y="257158"/>
                </a:lnTo>
                <a:lnTo>
                  <a:pt x="5972549" y="92638"/>
                </a:lnTo>
                <a:lnTo>
                  <a:pt x="5996510" y="93061"/>
                </a:lnTo>
                <a:lnTo>
                  <a:pt x="6160547" y="257098"/>
                </a:lnTo>
                <a:close/>
                <a:moveTo>
                  <a:pt x="5790905" y="239914"/>
                </a:moveTo>
                <a:lnTo>
                  <a:pt x="5637698" y="86708"/>
                </a:lnTo>
                <a:lnTo>
                  <a:pt x="5938785" y="92033"/>
                </a:lnTo>
                <a:lnTo>
                  <a:pt x="5790905" y="239914"/>
                </a:lnTo>
                <a:close/>
                <a:moveTo>
                  <a:pt x="5403956" y="239914"/>
                </a:moveTo>
                <a:lnTo>
                  <a:pt x="5243792" y="79749"/>
                </a:lnTo>
                <a:lnTo>
                  <a:pt x="5558554" y="85316"/>
                </a:lnTo>
                <a:lnTo>
                  <a:pt x="5403956" y="239914"/>
                </a:lnTo>
                <a:close/>
                <a:moveTo>
                  <a:pt x="5017009" y="239914"/>
                </a:moveTo>
                <a:lnTo>
                  <a:pt x="4849826" y="72731"/>
                </a:lnTo>
                <a:lnTo>
                  <a:pt x="5178323" y="78539"/>
                </a:lnTo>
                <a:lnTo>
                  <a:pt x="5017009" y="239914"/>
                </a:lnTo>
                <a:close/>
                <a:moveTo>
                  <a:pt x="4630061" y="239914"/>
                </a:moveTo>
                <a:lnTo>
                  <a:pt x="4455920" y="65772"/>
                </a:lnTo>
                <a:lnTo>
                  <a:pt x="4798152" y="71823"/>
                </a:lnTo>
                <a:lnTo>
                  <a:pt x="4630061" y="239914"/>
                </a:lnTo>
                <a:close/>
                <a:moveTo>
                  <a:pt x="4243113" y="239914"/>
                </a:moveTo>
                <a:lnTo>
                  <a:pt x="4066854" y="63654"/>
                </a:lnTo>
                <a:lnTo>
                  <a:pt x="4071574" y="58935"/>
                </a:lnTo>
                <a:lnTo>
                  <a:pt x="4417921" y="65107"/>
                </a:lnTo>
                <a:lnTo>
                  <a:pt x="4243113" y="239914"/>
                </a:lnTo>
                <a:close/>
                <a:moveTo>
                  <a:pt x="4032425" y="63654"/>
                </a:moveTo>
                <a:lnTo>
                  <a:pt x="3856166" y="239914"/>
                </a:lnTo>
                <a:lnTo>
                  <a:pt x="3679906" y="63654"/>
                </a:lnTo>
                <a:lnTo>
                  <a:pt x="3691403" y="52158"/>
                </a:lnTo>
                <a:lnTo>
                  <a:pt x="4026919" y="58087"/>
                </a:lnTo>
                <a:lnTo>
                  <a:pt x="4032425" y="63594"/>
                </a:lnTo>
                <a:close/>
                <a:moveTo>
                  <a:pt x="3645477" y="63654"/>
                </a:moveTo>
                <a:lnTo>
                  <a:pt x="3469218" y="239914"/>
                </a:lnTo>
                <a:lnTo>
                  <a:pt x="3292959" y="63654"/>
                </a:lnTo>
                <a:lnTo>
                  <a:pt x="3311171" y="45441"/>
                </a:lnTo>
                <a:lnTo>
                  <a:pt x="3632952" y="51129"/>
                </a:lnTo>
                <a:lnTo>
                  <a:pt x="3645477" y="63654"/>
                </a:lnTo>
                <a:close/>
                <a:moveTo>
                  <a:pt x="3275774" y="46409"/>
                </a:moveTo>
                <a:lnTo>
                  <a:pt x="3274140" y="44776"/>
                </a:lnTo>
                <a:lnTo>
                  <a:pt x="3277348" y="44776"/>
                </a:lnTo>
                <a:cubicBezTo>
                  <a:pt x="3277348" y="44776"/>
                  <a:pt x="3275774" y="46409"/>
                  <a:pt x="3275774" y="46409"/>
                </a:cubicBezTo>
                <a:close/>
                <a:moveTo>
                  <a:pt x="3258530" y="63654"/>
                </a:moveTo>
                <a:lnTo>
                  <a:pt x="3082270" y="239914"/>
                </a:lnTo>
                <a:lnTo>
                  <a:pt x="2906011" y="63654"/>
                </a:lnTo>
                <a:lnTo>
                  <a:pt x="2930940" y="38725"/>
                </a:lnTo>
                <a:lnTo>
                  <a:pt x="3238985" y="44171"/>
                </a:lnTo>
                <a:lnTo>
                  <a:pt x="3258469" y="63654"/>
                </a:lnTo>
                <a:close/>
                <a:moveTo>
                  <a:pt x="3065025" y="257158"/>
                </a:moveTo>
                <a:lnTo>
                  <a:pt x="2888766" y="433418"/>
                </a:lnTo>
                <a:lnTo>
                  <a:pt x="2712507" y="257158"/>
                </a:lnTo>
                <a:lnTo>
                  <a:pt x="2888766" y="80899"/>
                </a:lnTo>
                <a:lnTo>
                  <a:pt x="3065025" y="257158"/>
                </a:lnTo>
                <a:close/>
                <a:moveTo>
                  <a:pt x="2880174" y="37817"/>
                </a:moveTo>
                <a:lnTo>
                  <a:pt x="2897116" y="38120"/>
                </a:lnTo>
                <a:lnTo>
                  <a:pt x="2888766" y="46470"/>
                </a:lnTo>
                <a:lnTo>
                  <a:pt x="2880113" y="37817"/>
                </a:lnTo>
                <a:close/>
                <a:moveTo>
                  <a:pt x="2871582" y="450602"/>
                </a:moveTo>
                <a:lnTo>
                  <a:pt x="2695323" y="626861"/>
                </a:lnTo>
                <a:lnTo>
                  <a:pt x="2519063" y="450602"/>
                </a:lnTo>
                <a:lnTo>
                  <a:pt x="2695323" y="274343"/>
                </a:lnTo>
                <a:lnTo>
                  <a:pt x="2871582" y="450602"/>
                </a:lnTo>
                <a:close/>
                <a:moveTo>
                  <a:pt x="2501879" y="433357"/>
                </a:moveTo>
                <a:lnTo>
                  <a:pt x="2325619" y="257098"/>
                </a:lnTo>
                <a:lnTo>
                  <a:pt x="2363860" y="218857"/>
                </a:lnTo>
                <a:lnTo>
                  <a:pt x="2537034" y="115993"/>
                </a:lnTo>
                <a:lnTo>
                  <a:pt x="2678138" y="257098"/>
                </a:lnTo>
                <a:lnTo>
                  <a:pt x="2501879" y="433357"/>
                </a:lnTo>
                <a:close/>
                <a:moveTo>
                  <a:pt x="2114931" y="433357"/>
                </a:moveTo>
                <a:lnTo>
                  <a:pt x="2073120" y="391546"/>
                </a:lnTo>
                <a:lnTo>
                  <a:pt x="2278968" y="269260"/>
                </a:lnTo>
                <a:lnTo>
                  <a:pt x="2114871" y="433357"/>
                </a:lnTo>
                <a:close/>
                <a:moveTo>
                  <a:pt x="2097686" y="450602"/>
                </a:moveTo>
                <a:lnTo>
                  <a:pt x="1921427" y="626861"/>
                </a:lnTo>
                <a:lnTo>
                  <a:pt x="1830363" y="535797"/>
                </a:lnTo>
                <a:lnTo>
                  <a:pt x="2051519" y="404435"/>
                </a:lnTo>
                <a:lnTo>
                  <a:pt x="2097686" y="450602"/>
                </a:lnTo>
                <a:close/>
                <a:moveTo>
                  <a:pt x="1904182" y="644106"/>
                </a:moveTo>
                <a:lnTo>
                  <a:pt x="1727923" y="820366"/>
                </a:lnTo>
                <a:lnTo>
                  <a:pt x="1587605" y="680048"/>
                </a:lnTo>
                <a:lnTo>
                  <a:pt x="1808761" y="548685"/>
                </a:lnTo>
                <a:lnTo>
                  <a:pt x="1904243" y="644167"/>
                </a:lnTo>
                <a:close/>
                <a:moveTo>
                  <a:pt x="1710678" y="837610"/>
                </a:moveTo>
                <a:lnTo>
                  <a:pt x="1534419" y="1013870"/>
                </a:lnTo>
                <a:lnTo>
                  <a:pt x="1358159" y="837610"/>
                </a:lnTo>
                <a:lnTo>
                  <a:pt x="1410680" y="785089"/>
                </a:lnTo>
                <a:lnTo>
                  <a:pt x="1565943" y="692876"/>
                </a:lnTo>
                <a:lnTo>
                  <a:pt x="1710678" y="837610"/>
                </a:lnTo>
                <a:close/>
                <a:moveTo>
                  <a:pt x="1323730" y="837610"/>
                </a:moveTo>
                <a:lnTo>
                  <a:pt x="1147471" y="1013870"/>
                </a:lnTo>
                <a:lnTo>
                  <a:pt x="1102030" y="968428"/>
                </a:lnTo>
                <a:lnTo>
                  <a:pt x="1323186" y="837066"/>
                </a:lnTo>
                <a:lnTo>
                  <a:pt x="1323730" y="837610"/>
                </a:lnTo>
                <a:close/>
                <a:moveTo>
                  <a:pt x="1130226" y="1031114"/>
                </a:moveTo>
                <a:lnTo>
                  <a:pt x="953967" y="1207374"/>
                </a:lnTo>
                <a:lnTo>
                  <a:pt x="859272" y="1112679"/>
                </a:lnTo>
                <a:lnTo>
                  <a:pt x="1080428" y="981316"/>
                </a:lnTo>
                <a:lnTo>
                  <a:pt x="1130226" y="1031114"/>
                </a:lnTo>
                <a:close/>
                <a:moveTo>
                  <a:pt x="936722" y="1224619"/>
                </a:moveTo>
                <a:lnTo>
                  <a:pt x="760463" y="1400878"/>
                </a:lnTo>
                <a:lnTo>
                  <a:pt x="616515" y="1256930"/>
                </a:lnTo>
                <a:lnTo>
                  <a:pt x="837671" y="1125567"/>
                </a:lnTo>
                <a:lnTo>
                  <a:pt x="936783" y="1224679"/>
                </a:lnTo>
                <a:close/>
                <a:moveTo>
                  <a:pt x="743218" y="1418123"/>
                </a:moveTo>
                <a:lnTo>
                  <a:pt x="566959" y="1594382"/>
                </a:lnTo>
                <a:lnTo>
                  <a:pt x="390699" y="1418123"/>
                </a:lnTo>
                <a:lnTo>
                  <a:pt x="457500" y="1351322"/>
                </a:lnTo>
                <a:lnTo>
                  <a:pt x="594853" y="1269757"/>
                </a:lnTo>
                <a:lnTo>
                  <a:pt x="743218" y="1418123"/>
                </a:lnTo>
                <a:close/>
                <a:moveTo>
                  <a:pt x="356270" y="1418123"/>
                </a:moveTo>
                <a:lnTo>
                  <a:pt x="180011" y="1594382"/>
                </a:lnTo>
                <a:lnTo>
                  <a:pt x="130939" y="1545310"/>
                </a:lnTo>
                <a:lnTo>
                  <a:pt x="352095" y="1413947"/>
                </a:lnTo>
                <a:lnTo>
                  <a:pt x="356270" y="1418123"/>
                </a:lnTo>
                <a:close/>
                <a:moveTo>
                  <a:pt x="187514" y="1636314"/>
                </a:moveTo>
                <a:lnTo>
                  <a:pt x="177470" y="1631413"/>
                </a:lnTo>
                <a:lnTo>
                  <a:pt x="180071" y="1628811"/>
                </a:lnTo>
                <a:lnTo>
                  <a:pt x="187514" y="1636253"/>
                </a:lnTo>
                <a:close/>
                <a:moveTo>
                  <a:pt x="197316" y="1611627"/>
                </a:moveTo>
                <a:lnTo>
                  <a:pt x="373575" y="1435367"/>
                </a:lnTo>
                <a:lnTo>
                  <a:pt x="549835" y="1611627"/>
                </a:lnTo>
                <a:lnTo>
                  <a:pt x="414660" y="1746801"/>
                </a:lnTo>
                <a:lnTo>
                  <a:pt x="254678" y="1668988"/>
                </a:lnTo>
                <a:lnTo>
                  <a:pt x="197316" y="1611627"/>
                </a:lnTo>
                <a:close/>
                <a:moveTo>
                  <a:pt x="567019" y="1628872"/>
                </a:moveTo>
                <a:lnTo>
                  <a:pt x="743278" y="1805131"/>
                </a:lnTo>
                <a:lnTo>
                  <a:pt x="674965" y="1873444"/>
                </a:lnTo>
                <a:lnTo>
                  <a:pt x="437835" y="1758056"/>
                </a:lnTo>
                <a:lnTo>
                  <a:pt x="567080" y="1628872"/>
                </a:lnTo>
                <a:close/>
                <a:moveTo>
                  <a:pt x="760523" y="1822375"/>
                </a:moveTo>
                <a:lnTo>
                  <a:pt x="936783" y="1998635"/>
                </a:lnTo>
                <a:lnTo>
                  <a:pt x="935270" y="2000148"/>
                </a:lnTo>
                <a:lnTo>
                  <a:pt x="698140" y="1884820"/>
                </a:lnTo>
                <a:lnTo>
                  <a:pt x="760523" y="1822436"/>
                </a:lnTo>
                <a:close/>
                <a:moveTo>
                  <a:pt x="971212" y="1998635"/>
                </a:moveTo>
                <a:lnTo>
                  <a:pt x="1147471" y="1822375"/>
                </a:lnTo>
                <a:lnTo>
                  <a:pt x="1323730" y="1998635"/>
                </a:lnTo>
                <a:lnTo>
                  <a:pt x="1195575" y="2126791"/>
                </a:lnTo>
                <a:lnTo>
                  <a:pt x="1008182" y="2035605"/>
                </a:lnTo>
                <a:lnTo>
                  <a:pt x="971212" y="1998635"/>
                </a:lnTo>
                <a:close/>
                <a:moveTo>
                  <a:pt x="1340915" y="2015879"/>
                </a:moveTo>
                <a:lnTo>
                  <a:pt x="1517174" y="2192139"/>
                </a:lnTo>
                <a:lnTo>
                  <a:pt x="1455879" y="2253433"/>
                </a:lnTo>
                <a:lnTo>
                  <a:pt x="1218749" y="2138105"/>
                </a:lnTo>
                <a:lnTo>
                  <a:pt x="1340915" y="2015940"/>
                </a:lnTo>
                <a:close/>
                <a:moveTo>
                  <a:pt x="1534419" y="2209384"/>
                </a:moveTo>
                <a:lnTo>
                  <a:pt x="1694644" y="2369609"/>
                </a:lnTo>
                <a:lnTo>
                  <a:pt x="1479115" y="2264748"/>
                </a:lnTo>
                <a:lnTo>
                  <a:pt x="1534479" y="2209384"/>
                </a:lnTo>
                <a:close/>
                <a:moveTo>
                  <a:pt x="1745107" y="2385643"/>
                </a:moveTo>
                <a:lnTo>
                  <a:pt x="1921366" y="2209384"/>
                </a:lnTo>
                <a:lnTo>
                  <a:pt x="2097626" y="2385643"/>
                </a:lnTo>
                <a:lnTo>
                  <a:pt x="1976550" y="2506719"/>
                </a:lnTo>
                <a:lnTo>
                  <a:pt x="1761747" y="2402222"/>
                </a:lnTo>
                <a:lnTo>
                  <a:pt x="1745167" y="2385643"/>
                </a:lnTo>
                <a:close/>
                <a:moveTo>
                  <a:pt x="2114810" y="2402888"/>
                </a:moveTo>
                <a:lnTo>
                  <a:pt x="2291070" y="2579147"/>
                </a:lnTo>
                <a:lnTo>
                  <a:pt x="2236794" y="2633423"/>
                </a:lnTo>
                <a:lnTo>
                  <a:pt x="1999663" y="2518034"/>
                </a:lnTo>
                <a:lnTo>
                  <a:pt x="2114810" y="2402888"/>
                </a:lnTo>
                <a:close/>
                <a:moveTo>
                  <a:pt x="2308314" y="2596392"/>
                </a:moveTo>
                <a:lnTo>
                  <a:pt x="2448148" y="2736226"/>
                </a:lnTo>
                <a:lnTo>
                  <a:pt x="2260029" y="2644677"/>
                </a:lnTo>
                <a:lnTo>
                  <a:pt x="2308314" y="2596392"/>
                </a:lnTo>
                <a:close/>
                <a:moveTo>
                  <a:pt x="2695262" y="2596392"/>
                </a:moveTo>
                <a:lnTo>
                  <a:pt x="2871521" y="2772652"/>
                </a:lnTo>
                <a:lnTo>
                  <a:pt x="2757464" y="2886709"/>
                </a:lnTo>
                <a:lnTo>
                  <a:pt x="2520334" y="2771320"/>
                </a:lnTo>
                <a:lnTo>
                  <a:pt x="2695262" y="2596392"/>
                </a:lnTo>
                <a:close/>
                <a:moveTo>
                  <a:pt x="2888766" y="2789896"/>
                </a:moveTo>
                <a:lnTo>
                  <a:pt x="3065025" y="2966156"/>
                </a:lnTo>
                <a:lnTo>
                  <a:pt x="3017829" y="3013351"/>
                </a:lnTo>
                <a:lnTo>
                  <a:pt x="2780699" y="2897963"/>
                </a:lnTo>
                <a:lnTo>
                  <a:pt x="2888827" y="2789836"/>
                </a:lnTo>
                <a:close/>
                <a:moveTo>
                  <a:pt x="3082270" y="2983400"/>
                </a:moveTo>
                <a:lnTo>
                  <a:pt x="3201713" y="3102843"/>
                </a:lnTo>
                <a:lnTo>
                  <a:pt x="3041004" y="3024666"/>
                </a:lnTo>
                <a:lnTo>
                  <a:pt x="3082270" y="2983400"/>
                </a:lnTo>
                <a:close/>
                <a:moveTo>
                  <a:pt x="3099515" y="2966156"/>
                </a:moveTo>
                <a:lnTo>
                  <a:pt x="3275774" y="2789896"/>
                </a:lnTo>
                <a:lnTo>
                  <a:pt x="3452034" y="2966156"/>
                </a:lnTo>
                <a:lnTo>
                  <a:pt x="3278195" y="3139995"/>
                </a:lnTo>
                <a:lnTo>
                  <a:pt x="3268876" y="3135457"/>
                </a:lnTo>
                <a:lnTo>
                  <a:pt x="3099515" y="2966095"/>
                </a:lnTo>
                <a:close/>
                <a:moveTo>
                  <a:pt x="3469218" y="2983400"/>
                </a:moveTo>
                <a:lnTo>
                  <a:pt x="3645477" y="3159660"/>
                </a:lnTo>
                <a:lnTo>
                  <a:pt x="3538439" y="3266698"/>
                </a:lnTo>
                <a:lnTo>
                  <a:pt x="3301308" y="3151370"/>
                </a:lnTo>
                <a:lnTo>
                  <a:pt x="3469218" y="2983461"/>
                </a:lnTo>
                <a:close/>
                <a:moveTo>
                  <a:pt x="3486463" y="2966156"/>
                </a:moveTo>
                <a:lnTo>
                  <a:pt x="3662722" y="2789896"/>
                </a:lnTo>
                <a:lnTo>
                  <a:pt x="3838982" y="2966156"/>
                </a:lnTo>
                <a:lnTo>
                  <a:pt x="3662722" y="3142415"/>
                </a:lnTo>
                <a:lnTo>
                  <a:pt x="3486463" y="2966156"/>
                </a:lnTo>
                <a:close/>
                <a:moveTo>
                  <a:pt x="3856166" y="2983400"/>
                </a:moveTo>
                <a:lnTo>
                  <a:pt x="4032425" y="3159660"/>
                </a:lnTo>
                <a:lnTo>
                  <a:pt x="3885815" y="3306270"/>
                </a:lnTo>
                <a:lnTo>
                  <a:pt x="3830631" y="3310324"/>
                </a:lnTo>
                <a:lnTo>
                  <a:pt x="3679967" y="3159660"/>
                </a:lnTo>
                <a:lnTo>
                  <a:pt x="3856226" y="2983400"/>
                </a:lnTo>
                <a:close/>
                <a:moveTo>
                  <a:pt x="4049670" y="3176904"/>
                </a:moveTo>
                <a:lnTo>
                  <a:pt x="4159007" y="3286242"/>
                </a:lnTo>
                <a:lnTo>
                  <a:pt x="3922966" y="3303547"/>
                </a:lnTo>
                <a:lnTo>
                  <a:pt x="4049609" y="3176904"/>
                </a:lnTo>
                <a:close/>
                <a:moveTo>
                  <a:pt x="4066915" y="3159660"/>
                </a:moveTo>
                <a:lnTo>
                  <a:pt x="4243174" y="2983400"/>
                </a:lnTo>
                <a:lnTo>
                  <a:pt x="4419433" y="3159660"/>
                </a:lnTo>
                <a:lnTo>
                  <a:pt x="4303440" y="3275653"/>
                </a:lnTo>
                <a:lnTo>
                  <a:pt x="4191198" y="3283882"/>
                </a:lnTo>
                <a:lnTo>
                  <a:pt x="4066975" y="3159660"/>
                </a:lnTo>
                <a:close/>
                <a:moveTo>
                  <a:pt x="4436617" y="3176904"/>
                </a:moveTo>
                <a:lnTo>
                  <a:pt x="4519574" y="3259860"/>
                </a:lnTo>
                <a:lnTo>
                  <a:pt x="4340592" y="3272991"/>
                </a:lnTo>
                <a:lnTo>
                  <a:pt x="4436678" y="3176904"/>
                </a:lnTo>
                <a:close/>
                <a:moveTo>
                  <a:pt x="4453862" y="3159660"/>
                </a:moveTo>
                <a:lnTo>
                  <a:pt x="4630121" y="2983400"/>
                </a:lnTo>
                <a:lnTo>
                  <a:pt x="4806381" y="3159660"/>
                </a:lnTo>
                <a:lnTo>
                  <a:pt x="4720944" y="3245097"/>
                </a:lnTo>
                <a:lnTo>
                  <a:pt x="4551704" y="3257501"/>
                </a:lnTo>
                <a:lnTo>
                  <a:pt x="4453862" y="3159660"/>
                </a:lnTo>
                <a:close/>
                <a:moveTo>
                  <a:pt x="4823566" y="3176904"/>
                </a:moveTo>
                <a:lnTo>
                  <a:pt x="4880080" y="3233418"/>
                </a:lnTo>
                <a:lnTo>
                  <a:pt x="4758096" y="3242374"/>
                </a:lnTo>
                <a:lnTo>
                  <a:pt x="4823566" y="3176904"/>
                </a:lnTo>
                <a:close/>
                <a:moveTo>
                  <a:pt x="4840810" y="3159660"/>
                </a:moveTo>
                <a:lnTo>
                  <a:pt x="5017070" y="2983400"/>
                </a:lnTo>
                <a:lnTo>
                  <a:pt x="5193329" y="3159660"/>
                </a:lnTo>
                <a:lnTo>
                  <a:pt x="5138509" y="3214479"/>
                </a:lnTo>
                <a:lnTo>
                  <a:pt x="4912270" y="3231059"/>
                </a:lnTo>
                <a:lnTo>
                  <a:pt x="4840871" y="3159660"/>
                </a:lnTo>
                <a:close/>
                <a:moveTo>
                  <a:pt x="5210513" y="3176904"/>
                </a:moveTo>
                <a:lnTo>
                  <a:pt x="5240646" y="3207037"/>
                </a:lnTo>
                <a:lnTo>
                  <a:pt x="5175660" y="3211817"/>
                </a:lnTo>
                <a:lnTo>
                  <a:pt x="5210513" y="3176965"/>
                </a:lnTo>
                <a:close/>
                <a:moveTo>
                  <a:pt x="5227758" y="3159660"/>
                </a:moveTo>
                <a:lnTo>
                  <a:pt x="5404017" y="2983400"/>
                </a:lnTo>
                <a:lnTo>
                  <a:pt x="5580276" y="3159660"/>
                </a:lnTo>
                <a:lnTo>
                  <a:pt x="5556073" y="3183863"/>
                </a:lnTo>
                <a:lnTo>
                  <a:pt x="5272776" y="3204617"/>
                </a:lnTo>
                <a:lnTo>
                  <a:pt x="5227818" y="3159660"/>
                </a:lnTo>
                <a:close/>
                <a:moveTo>
                  <a:pt x="5597460" y="3176904"/>
                </a:moveTo>
                <a:lnTo>
                  <a:pt x="5601152" y="3180595"/>
                </a:lnTo>
                <a:lnTo>
                  <a:pt x="5593225" y="3181200"/>
                </a:lnTo>
                <a:lnTo>
                  <a:pt x="5597460" y="3176965"/>
                </a:lnTo>
                <a:close/>
                <a:moveTo>
                  <a:pt x="5614706" y="3159660"/>
                </a:moveTo>
                <a:lnTo>
                  <a:pt x="5790965" y="2983400"/>
                </a:lnTo>
                <a:lnTo>
                  <a:pt x="5961718" y="3154153"/>
                </a:lnTo>
                <a:lnTo>
                  <a:pt x="5633281" y="3178235"/>
                </a:lnTo>
                <a:lnTo>
                  <a:pt x="5614706" y="3159660"/>
                </a:lnTo>
                <a:close/>
                <a:moveTo>
                  <a:pt x="6177913" y="2983400"/>
                </a:moveTo>
                <a:lnTo>
                  <a:pt x="6322224" y="3127711"/>
                </a:lnTo>
                <a:lnTo>
                  <a:pt x="6010790" y="3150523"/>
                </a:lnTo>
                <a:lnTo>
                  <a:pt x="6177913" y="2983400"/>
                </a:lnTo>
                <a:close/>
                <a:moveTo>
                  <a:pt x="6564860" y="2983400"/>
                </a:moveTo>
                <a:lnTo>
                  <a:pt x="6682730" y="3101269"/>
                </a:lnTo>
                <a:lnTo>
                  <a:pt x="6428294" y="3119906"/>
                </a:lnTo>
                <a:lnTo>
                  <a:pt x="6564860" y="2983340"/>
                </a:lnTo>
                <a:close/>
                <a:moveTo>
                  <a:pt x="6582105" y="2966156"/>
                </a:moveTo>
                <a:lnTo>
                  <a:pt x="6758365" y="2789896"/>
                </a:lnTo>
                <a:lnTo>
                  <a:pt x="6934623" y="2966156"/>
                </a:lnTo>
                <a:lnTo>
                  <a:pt x="6808707" y="3092072"/>
                </a:lnTo>
                <a:lnTo>
                  <a:pt x="6714859" y="3098970"/>
                </a:lnTo>
                <a:lnTo>
                  <a:pt x="6582105" y="2966216"/>
                </a:lnTo>
                <a:close/>
                <a:moveTo>
                  <a:pt x="6951808" y="2983400"/>
                </a:moveTo>
                <a:lnTo>
                  <a:pt x="7043296" y="3074888"/>
                </a:lnTo>
                <a:lnTo>
                  <a:pt x="6845859" y="3089350"/>
                </a:lnTo>
                <a:lnTo>
                  <a:pt x="6951808" y="2983400"/>
                </a:lnTo>
                <a:close/>
                <a:moveTo>
                  <a:pt x="6969053" y="2966156"/>
                </a:moveTo>
                <a:lnTo>
                  <a:pt x="7145312" y="2789896"/>
                </a:lnTo>
                <a:lnTo>
                  <a:pt x="7321572" y="2966156"/>
                </a:lnTo>
                <a:lnTo>
                  <a:pt x="7226272" y="3061456"/>
                </a:lnTo>
                <a:lnTo>
                  <a:pt x="7075425" y="3072528"/>
                </a:lnTo>
                <a:lnTo>
                  <a:pt x="6969053" y="2966156"/>
                </a:lnTo>
                <a:close/>
                <a:moveTo>
                  <a:pt x="7338756" y="2983400"/>
                </a:moveTo>
                <a:lnTo>
                  <a:pt x="7403802" y="3048446"/>
                </a:lnTo>
                <a:lnTo>
                  <a:pt x="7263424" y="3058732"/>
                </a:lnTo>
                <a:lnTo>
                  <a:pt x="7338756" y="2983400"/>
                </a:lnTo>
                <a:close/>
                <a:moveTo>
                  <a:pt x="7356000" y="2966156"/>
                </a:moveTo>
                <a:lnTo>
                  <a:pt x="7532260" y="2789896"/>
                </a:lnTo>
                <a:lnTo>
                  <a:pt x="7708519" y="2966156"/>
                </a:lnTo>
                <a:lnTo>
                  <a:pt x="7643837" y="3030838"/>
                </a:lnTo>
                <a:lnTo>
                  <a:pt x="7435992" y="3046086"/>
                </a:lnTo>
                <a:lnTo>
                  <a:pt x="7356061" y="2966156"/>
                </a:lnTo>
                <a:close/>
                <a:moveTo>
                  <a:pt x="7725704" y="2983400"/>
                </a:moveTo>
                <a:lnTo>
                  <a:pt x="7764308" y="3022004"/>
                </a:lnTo>
                <a:lnTo>
                  <a:pt x="7680928" y="3028116"/>
                </a:lnTo>
                <a:lnTo>
                  <a:pt x="7725643" y="2983400"/>
                </a:lnTo>
                <a:close/>
                <a:moveTo>
                  <a:pt x="7742948" y="2966156"/>
                </a:moveTo>
                <a:lnTo>
                  <a:pt x="7919208" y="2789896"/>
                </a:lnTo>
                <a:lnTo>
                  <a:pt x="8095467" y="2966156"/>
                </a:lnTo>
                <a:lnTo>
                  <a:pt x="8061341" y="3000282"/>
                </a:lnTo>
                <a:lnTo>
                  <a:pt x="7796437" y="3019705"/>
                </a:lnTo>
                <a:lnTo>
                  <a:pt x="7742948" y="2966216"/>
                </a:lnTo>
                <a:close/>
                <a:moveTo>
                  <a:pt x="7936452" y="2772652"/>
                </a:moveTo>
                <a:lnTo>
                  <a:pt x="8112712" y="2596392"/>
                </a:lnTo>
                <a:lnTo>
                  <a:pt x="8288971" y="2772652"/>
                </a:lnTo>
                <a:lnTo>
                  <a:pt x="8112712" y="2948911"/>
                </a:lnTo>
                <a:lnTo>
                  <a:pt x="7936452" y="2772652"/>
                </a:lnTo>
                <a:close/>
                <a:moveTo>
                  <a:pt x="8124935" y="2995562"/>
                </a:moveTo>
                <a:lnTo>
                  <a:pt x="8098614" y="2997498"/>
                </a:lnTo>
                <a:lnTo>
                  <a:pt x="8112772" y="2983340"/>
                </a:lnTo>
                <a:lnTo>
                  <a:pt x="8124995" y="2995562"/>
                </a:lnTo>
                <a:close/>
                <a:moveTo>
                  <a:pt x="8129956" y="2579147"/>
                </a:moveTo>
                <a:lnTo>
                  <a:pt x="8306216" y="2402888"/>
                </a:lnTo>
                <a:lnTo>
                  <a:pt x="8482475" y="2579147"/>
                </a:lnTo>
                <a:lnTo>
                  <a:pt x="8306216" y="2755406"/>
                </a:lnTo>
                <a:lnTo>
                  <a:pt x="8129956" y="2579147"/>
                </a:lnTo>
                <a:close/>
                <a:moveTo>
                  <a:pt x="8499659" y="2596392"/>
                </a:moveTo>
                <a:lnTo>
                  <a:pt x="8610751" y="2707485"/>
                </a:lnTo>
                <a:lnTo>
                  <a:pt x="8414404" y="2863594"/>
                </a:lnTo>
                <a:lnTo>
                  <a:pt x="8323400" y="2772591"/>
                </a:lnTo>
                <a:lnTo>
                  <a:pt x="8499659" y="2596332"/>
                </a:lnTo>
                <a:close/>
                <a:moveTo>
                  <a:pt x="8516904" y="2579147"/>
                </a:moveTo>
                <a:lnTo>
                  <a:pt x="8693163" y="2402888"/>
                </a:lnTo>
                <a:lnTo>
                  <a:pt x="8826341" y="2536065"/>
                </a:lnTo>
                <a:lnTo>
                  <a:pt x="8629993" y="2692176"/>
                </a:lnTo>
                <a:lnTo>
                  <a:pt x="8516904" y="2579087"/>
                </a:lnTo>
                <a:close/>
                <a:moveTo>
                  <a:pt x="8710408" y="2385643"/>
                </a:moveTo>
                <a:lnTo>
                  <a:pt x="8886668" y="2209384"/>
                </a:lnTo>
                <a:lnTo>
                  <a:pt x="9041930" y="2364647"/>
                </a:lnTo>
                <a:lnTo>
                  <a:pt x="8845583" y="2520757"/>
                </a:lnTo>
                <a:lnTo>
                  <a:pt x="8710408" y="2385582"/>
                </a:lnTo>
                <a:close/>
                <a:moveTo>
                  <a:pt x="8903912" y="2192139"/>
                </a:moveTo>
                <a:lnTo>
                  <a:pt x="9080172" y="2015879"/>
                </a:lnTo>
                <a:lnTo>
                  <a:pt x="9256431" y="2192139"/>
                </a:lnTo>
                <a:lnTo>
                  <a:pt x="9246931" y="2201639"/>
                </a:lnTo>
                <a:lnTo>
                  <a:pt x="9061172" y="2349338"/>
                </a:lnTo>
                <a:lnTo>
                  <a:pt x="8903973" y="2192139"/>
                </a:lnTo>
                <a:close/>
                <a:moveTo>
                  <a:pt x="9467119" y="2015879"/>
                </a:moveTo>
                <a:lnTo>
                  <a:pt x="9473049" y="2021810"/>
                </a:lnTo>
                <a:lnTo>
                  <a:pt x="9415204" y="2067795"/>
                </a:lnTo>
                <a:lnTo>
                  <a:pt x="9467119" y="2015879"/>
                </a:lnTo>
                <a:close/>
                <a:moveTo>
                  <a:pt x="9484364" y="1998635"/>
                </a:moveTo>
                <a:lnTo>
                  <a:pt x="9660623" y="1822375"/>
                </a:lnTo>
                <a:lnTo>
                  <a:pt x="9688638" y="1850391"/>
                </a:lnTo>
                <a:lnTo>
                  <a:pt x="9492291" y="2006501"/>
                </a:lnTo>
                <a:lnTo>
                  <a:pt x="9484424" y="1998635"/>
                </a:lnTo>
                <a:close/>
                <a:moveTo>
                  <a:pt x="9677868" y="1805131"/>
                </a:moveTo>
                <a:lnTo>
                  <a:pt x="9854127" y="1628872"/>
                </a:lnTo>
                <a:lnTo>
                  <a:pt x="9904167" y="1678911"/>
                </a:lnTo>
                <a:lnTo>
                  <a:pt x="9707820" y="1835022"/>
                </a:lnTo>
                <a:lnTo>
                  <a:pt x="9677868" y="1805070"/>
                </a:lnTo>
                <a:close/>
                <a:moveTo>
                  <a:pt x="9871372" y="1611627"/>
                </a:moveTo>
                <a:lnTo>
                  <a:pt x="10047632" y="1435367"/>
                </a:lnTo>
                <a:lnTo>
                  <a:pt x="10119757" y="1507493"/>
                </a:lnTo>
                <a:lnTo>
                  <a:pt x="9923409" y="1663603"/>
                </a:lnTo>
                <a:lnTo>
                  <a:pt x="9871372" y="1611566"/>
                </a:lnTo>
                <a:close/>
                <a:moveTo>
                  <a:pt x="10064876" y="1418123"/>
                </a:moveTo>
                <a:lnTo>
                  <a:pt x="10241136" y="1241863"/>
                </a:lnTo>
                <a:lnTo>
                  <a:pt x="10335346" y="1336074"/>
                </a:lnTo>
                <a:lnTo>
                  <a:pt x="10138999" y="1492184"/>
                </a:lnTo>
                <a:lnTo>
                  <a:pt x="10064876" y="1418062"/>
                </a:lnTo>
                <a:close/>
                <a:moveTo>
                  <a:pt x="10076010" y="1042308"/>
                </a:moveTo>
                <a:lnTo>
                  <a:pt x="10331716" y="1116854"/>
                </a:lnTo>
                <a:lnTo>
                  <a:pt x="10241136" y="1207434"/>
                </a:lnTo>
                <a:lnTo>
                  <a:pt x="10076010" y="1042308"/>
                </a:lnTo>
                <a:close/>
                <a:moveTo>
                  <a:pt x="7036216" y="155929"/>
                </a:moveTo>
                <a:lnTo>
                  <a:pt x="6952050" y="240095"/>
                </a:lnTo>
                <a:lnTo>
                  <a:pt x="6819780" y="107825"/>
                </a:lnTo>
                <a:lnTo>
                  <a:pt x="6874540" y="108793"/>
                </a:lnTo>
                <a:lnTo>
                  <a:pt x="7036156" y="155929"/>
                </a:lnTo>
                <a:close/>
                <a:moveTo>
                  <a:pt x="2675113" y="34308"/>
                </a:moveTo>
                <a:lnTo>
                  <a:pt x="2845382" y="37333"/>
                </a:lnTo>
                <a:lnTo>
                  <a:pt x="2871884" y="63836"/>
                </a:lnTo>
                <a:lnTo>
                  <a:pt x="2695625" y="240095"/>
                </a:lnTo>
                <a:lnTo>
                  <a:pt x="2558938" y="103408"/>
                </a:lnTo>
                <a:lnTo>
                  <a:pt x="2675173" y="34368"/>
                </a:lnTo>
                <a:close/>
                <a:moveTo>
                  <a:pt x="109761" y="1558138"/>
                </a:moveTo>
                <a:lnTo>
                  <a:pt x="163190" y="1611566"/>
                </a:lnTo>
                <a:lnTo>
                  <a:pt x="154658" y="1620098"/>
                </a:lnTo>
                <a:lnTo>
                  <a:pt x="72609" y="1580163"/>
                </a:lnTo>
                <a:lnTo>
                  <a:pt x="109761" y="1558077"/>
                </a:lnTo>
                <a:close/>
                <a:moveTo>
                  <a:pt x="3561916" y="3277711"/>
                </a:moveTo>
                <a:lnTo>
                  <a:pt x="3662964" y="3176662"/>
                </a:lnTo>
                <a:lnTo>
                  <a:pt x="3798744" y="3312442"/>
                </a:lnTo>
                <a:lnTo>
                  <a:pt x="3654916" y="3322970"/>
                </a:lnTo>
                <a:lnTo>
                  <a:pt x="3561856" y="3277711"/>
                </a:lnTo>
                <a:close/>
                <a:moveTo>
                  <a:pt x="8261319" y="2985397"/>
                </a:moveTo>
                <a:lnTo>
                  <a:pt x="8157246" y="2993021"/>
                </a:lnTo>
                <a:lnTo>
                  <a:pt x="8130138" y="2965913"/>
                </a:lnTo>
                <a:lnTo>
                  <a:pt x="8306398" y="2789654"/>
                </a:lnTo>
                <a:lnTo>
                  <a:pt x="8395465" y="2878721"/>
                </a:lnTo>
                <a:lnTo>
                  <a:pt x="8261319" y="2985397"/>
                </a:lnTo>
                <a:close/>
                <a:moveTo>
                  <a:pt x="10354588" y="1320826"/>
                </a:moveTo>
                <a:lnTo>
                  <a:pt x="10258441" y="1224619"/>
                </a:lnTo>
                <a:lnTo>
                  <a:pt x="10358461" y="1124599"/>
                </a:lnTo>
                <a:lnTo>
                  <a:pt x="10536172" y="1176394"/>
                </a:lnTo>
                <a:lnTo>
                  <a:pt x="10354588" y="1320765"/>
                </a:lnTo>
                <a:close/>
              </a:path>
            </a:pathLst>
          </a:custGeom>
          <a:solidFill>
            <a:srgbClr val="E6E6E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9" name="Freihandform: Form 8">
            <a:extLst>
              <a:ext uri="{FF2B5EF4-FFF2-40B4-BE49-F238E27FC236}">
                <a16:creationId xmlns:a16="http://schemas.microsoft.com/office/drawing/2014/main" xmlns="" id="{D75A34D7-2268-76AE-97B3-69A93980DFC6}"/>
              </a:ext>
            </a:extLst>
          </p:cNvPr>
          <p:cNvSpPr/>
          <p:nvPr/>
        </p:nvSpPr>
        <p:spPr>
          <a:xfrm>
            <a:off x="3173819" y="4258518"/>
            <a:ext cx="89975" cy="5016827"/>
          </a:xfrm>
          <a:custGeom>
            <a:avLst/>
            <a:gdLst>
              <a:gd name="connsiteX0" fmla="*/ 0 w 89975"/>
              <a:gd name="connsiteY0" fmla="*/ 0 h 5016827"/>
              <a:gd name="connsiteX1" fmla="*/ 89975 w 89975"/>
              <a:gd name="connsiteY1" fmla="*/ 0 h 5016827"/>
              <a:gd name="connsiteX2" fmla="*/ 89975 w 89975"/>
              <a:gd name="connsiteY2" fmla="*/ 5016827 h 5016827"/>
              <a:gd name="connsiteX3" fmla="*/ 0 w 89975"/>
              <a:gd name="connsiteY3" fmla="*/ 5016827 h 5016827"/>
            </a:gdLst>
            <a:ahLst/>
            <a:cxnLst>
              <a:cxn ang="0">
                <a:pos x="connsiteX0" y="connsiteY0"/>
              </a:cxn>
              <a:cxn ang="0">
                <a:pos x="connsiteX1" y="connsiteY1"/>
              </a:cxn>
              <a:cxn ang="0">
                <a:pos x="connsiteX2" y="connsiteY2"/>
              </a:cxn>
              <a:cxn ang="0">
                <a:pos x="connsiteX3" y="connsiteY3"/>
              </a:cxn>
            </a:cxnLst>
            <a:rect l="l" t="t" r="r" b="b"/>
            <a:pathLst>
              <a:path w="89975" h="5016827">
                <a:moveTo>
                  <a:pt x="0" y="0"/>
                </a:moveTo>
                <a:lnTo>
                  <a:pt x="89975" y="0"/>
                </a:lnTo>
                <a:lnTo>
                  <a:pt x="89975" y="5016827"/>
                </a:lnTo>
                <a:lnTo>
                  <a:pt x="0" y="5016827"/>
                </a:lnTo>
                <a:close/>
              </a:path>
            </a:pathLst>
          </a:custGeom>
          <a:solidFill>
            <a:srgbClr val="C6C6C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0" name="Freihandform: Form 9">
            <a:extLst>
              <a:ext uri="{FF2B5EF4-FFF2-40B4-BE49-F238E27FC236}">
                <a16:creationId xmlns:a16="http://schemas.microsoft.com/office/drawing/2014/main" xmlns="" id="{CAF1DC1D-CF58-666F-1961-4213DECBF81C}"/>
              </a:ext>
            </a:extLst>
          </p:cNvPr>
          <p:cNvSpPr/>
          <p:nvPr/>
        </p:nvSpPr>
        <p:spPr>
          <a:xfrm>
            <a:off x="3117850" y="4124614"/>
            <a:ext cx="203911" cy="203911"/>
          </a:xfrm>
          <a:custGeom>
            <a:avLst/>
            <a:gdLst>
              <a:gd name="connsiteX0" fmla="*/ 203911 w 203911"/>
              <a:gd name="connsiteY0" fmla="*/ 101956 h 203911"/>
              <a:gd name="connsiteX1" fmla="*/ 101956 w 203911"/>
              <a:gd name="connsiteY1" fmla="*/ 203911 h 203911"/>
              <a:gd name="connsiteX2" fmla="*/ 0 w 203911"/>
              <a:gd name="connsiteY2" fmla="*/ 101956 h 203911"/>
              <a:gd name="connsiteX3" fmla="*/ 101956 w 203911"/>
              <a:gd name="connsiteY3" fmla="*/ 0 h 203911"/>
              <a:gd name="connsiteX4" fmla="*/ 203911 w 203911"/>
              <a:gd name="connsiteY4" fmla="*/ 101956 h 203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911" h="203911">
                <a:moveTo>
                  <a:pt x="203911" y="101956"/>
                </a:moveTo>
                <a:cubicBezTo>
                  <a:pt x="203911" y="158264"/>
                  <a:pt x="158264" y="203911"/>
                  <a:pt x="101956" y="203911"/>
                </a:cubicBezTo>
                <a:cubicBezTo>
                  <a:pt x="45647" y="203911"/>
                  <a:pt x="0" y="158264"/>
                  <a:pt x="0" y="101956"/>
                </a:cubicBezTo>
                <a:cubicBezTo>
                  <a:pt x="0" y="45647"/>
                  <a:pt x="45647" y="0"/>
                  <a:pt x="101956" y="0"/>
                </a:cubicBezTo>
                <a:cubicBezTo>
                  <a:pt x="158264" y="0"/>
                  <a:pt x="203911" y="45647"/>
                  <a:pt x="203911" y="101956"/>
                </a:cubicBezTo>
                <a:close/>
              </a:path>
            </a:pathLst>
          </a:custGeom>
          <a:solidFill>
            <a:srgbClr val="F9974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1" name="Freihandform: Form 10">
            <a:extLst>
              <a:ext uri="{FF2B5EF4-FFF2-40B4-BE49-F238E27FC236}">
                <a16:creationId xmlns:a16="http://schemas.microsoft.com/office/drawing/2014/main" xmlns="" id="{D2759EDF-7B06-6E64-EFA8-8F5F07AC6205}"/>
              </a:ext>
            </a:extLst>
          </p:cNvPr>
          <p:cNvSpPr/>
          <p:nvPr/>
        </p:nvSpPr>
        <p:spPr>
          <a:xfrm>
            <a:off x="3127289" y="4135929"/>
            <a:ext cx="194472" cy="192596"/>
          </a:xfrm>
          <a:custGeom>
            <a:avLst/>
            <a:gdLst>
              <a:gd name="connsiteX0" fmla="*/ 139047 w 194472"/>
              <a:gd name="connsiteY0" fmla="*/ 0 h 192596"/>
              <a:gd name="connsiteX1" fmla="*/ 148486 w 194472"/>
              <a:gd name="connsiteY1" fmla="*/ 42658 h 192596"/>
              <a:gd name="connsiteX2" fmla="*/ 46531 w 194472"/>
              <a:gd name="connsiteY2" fmla="*/ 144614 h 192596"/>
              <a:gd name="connsiteX3" fmla="*/ 0 w 194472"/>
              <a:gd name="connsiteY3" fmla="*/ 133299 h 192596"/>
              <a:gd name="connsiteX4" fmla="*/ 92517 w 194472"/>
              <a:gd name="connsiteY4" fmla="*/ 192597 h 192596"/>
              <a:gd name="connsiteX5" fmla="*/ 194472 w 194472"/>
              <a:gd name="connsiteY5" fmla="*/ 90641 h 192596"/>
              <a:gd name="connsiteX6" fmla="*/ 139047 w 194472"/>
              <a:gd name="connsiteY6" fmla="*/ 0 h 19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472" h="192596">
                <a:moveTo>
                  <a:pt x="139047" y="0"/>
                </a:moveTo>
                <a:cubicBezTo>
                  <a:pt x="145037" y="13009"/>
                  <a:pt x="148486" y="27410"/>
                  <a:pt x="148486" y="42658"/>
                </a:cubicBezTo>
                <a:cubicBezTo>
                  <a:pt x="148486" y="98991"/>
                  <a:pt x="102863" y="144614"/>
                  <a:pt x="46531" y="144614"/>
                </a:cubicBezTo>
                <a:cubicBezTo>
                  <a:pt x="29770" y="144614"/>
                  <a:pt x="13977" y="140499"/>
                  <a:pt x="0" y="133299"/>
                </a:cubicBezTo>
                <a:cubicBezTo>
                  <a:pt x="16156" y="168273"/>
                  <a:pt x="51432" y="192597"/>
                  <a:pt x="92517" y="192597"/>
                </a:cubicBezTo>
                <a:cubicBezTo>
                  <a:pt x="148849" y="192597"/>
                  <a:pt x="194472" y="146974"/>
                  <a:pt x="194472" y="90641"/>
                </a:cubicBezTo>
                <a:cubicBezTo>
                  <a:pt x="194472" y="51129"/>
                  <a:pt x="171963" y="16942"/>
                  <a:pt x="139047" y="0"/>
                </a:cubicBezTo>
                <a:close/>
              </a:path>
            </a:pathLst>
          </a:custGeom>
          <a:solidFill>
            <a:srgbClr val="ED7D2B"/>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2" name="Freihandform: Form 11">
            <a:extLst>
              <a:ext uri="{FF2B5EF4-FFF2-40B4-BE49-F238E27FC236}">
                <a16:creationId xmlns:a16="http://schemas.microsoft.com/office/drawing/2014/main" xmlns="" id="{D485DB45-C650-F9E0-04AA-9113DBB4FC69}"/>
              </a:ext>
            </a:extLst>
          </p:cNvPr>
          <p:cNvSpPr/>
          <p:nvPr/>
        </p:nvSpPr>
        <p:spPr>
          <a:xfrm>
            <a:off x="16838973" y="4258518"/>
            <a:ext cx="89975" cy="5016827"/>
          </a:xfrm>
          <a:custGeom>
            <a:avLst/>
            <a:gdLst>
              <a:gd name="connsiteX0" fmla="*/ -1 w 89975"/>
              <a:gd name="connsiteY0" fmla="*/ 0 h 5016827"/>
              <a:gd name="connsiteX1" fmla="*/ 89975 w 89975"/>
              <a:gd name="connsiteY1" fmla="*/ 0 h 5016827"/>
              <a:gd name="connsiteX2" fmla="*/ 89975 w 89975"/>
              <a:gd name="connsiteY2" fmla="*/ 5016827 h 5016827"/>
              <a:gd name="connsiteX3" fmla="*/ -1 w 89975"/>
              <a:gd name="connsiteY3" fmla="*/ 5016827 h 5016827"/>
            </a:gdLst>
            <a:ahLst/>
            <a:cxnLst>
              <a:cxn ang="0">
                <a:pos x="connsiteX0" y="connsiteY0"/>
              </a:cxn>
              <a:cxn ang="0">
                <a:pos x="connsiteX1" y="connsiteY1"/>
              </a:cxn>
              <a:cxn ang="0">
                <a:pos x="connsiteX2" y="connsiteY2"/>
              </a:cxn>
              <a:cxn ang="0">
                <a:pos x="connsiteX3" y="connsiteY3"/>
              </a:cxn>
            </a:cxnLst>
            <a:rect l="l" t="t" r="r" b="b"/>
            <a:pathLst>
              <a:path w="89975" h="5016827">
                <a:moveTo>
                  <a:pt x="-1" y="0"/>
                </a:moveTo>
                <a:lnTo>
                  <a:pt x="89975" y="0"/>
                </a:lnTo>
                <a:lnTo>
                  <a:pt x="89975" y="5016827"/>
                </a:lnTo>
                <a:lnTo>
                  <a:pt x="-1" y="5016827"/>
                </a:lnTo>
                <a:close/>
              </a:path>
            </a:pathLst>
          </a:custGeom>
          <a:solidFill>
            <a:srgbClr val="C6C6C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3" name="Freihandform: Form 12">
            <a:extLst>
              <a:ext uri="{FF2B5EF4-FFF2-40B4-BE49-F238E27FC236}">
                <a16:creationId xmlns:a16="http://schemas.microsoft.com/office/drawing/2014/main" xmlns="" id="{28BBFA25-3ACF-5C48-3CE4-ADD0ABA238B2}"/>
              </a:ext>
            </a:extLst>
          </p:cNvPr>
          <p:cNvSpPr/>
          <p:nvPr/>
        </p:nvSpPr>
        <p:spPr>
          <a:xfrm>
            <a:off x="16782943" y="4124614"/>
            <a:ext cx="203911" cy="203911"/>
          </a:xfrm>
          <a:custGeom>
            <a:avLst/>
            <a:gdLst>
              <a:gd name="connsiteX0" fmla="*/ 203912 w 203911"/>
              <a:gd name="connsiteY0" fmla="*/ 101956 h 203911"/>
              <a:gd name="connsiteX1" fmla="*/ 101956 w 203911"/>
              <a:gd name="connsiteY1" fmla="*/ 203911 h 203911"/>
              <a:gd name="connsiteX2" fmla="*/ -1 w 203911"/>
              <a:gd name="connsiteY2" fmla="*/ 101956 h 203911"/>
              <a:gd name="connsiteX3" fmla="*/ 101956 w 203911"/>
              <a:gd name="connsiteY3" fmla="*/ 0 h 203911"/>
              <a:gd name="connsiteX4" fmla="*/ 203912 w 203911"/>
              <a:gd name="connsiteY4" fmla="*/ 101956 h 203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911" h="203911">
                <a:moveTo>
                  <a:pt x="203912" y="101956"/>
                </a:moveTo>
                <a:cubicBezTo>
                  <a:pt x="203912" y="158264"/>
                  <a:pt x="158265" y="203911"/>
                  <a:pt x="101956" y="203911"/>
                </a:cubicBezTo>
                <a:cubicBezTo>
                  <a:pt x="45648" y="203911"/>
                  <a:pt x="-1" y="158264"/>
                  <a:pt x="-1" y="101956"/>
                </a:cubicBezTo>
                <a:cubicBezTo>
                  <a:pt x="-1" y="45647"/>
                  <a:pt x="45646" y="0"/>
                  <a:pt x="101956" y="0"/>
                </a:cubicBezTo>
                <a:cubicBezTo>
                  <a:pt x="158264" y="0"/>
                  <a:pt x="203912" y="45647"/>
                  <a:pt x="203912" y="101956"/>
                </a:cubicBezTo>
                <a:close/>
              </a:path>
            </a:pathLst>
          </a:custGeom>
          <a:solidFill>
            <a:srgbClr val="F9974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4" name="Freihandform: Form 13">
            <a:extLst>
              <a:ext uri="{FF2B5EF4-FFF2-40B4-BE49-F238E27FC236}">
                <a16:creationId xmlns:a16="http://schemas.microsoft.com/office/drawing/2014/main" xmlns="" id="{9D1EDD36-31AC-E51C-BF26-235692229CF3}"/>
              </a:ext>
            </a:extLst>
          </p:cNvPr>
          <p:cNvSpPr/>
          <p:nvPr/>
        </p:nvSpPr>
        <p:spPr>
          <a:xfrm>
            <a:off x="16792382" y="4135929"/>
            <a:ext cx="194473" cy="192596"/>
          </a:xfrm>
          <a:custGeom>
            <a:avLst/>
            <a:gdLst>
              <a:gd name="connsiteX0" fmla="*/ 139047 w 194473"/>
              <a:gd name="connsiteY0" fmla="*/ 0 h 192596"/>
              <a:gd name="connsiteX1" fmla="*/ 148487 w 194473"/>
              <a:gd name="connsiteY1" fmla="*/ 42658 h 192596"/>
              <a:gd name="connsiteX2" fmla="*/ 46530 w 194473"/>
              <a:gd name="connsiteY2" fmla="*/ 144614 h 192596"/>
              <a:gd name="connsiteX3" fmla="*/ 0 w 194473"/>
              <a:gd name="connsiteY3" fmla="*/ 133299 h 192596"/>
              <a:gd name="connsiteX4" fmla="*/ 92517 w 194473"/>
              <a:gd name="connsiteY4" fmla="*/ 192597 h 192596"/>
              <a:gd name="connsiteX5" fmla="*/ 194473 w 194473"/>
              <a:gd name="connsiteY5" fmla="*/ 90641 h 192596"/>
              <a:gd name="connsiteX6" fmla="*/ 139047 w 194473"/>
              <a:gd name="connsiteY6" fmla="*/ 0 h 19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473" h="192596">
                <a:moveTo>
                  <a:pt x="139047" y="0"/>
                </a:moveTo>
                <a:cubicBezTo>
                  <a:pt x="145037" y="13009"/>
                  <a:pt x="148487" y="27410"/>
                  <a:pt x="148487" y="42658"/>
                </a:cubicBezTo>
                <a:cubicBezTo>
                  <a:pt x="148487" y="98991"/>
                  <a:pt x="102863" y="144614"/>
                  <a:pt x="46530" y="144614"/>
                </a:cubicBezTo>
                <a:cubicBezTo>
                  <a:pt x="29769" y="144614"/>
                  <a:pt x="13978" y="140499"/>
                  <a:pt x="0" y="133299"/>
                </a:cubicBezTo>
                <a:cubicBezTo>
                  <a:pt x="16155" y="168273"/>
                  <a:pt x="51432" y="192597"/>
                  <a:pt x="92517" y="192597"/>
                </a:cubicBezTo>
                <a:cubicBezTo>
                  <a:pt x="148850" y="192597"/>
                  <a:pt x="194473" y="146974"/>
                  <a:pt x="194473" y="90641"/>
                </a:cubicBezTo>
                <a:cubicBezTo>
                  <a:pt x="194473" y="51129"/>
                  <a:pt x="171963" y="16942"/>
                  <a:pt x="139047" y="0"/>
                </a:cubicBezTo>
                <a:close/>
              </a:path>
            </a:pathLst>
          </a:custGeom>
          <a:solidFill>
            <a:srgbClr val="ED7D2B"/>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49" name="Freihandform: Form 48">
            <a:extLst>
              <a:ext uri="{FF2B5EF4-FFF2-40B4-BE49-F238E27FC236}">
                <a16:creationId xmlns:a16="http://schemas.microsoft.com/office/drawing/2014/main" xmlns="" id="{72D9F8BB-F39E-D63D-4C6D-A6BBF83E43CE}"/>
              </a:ext>
            </a:extLst>
          </p:cNvPr>
          <p:cNvSpPr/>
          <p:nvPr/>
        </p:nvSpPr>
        <p:spPr>
          <a:xfrm>
            <a:off x="6717704" y="8953080"/>
            <a:ext cx="3539830" cy="1578286"/>
          </a:xfrm>
          <a:custGeom>
            <a:avLst/>
            <a:gdLst>
              <a:gd name="connsiteX0" fmla="*/ 3539830 w 3539830"/>
              <a:gd name="connsiteY0" fmla="*/ 789143 h 1578286"/>
              <a:gd name="connsiteX1" fmla="*/ 1769915 w 3539830"/>
              <a:gd name="connsiteY1" fmla="*/ 1578287 h 1578286"/>
              <a:gd name="connsiteX2" fmla="*/ 0 w 3539830"/>
              <a:gd name="connsiteY2" fmla="*/ 789143 h 1578286"/>
              <a:gd name="connsiteX3" fmla="*/ 1769915 w 3539830"/>
              <a:gd name="connsiteY3" fmla="*/ 0 h 1578286"/>
              <a:gd name="connsiteX4" fmla="*/ 3539830 w 3539830"/>
              <a:gd name="connsiteY4" fmla="*/ 789143 h 157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830" h="1578286">
                <a:moveTo>
                  <a:pt x="3539830" y="789143"/>
                </a:moveTo>
                <a:cubicBezTo>
                  <a:pt x="3539830" y="1224975"/>
                  <a:pt x="2747412" y="1578287"/>
                  <a:pt x="1769915" y="1578287"/>
                </a:cubicBezTo>
                <a:cubicBezTo>
                  <a:pt x="792418" y="1578287"/>
                  <a:pt x="0" y="1224976"/>
                  <a:pt x="0" y="789143"/>
                </a:cubicBezTo>
                <a:cubicBezTo>
                  <a:pt x="0" y="353312"/>
                  <a:pt x="792418" y="0"/>
                  <a:pt x="1769915" y="0"/>
                </a:cubicBezTo>
                <a:cubicBezTo>
                  <a:pt x="2747412" y="0"/>
                  <a:pt x="3539830" y="353311"/>
                  <a:pt x="3539830" y="789143"/>
                </a:cubicBezTo>
                <a:close/>
              </a:path>
            </a:pathLst>
          </a:custGeom>
          <a:solidFill>
            <a:srgbClr val="E6E6E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362" name="Freihandform: Form 1361">
            <a:extLst>
              <a:ext uri="{FF2B5EF4-FFF2-40B4-BE49-F238E27FC236}">
                <a16:creationId xmlns:a16="http://schemas.microsoft.com/office/drawing/2014/main" xmlns="" id="{2D0EACF0-E91F-B1DF-4801-1C7E12413E81}"/>
              </a:ext>
            </a:extLst>
          </p:cNvPr>
          <p:cNvSpPr/>
          <p:nvPr/>
        </p:nvSpPr>
        <p:spPr>
          <a:xfrm>
            <a:off x="11558453" y="8807741"/>
            <a:ext cx="2861900" cy="1275989"/>
          </a:xfrm>
          <a:custGeom>
            <a:avLst/>
            <a:gdLst>
              <a:gd name="connsiteX0" fmla="*/ 2861900 w 2861900"/>
              <a:gd name="connsiteY0" fmla="*/ 637995 h 1275989"/>
              <a:gd name="connsiteX1" fmla="*/ 1430950 w 2861900"/>
              <a:gd name="connsiteY1" fmla="*/ 1275989 h 1275989"/>
              <a:gd name="connsiteX2" fmla="*/ 0 w 2861900"/>
              <a:gd name="connsiteY2" fmla="*/ 637995 h 1275989"/>
              <a:gd name="connsiteX3" fmla="*/ 1430950 w 2861900"/>
              <a:gd name="connsiteY3" fmla="*/ 0 h 1275989"/>
              <a:gd name="connsiteX4" fmla="*/ 2861900 w 2861900"/>
              <a:gd name="connsiteY4" fmla="*/ 637995 h 127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1900" h="1275989">
                <a:moveTo>
                  <a:pt x="2861900" y="637995"/>
                </a:moveTo>
                <a:cubicBezTo>
                  <a:pt x="2861900" y="990350"/>
                  <a:pt x="2221242" y="1275989"/>
                  <a:pt x="1430950" y="1275989"/>
                </a:cubicBezTo>
                <a:cubicBezTo>
                  <a:pt x="640658" y="1275989"/>
                  <a:pt x="0" y="990349"/>
                  <a:pt x="0" y="637995"/>
                </a:cubicBezTo>
                <a:cubicBezTo>
                  <a:pt x="0" y="285640"/>
                  <a:pt x="640658" y="0"/>
                  <a:pt x="1430950" y="0"/>
                </a:cubicBezTo>
                <a:cubicBezTo>
                  <a:pt x="2221242" y="0"/>
                  <a:pt x="2861900" y="285641"/>
                  <a:pt x="2861900" y="637995"/>
                </a:cubicBezTo>
                <a:close/>
              </a:path>
            </a:pathLst>
          </a:custGeom>
          <a:solidFill>
            <a:srgbClr val="E6E6E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363" name="Freihandform: Form 1362">
            <a:extLst>
              <a:ext uri="{FF2B5EF4-FFF2-40B4-BE49-F238E27FC236}">
                <a16:creationId xmlns:a16="http://schemas.microsoft.com/office/drawing/2014/main" xmlns="" id="{F012AAF2-8B44-67EB-2F6E-AD7BB2DC92D5}"/>
              </a:ext>
            </a:extLst>
          </p:cNvPr>
          <p:cNvSpPr/>
          <p:nvPr/>
        </p:nvSpPr>
        <p:spPr>
          <a:xfrm>
            <a:off x="10087931" y="5825551"/>
            <a:ext cx="3183560" cy="1419393"/>
          </a:xfrm>
          <a:custGeom>
            <a:avLst/>
            <a:gdLst>
              <a:gd name="connsiteX0" fmla="*/ 3183560 w 3183560"/>
              <a:gd name="connsiteY0" fmla="*/ 709697 h 1419393"/>
              <a:gd name="connsiteX1" fmla="*/ 1591780 w 3183560"/>
              <a:gd name="connsiteY1" fmla="*/ 1419393 h 1419393"/>
              <a:gd name="connsiteX2" fmla="*/ 0 w 3183560"/>
              <a:gd name="connsiteY2" fmla="*/ 709697 h 1419393"/>
              <a:gd name="connsiteX3" fmla="*/ 1591780 w 3183560"/>
              <a:gd name="connsiteY3" fmla="*/ 0 h 1419393"/>
              <a:gd name="connsiteX4" fmla="*/ 3183560 w 3183560"/>
              <a:gd name="connsiteY4" fmla="*/ 709697 h 1419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3560" h="1419393">
                <a:moveTo>
                  <a:pt x="3183560" y="709697"/>
                </a:moveTo>
                <a:cubicBezTo>
                  <a:pt x="3183560" y="1101651"/>
                  <a:pt x="2470896" y="1419393"/>
                  <a:pt x="1591780" y="1419393"/>
                </a:cubicBezTo>
                <a:cubicBezTo>
                  <a:pt x="712664" y="1419393"/>
                  <a:pt x="0" y="1101651"/>
                  <a:pt x="0" y="709697"/>
                </a:cubicBezTo>
                <a:cubicBezTo>
                  <a:pt x="0" y="317742"/>
                  <a:pt x="712664" y="0"/>
                  <a:pt x="1591780" y="0"/>
                </a:cubicBezTo>
                <a:cubicBezTo>
                  <a:pt x="2470896" y="0"/>
                  <a:pt x="3183560" y="317742"/>
                  <a:pt x="3183560" y="709697"/>
                </a:cubicBezTo>
                <a:close/>
              </a:path>
            </a:pathLst>
          </a:custGeom>
          <a:solidFill>
            <a:srgbClr val="E6E6E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424" name="Freihandform: Form 1423">
            <a:extLst>
              <a:ext uri="{FF2B5EF4-FFF2-40B4-BE49-F238E27FC236}">
                <a16:creationId xmlns:a16="http://schemas.microsoft.com/office/drawing/2014/main" xmlns="" id="{D5EAB064-C492-9AB9-9A93-FA38FB3D5B13}"/>
              </a:ext>
            </a:extLst>
          </p:cNvPr>
          <p:cNvSpPr/>
          <p:nvPr/>
        </p:nvSpPr>
        <p:spPr>
          <a:xfrm>
            <a:off x="13245775" y="6983247"/>
            <a:ext cx="2935356" cy="1308784"/>
          </a:xfrm>
          <a:custGeom>
            <a:avLst/>
            <a:gdLst>
              <a:gd name="connsiteX0" fmla="*/ 2935357 w 2935356"/>
              <a:gd name="connsiteY0" fmla="*/ 654392 h 1308784"/>
              <a:gd name="connsiteX1" fmla="*/ 1467678 w 2935356"/>
              <a:gd name="connsiteY1" fmla="*/ 1308785 h 1308784"/>
              <a:gd name="connsiteX2" fmla="*/ -1 w 2935356"/>
              <a:gd name="connsiteY2" fmla="*/ 654392 h 1308784"/>
              <a:gd name="connsiteX3" fmla="*/ 1467678 w 2935356"/>
              <a:gd name="connsiteY3" fmla="*/ 0 h 1308784"/>
              <a:gd name="connsiteX4" fmla="*/ 2935357 w 2935356"/>
              <a:gd name="connsiteY4" fmla="*/ 654392 h 130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356" h="1308784">
                <a:moveTo>
                  <a:pt x="2935357" y="654392"/>
                </a:moveTo>
                <a:cubicBezTo>
                  <a:pt x="2935357" y="1015803"/>
                  <a:pt x="2278254" y="1308785"/>
                  <a:pt x="1467678" y="1308785"/>
                </a:cubicBezTo>
                <a:cubicBezTo>
                  <a:pt x="657102" y="1308785"/>
                  <a:pt x="-1" y="1015803"/>
                  <a:pt x="-1" y="654392"/>
                </a:cubicBezTo>
                <a:cubicBezTo>
                  <a:pt x="-1" y="292981"/>
                  <a:pt x="657101" y="0"/>
                  <a:pt x="1467678" y="0"/>
                </a:cubicBezTo>
                <a:cubicBezTo>
                  <a:pt x="2278254" y="0"/>
                  <a:pt x="2935357" y="292981"/>
                  <a:pt x="2935357" y="654392"/>
                </a:cubicBezTo>
                <a:close/>
              </a:path>
            </a:pathLst>
          </a:custGeom>
          <a:solidFill>
            <a:srgbClr val="E6E6E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472" name="Freihandform: Form 1471">
            <a:extLst>
              <a:ext uri="{FF2B5EF4-FFF2-40B4-BE49-F238E27FC236}">
                <a16:creationId xmlns:a16="http://schemas.microsoft.com/office/drawing/2014/main" xmlns="" id="{C4BB0280-3211-3266-177F-D64FFECACC06}"/>
              </a:ext>
            </a:extLst>
          </p:cNvPr>
          <p:cNvSpPr/>
          <p:nvPr/>
        </p:nvSpPr>
        <p:spPr>
          <a:xfrm>
            <a:off x="6078922" y="5894348"/>
            <a:ext cx="2952541" cy="1316529"/>
          </a:xfrm>
          <a:custGeom>
            <a:avLst/>
            <a:gdLst>
              <a:gd name="connsiteX0" fmla="*/ 2952541 w 2952541"/>
              <a:gd name="connsiteY0" fmla="*/ 658265 h 1316529"/>
              <a:gd name="connsiteX1" fmla="*/ 1476271 w 2952541"/>
              <a:gd name="connsiteY1" fmla="*/ 1316530 h 1316529"/>
              <a:gd name="connsiteX2" fmla="*/ 0 w 2952541"/>
              <a:gd name="connsiteY2" fmla="*/ 658265 h 1316529"/>
              <a:gd name="connsiteX3" fmla="*/ 1476271 w 2952541"/>
              <a:gd name="connsiteY3" fmla="*/ 0 h 1316529"/>
              <a:gd name="connsiteX4" fmla="*/ 2952541 w 2952541"/>
              <a:gd name="connsiteY4" fmla="*/ 658265 h 1316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541" h="1316529">
                <a:moveTo>
                  <a:pt x="2952541" y="658265"/>
                </a:moveTo>
                <a:cubicBezTo>
                  <a:pt x="2952541" y="1021815"/>
                  <a:pt x="2291592" y="1316530"/>
                  <a:pt x="1476271" y="1316530"/>
                </a:cubicBezTo>
                <a:cubicBezTo>
                  <a:pt x="660949" y="1316530"/>
                  <a:pt x="0" y="1021814"/>
                  <a:pt x="0" y="658265"/>
                </a:cubicBezTo>
                <a:cubicBezTo>
                  <a:pt x="0" y="294715"/>
                  <a:pt x="660949" y="0"/>
                  <a:pt x="1476271" y="0"/>
                </a:cubicBezTo>
                <a:cubicBezTo>
                  <a:pt x="2291593" y="0"/>
                  <a:pt x="2952541" y="294715"/>
                  <a:pt x="2952541" y="658265"/>
                </a:cubicBezTo>
                <a:close/>
              </a:path>
            </a:pathLst>
          </a:custGeom>
          <a:solidFill>
            <a:srgbClr val="E6E6E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513" name="Freihandform: Form 1512">
            <a:extLst>
              <a:ext uri="{FF2B5EF4-FFF2-40B4-BE49-F238E27FC236}">
                <a16:creationId xmlns:a16="http://schemas.microsoft.com/office/drawing/2014/main" xmlns="" id="{13EA6935-6FE4-2575-D299-D46786FCF201}"/>
              </a:ext>
            </a:extLst>
          </p:cNvPr>
          <p:cNvSpPr/>
          <p:nvPr/>
        </p:nvSpPr>
        <p:spPr>
          <a:xfrm>
            <a:off x="4214373" y="7390344"/>
            <a:ext cx="3047054" cy="1358643"/>
          </a:xfrm>
          <a:custGeom>
            <a:avLst/>
            <a:gdLst>
              <a:gd name="connsiteX0" fmla="*/ 3047055 w 3047054"/>
              <a:gd name="connsiteY0" fmla="*/ 679322 h 1358643"/>
              <a:gd name="connsiteX1" fmla="*/ 1523527 w 3047054"/>
              <a:gd name="connsiteY1" fmla="*/ 1358643 h 1358643"/>
              <a:gd name="connsiteX2" fmla="*/ 0 w 3047054"/>
              <a:gd name="connsiteY2" fmla="*/ 679321 h 1358643"/>
              <a:gd name="connsiteX3" fmla="*/ 1523527 w 3047054"/>
              <a:gd name="connsiteY3" fmla="*/ 0 h 1358643"/>
              <a:gd name="connsiteX4" fmla="*/ 3047055 w 3047054"/>
              <a:gd name="connsiteY4" fmla="*/ 679322 h 1358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054" h="1358643">
                <a:moveTo>
                  <a:pt x="3047055" y="679322"/>
                </a:moveTo>
                <a:cubicBezTo>
                  <a:pt x="3047055" y="1054501"/>
                  <a:pt x="2364948" y="1358643"/>
                  <a:pt x="1523527" y="1358643"/>
                </a:cubicBezTo>
                <a:cubicBezTo>
                  <a:pt x="682106" y="1358643"/>
                  <a:pt x="0" y="1054500"/>
                  <a:pt x="0" y="679321"/>
                </a:cubicBezTo>
                <a:cubicBezTo>
                  <a:pt x="0" y="304142"/>
                  <a:pt x="682106" y="0"/>
                  <a:pt x="1523527" y="0"/>
                </a:cubicBezTo>
                <a:cubicBezTo>
                  <a:pt x="2364948" y="0"/>
                  <a:pt x="3047055" y="304142"/>
                  <a:pt x="3047055" y="679322"/>
                </a:cubicBezTo>
                <a:close/>
              </a:path>
            </a:pathLst>
          </a:custGeom>
          <a:solidFill>
            <a:srgbClr val="E6E6E6"/>
          </a:solidFill>
          <a:ln w="605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741" name="Freihandform: Form 1740">
            <a:extLst>
              <a:ext uri="{FF2B5EF4-FFF2-40B4-BE49-F238E27FC236}">
                <a16:creationId xmlns:a16="http://schemas.microsoft.com/office/drawing/2014/main" xmlns="" id="{9C0D75BA-7655-ABEB-00FB-81FB4E80BC19}"/>
              </a:ext>
            </a:extLst>
          </p:cNvPr>
          <p:cNvSpPr/>
          <p:nvPr/>
        </p:nvSpPr>
        <p:spPr>
          <a:xfrm>
            <a:off x="3353467" y="4450933"/>
            <a:ext cx="1866727" cy="319481"/>
          </a:xfrm>
          <a:custGeom>
            <a:avLst/>
            <a:gdLst>
              <a:gd name="connsiteX0" fmla="*/ 0 w 1866727"/>
              <a:gd name="connsiteY0" fmla="*/ 0 h 319481"/>
              <a:gd name="connsiteX1" fmla="*/ 1866728 w 1866727"/>
              <a:gd name="connsiteY1" fmla="*/ 319481 h 319481"/>
            </a:gdLst>
            <a:ahLst/>
            <a:cxnLst>
              <a:cxn ang="0">
                <a:pos x="connsiteX0" y="connsiteY0"/>
              </a:cxn>
              <a:cxn ang="0">
                <a:pos x="connsiteX1" y="connsiteY1"/>
              </a:cxn>
            </a:cxnLst>
            <a:rect l="l" t="t" r="r" b="b"/>
            <a:pathLst>
              <a:path w="1866727" h="319481">
                <a:moveTo>
                  <a:pt x="0" y="0"/>
                </a:moveTo>
                <a:cubicBezTo>
                  <a:pt x="367162" y="122347"/>
                  <a:pt x="1279741" y="263209"/>
                  <a:pt x="1866728" y="319481"/>
                </a:cubicBezTo>
              </a:path>
            </a:pathLst>
          </a:custGeom>
          <a:noFill/>
          <a:ln w="51432" cap="flat">
            <a:solidFill>
              <a:srgbClr val="BE0D3E"/>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742" name="Freihandform: Form 1741">
            <a:extLst>
              <a:ext uri="{FF2B5EF4-FFF2-40B4-BE49-F238E27FC236}">
                <a16:creationId xmlns:a16="http://schemas.microsoft.com/office/drawing/2014/main" xmlns="" id="{49C42CF9-F9E5-FF68-A3F7-4EBA7AE7FB1D}"/>
              </a:ext>
            </a:extLst>
          </p:cNvPr>
          <p:cNvSpPr/>
          <p:nvPr/>
        </p:nvSpPr>
        <p:spPr>
          <a:xfrm>
            <a:off x="15233650" y="4408578"/>
            <a:ext cx="1537554" cy="309417"/>
          </a:xfrm>
          <a:custGeom>
            <a:avLst/>
            <a:gdLst>
              <a:gd name="connsiteX0" fmla="*/ 1866728 w 1866727"/>
              <a:gd name="connsiteY0" fmla="*/ 0 h 319481"/>
              <a:gd name="connsiteX1" fmla="*/ 0 w 1866727"/>
              <a:gd name="connsiteY1" fmla="*/ 319481 h 319481"/>
            </a:gdLst>
            <a:ahLst/>
            <a:cxnLst>
              <a:cxn ang="0">
                <a:pos x="connsiteX0" y="connsiteY0"/>
              </a:cxn>
              <a:cxn ang="0">
                <a:pos x="connsiteX1" y="connsiteY1"/>
              </a:cxn>
            </a:cxnLst>
            <a:rect l="l" t="t" r="r" b="b"/>
            <a:pathLst>
              <a:path w="1866727" h="319481">
                <a:moveTo>
                  <a:pt x="1866728" y="0"/>
                </a:moveTo>
                <a:cubicBezTo>
                  <a:pt x="1499567" y="122347"/>
                  <a:pt x="589952" y="263209"/>
                  <a:pt x="0" y="319481"/>
                </a:cubicBezTo>
              </a:path>
            </a:pathLst>
          </a:custGeom>
          <a:noFill/>
          <a:ln w="51432" cap="flat">
            <a:solidFill>
              <a:srgbClr val="BE0D3E"/>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886" name="Freihandform: Form 885">
            <a:extLst>
              <a:ext uri="{FF2B5EF4-FFF2-40B4-BE49-F238E27FC236}">
                <a16:creationId xmlns:a16="http://schemas.microsoft.com/office/drawing/2014/main" xmlns="" id="{E938DDE9-F6A4-9ECB-E53F-78373ED75C75}"/>
              </a:ext>
            </a:extLst>
          </p:cNvPr>
          <p:cNvSpPr/>
          <p:nvPr/>
        </p:nvSpPr>
        <p:spPr>
          <a:xfrm>
            <a:off x="9998423" y="4706474"/>
            <a:ext cx="145947" cy="120466"/>
          </a:xfrm>
          <a:custGeom>
            <a:avLst/>
            <a:gdLst>
              <a:gd name="connsiteX0" fmla="*/ 117988 w 145947"/>
              <a:gd name="connsiteY0" fmla="*/ 0 h 120466"/>
              <a:gd name="connsiteX1" fmla="*/ 145939 w 145947"/>
              <a:gd name="connsiteY1" fmla="*/ 104740 h 120466"/>
              <a:gd name="connsiteX2" fmla="*/ 135403 w 145947"/>
              <a:gd name="connsiteY2" fmla="*/ 115028 h 120466"/>
              <a:gd name="connsiteX3" fmla="*/ 10521 w 145947"/>
              <a:gd name="connsiteY3" fmla="*/ 115028 h 120466"/>
              <a:gd name="connsiteX4" fmla="*/ 481 w 145947"/>
              <a:gd name="connsiteY4" fmla="*/ 101393 h 120466"/>
              <a:gd name="connsiteX5" fmla="*/ 31779 w 145947"/>
              <a:gd name="connsiteY5" fmla="*/ 0 h 120466"/>
              <a:gd name="connsiteX6" fmla="*/ 117988 w 145947"/>
              <a:gd name="connsiteY6" fmla="*/ 0 h 12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947" h="120466">
                <a:moveTo>
                  <a:pt x="117988" y="0"/>
                </a:moveTo>
                <a:cubicBezTo>
                  <a:pt x="117988" y="0"/>
                  <a:pt x="146497" y="74991"/>
                  <a:pt x="145939" y="104740"/>
                </a:cubicBezTo>
                <a:cubicBezTo>
                  <a:pt x="145815" y="110441"/>
                  <a:pt x="141167" y="115028"/>
                  <a:pt x="135403" y="115028"/>
                </a:cubicBezTo>
                <a:cubicBezTo>
                  <a:pt x="95615" y="122341"/>
                  <a:pt x="53967" y="122217"/>
                  <a:pt x="10521" y="115028"/>
                </a:cubicBezTo>
                <a:cubicBezTo>
                  <a:pt x="3456" y="115028"/>
                  <a:pt x="-1626" y="108210"/>
                  <a:pt x="481" y="101393"/>
                </a:cubicBezTo>
                <a:lnTo>
                  <a:pt x="31779" y="0"/>
                </a:lnTo>
                <a:lnTo>
                  <a:pt x="117988" y="0"/>
                </a:lnTo>
                <a:close/>
              </a:path>
            </a:pathLst>
          </a:custGeom>
          <a:solidFill>
            <a:srgbClr val="FFB27D"/>
          </a:solidFill>
          <a:ln w="619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7" name="Freihandform: Form 16">
            <a:extLst>
              <a:ext uri="{FF2B5EF4-FFF2-40B4-BE49-F238E27FC236}">
                <a16:creationId xmlns:a16="http://schemas.microsoft.com/office/drawing/2014/main" xmlns="" id="{22D375BA-66B1-BBF6-8083-9CACF412EA4D}"/>
              </a:ext>
            </a:extLst>
          </p:cNvPr>
          <p:cNvSpPr/>
          <p:nvPr/>
        </p:nvSpPr>
        <p:spPr>
          <a:xfrm>
            <a:off x="10024558" y="4622498"/>
            <a:ext cx="92633" cy="95497"/>
          </a:xfrm>
          <a:custGeom>
            <a:avLst/>
            <a:gdLst>
              <a:gd name="connsiteX0" fmla="*/ 92634 w 92633"/>
              <a:gd name="connsiteY0" fmla="*/ 0 h 95497"/>
              <a:gd name="connsiteX1" fmla="*/ 88649 w 92633"/>
              <a:gd name="connsiteY1" fmla="*/ 95497 h 95497"/>
              <a:gd name="connsiteX2" fmla="*/ 1992 w 92633"/>
              <a:gd name="connsiteY2" fmla="*/ 95497 h 95497"/>
              <a:gd name="connsiteX3" fmla="*/ 0 w 92633"/>
              <a:gd name="connsiteY3" fmla="*/ 14443 h 95497"/>
              <a:gd name="connsiteX4" fmla="*/ 92634 w 92633"/>
              <a:gd name="connsiteY4" fmla="*/ 0 h 95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33" h="95497">
                <a:moveTo>
                  <a:pt x="92634" y="0"/>
                </a:moveTo>
                <a:lnTo>
                  <a:pt x="88649" y="95497"/>
                </a:lnTo>
                <a:lnTo>
                  <a:pt x="1992" y="95497"/>
                </a:lnTo>
                <a:lnTo>
                  <a:pt x="0" y="14443"/>
                </a:lnTo>
                <a:lnTo>
                  <a:pt x="92634" y="0"/>
                </a:lnTo>
                <a:close/>
              </a:path>
            </a:pathLst>
          </a:custGeom>
          <a:solidFill>
            <a:srgbClr val="FFB27D"/>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8" name="Freihandform: Form 17">
            <a:extLst>
              <a:ext uri="{FF2B5EF4-FFF2-40B4-BE49-F238E27FC236}">
                <a16:creationId xmlns:a16="http://schemas.microsoft.com/office/drawing/2014/main" xmlns="" id="{5240FFF7-9C07-617F-1062-FC6F3358B497}"/>
              </a:ext>
            </a:extLst>
          </p:cNvPr>
          <p:cNvSpPr/>
          <p:nvPr/>
        </p:nvSpPr>
        <p:spPr>
          <a:xfrm>
            <a:off x="9860017" y="2439561"/>
            <a:ext cx="301805" cy="358737"/>
          </a:xfrm>
          <a:custGeom>
            <a:avLst/>
            <a:gdLst>
              <a:gd name="connsiteX0" fmla="*/ 175249 w 301805"/>
              <a:gd name="connsiteY0" fmla="*/ 357778 h 358737"/>
              <a:gd name="connsiteX1" fmla="*/ 292660 w 301805"/>
              <a:gd name="connsiteY1" fmla="*/ 325718 h 358737"/>
              <a:gd name="connsiteX2" fmla="*/ 278528 w 301805"/>
              <a:gd name="connsiteY2" fmla="*/ 217894 h 358737"/>
              <a:gd name="connsiteX3" fmla="*/ 257673 w 301805"/>
              <a:gd name="connsiteY3" fmla="*/ 20611 h 358737"/>
              <a:gd name="connsiteX4" fmla="*/ 167280 w 301805"/>
              <a:gd name="connsiteY4" fmla="*/ 6168 h 358737"/>
              <a:gd name="connsiteX5" fmla="*/ 31878 w 301805"/>
              <a:gd name="connsiteY5" fmla="*/ 211170 h 358737"/>
              <a:gd name="connsiteX6" fmla="*/ 18494 w 301805"/>
              <a:gd name="connsiteY6" fmla="*/ 330511 h 358737"/>
              <a:gd name="connsiteX7" fmla="*/ 175249 w 301805"/>
              <a:gd name="connsiteY7" fmla="*/ 357716 h 35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805" h="358737">
                <a:moveTo>
                  <a:pt x="175249" y="357778"/>
                </a:moveTo>
                <a:cubicBezTo>
                  <a:pt x="193801" y="356222"/>
                  <a:pt x="264023" y="345701"/>
                  <a:pt x="292660" y="325718"/>
                </a:cubicBezTo>
                <a:cubicBezTo>
                  <a:pt x="322728" y="304738"/>
                  <a:pt x="268132" y="254250"/>
                  <a:pt x="278528" y="217894"/>
                </a:cubicBezTo>
                <a:cubicBezTo>
                  <a:pt x="291539" y="172573"/>
                  <a:pt x="310091" y="56096"/>
                  <a:pt x="257673" y="20611"/>
                </a:cubicBezTo>
                <a:cubicBezTo>
                  <a:pt x="205255" y="-14811"/>
                  <a:pt x="167280" y="6168"/>
                  <a:pt x="167280" y="6168"/>
                </a:cubicBezTo>
                <a:cubicBezTo>
                  <a:pt x="6914" y="-28694"/>
                  <a:pt x="42835" y="150846"/>
                  <a:pt x="31878" y="211170"/>
                </a:cubicBezTo>
                <a:cubicBezTo>
                  <a:pt x="19427" y="279650"/>
                  <a:pt x="-24586" y="309407"/>
                  <a:pt x="18494" y="330511"/>
                </a:cubicBezTo>
                <a:cubicBezTo>
                  <a:pt x="53418" y="347631"/>
                  <a:pt x="113119" y="362883"/>
                  <a:pt x="175249" y="357716"/>
                </a:cubicBezTo>
                <a:close/>
              </a:path>
            </a:pathLst>
          </a:custGeom>
          <a:solidFill>
            <a:srgbClr val="422D26"/>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19" name="Freihandform: Form 18">
            <a:extLst>
              <a:ext uri="{FF2B5EF4-FFF2-40B4-BE49-F238E27FC236}">
                <a16:creationId xmlns:a16="http://schemas.microsoft.com/office/drawing/2014/main" xmlns="" id="{15F31427-BEED-0293-98EF-1792147F24A7}"/>
              </a:ext>
            </a:extLst>
          </p:cNvPr>
          <p:cNvSpPr/>
          <p:nvPr/>
        </p:nvSpPr>
        <p:spPr>
          <a:xfrm>
            <a:off x="9803912" y="2724751"/>
            <a:ext cx="379277" cy="377720"/>
          </a:xfrm>
          <a:custGeom>
            <a:avLst/>
            <a:gdLst>
              <a:gd name="connsiteX0" fmla="*/ 4002 w 379277"/>
              <a:gd name="connsiteY0" fmla="*/ 342645 h 377720"/>
              <a:gd name="connsiteX1" fmla="*/ 37744 w 379277"/>
              <a:gd name="connsiteY1" fmla="*/ 117722 h 377720"/>
              <a:gd name="connsiteX2" fmla="*/ 123218 w 379277"/>
              <a:gd name="connsiteY2" fmla="*/ 94750 h 377720"/>
              <a:gd name="connsiteX3" fmla="*/ 150174 w 379277"/>
              <a:gd name="connsiteY3" fmla="*/ 61320 h 377720"/>
              <a:gd name="connsiteX4" fmla="*/ 150299 w 379277"/>
              <a:gd name="connsiteY4" fmla="*/ 0 h 377720"/>
              <a:gd name="connsiteX5" fmla="*/ 258683 w 379277"/>
              <a:gd name="connsiteY5" fmla="*/ 2366 h 377720"/>
              <a:gd name="connsiteX6" fmla="*/ 260551 w 379277"/>
              <a:gd name="connsiteY6" fmla="*/ 69351 h 377720"/>
              <a:gd name="connsiteX7" fmla="*/ 283024 w 379277"/>
              <a:gd name="connsiteY7" fmla="*/ 94128 h 377720"/>
              <a:gd name="connsiteX8" fmla="*/ 379020 w 379277"/>
              <a:gd name="connsiteY8" fmla="*/ 132725 h 377720"/>
              <a:gd name="connsiteX9" fmla="*/ 377339 w 379277"/>
              <a:gd name="connsiteY9" fmla="*/ 145301 h 377720"/>
              <a:gd name="connsiteX10" fmla="*/ 378148 w 379277"/>
              <a:gd name="connsiteY10" fmla="*/ 144678 h 377720"/>
              <a:gd name="connsiteX11" fmla="*/ 378833 w 379277"/>
              <a:gd name="connsiteY11" fmla="*/ 282259 h 377720"/>
              <a:gd name="connsiteX12" fmla="*/ 4127 w 379277"/>
              <a:gd name="connsiteY12" fmla="*/ 342645 h 37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9277" h="377720">
                <a:moveTo>
                  <a:pt x="4002" y="342645"/>
                </a:moveTo>
                <a:cubicBezTo>
                  <a:pt x="-14612" y="258976"/>
                  <a:pt x="37744" y="117722"/>
                  <a:pt x="37744" y="117722"/>
                </a:cubicBezTo>
                <a:cubicBezTo>
                  <a:pt x="37744" y="117722"/>
                  <a:pt x="73166" y="109318"/>
                  <a:pt x="123218" y="94750"/>
                </a:cubicBezTo>
                <a:cubicBezTo>
                  <a:pt x="138471" y="90330"/>
                  <a:pt x="149178" y="76946"/>
                  <a:pt x="150174" y="61320"/>
                </a:cubicBezTo>
                <a:cubicBezTo>
                  <a:pt x="152042" y="32808"/>
                  <a:pt x="150299" y="0"/>
                  <a:pt x="150299" y="0"/>
                </a:cubicBezTo>
                <a:lnTo>
                  <a:pt x="258683" y="2366"/>
                </a:lnTo>
                <a:cubicBezTo>
                  <a:pt x="255570" y="24155"/>
                  <a:pt x="257749" y="49056"/>
                  <a:pt x="260551" y="69351"/>
                </a:cubicBezTo>
                <a:cubicBezTo>
                  <a:pt x="262169" y="81366"/>
                  <a:pt x="271071" y="91140"/>
                  <a:pt x="283024" y="94128"/>
                </a:cubicBezTo>
                <a:cubicBezTo>
                  <a:pt x="321746" y="103777"/>
                  <a:pt x="336998" y="113489"/>
                  <a:pt x="379020" y="132725"/>
                </a:cubicBezTo>
                <a:cubicBezTo>
                  <a:pt x="379020" y="132725"/>
                  <a:pt x="378397" y="137145"/>
                  <a:pt x="377339" y="145301"/>
                </a:cubicBezTo>
                <a:cubicBezTo>
                  <a:pt x="377837" y="144927"/>
                  <a:pt x="378148" y="144678"/>
                  <a:pt x="378148" y="144678"/>
                </a:cubicBezTo>
                <a:cubicBezTo>
                  <a:pt x="378148" y="144678"/>
                  <a:pt x="380140" y="204877"/>
                  <a:pt x="378833" y="282259"/>
                </a:cubicBezTo>
                <a:cubicBezTo>
                  <a:pt x="377837" y="341774"/>
                  <a:pt x="22741" y="426252"/>
                  <a:pt x="4127" y="342645"/>
                </a:cubicBezTo>
                <a:close/>
              </a:path>
            </a:pathLst>
          </a:custGeom>
          <a:solidFill>
            <a:srgbClr val="FFB27D"/>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0" name="Freihandform: Form 19">
            <a:extLst>
              <a:ext uri="{FF2B5EF4-FFF2-40B4-BE49-F238E27FC236}">
                <a16:creationId xmlns:a16="http://schemas.microsoft.com/office/drawing/2014/main" xmlns="" id="{86FC25A9-ED50-60B7-8025-A504350CC92B}"/>
              </a:ext>
            </a:extLst>
          </p:cNvPr>
          <p:cNvSpPr/>
          <p:nvPr/>
        </p:nvSpPr>
        <p:spPr>
          <a:xfrm>
            <a:off x="9962242" y="2472246"/>
            <a:ext cx="116228" cy="24531"/>
          </a:xfrm>
          <a:custGeom>
            <a:avLst/>
            <a:gdLst>
              <a:gd name="connsiteX0" fmla="*/ 116228 w 116228"/>
              <a:gd name="connsiteY0" fmla="*/ 23100 h 24531"/>
              <a:gd name="connsiteX1" fmla="*/ 0 w 116228"/>
              <a:gd name="connsiteY1" fmla="*/ 24531 h 24531"/>
              <a:gd name="connsiteX2" fmla="*/ 116228 w 116228"/>
              <a:gd name="connsiteY2" fmla="*/ 23100 h 24531"/>
            </a:gdLst>
            <a:ahLst/>
            <a:cxnLst>
              <a:cxn ang="0">
                <a:pos x="connsiteX0" y="connsiteY0"/>
              </a:cxn>
              <a:cxn ang="0">
                <a:pos x="connsiteX1" y="connsiteY1"/>
              </a:cxn>
              <a:cxn ang="0">
                <a:pos x="connsiteX2" y="connsiteY2"/>
              </a:cxn>
            </a:cxnLst>
            <a:rect l="l" t="t" r="r" b="b"/>
            <a:pathLst>
              <a:path w="116228" h="24531">
                <a:moveTo>
                  <a:pt x="116228" y="23100"/>
                </a:moveTo>
                <a:cubicBezTo>
                  <a:pt x="116228" y="23100"/>
                  <a:pt x="62752" y="-29816"/>
                  <a:pt x="0" y="24531"/>
                </a:cubicBezTo>
                <a:cubicBezTo>
                  <a:pt x="0" y="24531"/>
                  <a:pt x="34177" y="4174"/>
                  <a:pt x="116228" y="23100"/>
                </a:cubicBezTo>
                <a:close/>
              </a:path>
            </a:pathLst>
          </a:custGeom>
          <a:solidFill>
            <a:srgbClr val="BE0D3E"/>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1" name="Freihandform: Form 20">
            <a:extLst>
              <a:ext uri="{FF2B5EF4-FFF2-40B4-BE49-F238E27FC236}">
                <a16:creationId xmlns:a16="http://schemas.microsoft.com/office/drawing/2014/main" xmlns="" id="{31A9F744-17C3-AED9-4D59-C2815677C508}"/>
              </a:ext>
            </a:extLst>
          </p:cNvPr>
          <p:cNvSpPr/>
          <p:nvPr/>
        </p:nvSpPr>
        <p:spPr>
          <a:xfrm>
            <a:off x="9926271" y="2546289"/>
            <a:ext cx="86397" cy="83773"/>
          </a:xfrm>
          <a:custGeom>
            <a:avLst/>
            <a:gdLst>
              <a:gd name="connsiteX0" fmla="*/ 86397 w 86397"/>
              <a:gd name="connsiteY0" fmla="*/ 9567 h 83773"/>
              <a:gd name="connsiteX1" fmla="*/ 29995 w 86397"/>
              <a:gd name="connsiteY1" fmla="*/ 24135 h 83773"/>
              <a:gd name="connsiteX2" fmla="*/ 12875 w 86397"/>
              <a:gd name="connsiteY2" fmla="*/ 65409 h 83773"/>
              <a:gd name="connsiteX3" fmla="*/ 8518 w 86397"/>
              <a:gd name="connsiteY3" fmla="*/ 83774 h 83773"/>
              <a:gd name="connsiteX4" fmla="*/ 60251 w 86397"/>
              <a:gd name="connsiteY4" fmla="*/ 2657 h 83773"/>
              <a:gd name="connsiteX5" fmla="*/ 86335 w 86397"/>
              <a:gd name="connsiteY5" fmla="*/ 9567 h 8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83773">
                <a:moveTo>
                  <a:pt x="86397" y="9567"/>
                </a:moveTo>
                <a:cubicBezTo>
                  <a:pt x="86397" y="9567"/>
                  <a:pt x="40454" y="8758"/>
                  <a:pt x="29995" y="24135"/>
                </a:cubicBezTo>
                <a:cubicBezTo>
                  <a:pt x="19536" y="39511"/>
                  <a:pt x="18167" y="56693"/>
                  <a:pt x="12875" y="65409"/>
                </a:cubicBezTo>
                <a:cubicBezTo>
                  <a:pt x="7584" y="74062"/>
                  <a:pt x="8518" y="83774"/>
                  <a:pt x="8518" y="83774"/>
                </a:cubicBezTo>
                <a:cubicBezTo>
                  <a:pt x="8518" y="83774"/>
                  <a:pt x="-31014" y="-17513"/>
                  <a:pt x="60251" y="2657"/>
                </a:cubicBezTo>
                <a:cubicBezTo>
                  <a:pt x="66849" y="4089"/>
                  <a:pt x="86335" y="9567"/>
                  <a:pt x="86335" y="9567"/>
                </a:cubicBezTo>
                <a:close/>
              </a:path>
            </a:pathLst>
          </a:custGeom>
          <a:solidFill>
            <a:srgbClr val="B5453C"/>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2" name="Freihandform: Form 21">
            <a:extLst>
              <a:ext uri="{FF2B5EF4-FFF2-40B4-BE49-F238E27FC236}">
                <a16:creationId xmlns:a16="http://schemas.microsoft.com/office/drawing/2014/main" xmlns="" id="{FC1E2151-F2DE-09D2-158B-F6068018B9CA}"/>
              </a:ext>
            </a:extLst>
          </p:cNvPr>
          <p:cNvSpPr/>
          <p:nvPr/>
        </p:nvSpPr>
        <p:spPr>
          <a:xfrm>
            <a:off x="9013678" y="1506889"/>
            <a:ext cx="1494" cy="435"/>
          </a:xfrm>
          <a:custGeom>
            <a:avLst/>
            <a:gdLst>
              <a:gd name="connsiteX0" fmla="*/ 1494 w 1494"/>
              <a:gd name="connsiteY0" fmla="*/ 436 h 435"/>
              <a:gd name="connsiteX1" fmla="*/ 0 w 1494"/>
              <a:gd name="connsiteY1" fmla="*/ 0 h 435"/>
              <a:gd name="connsiteX2" fmla="*/ 1494 w 1494"/>
              <a:gd name="connsiteY2" fmla="*/ 436 h 435"/>
            </a:gdLst>
            <a:ahLst/>
            <a:cxnLst>
              <a:cxn ang="0">
                <a:pos x="connsiteX0" y="connsiteY0"/>
              </a:cxn>
              <a:cxn ang="0">
                <a:pos x="connsiteX1" y="connsiteY1"/>
              </a:cxn>
              <a:cxn ang="0">
                <a:pos x="connsiteX2" y="connsiteY2"/>
              </a:cxn>
            </a:cxnLst>
            <a:rect l="l" t="t" r="r" b="b"/>
            <a:pathLst>
              <a:path w="1494" h="435">
                <a:moveTo>
                  <a:pt x="1494" y="436"/>
                </a:moveTo>
                <a:cubicBezTo>
                  <a:pt x="996" y="249"/>
                  <a:pt x="498" y="124"/>
                  <a:pt x="0" y="0"/>
                </a:cubicBezTo>
                <a:cubicBezTo>
                  <a:pt x="249" y="62"/>
                  <a:pt x="747" y="249"/>
                  <a:pt x="1494" y="436"/>
                </a:cubicBezTo>
                <a:close/>
              </a:path>
            </a:pathLst>
          </a:custGeom>
          <a:solidFill>
            <a:srgbClr val="5153A0"/>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3" name="Freihandform: Form 22">
            <a:extLst>
              <a:ext uri="{FF2B5EF4-FFF2-40B4-BE49-F238E27FC236}">
                <a16:creationId xmlns:a16="http://schemas.microsoft.com/office/drawing/2014/main" xmlns="" id="{0C6B63A8-21BD-2EE8-D4C1-81F47803ED4B}"/>
              </a:ext>
            </a:extLst>
          </p:cNvPr>
          <p:cNvSpPr/>
          <p:nvPr/>
        </p:nvSpPr>
        <p:spPr>
          <a:xfrm>
            <a:off x="9956826" y="2749528"/>
            <a:ext cx="106205" cy="47873"/>
          </a:xfrm>
          <a:custGeom>
            <a:avLst/>
            <a:gdLst>
              <a:gd name="connsiteX0" fmla="*/ 106205 w 106205"/>
              <a:gd name="connsiteY0" fmla="*/ 1058 h 47873"/>
              <a:gd name="connsiteX1" fmla="*/ 49616 w 106205"/>
              <a:gd name="connsiteY1" fmla="*/ 47749 h 47873"/>
              <a:gd name="connsiteX2" fmla="*/ 0 w 106205"/>
              <a:gd name="connsiteY2" fmla="*/ 0 h 47873"/>
              <a:gd name="connsiteX3" fmla="*/ 106205 w 106205"/>
              <a:gd name="connsiteY3" fmla="*/ 1121 h 47873"/>
            </a:gdLst>
            <a:ahLst/>
            <a:cxnLst>
              <a:cxn ang="0">
                <a:pos x="connsiteX0" y="connsiteY0"/>
              </a:cxn>
              <a:cxn ang="0">
                <a:pos x="connsiteX1" y="connsiteY1"/>
              </a:cxn>
              <a:cxn ang="0">
                <a:pos x="connsiteX2" y="connsiteY2"/>
              </a:cxn>
              <a:cxn ang="0">
                <a:pos x="connsiteX3" y="connsiteY3"/>
              </a:cxn>
            </a:cxnLst>
            <a:rect l="l" t="t" r="r" b="b"/>
            <a:pathLst>
              <a:path w="106205" h="47873">
                <a:moveTo>
                  <a:pt x="106205" y="1058"/>
                </a:moveTo>
                <a:cubicBezTo>
                  <a:pt x="106205" y="1058"/>
                  <a:pt x="84790" y="50675"/>
                  <a:pt x="49616" y="47749"/>
                </a:cubicBezTo>
                <a:cubicBezTo>
                  <a:pt x="14443" y="44823"/>
                  <a:pt x="0" y="0"/>
                  <a:pt x="0" y="0"/>
                </a:cubicBezTo>
                <a:lnTo>
                  <a:pt x="106205" y="1121"/>
                </a:lnTo>
                <a:close/>
              </a:path>
            </a:pathLst>
          </a:custGeom>
          <a:solidFill>
            <a:srgbClr val="E8945B"/>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4" name="Freihandform: Form 23">
            <a:extLst>
              <a:ext uri="{FF2B5EF4-FFF2-40B4-BE49-F238E27FC236}">
                <a16:creationId xmlns:a16="http://schemas.microsoft.com/office/drawing/2014/main" xmlns="" id="{E9C984AA-C6AA-698D-5363-47B8FF8B8CD2}"/>
              </a:ext>
            </a:extLst>
          </p:cNvPr>
          <p:cNvSpPr/>
          <p:nvPr/>
        </p:nvSpPr>
        <p:spPr>
          <a:xfrm>
            <a:off x="9925320" y="2555833"/>
            <a:ext cx="182273" cy="222521"/>
          </a:xfrm>
          <a:custGeom>
            <a:avLst/>
            <a:gdLst>
              <a:gd name="connsiteX0" fmla="*/ 40346 w 182273"/>
              <a:gd name="connsiteY0" fmla="*/ 203718 h 222521"/>
              <a:gd name="connsiteX1" fmla="*/ 146177 w 182273"/>
              <a:gd name="connsiteY1" fmla="*/ 191268 h 222521"/>
              <a:gd name="connsiteX2" fmla="*/ 180292 w 182273"/>
              <a:gd name="connsiteY2" fmla="*/ 108096 h 222521"/>
              <a:gd name="connsiteX3" fmla="*/ 179234 w 182273"/>
              <a:gd name="connsiteY3" fmla="*/ 39368 h 222521"/>
              <a:gd name="connsiteX4" fmla="*/ 112000 w 182273"/>
              <a:gd name="connsiteY4" fmla="*/ 1331 h 222521"/>
              <a:gd name="connsiteX5" fmla="*/ 628 w 182273"/>
              <a:gd name="connsiteY5" fmla="*/ 50885 h 222521"/>
              <a:gd name="connsiteX6" fmla="*/ 40283 w 182273"/>
              <a:gd name="connsiteY6" fmla="*/ 203718 h 22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273" h="222521">
                <a:moveTo>
                  <a:pt x="40346" y="203718"/>
                </a:moveTo>
                <a:cubicBezTo>
                  <a:pt x="65247" y="228620"/>
                  <a:pt x="113556" y="232853"/>
                  <a:pt x="146177" y="191268"/>
                </a:cubicBezTo>
                <a:cubicBezTo>
                  <a:pt x="165725" y="166366"/>
                  <a:pt x="178176" y="135239"/>
                  <a:pt x="180292" y="108096"/>
                </a:cubicBezTo>
                <a:cubicBezTo>
                  <a:pt x="183032" y="73670"/>
                  <a:pt x="183156" y="59227"/>
                  <a:pt x="179234" y="39368"/>
                </a:cubicBezTo>
                <a:cubicBezTo>
                  <a:pt x="174565" y="15587"/>
                  <a:pt x="154208" y="4880"/>
                  <a:pt x="112000" y="1331"/>
                </a:cubicBezTo>
                <a:cubicBezTo>
                  <a:pt x="34494" y="-5143"/>
                  <a:pt x="2495" y="12101"/>
                  <a:pt x="628" y="50885"/>
                </a:cubicBezTo>
                <a:cubicBezTo>
                  <a:pt x="-3357" y="134803"/>
                  <a:pt x="11833" y="175268"/>
                  <a:pt x="40283" y="203718"/>
                </a:cubicBezTo>
                <a:close/>
              </a:path>
            </a:pathLst>
          </a:custGeom>
          <a:solidFill>
            <a:srgbClr val="FFB27D"/>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5" name="Freihandform: Form 24">
            <a:extLst>
              <a:ext uri="{FF2B5EF4-FFF2-40B4-BE49-F238E27FC236}">
                <a16:creationId xmlns:a16="http://schemas.microsoft.com/office/drawing/2014/main" xmlns="" id="{15354F0E-4154-B311-EA1D-A6B9797F556C}"/>
              </a:ext>
            </a:extLst>
          </p:cNvPr>
          <p:cNvSpPr/>
          <p:nvPr/>
        </p:nvSpPr>
        <p:spPr>
          <a:xfrm>
            <a:off x="9971829" y="2523527"/>
            <a:ext cx="145829" cy="111516"/>
          </a:xfrm>
          <a:custGeom>
            <a:avLst/>
            <a:gdLst>
              <a:gd name="connsiteX0" fmla="*/ 62 w 145829"/>
              <a:gd name="connsiteY0" fmla="*/ 36811 h 111516"/>
              <a:gd name="connsiteX1" fmla="*/ 105894 w 145829"/>
              <a:gd name="connsiteY1" fmla="*/ 111516 h 111516"/>
              <a:gd name="connsiteX2" fmla="*/ 87218 w 145829"/>
              <a:gd name="connsiteY2" fmla="*/ 67938 h 111516"/>
              <a:gd name="connsiteX3" fmla="*/ 138204 w 145829"/>
              <a:gd name="connsiteY3" fmla="*/ 106536 h 111516"/>
              <a:gd name="connsiteX4" fmla="*/ 91140 w 145829"/>
              <a:gd name="connsiteY4" fmla="*/ 19 h 111516"/>
              <a:gd name="connsiteX5" fmla="*/ 0 w 145829"/>
              <a:gd name="connsiteY5" fmla="*/ 36811 h 11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829" h="111516">
                <a:moveTo>
                  <a:pt x="62" y="36811"/>
                </a:moveTo>
                <a:cubicBezTo>
                  <a:pt x="62" y="36811"/>
                  <a:pt x="37415" y="105291"/>
                  <a:pt x="105894" y="111516"/>
                </a:cubicBezTo>
                <a:cubicBezTo>
                  <a:pt x="105894" y="111516"/>
                  <a:pt x="87218" y="86614"/>
                  <a:pt x="87218" y="67938"/>
                </a:cubicBezTo>
                <a:cubicBezTo>
                  <a:pt x="87218" y="67938"/>
                  <a:pt x="117535" y="101804"/>
                  <a:pt x="138204" y="106536"/>
                </a:cubicBezTo>
                <a:cubicBezTo>
                  <a:pt x="158872" y="111267"/>
                  <a:pt x="135651" y="1015"/>
                  <a:pt x="91140" y="19"/>
                </a:cubicBezTo>
                <a:cubicBezTo>
                  <a:pt x="46628" y="-977"/>
                  <a:pt x="0" y="36811"/>
                  <a:pt x="0" y="36811"/>
                </a:cubicBezTo>
                <a:close/>
              </a:path>
            </a:pathLst>
          </a:custGeom>
          <a:solidFill>
            <a:srgbClr val="422D26"/>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6" name="Freihandform: Form 25">
            <a:extLst>
              <a:ext uri="{FF2B5EF4-FFF2-40B4-BE49-F238E27FC236}">
                <a16:creationId xmlns:a16="http://schemas.microsoft.com/office/drawing/2014/main" xmlns="" id="{95963015-F46E-DA53-5667-2FAF7537DA48}"/>
              </a:ext>
            </a:extLst>
          </p:cNvPr>
          <p:cNvSpPr/>
          <p:nvPr/>
        </p:nvSpPr>
        <p:spPr>
          <a:xfrm>
            <a:off x="9917979" y="2545592"/>
            <a:ext cx="96618" cy="101341"/>
          </a:xfrm>
          <a:custGeom>
            <a:avLst/>
            <a:gdLst>
              <a:gd name="connsiteX0" fmla="*/ 96618 w 96618"/>
              <a:gd name="connsiteY0" fmla="*/ 10264 h 101341"/>
              <a:gd name="connsiteX1" fmla="*/ 78813 w 96618"/>
              <a:gd name="connsiteY1" fmla="*/ 33423 h 101341"/>
              <a:gd name="connsiteX2" fmla="*/ 3424 w 96618"/>
              <a:gd name="connsiteY2" fmla="*/ 101342 h 101341"/>
              <a:gd name="connsiteX3" fmla="*/ 12887 w 96618"/>
              <a:gd name="connsiteY3" fmla="*/ 5533 h 101341"/>
              <a:gd name="connsiteX4" fmla="*/ 96556 w 96618"/>
              <a:gd name="connsiteY4" fmla="*/ 10202 h 101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18" h="101341">
                <a:moveTo>
                  <a:pt x="96618" y="10264"/>
                </a:moveTo>
                <a:cubicBezTo>
                  <a:pt x="96618" y="10264"/>
                  <a:pt x="87716" y="17672"/>
                  <a:pt x="78813" y="33423"/>
                </a:cubicBezTo>
                <a:cubicBezTo>
                  <a:pt x="69973" y="49173"/>
                  <a:pt x="60137" y="77000"/>
                  <a:pt x="3424" y="101342"/>
                </a:cubicBezTo>
                <a:cubicBezTo>
                  <a:pt x="3424" y="101342"/>
                  <a:pt x="-8778" y="20287"/>
                  <a:pt x="12887" y="5533"/>
                </a:cubicBezTo>
                <a:cubicBezTo>
                  <a:pt x="34551" y="-9221"/>
                  <a:pt x="96556" y="10202"/>
                  <a:pt x="96556" y="10202"/>
                </a:cubicBezTo>
                <a:close/>
              </a:path>
            </a:pathLst>
          </a:custGeom>
          <a:solidFill>
            <a:srgbClr val="422D26"/>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7" name="Freihandform: Form 26">
            <a:extLst>
              <a:ext uri="{FF2B5EF4-FFF2-40B4-BE49-F238E27FC236}">
                <a16:creationId xmlns:a16="http://schemas.microsoft.com/office/drawing/2014/main" xmlns="" id="{D654A045-6C93-A340-9987-F68BCCA84A21}"/>
              </a:ext>
            </a:extLst>
          </p:cNvPr>
          <p:cNvSpPr/>
          <p:nvPr/>
        </p:nvSpPr>
        <p:spPr>
          <a:xfrm>
            <a:off x="9822980" y="4096702"/>
            <a:ext cx="194480" cy="363587"/>
          </a:xfrm>
          <a:custGeom>
            <a:avLst/>
            <a:gdLst>
              <a:gd name="connsiteX0" fmla="*/ 55593 w 194480"/>
              <a:gd name="connsiteY0" fmla="*/ 62 h 363587"/>
              <a:gd name="connsiteX1" fmla="*/ 95560 w 194480"/>
              <a:gd name="connsiteY1" fmla="*/ 52106 h 363587"/>
              <a:gd name="connsiteX2" fmla="*/ 128679 w 194480"/>
              <a:gd name="connsiteY2" fmla="*/ 62939 h 363587"/>
              <a:gd name="connsiteX3" fmla="*/ 174684 w 194480"/>
              <a:gd name="connsiteY3" fmla="*/ 75950 h 363587"/>
              <a:gd name="connsiteX4" fmla="*/ 189688 w 194480"/>
              <a:gd name="connsiteY4" fmla="*/ 199711 h 363587"/>
              <a:gd name="connsiteX5" fmla="*/ 177984 w 194480"/>
              <a:gd name="connsiteY5" fmla="*/ 350116 h 363587"/>
              <a:gd name="connsiteX6" fmla="*/ 131169 w 194480"/>
              <a:gd name="connsiteY6" fmla="*/ 275162 h 363587"/>
              <a:gd name="connsiteX7" fmla="*/ 112493 w 194480"/>
              <a:gd name="connsiteY7" fmla="*/ 231584 h 363587"/>
              <a:gd name="connsiteX8" fmla="*/ 93817 w 194480"/>
              <a:gd name="connsiteY8" fmla="*/ 175556 h 363587"/>
              <a:gd name="connsiteX9" fmla="*/ 0 w 194480"/>
              <a:gd name="connsiteY9" fmla="*/ 92821 h 363587"/>
              <a:gd name="connsiteX10" fmla="*/ 55717 w 194480"/>
              <a:gd name="connsiteY10" fmla="*/ 0 h 36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480" h="363587">
                <a:moveTo>
                  <a:pt x="55593" y="62"/>
                </a:moveTo>
                <a:cubicBezTo>
                  <a:pt x="70098" y="37726"/>
                  <a:pt x="95560" y="52106"/>
                  <a:pt x="95560" y="52106"/>
                </a:cubicBezTo>
                <a:cubicBezTo>
                  <a:pt x="106267" y="57149"/>
                  <a:pt x="117598" y="60013"/>
                  <a:pt x="128679" y="62939"/>
                </a:cubicBezTo>
                <a:cubicBezTo>
                  <a:pt x="146110" y="67545"/>
                  <a:pt x="161922" y="62379"/>
                  <a:pt x="174684" y="75950"/>
                </a:cubicBezTo>
                <a:cubicBezTo>
                  <a:pt x="195540" y="98174"/>
                  <a:pt x="178046" y="162420"/>
                  <a:pt x="189688" y="199711"/>
                </a:cubicBezTo>
                <a:cubicBezTo>
                  <a:pt x="201267" y="237001"/>
                  <a:pt x="189688" y="303923"/>
                  <a:pt x="177984" y="350116"/>
                </a:cubicBezTo>
                <a:cubicBezTo>
                  <a:pt x="166280" y="396308"/>
                  <a:pt x="146546" y="311830"/>
                  <a:pt x="131169" y="275162"/>
                </a:cubicBezTo>
                <a:cubicBezTo>
                  <a:pt x="126189" y="263458"/>
                  <a:pt x="117286" y="245841"/>
                  <a:pt x="112493" y="231584"/>
                </a:cubicBezTo>
                <a:cubicBezTo>
                  <a:pt x="104524" y="207617"/>
                  <a:pt x="96307" y="184334"/>
                  <a:pt x="93817" y="175556"/>
                </a:cubicBezTo>
                <a:cubicBezTo>
                  <a:pt x="67296" y="118033"/>
                  <a:pt x="26022" y="97739"/>
                  <a:pt x="0" y="92821"/>
                </a:cubicBezTo>
                <a:cubicBezTo>
                  <a:pt x="41150" y="71032"/>
                  <a:pt x="48558" y="31314"/>
                  <a:pt x="55717" y="0"/>
                </a:cubicBezTo>
                <a:close/>
              </a:path>
            </a:pathLst>
          </a:custGeom>
          <a:solidFill>
            <a:srgbClr val="FFB27D"/>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8" name="Freihandform: Form 27">
            <a:extLst>
              <a:ext uri="{FF2B5EF4-FFF2-40B4-BE49-F238E27FC236}">
                <a16:creationId xmlns:a16="http://schemas.microsoft.com/office/drawing/2014/main" xmlns="" id="{B20FE7D2-9D7B-72B7-5586-A42501F377B0}"/>
              </a:ext>
            </a:extLst>
          </p:cNvPr>
          <p:cNvSpPr/>
          <p:nvPr/>
        </p:nvSpPr>
        <p:spPr>
          <a:xfrm>
            <a:off x="9510530" y="3319836"/>
            <a:ext cx="720630" cy="1361056"/>
          </a:xfrm>
          <a:custGeom>
            <a:avLst/>
            <a:gdLst>
              <a:gd name="connsiteX0" fmla="*/ 309213 w 720630"/>
              <a:gd name="connsiteY0" fmla="*/ 113800 h 1361056"/>
              <a:gd name="connsiteX1" fmla="*/ 354409 w 720630"/>
              <a:gd name="connsiteY1" fmla="*/ 12638 h 1361056"/>
              <a:gd name="connsiteX2" fmla="*/ 480598 w 720630"/>
              <a:gd name="connsiteY2" fmla="*/ 31936 h 1361056"/>
              <a:gd name="connsiteX3" fmla="*/ 654286 w 720630"/>
              <a:gd name="connsiteY3" fmla="*/ 0 h 1361056"/>
              <a:gd name="connsiteX4" fmla="*/ 697179 w 720630"/>
              <a:gd name="connsiteY4" fmla="*/ 99668 h 1361056"/>
              <a:gd name="connsiteX5" fmla="*/ 697179 w 720630"/>
              <a:gd name="connsiteY5" fmla="*/ 99668 h 1361056"/>
              <a:gd name="connsiteX6" fmla="*/ 701662 w 720630"/>
              <a:gd name="connsiteY6" fmla="*/ 114734 h 1361056"/>
              <a:gd name="connsiteX7" fmla="*/ 716291 w 720630"/>
              <a:gd name="connsiteY7" fmla="*/ 326273 h 1361056"/>
              <a:gd name="connsiteX8" fmla="*/ 649680 w 720630"/>
              <a:gd name="connsiteY8" fmla="*/ 878589 h 1361056"/>
              <a:gd name="connsiteX9" fmla="*/ 608281 w 720630"/>
              <a:gd name="connsiteY9" fmla="*/ 1355018 h 1361056"/>
              <a:gd name="connsiteX10" fmla="*/ 557793 w 720630"/>
              <a:gd name="connsiteY10" fmla="*/ 1361056 h 1361056"/>
              <a:gd name="connsiteX11" fmla="*/ 505686 w 720630"/>
              <a:gd name="connsiteY11" fmla="*/ 1353835 h 1361056"/>
              <a:gd name="connsiteX12" fmla="*/ 493236 w 720630"/>
              <a:gd name="connsiteY12" fmla="*/ 908969 h 1361056"/>
              <a:gd name="connsiteX13" fmla="*/ 474559 w 720630"/>
              <a:gd name="connsiteY13" fmla="*/ 765785 h 1361056"/>
              <a:gd name="connsiteX14" fmla="*/ 440008 w 720630"/>
              <a:gd name="connsiteY14" fmla="*/ 398923 h 1361056"/>
              <a:gd name="connsiteX15" fmla="*/ 440008 w 720630"/>
              <a:gd name="connsiteY15" fmla="*/ 398612 h 1361056"/>
              <a:gd name="connsiteX16" fmla="*/ 438950 w 720630"/>
              <a:gd name="connsiteY16" fmla="*/ 399234 h 1361056"/>
              <a:gd name="connsiteX17" fmla="*/ 438950 w 720630"/>
              <a:gd name="connsiteY17" fmla="*/ 399234 h 1361056"/>
              <a:gd name="connsiteX18" fmla="*/ 206930 w 720630"/>
              <a:gd name="connsiteY18" fmla="*/ 572798 h 1361056"/>
              <a:gd name="connsiteX19" fmla="*/ 294085 w 720630"/>
              <a:gd name="connsiteY19" fmla="*/ 641277 h 1361056"/>
              <a:gd name="connsiteX20" fmla="*/ 385723 w 720630"/>
              <a:gd name="connsiteY20" fmla="*/ 782033 h 1361056"/>
              <a:gd name="connsiteX21" fmla="*/ 301431 w 720630"/>
              <a:gd name="connsiteY21" fmla="*/ 884441 h 1361056"/>
              <a:gd name="connsiteX22" fmla="*/ 28635 w 720630"/>
              <a:gd name="connsiteY22" fmla="*/ 653354 h 1361056"/>
              <a:gd name="connsiteX23" fmla="*/ 8402 w 720630"/>
              <a:gd name="connsiteY23" fmla="*/ 553375 h 1361056"/>
              <a:gd name="connsiteX24" fmla="*/ 309213 w 720630"/>
              <a:gd name="connsiteY24" fmla="*/ 113800 h 136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0630" h="1361056">
                <a:moveTo>
                  <a:pt x="309213" y="113800"/>
                </a:moveTo>
                <a:cubicBezTo>
                  <a:pt x="313073" y="108758"/>
                  <a:pt x="354409" y="12638"/>
                  <a:pt x="354409" y="12638"/>
                </a:cubicBezTo>
                <a:cubicBezTo>
                  <a:pt x="354409" y="12638"/>
                  <a:pt x="436460" y="30006"/>
                  <a:pt x="480598" y="31936"/>
                </a:cubicBezTo>
                <a:cubicBezTo>
                  <a:pt x="524798" y="33866"/>
                  <a:pt x="654286" y="0"/>
                  <a:pt x="654286" y="0"/>
                </a:cubicBezTo>
                <a:cubicBezTo>
                  <a:pt x="679188" y="37352"/>
                  <a:pt x="689460" y="75452"/>
                  <a:pt x="697179" y="99668"/>
                </a:cubicBezTo>
                <a:lnTo>
                  <a:pt x="697179" y="99668"/>
                </a:lnTo>
                <a:cubicBezTo>
                  <a:pt x="697179" y="99668"/>
                  <a:pt x="699109" y="103404"/>
                  <a:pt x="701662" y="114734"/>
                </a:cubicBezTo>
                <a:cubicBezTo>
                  <a:pt x="707825" y="142126"/>
                  <a:pt x="729863" y="211663"/>
                  <a:pt x="716291" y="326273"/>
                </a:cubicBezTo>
                <a:cubicBezTo>
                  <a:pt x="702720" y="440882"/>
                  <a:pt x="649680" y="710254"/>
                  <a:pt x="649680" y="878589"/>
                </a:cubicBezTo>
                <a:cubicBezTo>
                  <a:pt x="649680" y="1058814"/>
                  <a:pt x="608281" y="1355018"/>
                  <a:pt x="608281" y="1355018"/>
                </a:cubicBezTo>
                <a:cubicBezTo>
                  <a:pt x="608281" y="1355018"/>
                  <a:pt x="571053" y="1361056"/>
                  <a:pt x="557793" y="1361056"/>
                </a:cubicBezTo>
                <a:cubicBezTo>
                  <a:pt x="531708" y="1361056"/>
                  <a:pt x="505686" y="1353835"/>
                  <a:pt x="505686" y="1353835"/>
                </a:cubicBezTo>
                <a:cubicBezTo>
                  <a:pt x="505686" y="1353835"/>
                  <a:pt x="472380" y="972655"/>
                  <a:pt x="493236" y="908969"/>
                </a:cubicBezTo>
                <a:cubicBezTo>
                  <a:pt x="497656" y="895397"/>
                  <a:pt x="482341" y="830342"/>
                  <a:pt x="474559" y="765785"/>
                </a:cubicBezTo>
                <a:cubicBezTo>
                  <a:pt x="461237" y="655284"/>
                  <a:pt x="445985" y="540924"/>
                  <a:pt x="440008" y="398923"/>
                </a:cubicBezTo>
                <a:cubicBezTo>
                  <a:pt x="440008" y="398798"/>
                  <a:pt x="440008" y="398674"/>
                  <a:pt x="440008" y="398612"/>
                </a:cubicBezTo>
                <a:cubicBezTo>
                  <a:pt x="439635" y="398861"/>
                  <a:pt x="439261" y="399047"/>
                  <a:pt x="438950" y="399234"/>
                </a:cubicBezTo>
                <a:lnTo>
                  <a:pt x="438950" y="399234"/>
                </a:lnTo>
                <a:cubicBezTo>
                  <a:pt x="368790" y="473192"/>
                  <a:pt x="260281" y="544659"/>
                  <a:pt x="206930" y="572798"/>
                </a:cubicBezTo>
                <a:cubicBezTo>
                  <a:pt x="206370" y="573109"/>
                  <a:pt x="248142" y="590914"/>
                  <a:pt x="294085" y="641277"/>
                </a:cubicBezTo>
                <a:cubicBezTo>
                  <a:pt x="332932" y="683797"/>
                  <a:pt x="368790" y="747109"/>
                  <a:pt x="385723" y="782033"/>
                </a:cubicBezTo>
                <a:cubicBezTo>
                  <a:pt x="378564" y="813347"/>
                  <a:pt x="342519" y="862714"/>
                  <a:pt x="301431" y="884441"/>
                </a:cubicBezTo>
                <a:cubicBezTo>
                  <a:pt x="208860" y="811106"/>
                  <a:pt x="90889" y="708325"/>
                  <a:pt x="28635" y="653354"/>
                </a:cubicBezTo>
                <a:cubicBezTo>
                  <a:pt x="247" y="628328"/>
                  <a:pt x="-8095" y="587428"/>
                  <a:pt x="8402" y="553375"/>
                </a:cubicBezTo>
                <a:cubicBezTo>
                  <a:pt x="73208" y="419591"/>
                  <a:pt x="251255" y="187820"/>
                  <a:pt x="309213" y="113800"/>
                </a:cubicBezTo>
                <a:close/>
              </a:path>
            </a:pathLst>
          </a:custGeom>
          <a:solidFill>
            <a:srgbClr val="004767"/>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29" name="Freihandform: Form 28">
            <a:extLst>
              <a:ext uri="{FF2B5EF4-FFF2-40B4-BE49-F238E27FC236}">
                <a16:creationId xmlns:a16="http://schemas.microsoft.com/office/drawing/2014/main" xmlns="" id="{F9B32A8C-9C0B-51AD-F4F2-A26374F04469}"/>
              </a:ext>
            </a:extLst>
          </p:cNvPr>
          <p:cNvSpPr/>
          <p:nvPr/>
        </p:nvSpPr>
        <p:spPr>
          <a:xfrm>
            <a:off x="9994691" y="4717996"/>
            <a:ext cx="146601" cy="121006"/>
          </a:xfrm>
          <a:custGeom>
            <a:avLst/>
            <a:gdLst>
              <a:gd name="connsiteX0" fmla="*/ 118517 w 146601"/>
              <a:gd name="connsiteY0" fmla="*/ 0 h 121006"/>
              <a:gd name="connsiteX1" fmla="*/ 146593 w 146601"/>
              <a:gd name="connsiteY1" fmla="*/ 105209 h 121006"/>
              <a:gd name="connsiteX2" fmla="*/ 136010 w 146601"/>
              <a:gd name="connsiteY2" fmla="*/ 115543 h 121006"/>
              <a:gd name="connsiteX3" fmla="*/ 10568 w 146601"/>
              <a:gd name="connsiteY3" fmla="*/ 115543 h 121006"/>
              <a:gd name="connsiteX4" fmla="*/ 483 w 146601"/>
              <a:gd name="connsiteY4" fmla="*/ 101847 h 121006"/>
              <a:gd name="connsiteX5" fmla="*/ 31921 w 146601"/>
              <a:gd name="connsiteY5" fmla="*/ 0 h 121006"/>
              <a:gd name="connsiteX6" fmla="*/ 118517 w 146601"/>
              <a:gd name="connsiteY6" fmla="*/ 0 h 12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601" h="121006">
                <a:moveTo>
                  <a:pt x="118517" y="0"/>
                </a:moveTo>
                <a:cubicBezTo>
                  <a:pt x="118517" y="0"/>
                  <a:pt x="147153" y="75327"/>
                  <a:pt x="146593" y="105209"/>
                </a:cubicBezTo>
                <a:cubicBezTo>
                  <a:pt x="146469" y="110936"/>
                  <a:pt x="141800" y="115543"/>
                  <a:pt x="136010" y="115543"/>
                </a:cubicBezTo>
                <a:cubicBezTo>
                  <a:pt x="96043" y="122889"/>
                  <a:pt x="54208" y="122765"/>
                  <a:pt x="10568" y="115543"/>
                </a:cubicBezTo>
                <a:cubicBezTo>
                  <a:pt x="3471" y="115543"/>
                  <a:pt x="-1633" y="108695"/>
                  <a:pt x="483" y="101847"/>
                </a:cubicBezTo>
                <a:lnTo>
                  <a:pt x="31921" y="0"/>
                </a:lnTo>
                <a:lnTo>
                  <a:pt x="118517" y="0"/>
                </a:lnTo>
                <a:close/>
              </a:path>
            </a:pathLst>
          </a:custGeom>
          <a:solidFill>
            <a:srgbClr val="FFB27D"/>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30" name="Freihandform: Form 29">
            <a:extLst>
              <a:ext uri="{FF2B5EF4-FFF2-40B4-BE49-F238E27FC236}">
                <a16:creationId xmlns:a16="http://schemas.microsoft.com/office/drawing/2014/main" xmlns="" id="{F7226745-E996-08CD-9C81-C99664EC5895}"/>
              </a:ext>
            </a:extLst>
          </p:cNvPr>
          <p:cNvSpPr/>
          <p:nvPr/>
        </p:nvSpPr>
        <p:spPr>
          <a:xfrm>
            <a:off x="10632779" y="2528240"/>
            <a:ext cx="166348" cy="135937"/>
          </a:xfrm>
          <a:custGeom>
            <a:avLst/>
            <a:gdLst>
              <a:gd name="connsiteX0" fmla="*/ 0 w 166348"/>
              <a:gd name="connsiteY0" fmla="*/ 85824 h 135937"/>
              <a:gd name="connsiteX1" fmla="*/ 22847 w 166348"/>
              <a:gd name="connsiteY1" fmla="*/ 130460 h 135937"/>
              <a:gd name="connsiteX2" fmla="*/ 25649 w 166348"/>
              <a:gd name="connsiteY2" fmla="*/ 135938 h 135937"/>
              <a:gd name="connsiteX3" fmla="*/ 50799 w 166348"/>
              <a:gd name="connsiteY3" fmla="*/ 116390 h 135937"/>
              <a:gd name="connsiteX4" fmla="*/ 65927 w 166348"/>
              <a:gd name="connsiteY4" fmla="*/ 110912 h 135937"/>
              <a:gd name="connsiteX5" fmla="*/ 152896 w 166348"/>
              <a:gd name="connsiteY5" fmla="*/ 64595 h 135937"/>
              <a:gd name="connsiteX6" fmla="*/ 162545 w 166348"/>
              <a:gd name="connsiteY6" fmla="*/ 4769 h 135937"/>
              <a:gd name="connsiteX7" fmla="*/ 99544 w 166348"/>
              <a:gd name="connsiteY7" fmla="*/ 31538 h 135937"/>
              <a:gd name="connsiteX8" fmla="*/ 31625 w 166348"/>
              <a:gd name="connsiteY8" fmla="*/ 54261 h 135937"/>
              <a:gd name="connsiteX9" fmla="*/ 0 w 166348"/>
              <a:gd name="connsiteY9" fmla="*/ 85761 h 135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348" h="135937">
                <a:moveTo>
                  <a:pt x="0" y="85824"/>
                </a:moveTo>
                <a:lnTo>
                  <a:pt x="22847" y="130460"/>
                </a:lnTo>
                <a:lnTo>
                  <a:pt x="25649" y="135938"/>
                </a:lnTo>
                <a:cubicBezTo>
                  <a:pt x="25649" y="135938"/>
                  <a:pt x="38722" y="123798"/>
                  <a:pt x="50799" y="116390"/>
                </a:cubicBezTo>
                <a:cubicBezTo>
                  <a:pt x="56589" y="112842"/>
                  <a:pt x="62192" y="110352"/>
                  <a:pt x="65927" y="110912"/>
                </a:cubicBezTo>
                <a:cubicBezTo>
                  <a:pt x="85661" y="113589"/>
                  <a:pt x="131543" y="114772"/>
                  <a:pt x="152896" y="64595"/>
                </a:cubicBezTo>
                <a:cubicBezTo>
                  <a:pt x="152896" y="64595"/>
                  <a:pt x="174996" y="11306"/>
                  <a:pt x="162545" y="4769"/>
                </a:cubicBezTo>
                <a:cubicBezTo>
                  <a:pt x="127870" y="-13347"/>
                  <a:pt x="112742" y="25562"/>
                  <a:pt x="99544" y="31538"/>
                </a:cubicBezTo>
                <a:cubicBezTo>
                  <a:pt x="86408" y="37515"/>
                  <a:pt x="48060" y="29173"/>
                  <a:pt x="31625" y="54261"/>
                </a:cubicBezTo>
                <a:cubicBezTo>
                  <a:pt x="20419" y="71443"/>
                  <a:pt x="0" y="85761"/>
                  <a:pt x="0" y="85761"/>
                </a:cubicBezTo>
                <a:close/>
              </a:path>
            </a:pathLst>
          </a:custGeom>
          <a:solidFill>
            <a:srgbClr val="FFB27D"/>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31" name="Freihandform: Form 30">
            <a:extLst>
              <a:ext uri="{FF2B5EF4-FFF2-40B4-BE49-F238E27FC236}">
                <a16:creationId xmlns:a16="http://schemas.microsoft.com/office/drawing/2014/main" xmlns="" id="{B40931EB-372E-685C-E814-EBA421E0661F}"/>
              </a:ext>
            </a:extLst>
          </p:cNvPr>
          <p:cNvSpPr/>
          <p:nvPr/>
        </p:nvSpPr>
        <p:spPr>
          <a:xfrm>
            <a:off x="9085735" y="2669877"/>
            <a:ext cx="134378" cy="109782"/>
          </a:xfrm>
          <a:custGeom>
            <a:avLst/>
            <a:gdLst>
              <a:gd name="connsiteX0" fmla="*/ 10929 w 134378"/>
              <a:gd name="connsiteY0" fmla="*/ 52136 h 109782"/>
              <a:gd name="connsiteX1" fmla="*/ 81214 w 134378"/>
              <a:gd name="connsiteY1" fmla="*/ 89550 h 109782"/>
              <a:gd name="connsiteX2" fmla="*/ 85634 w 134378"/>
              <a:gd name="connsiteY2" fmla="*/ 90173 h 109782"/>
              <a:gd name="connsiteX3" fmla="*/ 85634 w 134378"/>
              <a:gd name="connsiteY3" fmla="*/ 90173 h 109782"/>
              <a:gd name="connsiteX4" fmla="*/ 86008 w 134378"/>
              <a:gd name="connsiteY4" fmla="*/ 90297 h 109782"/>
              <a:gd name="connsiteX5" fmla="*/ 99890 w 134378"/>
              <a:gd name="connsiteY5" fmla="*/ 98452 h 109782"/>
              <a:gd name="connsiteX6" fmla="*/ 113648 w 134378"/>
              <a:gd name="connsiteY6" fmla="*/ 109783 h 109782"/>
              <a:gd name="connsiteX7" fmla="*/ 114831 w 134378"/>
              <a:gd name="connsiteY7" fmla="*/ 107417 h 109782"/>
              <a:gd name="connsiteX8" fmla="*/ 134379 w 134378"/>
              <a:gd name="connsiteY8" fmla="*/ 69255 h 109782"/>
              <a:gd name="connsiteX9" fmla="*/ 108855 w 134378"/>
              <a:gd name="connsiteY9" fmla="*/ 43856 h 109782"/>
              <a:gd name="connsiteX10" fmla="*/ 53947 w 134378"/>
              <a:gd name="connsiteY10" fmla="*/ 25491 h 109782"/>
              <a:gd name="connsiteX11" fmla="*/ 3085 w 134378"/>
              <a:gd name="connsiteY11" fmla="*/ 3827 h 109782"/>
              <a:gd name="connsiteX12" fmla="*/ 10867 w 134378"/>
              <a:gd name="connsiteY12" fmla="*/ 52136 h 109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378" h="109782">
                <a:moveTo>
                  <a:pt x="10929" y="52136"/>
                </a:moveTo>
                <a:cubicBezTo>
                  <a:pt x="28174" y="92663"/>
                  <a:pt x="65277" y="91729"/>
                  <a:pt x="81214" y="89550"/>
                </a:cubicBezTo>
                <a:cubicBezTo>
                  <a:pt x="82459" y="89363"/>
                  <a:pt x="83953" y="89612"/>
                  <a:pt x="85634" y="90173"/>
                </a:cubicBezTo>
                <a:lnTo>
                  <a:pt x="85634" y="90173"/>
                </a:lnTo>
                <a:cubicBezTo>
                  <a:pt x="85634" y="90173"/>
                  <a:pt x="85821" y="90235"/>
                  <a:pt x="86008" y="90297"/>
                </a:cubicBezTo>
                <a:cubicBezTo>
                  <a:pt x="90179" y="91791"/>
                  <a:pt x="95221" y="95028"/>
                  <a:pt x="99890" y="98452"/>
                </a:cubicBezTo>
                <a:cubicBezTo>
                  <a:pt x="107298" y="103869"/>
                  <a:pt x="113648" y="109783"/>
                  <a:pt x="113648" y="109783"/>
                </a:cubicBezTo>
                <a:lnTo>
                  <a:pt x="114831" y="107417"/>
                </a:lnTo>
                <a:lnTo>
                  <a:pt x="134379" y="69255"/>
                </a:lnTo>
                <a:cubicBezTo>
                  <a:pt x="134379" y="69255"/>
                  <a:pt x="117944" y="57738"/>
                  <a:pt x="108855" y="43856"/>
                </a:cubicBezTo>
                <a:cubicBezTo>
                  <a:pt x="95595" y="23561"/>
                  <a:pt x="64592" y="30284"/>
                  <a:pt x="53947" y="25491"/>
                </a:cubicBezTo>
                <a:cubicBezTo>
                  <a:pt x="43301" y="20635"/>
                  <a:pt x="31100" y="-10741"/>
                  <a:pt x="3085" y="3827"/>
                </a:cubicBezTo>
                <a:cubicBezTo>
                  <a:pt x="-7000" y="9118"/>
                  <a:pt x="10867" y="52136"/>
                  <a:pt x="10867" y="52136"/>
                </a:cubicBezTo>
                <a:close/>
              </a:path>
            </a:pathLst>
          </a:custGeom>
          <a:solidFill>
            <a:srgbClr val="FFB27D"/>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32" name="Freihandform: Form 31">
            <a:extLst>
              <a:ext uri="{FF2B5EF4-FFF2-40B4-BE49-F238E27FC236}">
                <a16:creationId xmlns:a16="http://schemas.microsoft.com/office/drawing/2014/main" xmlns="" id="{3EDE9946-AAB6-730F-859E-BF4FE367AEF2}"/>
              </a:ext>
            </a:extLst>
          </p:cNvPr>
          <p:cNvSpPr/>
          <p:nvPr/>
        </p:nvSpPr>
        <p:spPr>
          <a:xfrm>
            <a:off x="9192136" y="2606718"/>
            <a:ext cx="1486399" cy="878874"/>
          </a:xfrm>
          <a:custGeom>
            <a:avLst/>
            <a:gdLst>
              <a:gd name="connsiteX0" fmla="*/ 700195 w 1486399"/>
              <a:gd name="connsiteY0" fmla="*/ 213718 h 878874"/>
              <a:gd name="connsiteX1" fmla="*/ 415259 w 1486399"/>
              <a:gd name="connsiteY1" fmla="*/ 213718 h 878874"/>
              <a:gd name="connsiteX2" fmla="*/ 28538 w 1486399"/>
              <a:gd name="connsiteY2" fmla="*/ 114485 h 878874"/>
              <a:gd name="connsiteX3" fmla="*/ 523 w 1486399"/>
              <a:gd name="connsiteY3" fmla="*/ 178108 h 878874"/>
              <a:gd name="connsiteX4" fmla="*/ 260060 w 1486399"/>
              <a:gd name="connsiteY4" fmla="*/ 307845 h 878874"/>
              <a:gd name="connsiteX5" fmla="*/ 603515 w 1486399"/>
              <a:gd name="connsiteY5" fmla="*/ 368916 h 878874"/>
              <a:gd name="connsiteX6" fmla="*/ 628976 w 1486399"/>
              <a:gd name="connsiteY6" fmla="*/ 557172 h 878874"/>
              <a:gd name="connsiteX7" fmla="*/ 623872 w 1486399"/>
              <a:gd name="connsiteY7" fmla="*/ 814156 h 878874"/>
              <a:gd name="connsiteX8" fmla="*/ 1010593 w 1486399"/>
              <a:gd name="connsiteY8" fmla="*/ 829408 h 878874"/>
              <a:gd name="connsiteX9" fmla="*/ 967326 w 1486399"/>
              <a:gd name="connsiteY9" fmla="*/ 689462 h 878874"/>
              <a:gd name="connsiteX10" fmla="*/ 992788 w 1486399"/>
              <a:gd name="connsiteY10" fmla="*/ 460492 h 878874"/>
              <a:gd name="connsiteX11" fmla="*/ 1071664 w 1486399"/>
              <a:gd name="connsiteY11" fmla="*/ 323098 h 878874"/>
              <a:gd name="connsiteX12" fmla="*/ 1349005 w 1486399"/>
              <a:gd name="connsiteY12" fmla="*/ 203508 h 878874"/>
              <a:gd name="connsiteX13" fmla="*/ 1486399 w 1486399"/>
              <a:gd name="connsiteY13" fmla="*/ 53414 h 878874"/>
              <a:gd name="connsiteX14" fmla="*/ 1445685 w 1486399"/>
              <a:gd name="connsiteY14" fmla="*/ 0 h 878874"/>
              <a:gd name="connsiteX15" fmla="*/ 1290486 w 1486399"/>
              <a:gd name="connsiteY15" fmla="*/ 127185 h 878874"/>
              <a:gd name="connsiteX16" fmla="*/ 896108 w 1486399"/>
              <a:gd name="connsiteY16" fmla="*/ 208613 h 878874"/>
              <a:gd name="connsiteX17" fmla="*/ 700195 w 1486399"/>
              <a:gd name="connsiteY17" fmla="*/ 213718 h 8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86399" h="878874">
                <a:moveTo>
                  <a:pt x="700195" y="213718"/>
                </a:moveTo>
                <a:cubicBezTo>
                  <a:pt x="700195" y="213718"/>
                  <a:pt x="501729" y="216270"/>
                  <a:pt x="415259" y="213718"/>
                </a:cubicBezTo>
                <a:cubicBezTo>
                  <a:pt x="328788" y="211165"/>
                  <a:pt x="140470" y="137394"/>
                  <a:pt x="28538" y="114485"/>
                </a:cubicBezTo>
                <a:cubicBezTo>
                  <a:pt x="28538" y="114485"/>
                  <a:pt x="-4519" y="152647"/>
                  <a:pt x="523" y="178108"/>
                </a:cubicBezTo>
                <a:cubicBezTo>
                  <a:pt x="523" y="178108"/>
                  <a:pt x="209136" y="290041"/>
                  <a:pt x="260060" y="307845"/>
                </a:cubicBezTo>
                <a:cubicBezTo>
                  <a:pt x="310921" y="325650"/>
                  <a:pt x="603515" y="368916"/>
                  <a:pt x="603515" y="368916"/>
                </a:cubicBezTo>
                <a:cubicBezTo>
                  <a:pt x="603515" y="368916"/>
                  <a:pt x="562801" y="442687"/>
                  <a:pt x="628976" y="557172"/>
                </a:cubicBezTo>
                <a:cubicBezTo>
                  <a:pt x="695152" y="671657"/>
                  <a:pt x="623872" y="814156"/>
                  <a:pt x="623872" y="814156"/>
                </a:cubicBezTo>
                <a:cubicBezTo>
                  <a:pt x="623872" y="814156"/>
                  <a:pt x="725657" y="948998"/>
                  <a:pt x="1010593" y="829408"/>
                </a:cubicBezTo>
                <a:cubicBezTo>
                  <a:pt x="1010593" y="829408"/>
                  <a:pt x="1002936" y="760742"/>
                  <a:pt x="967326" y="689462"/>
                </a:cubicBezTo>
                <a:cubicBezTo>
                  <a:pt x="931717" y="618243"/>
                  <a:pt x="972431" y="529158"/>
                  <a:pt x="992788" y="460492"/>
                </a:cubicBezTo>
                <a:cubicBezTo>
                  <a:pt x="1013145" y="391826"/>
                  <a:pt x="1013145" y="328202"/>
                  <a:pt x="1071664" y="323098"/>
                </a:cubicBezTo>
                <a:cubicBezTo>
                  <a:pt x="1130183" y="317993"/>
                  <a:pt x="1303186" y="249327"/>
                  <a:pt x="1349005" y="203508"/>
                </a:cubicBezTo>
                <a:cubicBezTo>
                  <a:pt x="1394824" y="157689"/>
                  <a:pt x="1486399" y="53414"/>
                  <a:pt x="1486399" y="53414"/>
                </a:cubicBezTo>
                <a:cubicBezTo>
                  <a:pt x="1486399" y="53414"/>
                  <a:pt x="1468595" y="7595"/>
                  <a:pt x="1445685" y="0"/>
                </a:cubicBezTo>
                <a:cubicBezTo>
                  <a:pt x="1354110" y="58519"/>
                  <a:pt x="1343900" y="94128"/>
                  <a:pt x="1290486" y="127185"/>
                </a:cubicBezTo>
                <a:cubicBezTo>
                  <a:pt x="1237072" y="160241"/>
                  <a:pt x="1038607" y="170451"/>
                  <a:pt x="896108" y="208613"/>
                </a:cubicBezTo>
                <a:cubicBezTo>
                  <a:pt x="819785" y="346007"/>
                  <a:pt x="684943" y="358707"/>
                  <a:pt x="700195" y="213718"/>
                </a:cubicBezTo>
                <a:close/>
              </a:path>
            </a:pathLst>
          </a:custGeom>
          <a:solidFill>
            <a:srgbClr val="57A4BF"/>
          </a:solidFill>
          <a:ln w="62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sp>
        <p:nvSpPr>
          <p:cNvPr id="5" name="Textfeld 4">
            <a:extLst>
              <a:ext uri="{FF2B5EF4-FFF2-40B4-BE49-F238E27FC236}">
                <a16:creationId xmlns:a16="http://schemas.microsoft.com/office/drawing/2014/main" xmlns="" id="{94469EFE-01A2-177E-69E6-2F1DF9AFA0D9}"/>
              </a:ext>
            </a:extLst>
          </p:cNvPr>
          <p:cNvSpPr txBox="1"/>
          <p:nvPr/>
        </p:nvSpPr>
        <p:spPr>
          <a:xfrm>
            <a:off x="6263591" y="6273102"/>
            <a:ext cx="2599964"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sysClr val="windowText" lastClr="000000"/>
                </a:solidFill>
                <a:effectLst/>
                <a:uLnTx/>
                <a:uFillTx/>
              </a:rPr>
              <a:t>Finanzielle Absicherung der Grundfähigkeiten</a:t>
            </a:r>
          </a:p>
        </p:txBody>
      </p:sp>
      <p:sp>
        <p:nvSpPr>
          <p:cNvPr id="15" name="Textfeld 14">
            <a:extLst>
              <a:ext uri="{FF2B5EF4-FFF2-40B4-BE49-F238E27FC236}">
                <a16:creationId xmlns:a16="http://schemas.microsoft.com/office/drawing/2014/main" xmlns="" id="{7E92A5D4-9C96-3884-A460-1E8E8F6C2381}"/>
              </a:ext>
            </a:extLst>
          </p:cNvPr>
          <p:cNvSpPr txBox="1"/>
          <p:nvPr/>
        </p:nvSpPr>
        <p:spPr>
          <a:xfrm>
            <a:off x="4460642" y="7769364"/>
            <a:ext cx="2599964"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sysClr val="windowText" lastClr="000000"/>
                </a:solidFill>
                <a:effectLst/>
                <a:uLnTx/>
                <a:uFillTx/>
              </a:rPr>
              <a:t>Finanzielle Absicherung der Arbeitskraft</a:t>
            </a:r>
          </a:p>
        </p:txBody>
      </p:sp>
      <p:sp>
        <p:nvSpPr>
          <p:cNvPr id="16" name="Textfeld 15">
            <a:extLst>
              <a:ext uri="{FF2B5EF4-FFF2-40B4-BE49-F238E27FC236}">
                <a16:creationId xmlns:a16="http://schemas.microsoft.com/office/drawing/2014/main" xmlns="" id="{B9D47655-5B4D-7CA8-D938-D0FD9CD8E652}"/>
              </a:ext>
            </a:extLst>
          </p:cNvPr>
          <p:cNvSpPr txBox="1"/>
          <p:nvPr/>
        </p:nvSpPr>
        <p:spPr>
          <a:xfrm>
            <a:off x="6919930" y="9315219"/>
            <a:ext cx="3143102"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sysClr val="windowText" lastClr="000000"/>
                </a:solidFill>
                <a:effectLst/>
                <a:uLnTx/>
                <a:uFillTx/>
              </a:rPr>
              <a:t>Gesundheitsvorsorge für „jeden“ – ohne Gesundheitsprüfung, Wartezeiten und Ausschlüsse</a:t>
            </a:r>
          </a:p>
        </p:txBody>
      </p:sp>
      <p:sp>
        <p:nvSpPr>
          <p:cNvPr id="33" name="Textfeld 32">
            <a:extLst>
              <a:ext uri="{FF2B5EF4-FFF2-40B4-BE49-F238E27FC236}">
                <a16:creationId xmlns:a16="http://schemas.microsoft.com/office/drawing/2014/main" xmlns="" id="{54805430-947D-830F-52C0-50410DC20673}"/>
              </a:ext>
            </a:extLst>
          </p:cNvPr>
          <p:cNvSpPr txBox="1"/>
          <p:nvPr/>
        </p:nvSpPr>
        <p:spPr>
          <a:xfrm>
            <a:off x="11567286" y="9124948"/>
            <a:ext cx="2848345"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sysClr val="windowText" lastClr="000000"/>
                </a:solidFill>
                <a:effectLst/>
                <a:uLnTx/>
                <a:uFillTx/>
              </a:rPr>
              <a:t>Unterstützung bei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sysClr val="windowText" lastClr="000000"/>
                </a:solidFill>
                <a:effectLst/>
                <a:uLnTx/>
                <a:uFillTx/>
              </a:rPr>
              <a:t>der Angehörigenpflege</a:t>
            </a:r>
          </a:p>
        </p:txBody>
      </p:sp>
      <p:sp>
        <p:nvSpPr>
          <p:cNvPr id="34" name="Textfeld 33">
            <a:extLst>
              <a:ext uri="{FF2B5EF4-FFF2-40B4-BE49-F238E27FC236}">
                <a16:creationId xmlns:a16="http://schemas.microsoft.com/office/drawing/2014/main" xmlns="" id="{B82DDD8F-F628-8408-FE9A-A8F996BA215F}"/>
              </a:ext>
            </a:extLst>
          </p:cNvPr>
          <p:cNvSpPr txBox="1"/>
          <p:nvPr/>
        </p:nvSpPr>
        <p:spPr>
          <a:xfrm>
            <a:off x="13447367" y="7207192"/>
            <a:ext cx="2589722"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sysClr val="windowText" lastClr="000000"/>
                </a:solidFill>
                <a:effectLst/>
                <a:uLnTx/>
                <a:uFillTx/>
              </a:rPr>
              <a:t>Bestmögliche medizinische Versorgung im Krankenhaus</a:t>
            </a:r>
          </a:p>
        </p:txBody>
      </p:sp>
      <p:sp>
        <p:nvSpPr>
          <p:cNvPr id="35" name="Textfeld 34">
            <a:extLst>
              <a:ext uri="{FF2B5EF4-FFF2-40B4-BE49-F238E27FC236}">
                <a16:creationId xmlns:a16="http://schemas.microsoft.com/office/drawing/2014/main" xmlns="" id="{EA73B81F-0250-FCA6-24F2-F48CF7D844C6}"/>
              </a:ext>
            </a:extLst>
          </p:cNvPr>
          <p:cNvSpPr txBox="1"/>
          <p:nvPr/>
        </p:nvSpPr>
        <p:spPr>
          <a:xfrm>
            <a:off x="10257987" y="6115522"/>
            <a:ext cx="2867802"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sysClr val="windowText" lastClr="000000"/>
                </a:solidFill>
                <a:effectLst/>
                <a:uLnTx/>
                <a:uFillTx/>
              </a:rPr>
              <a:t>Aufbau einer Betriebsrente als wichtiges Element der Rentenvorsorge</a:t>
            </a:r>
          </a:p>
        </p:txBody>
      </p:sp>
      <p:sp>
        <p:nvSpPr>
          <p:cNvPr id="36" name="Textfeld 35">
            <a:extLst>
              <a:ext uri="{FF2B5EF4-FFF2-40B4-BE49-F238E27FC236}">
                <a16:creationId xmlns:a16="http://schemas.microsoft.com/office/drawing/2014/main" xmlns="" id="{476FB3BB-8C63-5D97-8514-10594EACECBB}"/>
              </a:ext>
            </a:extLst>
          </p:cNvPr>
          <p:cNvSpPr txBox="1"/>
          <p:nvPr/>
        </p:nvSpPr>
        <p:spPr>
          <a:xfrm>
            <a:off x="4374969" y="3728219"/>
            <a:ext cx="11599580" cy="1309497"/>
          </a:xfrm>
          <a:prstGeom prst="rect">
            <a:avLst/>
          </a:prstGeom>
          <a:noFill/>
        </p:spPr>
        <p:txBody>
          <a:bodyPr wrap="square" rtlCol="0">
            <a:prstTxWarp prst="textArchDow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dirty="0">
                <a:ln>
                  <a:noFill/>
                </a:ln>
                <a:solidFill>
                  <a:srgbClr val="BE0D3E"/>
                </a:solidFill>
                <a:effectLst/>
                <a:uLnTx/>
                <a:uFillTx/>
              </a:rPr>
              <a:t>Pflege eines Angehörigen | Gesundheitliche Beschwerden | Verlust der Mobilität | Existenzängste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dirty="0">
                <a:ln>
                  <a:noFill/>
                </a:ln>
                <a:solidFill>
                  <a:srgbClr val="BE0D3E"/>
                </a:solidFill>
                <a:effectLst/>
                <a:uLnTx/>
                <a:uFillTx/>
              </a:rPr>
              <a:t>Ruhestandsplanung ungewiss | Finanzielle Engpässe | Körperliche Einschränkungen</a:t>
            </a:r>
          </a:p>
        </p:txBody>
      </p:sp>
    </p:spTree>
    <p:extLst>
      <p:ext uri="{BB962C8B-B14F-4D97-AF65-F5344CB8AC3E}">
        <p14:creationId xmlns:p14="http://schemas.microsoft.com/office/powerpoint/2010/main" val="2837476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xmlns="" id="{7AE1F20E-28DB-4D5C-8FDF-C58507DC842F}"/>
              </a:ext>
            </a:extLst>
          </p:cNvPr>
          <p:cNvSpPr>
            <a:spLocks noGrp="1"/>
          </p:cNvSpPr>
          <p:nvPr>
            <p:ph type="title"/>
          </p:nvPr>
        </p:nvSpPr>
        <p:spPr/>
        <p:txBody>
          <a:bodyPr>
            <a:normAutofit/>
          </a:bodyPr>
          <a:lstStyle/>
          <a:p>
            <a:r>
              <a:rPr lang="de-DE" sz="4400" dirty="0">
                <a:solidFill>
                  <a:srgbClr val="004767"/>
                </a:solidFill>
                <a:latin typeface="Arial" panose="020B0604020202020204" pitchFamily="34" charset="0"/>
                <a:cs typeface="Arial" panose="020B0604020202020204" pitchFamily="34" charset="0"/>
              </a:rPr>
              <a:t>Agenda (wenn nichts dazwischen kommt)</a:t>
            </a:r>
          </a:p>
        </p:txBody>
      </p:sp>
      <p:sp>
        <p:nvSpPr>
          <p:cNvPr id="5" name="Textfeld 4">
            <a:extLst>
              <a:ext uri="{FF2B5EF4-FFF2-40B4-BE49-F238E27FC236}">
                <a16:creationId xmlns:a16="http://schemas.microsoft.com/office/drawing/2014/main" xmlns="" id="{D020C2AE-A3EE-43B9-AB1C-0ACECE99E21F}"/>
              </a:ext>
            </a:extLst>
          </p:cNvPr>
          <p:cNvSpPr txBox="1"/>
          <p:nvPr/>
        </p:nvSpPr>
        <p:spPr>
          <a:xfrm>
            <a:off x="908050" y="4206875"/>
            <a:ext cx="19735800" cy="4832092"/>
          </a:xfrm>
          <a:prstGeom prst="rect">
            <a:avLst/>
          </a:prstGeom>
          <a:noFill/>
        </p:spPr>
        <p:txBody>
          <a:bodyPr wrap="square" rtlCol="0">
            <a:spAutoFit/>
          </a:bodyPr>
          <a:lstStyle/>
          <a:p>
            <a:pPr marL="285750" indent="-285750">
              <a:buFont typeface="Arial" panose="020B0604020202020204" pitchFamily="34" charset="0"/>
              <a:buChar char="•"/>
            </a:pPr>
            <a:r>
              <a:rPr lang="de-DE" sz="3600" dirty="0">
                <a:solidFill>
                  <a:srgbClr val="004767"/>
                </a:solidFill>
              </a:rPr>
              <a:t>Betriebliche Fürsorge: Trends, Themen &amp; Perspektiven</a:t>
            </a:r>
          </a:p>
          <a:p>
            <a:pPr marL="285750" indent="-285750">
              <a:buFont typeface="Arial" panose="020B0604020202020204" pitchFamily="34" charset="0"/>
              <a:buChar char="•"/>
            </a:pPr>
            <a:r>
              <a:rPr lang="de-DE" sz="3600" dirty="0">
                <a:solidFill>
                  <a:srgbClr val="004767"/>
                </a:solidFill>
              </a:rPr>
              <a:t>Wo stehen wir in der </a:t>
            </a:r>
            <a:r>
              <a:rPr lang="de-DE" sz="3600" dirty="0" err="1">
                <a:solidFill>
                  <a:srgbClr val="004767"/>
                </a:solidFill>
              </a:rPr>
              <a:t>bAV</a:t>
            </a:r>
            <a:r>
              <a:rPr lang="de-DE" sz="3600" dirty="0">
                <a:solidFill>
                  <a:srgbClr val="004767"/>
                </a:solidFill>
              </a:rPr>
              <a:t> &amp; bKV</a:t>
            </a:r>
          </a:p>
          <a:p>
            <a:pPr marL="285750" indent="-285750">
              <a:buFont typeface="Arial" panose="020B0604020202020204" pitchFamily="34" charset="0"/>
              <a:buChar char="•"/>
            </a:pPr>
            <a:r>
              <a:rPr lang="de-DE" sz="3600" dirty="0">
                <a:solidFill>
                  <a:srgbClr val="004767"/>
                </a:solidFill>
              </a:rPr>
              <a:t>Was haben wir? Alte und bewährte Tools und Ihr Praxiseinsatz</a:t>
            </a:r>
          </a:p>
          <a:p>
            <a:pPr marL="285750" indent="-285750">
              <a:buFont typeface="Arial" panose="020B0604020202020204" pitchFamily="34" charset="0"/>
              <a:buChar char="•"/>
            </a:pPr>
            <a:r>
              <a:rPr lang="de-DE" sz="3600" dirty="0">
                <a:solidFill>
                  <a:srgbClr val="004767"/>
                </a:solidFill>
              </a:rPr>
              <a:t>„</a:t>
            </a:r>
            <a:r>
              <a:rPr lang="de-DE" sz="3600" dirty="0" err="1">
                <a:solidFill>
                  <a:srgbClr val="004767"/>
                </a:solidFill>
              </a:rPr>
              <a:t>best</a:t>
            </a:r>
            <a:r>
              <a:rPr lang="de-DE" sz="3600" dirty="0">
                <a:solidFill>
                  <a:srgbClr val="004767"/>
                </a:solidFill>
              </a:rPr>
              <a:t> </a:t>
            </a:r>
            <a:r>
              <a:rPr lang="de-DE" sz="3600" dirty="0" err="1">
                <a:solidFill>
                  <a:srgbClr val="004767"/>
                </a:solidFill>
              </a:rPr>
              <a:t>practice</a:t>
            </a:r>
            <a:r>
              <a:rPr lang="de-DE" sz="3600" dirty="0">
                <a:solidFill>
                  <a:srgbClr val="004767"/>
                </a:solidFill>
              </a:rPr>
              <a:t>“</a:t>
            </a:r>
          </a:p>
          <a:p>
            <a:pPr marL="285750" indent="-285750">
              <a:buFont typeface="Arial" panose="020B0604020202020204" pitchFamily="34" charset="0"/>
              <a:buChar char="•"/>
            </a:pPr>
            <a:endParaRPr lang="de-DE" sz="3600" dirty="0">
              <a:solidFill>
                <a:srgbClr val="004767"/>
              </a:solidFill>
            </a:endParaRPr>
          </a:p>
          <a:p>
            <a:pPr marL="285750" indent="-285750">
              <a:buFont typeface="Arial" panose="020B0604020202020204" pitchFamily="34" charset="0"/>
              <a:buChar char="•"/>
            </a:pPr>
            <a:endParaRPr lang="de-DE" sz="3600" dirty="0">
              <a:solidFill>
                <a:srgbClr val="004767"/>
              </a:solidFill>
            </a:endParaRPr>
          </a:p>
          <a:p>
            <a:pPr marL="285750" indent="-285750">
              <a:buFont typeface="Arial" panose="020B0604020202020204" pitchFamily="34" charset="0"/>
              <a:buChar char="•"/>
            </a:pPr>
            <a:endParaRPr lang="de-DE" sz="3600" dirty="0">
              <a:solidFill>
                <a:srgbClr val="004767"/>
              </a:solidFill>
            </a:endParaRPr>
          </a:p>
          <a:p>
            <a:pPr marL="285750" indent="-285750">
              <a:buFont typeface="Arial" panose="020B0604020202020204" pitchFamily="34" charset="0"/>
              <a:buChar char="•"/>
            </a:pPr>
            <a:endParaRPr lang="de-DE" sz="3600" dirty="0">
              <a:solidFill>
                <a:srgbClr val="004767"/>
              </a:solidFill>
            </a:endParaRPr>
          </a:p>
          <a:p>
            <a:r>
              <a:rPr lang="de-DE" dirty="0">
                <a:solidFill>
                  <a:srgbClr val="004767"/>
                </a:solidFill>
              </a:rPr>
              <a:t>Kleine Pause 11.30h  </a:t>
            </a:r>
          </a:p>
        </p:txBody>
      </p:sp>
    </p:spTree>
    <p:extLst>
      <p:ext uri="{BB962C8B-B14F-4D97-AF65-F5344CB8AC3E}">
        <p14:creationId xmlns:p14="http://schemas.microsoft.com/office/powerpoint/2010/main" val="3659346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4767"/>
        </a:solidFill>
        <a:effectLst/>
      </p:bgPr>
    </p:bg>
    <p:spTree>
      <p:nvGrpSpPr>
        <p:cNvPr id="1" name=""/>
        <p:cNvGrpSpPr/>
        <p:nvPr/>
      </p:nvGrpSpPr>
      <p:grpSpPr>
        <a:xfrm>
          <a:off x="0" y="0"/>
          <a:ext cx="0" cy="0"/>
          <a:chOff x="0" y="0"/>
          <a:chExt cx="0" cy="0"/>
        </a:xfrm>
      </p:grpSpPr>
      <p:sp>
        <p:nvSpPr>
          <p:cNvPr id="31" name="Sprechblase: rechteckig mit abgerundeten Ecken 30">
            <a:extLst>
              <a:ext uri="{FF2B5EF4-FFF2-40B4-BE49-F238E27FC236}">
                <a16:creationId xmlns:a16="http://schemas.microsoft.com/office/drawing/2014/main" xmlns="" id="{C16EA805-659E-4406-AC86-CF72F7F63298}"/>
              </a:ext>
            </a:extLst>
          </p:cNvPr>
          <p:cNvSpPr/>
          <p:nvPr/>
        </p:nvSpPr>
        <p:spPr>
          <a:xfrm>
            <a:off x="2047347" y="3517900"/>
            <a:ext cx="4018474" cy="1850189"/>
          </a:xfrm>
          <a:prstGeom prst="wedgeRoundRectCallout">
            <a:avLst>
              <a:gd name="adj1" fmla="val -17225"/>
              <a:gd name="adj2" fmla="val 72687"/>
              <a:gd name="adj3" fmla="val 16667"/>
            </a:avLst>
          </a:prstGeom>
          <a:solidFill>
            <a:schemeClr val="bg1"/>
          </a:solidFill>
          <a:ln>
            <a:noFill/>
          </a:ln>
          <a:effectLst>
            <a:outerShdw dist="76200" dir="1200000" algn="tl" rotWithShape="0">
              <a:schemeClr val="bg1">
                <a:alpha val="35000"/>
              </a:scheme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90000"/>
              </a:lnSpc>
              <a:spcAft>
                <a:spcPts val="1649"/>
              </a:spcAft>
            </a:pPr>
            <a:r>
              <a:rPr lang="en-US" sz="3298" dirty="0">
                <a:solidFill>
                  <a:schemeClr val="tx1"/>
                </a:solidFill>
                <a:latin typeface="Arial" panose="020B0604020202020204" pitchFamily="34" charset="0"/>
                <a:cs typeface="Arial" panose="020B0604020202020204" pitchFamily="34" charset="0"/>
              </a:rPr>
              <a:t>Sie </a:t>
            </a:r>
            <a:r>
              <a:rPr lang="en-US" sz="3298" dirty="0" err="1">
                <a:solidFill>
                  <a:schemeClr val="tx1"/>
                </a:solidFill>
                <a:latin typeface="Arial" panose="020B0604020202020204" pitchFamily="34" charset="0"/>
                <a:cs typeface="Arial" panose="020B0604020202020204" pitchFamily="34" charset="0"/>
              </a:rPr>
              <a:t>sind</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nicht</a:t>
            </a:r>
            <a:r>
              <a:rPr lang="en-US" sz="3298" dirty="0">
                <a:solidFill>
                  <a:schemeClr val="tx1"/>
                </a:solidFill>
                <a:latin typeface="Arial" panose="020B0604020202020204" pitchFamily="34" charset="0"/>
                <a:cs typeface="Arial" panose="020B0604020202020204" pitchFamily="34" charset="0"/>
              </a:rPr>
              <a:t> der </a:t>
            </a:r>
            <a:r>
              <a:rPr lang="en-US" sz="3298" dirty="0" err="1">
                <a:solidFill>
                  <a:schemeClr val="tx1"/>
                </a:solidFill>
                <a:latin typeface="Arial" panose="020B0604020202020204" pitchFamily="34" charset="0"/>
                <a:cs typeface="Arial" panose="020B0604020202020204" pitchFamily="34" charset="0"/>
              </a:rPr>
              <a:t>Erste</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hier</a:t>
            </a:r>
            <a:r>
              <a:rPr lang="en-US" sz="3298" dirty="0">
                <a:solidFill>
                  <a:schemeClr val="tx1"/>
                </a:solidFill>
                <a:latin typeface="Arial" panose="020B0604020202020204" pitchFamily="34" charset="0"/>
                <a:cs typeface="Arial" panose="020B0604020202020204" pitchFamily="34" charset="0"/>
              </a:rPr>
              <a:t>.</a:t>
            </a:r>
          </a:p>
        </p:txBody>
      </p:sp>
      <p:sp>
        <p:nvSpPr>
          <p:cNvPr id="32" name="Sprechblase: rechteckig mit abgerundeten Ecken 31">
            <a:extLst>
              <a:ext uri="{FF2B5EF4-FFF2-40B4-BE49-F238E27FC236}">
                <a16:creationId xmlns:a16="http://schemas.microsoft.com/office/drawing/2014/main" xmlns="" id="{02CE71E2-6C6D-4A41-ADFF-B833CA49CEF2}"/>
              </a:ext>
            </a:extLst>
          </p:cNvPr>
          <p:cNvSpPr/>
          <p:nvPr/>
        </p:nvSpPr>
        <p:spPr>
          <a:xfrm>
            <a:off x="6861575" y="3533775"/>
            <a:ext cx="4796015" cy="2166326"/>
          </a:xfrm>
          <a:prstGeom prst="wedgeRoundRectCallout">
            <a:avLst>
              <a:gd name="adj1" fmla="val -17810"/>
              <a:gd name="adj2" fmla="val 62500"/>
              <a:gd name="adj3" fmla="val 16667"/>
            </a:avLst>
          </a:prstGeom>
          <a:solidFill>
            <a:schemeClr val="bg1">
              <a:lumMod val="8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1649"/>
              </a:spcAft>
            </a:pPr>
            <a:r>
              <a:rPr lang="en-US" sz="3298" dirty="0">
                <a:solidFill>
                  <a:schemeClr val="tx1"/>
                </a:solidFill>
                <a:latin typeface="Arial" panose="020B0604020202020204" pitchFamily="34" charset="0"/>
                <a:cs typeface="Arial" panose="020B0604020202020204" pitchFamily="34" charset="0"/>
              </a:rPr>
              <a:t>Die </a:t>
            </a:r>
            <a:r>
              <a:rPr lang="en-US" sz="3298" dirty="0" err="1">
                <a:solidFill>
                  <a:schemeClr val="tx1"/>
                </a:solidFill>
                <a:latin typeface="Arial" panose="020B0604020202020204" pitchFamily="34" charset="0"/>
                <a:cs typeface="Arial" panose="020B0604020202020204" pitchFamily="34" charset="0"/>
              </a:rPr>
              <a:t>Meisten</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unserer</a:t>
            </a:r>
            <a:r>
              <a:rPr lang="en-US" sz="3298" dirty="0">
                <a:solidFill>
                  <a:schemeClr val="tx1"/>
                </a:solidFill>
                <a:latin typeface="Arial" panose="020B0604020202020204" pitchFamily="34" charset="0"/>
                <a:cs typeface="Arial" panose="020B0604020202020204" pitchFamily="34" charset="0"/>
              </a:rPr>
              <a:t> Mitarbeiter </a:t>
            </a:r>
            <a:r>
              <a:rPr lang="en-US" sz="3298" dirty="0" err="1">
                <a:solidFill>
                  <a:schemeClr val="tx1"/>
                </a:solidFill>
                <a:latin typeface="Arial" panose="020B0604020202020204" pitchFamily="34" charset="0"/>
                <a:cs typeface="Arial" panose="020B0604020202020204" pitchFamily="34" charset="0"/>
              </a:rPr>
              <a:t>sind</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schon</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über</a:t>
            </a:r>
            <a:r>
              <a:rPr lang="en-US" sz="3298" dirty="0">
                <a:solidFill>
                  <a:schemeClr val="tx1"/>
                </a:solidFill>
                <a:latin typeface="Arial" panose="020B0604020202020204" pitchFamily="34" charset="0"/>
                <a:cs typeface="Arial" panose="020B0604020202020204" pitchFamily="34" charset="0"/>
              </a:rPr>
              <a:t> 50.</a:t>
            </a:r>
          </a:p>
        </p:txBody>
      </p:sp>
      <p:sp>
        <p:nvSpPr>
          <p:cNvPr id="33" name="Sprechblase: rechteckig mit abgerundeten Ecken 32">
            <a:extLst>
              <a:ext uri="{FF2B5EF4-FFF2-40B4-BE49-F238E27FC236}">
                <a16:creationId xmlns:a16="http://schemas.microsoft.com/office/drawing/2014/main" xmlns="" id="{E34EDDCC-4EFD-42CB-989C-9278A222B696}"/>
              </a:ext>
            </a:extLst>
          </p:cNvPr>
          <p:cNvSpPr/>
          <p:nvPr/>
        </p:nvSpPr>
        <p:spPr>
          <a:xfrm flipH="1">
            <a:off x="2047347" y="6637224"/>
            <a:ext cx="5637296" cy="2361016"/>
          </a:xfrm>
          <a:prstGeom prst="wedgeRoundRectCallout">
            <a:avLst/>
          </a:prstGeom>
          <a:solidFill>
            <a:schemeClr val="bg1">
              <a:lumMod val="9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98" dirty="0" err="1">
                <a:solidFill>
                  <a:schemeClr val="tx1"/>
                </a:solidFill>
                <a:latin typeface="Arial" panose="020B0604020202020204" pitchFamily="34" charset="0"/>
                <a:cs typeface="Arial" panose="020B0604020202020204" pitchFamily="34" charset="0"/>
              </a:rPr>
              <a:t>Unsere</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Beschäftigten</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dürfen</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sich</a:t>
            </a:r>
            <a:r>
              <a:rPr lang="en-US" sz="3298" dirty="0">
                <a:solidFill>
                  <a:schemeClr val="tx1"/>
                </a:solidFill>
                <a:latin typeface="Arial" panose="020B0604020202020204" pitchFamily="34" charset="0"/>
                <a:cs typeface="Arial" panose="020B0604020202020204" pitchFamily="34" charset="0"/>
              </a:rPr>
              <a:t> den </a:t>
            </a:r>
            <a:r>
              <a:rPr lang="en-US" sz="3298" dirty="0" err="1">
                <a:solidFill>
                  <a:schemeClr val="tx1"/>
                </a:solidFill>
                <a:latin typeface="Arial" panose="020B0604020202020204" pitchFamily="34" charset="0"/>
                <a:cs typeface="Arial" panose="020B0604020202020204" pitchFamily="34" charset="0"/>
              </a:rPr>
              <a:t>Anbieter</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aussuchen</a:t>
            </a:r>
            <a:r>
              <a:rPr lang="en-US" sz="3298" dirty="0">
                <a:solidFill>
                  <a:schemeClr val="tx1"/>
                </a:solidFill>
                <a:latin typeface="Arial" panose="020B0604020202020204" pitchFamily="34" charset="0"/>
                <a:cs typeface="Arial" panose="020B0604020202020204" pitchFamily="34" charset="0"/>
              </a:rPr>
              <a:t>.</a:t>
            </a:r>
            <a:endParaRPr lang="de-DE" sz="3298" dirty="0">
              <a:solidFill>
                <a:schemeClr val="tx1"/>
              </a:solidFill>
              <a:latin typeface="Arial" panose="020B0604020202020204" pitchFamily="34" charset="0"/>
              <a:cs typeface="Arial" panose="020B0604020202020204" pitchFamily="34" charset="0"/>
            </a:endParaRPr>
          </a:p>
        </p:txBody>
      </p:sp>
      <p:sp>
        <p:nvSpPr>
          <p:cNvPr id="36" name="Sprechblase: rechteckig mit abgerundeten Ecken 35">
            <a:extLst>
              <a:ext uri="{FF2B5EF4-FFF2-40B4-BE49-F238E27FC236}">
                <a16:creationId xmlns:a16="http://schemas.microsoft.com/office/drawing/2014/main" xmlns="" id="{ECC9A55D-3D16-481C-9C8B-AA7E4E692533}"/>
              </a:ext>
            </a:extLst>
          </p:cNvPr>
          <p:cNvSpPr/>
          <p:nvPr/>
        </p:nvSpPr>
        <p:spPr>
          <a:xfrm>
            <a:off x="8250569" y="6637223"/>
            <a:ext cx="4796013" cy="2675141"/>
          </a:xfrm>
          <a:prstGeom prst="wedgeRoundRectCallout">
            <a:avLst/>
          </a:prstGeom>
          <a:solidFill>
            <a:schemeClr val="bg1"/>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98" dirty="0" err="1">
                <a:solidFill>
                  <a:schemeClr val="tx1"/>
                </a:solidFill>
                <a:latin typeface="Arial" panose="020B0604020202020204" pitchFamily="34" charset="0"/>
                <a:cs typeface="Arial" panose="020B0604020202020204" pitchFamily="34" charset="0"/>
              </a:rPr>
              <a:t>Unsere</a:t>
            </a:r>
            <a:r>
              <a:rPr lang="en-US" sz="3298" dirty="0">
                <a:solidFill>
                  <a:schemeClr val="tx1"/>
                </a:solidFill>
                <a:latin typeface="Arial" panose="020B0604020202020204" pitchFamily="34" charset="0"/>
                <a:cs typeface="Arial" panose="020B0604020202020204" pitchFamily="34" charset="0"/>
              </a:rPr>
              <a:t> Mitarbeiter </a:t>
            </a:r>
            <a:r>
              <a:rPr lang="en-US" sz="3298" dirty="0" err="1">
                <a:solidFill>
                  <a:schemeClr val="tx1"/>
                </a:solidFill>
                <a:latin typeface="Arial" panose="020B0604020202020204" pitchFamily="34" charset="0"/>
                <a:cs typeface="Arial" panose="020B0604020202020204" pitchFamily="34" charset="0"/>
              </a:rPr>
              <a:t>bekommen</a:t>
            </a:r>
            <a:r>
              <a:rPr lang="en-US" sz="3298" dirty="0">
                <a:solidFill>
                  <a:schemeClr val="tx1"/>
                </a:solidFill>
                <a:latin typeface="Arial" panose="020B0604020202020204" pitchFamily="34" charset="0"/>
                <a:cs typeface="Arial" panose="020B0604020202020204" pitchFamily="34" charset="0"/>
              </a:rPr>
              <a:t> die 15% </a:t>
            </a:r>
            <a:r>
              <a:rPr lang="en-US" sz="3298" dirty="0" err="1">
                <a:solidFill>
                  <a:schemeClr val="tx1"/>
                </a:solidFill>
                <a:latin typeface="Arial" panose="020B0604020202020204" pitchFamily="34" charset="0"/>
                <a:cs typeface="Arial" panose="020B0604020202020204" pitchFamily="34" charset="0"/>
              </a:rPr>
              <a:t>Zuschuss</a:t>
            </a:r>
            <a:r>
              <a:rPr lang="en-US" sz="3298" dirty="0">
                <a:solidFill>
                  <a:schemeClr val="tx1"/>
                </a:solidFill>
                <a:latin typeface="Arial" panose="020B0604020202020204" pitchFamily="34" charset="0"/>
                <a:cs typeface="Arial" panose="020B0604020202020204" pitchFamily="34" charset="0"/>
              </a:rPr>
              <a:t>.</a:t>
            </a:r>
            <a:endParaRPr lang="de-DE" sz="3298" dirty="0">
              <a:solidFill>
                <a:schemeClr val="tx1"/>
              </a:solidFill>
              <a:latin typeface="Arial" panose="020B0604020202020204" pitchFamily="34" charset="0"/>
              <a:cs typeface="Arial" panose="020B0604020202020204" pitchFamily="34" charset="0"/>
            </a:endParaRPr>
          </a:p>
        </p:txBody>
      </p:sp>
      <p:sp>
        <p:nvSpPr>
          <p:cNvPr id="37" name="Sprechblase: rechteckig mit abgerundeten Ecken 36">
            <a:extLst>
              <a:ext uri="{FF2B5EF4-FFF2-40B4-BE49-F238E27FC236}">
                <a16:creationId xmlns:a16="http://schemas.microsoft.com/office/drawing/2014/main" xmlns="" id="{A45E6D16-3796-43F4-A549-0FD8F55047F2}"/>
              </a:ext>
            </a:extLst>
          </p:cNvPr>
          <p:cNvSpPr/>
          <p:nvPr/>
        </p:nvSpPr>
        <p:spPr>
          <a:xfrm flipH="1">
            <a:off x="13625208" y="6645381"/>
            <a:ext cx="4170634" cy="2166326"/>
          </a:xfrm>
          <a:prstGeom prst="wedgeRoundRectCallout">
            <a:avLst/>
          </a:prstGeom>
          <a:solidFill>
            <a:schemeClr val="bg1">
              <a:lumMod val="8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1649"/>
              </a:spcAft>
            </a:pPr>
            <a:r>
              <a:rPr lang="en-US" sz="3298" dirty="0" err="1">
                <a:solidFill>
                  <a:schemeClr val="tx1"/>
                </a:solidFill>
                <a:latin typeface="Arial" panose="020B0604020202020204" pitchFamily="34" charset="0"/>
                <a:cs typeface="Arial" panose="020B0604020202020204" pitchFamily="34" charset="0"/>
              </a:rPr>
              <a:t>Gehalt</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ist</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denen</a:t>
            </a:r>
            <a:r>
              <a:rPr lang="en-US" sz="3298" dirty="0">
                <a:solidFill>
                  <a:schemeClr val="tx1"/>
                </a:solidFill>
                <a:latin typeface="Arial" panose="020B0604020202020204" pitchFamily="34" charset="0"/>
                <a:cs typeface="Arial" panose="020B0604020202020204" pitchFamily="34" charset="0"/>
              </a:rPr>
              <a:t> das </a:t>
            </a:r>
            <a:r>
              <a:rPr lang="en-US" sz="3298" dirty="0" err="1">
                <a:solidFill>
                  <a:schemeClr val="tx1"/>
                </a:solidFill>
                <a:latin typeface="Arial" panose="020B0604020202020204" pitchFamily="34" charset="0"/>
                <a:cs typeface="Arial" panose="020B0604020202020204" pitchFamily="34" charset="0"/>
              </a:rPr>
              <a:t>Wichtigste</a:t>
            </a:r>
            <a:r>
              <a:rPr lang="en-US" sz="3298" dirty="0">
                <a:solidFill>
                  <a:schemeClr val="tx1"/>
                </a:solidFill>
                <a:latin typeface="Arial" panose="020B0604020202020204" pitchFamily="34" charset="0"/>
                <a:cs typeface="Arial" panose="020B0604020202020204" pitchFamily="34" charset="0"/>
              </a:rPr>
              <a:t>.</a:t>
            </a:r>
          </a:p>
        </p:txBody>
      </p:sp>
      <p:sp>
        <p:nvSpPr>
          <p:cNvPr id="38" name="Sprechblase: rechteckig mit abgerundeten Ecken 37">
            <a:extLst>
              <a:ext uri="{FF2B5EF4-FFF2-40B4-BE49-F238E27FC236}">
                <a16:creationId xmlns:a16="http://schemas.microsoft.com/office/drawing/2014/main" xmlns="" id="{C4619375-91F4-4E24-9211-D9D99F44E7F1}"/>
              </a:ext>
            </a:extLst>
          </p:cNvPr>
          <p:cNvSpPr/>
          <p:nvPr/>
        </p:nvSpPr>
        <p:spPr>
          <a:xfrm flipH="1">
            <a:off x="12453344" y="3521075"/>
            <a:ext cx="5342498" cy="2675143"/>
          </a:xfrm>
          <a:prstGeom prst="wedgeRoundRectCallout">
            <a:avLst>
              <a:gd name="adj1" fmla="val 26657"/>
              <a:gd name="adj2" fmla="val 63042"/>
              <a:gd name="adj3" fmla="val 16667"/>
            </a:avLst>
          </a:prstGeom>
          <a:solidFill>
            <a:schemeClr val="bg1">
              <a:lumMod val="95000"/>
            </a:schemeClr>
          </a:solidFill>
          <a:ln w="38100">
            <a:noFill/>
          </a:ln>
          <a:effectLst>
            <a:outerShdw dist="76200" dir="1200000" algn="tl" rotWithShape="0">
              <a:schemeClr val="bg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1649"/>
              </a:spcAft>
            </a:pPr>
            <a:r>
              <a:rPr lang="en-US" sz="3298" dirty="0">
                <a:solidFill>
                  <a:schemeClr val="tx1"/>
                </a:solidFill>
                <a:latin typeface="Arial" panose="020B0604020202020204" pitchFamily="34" charset="0"/>
                <a:cs typeface="Arial" panose="020B0604020202020204" pitchFamily="34" charset="0"/>
              </a:rPr>
              <a:t>Die Mitarbeiter </a:t>
            </a:r>
            <a:r>
              <a:rPr lang="en-US" sz="3298" dirty="0" err="1">
                <a:solidFill>
                  <a:schemeClr val="tx1"/>
                </a:solidFill>
                <a:latin typeface="Arial" panose="020B0604020202020204" pitchFamily="34" charset="0"/>
                <a:cs typeface="Arial" panose="020B0604020202020204" pitchFamily="34" charset="0"/>
              </a:rPr>
              <a:t>wollen</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sich</a:t>
            </a:r>
            <a:r>
              <a:rPr lang="en-US" sz="3298" dirty="0">
                <a:solidFill>
                  <a:schemeClr val="tx1"/>
                </a:solidFill>
                <a:latin typeface="Arial" panose="020B0604020202020204" pitchFamily="34" charset="0"/>
                <a:cs typeface="Arial" panose="020B0604020202020204" pitchFamily="34" charset="0"/>
              </a:rPr>
              <a:t> </a:t>
            </a:r>
            <a:r>
              <a:rPr lang="en-US" sz="3298" dirty="0" err="1">
                <a:solidFill>
                  <a:schemeClr val="tx1"/>
                </a:solidFill>
                <a:latin typeface="Arial" panose="020B0604020202020204" pitchFamily="34" charset="0"/>
                <a:cs typeface="Arial" panose="020B0604020202020204" pitchFamily="34" charset="0"/>
              </a:rPr>
              <a:t>nicht</a:t>
            </a:r>
            <a:r>
              <a:rPr lang="en-US" sz="3298" dirty="0">
                <a:solidFill>
                  <a:schemeClr val="tx1"/>
                </a:solidFill>
                <a:latin typeface="Arial" panose="020B0604020202020204" pitchFamily="34" charset="0"/>
                <a:cs typeface="Arial" panose="020B0604020202020204" pitchFamily="34" charset="0"/>
              </a:rPr>
              <a:t> für </a:t>
            </a:r>
            <a:r>
              <a:rPr lang="en-US" sz="3298" dirty="0" err="1">
                <a:solidFill>
                  <a:schemeClr val="tx1"/>
                </a:solidFill>
                <a:latin typeface="Arial" panose="020B0604020202020204" pitchFamily="34" charset="0"/>
                <a:cs typeface="Arial" panose="020B0604020202020204" pitchFamily="34" charset="0"/>
              </a:rPr>
              <a:t>einen</a:t>
            </a:r>
            <a:r>
              <a:rPr lang="en-US" sz="3298" dirty="0">
                <a:solidFill>
                  <a:schemeClr val="tx1"/>
                </a:solidFill>
                <a:latin typeface="Arial" panose="020B0604020202020204" pitchFamily="34" charset="0"/>
                <a:cs typeface="Arial" panose="020B0604020202020204" pitchFamily="34" charset="0"/>
              </a:rPr>
              <a:t> Tarif </a:t>
            </a:r>
            <a:r>
              <a:rPr lang="en-US" sz="3298" dirty="0" err="1">
                <a:solidFill>
                  <a:schemeClr val="tx1"/>
                </a:solidFill>
                <a:latin typeface="Arial" panose="020B0604020202020204" pitchFamily="34" charset="0"/>
                <a:cs typeface="Arial" panose="020B0604020202020204" pitchFamily="34" charset="0"/>
              </a:rPr>
              <a:t>entscheiden</a:t>
            </a:r>
            <a:r>
              <a:rPr lang="en-US" sz="3298" dirty="0">
                <a:solidFill>
                  <a:schemeClr val="tx1"/>
                </a:solidFill>
                <a:latin typeface="Arial" panose="020B0604020202020204" pitchFamily="34" charset="0"/>
                <a:cs typeface="Arial" panose="020B0604020202020204" pitchFamily="34" charset="0"/>
              </a:rPr>
              <a:t>.</a:t>
            </a:r>
          </a:p>
        </p:txBody>
      </p:sp>
      <p:sp>
        <p:nvSpPr>
          <p:cNvPr id="9" name="Titel 2">
            <a:extLst>
              <a:ext uri="{FF2B5EF4-FFF2-40B4-BE49-F238E27FC236}">
                <a16:creationId xmlns:a16="http://schemas.microsoft.com/office/drawing/2014/main" xmlns="" id="{23E5FF85-DD85-1B7A-5720-1B249868F474}"/>
              </a:ext>
            </a:extLst>
          </p:cNvPr>
          <p:cNvSpPr>
            <a:spLocks noGrp="1"/>
          </p:cNvSpPr>
          <p:nvPr>
            <p:ph type="title"/>
          </p:nvPr>
        </p:nvSpPr>
        <p:spPr>
          <a:xfrm>
            <a:off x="1550082" y="1780308"/>
            <a:ext cx="16428076" cy="842227"/>
          </a:xfrm>
        </p:spPr>
        <p:txBody>
          <a:bodyPr>
            <a:noAutofit/>
          </a:bodyPr>
          <a:lstStyle/>
          <a:p>
            <a:pPr algn="ctr"/>
            <a:r>
              <a:rPr lang="de-DE" sz="5607" b="1" dirty="0">
                <a:solidFill>
                  <a:schemeClr val="bg1"/>
                </a:solidFill>
                <a:latin typeface="Arial" panose="020B0604020202020204" pitchFamily="34" charset="0"/>
                <a:cs typeface="Arial" panose="020B0604020202020204" pitchFamily="34" charset="0"/>
              </a:rPr>
              <a:t>Das hören wir immer wieder:</a:t>
            </a:r>
          </a:p>
        </p:txBody>
      </p:sp>
    </p:spTree>
    <p:extLst>
      <p:ext uri="{BB962C8B-B14F-4D97-AF65-F5344CB8AC3E}">
        <p14:creationId xmlns:p14="http://schemas.microsoft.com/office/powerpoint/2010/main" val="219979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xmlns="" id="{520028AF-BC7B-3C6F-AC5C-73074B3DDD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7690391"/>
            <a:ext cx="20104100" cy="3612455"/>
          </a:xfrm>
          <a:prstGeom prst="rect">
            <a:avLst/>
          </a:prstGeom>
        </p:spPr>
      </p:pic>
      <p:sp>
        <p:nvSpPr>
          <p:cNvPr id="4" name="object 4"/>
          <p:cNvSpPr/>
          <p:nvPr/>
        </p:nvSpPr>
        <p:spPr>
          <a:xfrm>
            <a:off x="8674643" y="2423795"/>
            <a:ext cx="797560" cy="8885555"/>
          </a:xfrm>
          <a:custGeom>
            <a:avLst/>
            <a:gdLst/>
            <a:ahLst/>
            <a:cxnLst/>
            <a:rect l="l" t="t" r="r" b="b"/>
            <a:pathLst>
              <a:path w="797559" h="8885555">
                <a:moveTo>
                  <a:pt x="605447" y="0"/>
                </a:moveTo>
                <a:lnTo>
                  <a:pt x="191973" y="0"/>
                </a:lnTo>
                <a:lnTo>
                  <a:pt x="147954" y="5069"/>
                </a:lnTo>
                <a:lnTo>
                  <a:pt x="107546" y="19511"/>
                </a:lnTo>
                <a:lnTo>
                  <a:pt x="71901" y="42173"/>
                </a:lnTo>
                <a:lnTo>
                  <a:pt x="42173" y="71901"/>
                </a:lnTo>
                <a:lnTo>
                  <a:pt x="19511" y="107546"/>
                </a:lnTo>
                <a:lnTo>
                  <a:pt x="5069" y="147954"/>
                </a:lnTo>
                <a:lnTo>
                  <a:pt x="0" y="191973"/>
                </a:lnTo>
                <a:lnTo>
                  <a:pt x="0" y="8885342"/>
                </a:lnTo>
                <a:lnTo>
                  <a:pt x="797420" y="8885342"/>
                </a:lnTo>
                <a:lnTo>
                  <a:pt x="797420" y="191973"/>
                </a:lnTo>
                <a:lnTo>
                  <a:pt x="792350" y="147954"/>
                </a:lnTo>
                <a:lnTo>
                  <a:pt x="777909" y="107546"/>
                </a:lnTo>
                <a:lnTo>
                  <a:pt x="755247" y="71901"/>
                </a:lnTo>
                <a:lnTo>
                  <a:pt x="725518" y="42173"/>
                </a:lnTo>
                <a:lnTo>
                  <a:pt x="689874" y="19511"/>
                </a:lnTo>
                <a:lnTo>
                  <a:pt x="649466" y="5069"/>
                </a:lnTo>
                <a:lnTo>
                  <a:pt x="605447" y="0"/>
                </a:lnTo>
                <a:close/>
              </a:path>
            </a:pathLst>
          </a:custGeom>
          <a:solidFill>
            <a:srgbClr val="F1F1F1"/>
          </a:solidFill>
        </p:spPr>
        <p:txBody>
          <a:bodyPr wrap="square" lIns="0" tIns="0" rIns="0" bIns="0" rtlCol="0"/>
          <a:lstStyle/>
          <a:p>
            <a:endParaRPr/>
          </a:p>
        </p:txBody>
      </p:sp>
      <p:sp>
        <p:nvSpPr>
          <p:cNvPr id="5" name="object 5"/>
          <p:cNvSpPr/>
          <p:nvPr/>
        </p:nvSpPr>
        <p:spPr>
          <a:xfrm>
            <a:off x="7086994" y="4529743"/>
            <a:ext cx="9486900" cy="2273300"/>
          </a:xfrm>
          <a:custGeom>
            <a:avLst/>
            <a:gdLst/>
            <a:ahLst/>
            <a:cxnLst/>
            <a:rect l="l" t="t" r="r" b="b"/>
            <a:pathLst>
              <a:path w="9486900" h="2273300">
                <a:moveTo>
                  <a:pt x="8349703" y="0"/>
                </a:moveTo>
                <a:lnTo>
                  <a:pt x="126425" y="0"/>
                </a:lnTo>
                <a:lnTo>
                  <a:pt x="77216" y="9933"/>
                </a:lnTo>
                <a:lnTo>
                  <a:pt x="37030" y="37025"/>
                </a:lnTo>
                <a:lnTo>
                  <a:pt x="9935" y="77207"/>
                </a:lnTo>
                <a:lnTo>
                  <a:pt x="0" y="126414"/>
                </a:lnTo>
                <a:lnTo>
                  <a:pt x="0" y="2146866"/>
                </a:lnTo>
                <a:lnTo>
                  <a:pt x="9935" y="2196074"/>
                </a:lnTo>
                <a:lnTo>
                  <a:pt x="37030" y="2236256"/>
                </a:lnTo>
                <a:lnTo>
                  <a:pt x="77216" y="2263347"/>
                </a:lnTo>
                <a:lnTo>
                  <a:pt x="126425" y="2273281"/>
                </a:lnTo>
                <a:lnTo>
                  <a:pt x="8349703" y="2273281"/>
                </a:lnTo>
                <a:lnTo>
                  <a:pt x="8398081" y="2263658"/>
                </a:lnTo>
                <a:lnTo>
                  <a:pt x="8439093" y="2236256"/>
                </a:lnTo>
                <a:lnTo>
                  <a:pt x="9449314" y="1226035"/>
                </a:lnTo>
                <a:lnTo>
                  <a:pt x="9477085" y="1184214"/>
                </a:lnTo>
                <a:lnTo>
                  <a:pt x="9486342" y="1136640"/>
                </a:lnTo>
                <a:lnTo>
                  <a:pt x="9477085" y="1089066"/>
                </a:lnTo>
                <a:lnTo>
                  <a:pt x="9449314" y="1047245"/>
                </a:lnTo>
                <a:lnTo>
                  <a:pt x="8439093" y="37025"/>
                </a:lnTo>
                <a:lnTo>
                  <a:pt x="8398081" y="9622"/>
                </a:lnTo>
                <a:lnTo>
                  <a:pt x="8349703" y="0"/>
                </a:lnTo>
                <a:close/>
              </a:path>
            </a:pathLst>
          </a:custGeom>
          <a:solidFill>
            <a:srgbClr val="004767"/>
          </a:solidFill>
        </p:spPr>
        <p:txBody>
          <a:bodyPr wrap="square" lIns="0" tIns="0" rIns="0" bIns="0" rtlCol="0"/>
          <a:lstStyle/>
          <a:p>
            <a:endParaRPr dirty="0"/>
          </a:p>
        </p:txBody>
      </p:sp>
      <p:sp>
        <p:nvSpPr>
          <p:cNvPr id="6" name="object 6"/>
          <p:cNvSpPr/>
          <p:nvPr/>
        </p:nvSpPr>
        <p:spPr>
          <a:xfrm>
            <a:off x="4254484" y="2838690"/>
            <a:ext cx="6073140" cy="1494155"/>
          </a:xfrm>
          <a:custGeom>
            <a:avLst/>
            <a:gdLst/>
            <a:ahLst/>
            <a:cxnLst/>
            <a:rect l="l" t="t" r="r" b="b"/>
            <a:pathLst>
              <a:path w="6073140" h="1494154">
                <a:moveTo>
                  <a:pt x="5920938" y="0"/>
                </a:moveTo>
                <a:lnTo>
                  <a:pt x="745011" y="0"/>
                </a:lnTo>
                <a:lnTo>
                  <a:pt x="715237" y="2945"/>
                </a:lnTo>
                <a:lnTo>
                  <a:pt x="660738" y="25519"/>
                </a:lnTo>
                <a:lnTo>
                  <a:pt x="42708" y="639383"/>
                </a:lnTo>
                <a:lnTo>
                  <a:pt x="14236" y="678807"/>
                </a:lnTo>
                <a:lnTo>
                  <a:pt x="0" y="723539"/>
                </a:lnTo>
                <a:lnTo>
                  <a:pt x="0" y="770041"/>
                </a:lnTo>
                <a:lnTo>
                  <a:pt x="14236" y="814775"/>
                </a:lnTo>
                <a:lnTo>
                  <a:pt x="42708" y="854204"/>
                </a:lnTo>
                <a:lnTo>
                  <a:pt x="637601" y="1449097"/>
                </a:lnTo>
                <a:lnTo>
                  <a:pt x="686881" y="1482022"/>
                </a:lnTo>
                <a:lnTo>
                  <a:pt x="745011" y="1493588"/>
                </a:lnTo>
                <a:lnTo>
                  <a:pt x="5920938" y="1493588"/>
                </a:lnTo>
                <a:lnTo>
                  <a:pt x="5968950" y="1485844"/>
                </a:lnTo>
                <a:lnTo>
                  <a:pt x="6010648" y="1464279"/>
                </a:lnTo>
                <a:lnTo>
                  <a:pt x="6043531" y="1431397"/>
                </a:lnTo>
                <a:lnTo>
                  <a:pt x="6065095" y="1389699"/>
                </a:lnTo>
                <a:lnTo>
                  <a:pt x="6072839" y="1341686"/>
                </a:lnTo>
                <a:lnTo>
                  <a:pt x="6072839" y="151901"/>
                </a:lnTo>
                <a:lnTo>
                  <a:pt x="6065095" y="103888"/>
                </a:lnTo>
                <a:lnTo>
                  <a:pt x="6043531" y="62190"/>
                </a:lnTo>
                <a:lnTo>
                  <a:pt x="6010648" y="29308"/>
                </a:lnTo>
                <a:lnTo>
                  <a:pt x="5968950" y="7744"/>
                </a:lnTo>
                <a:lnTo>
                  <a:pt x="5920938" y="0"/>
                </a:lnTo>
                <a:close/>
              </a:path>
            </a:pathLst>
          </a:custGeom>
          <a:solidFill>
            <a:srgbClr val="CCCCCC"/>
          </a:solidFill>
        </p:spPr>
        <p:txBody>
          <a:bodyPr wrap="square" lIns="0" tIns="0" rIns="0" bIns="0" rtlCol="0"/>
          <a:lstStyle/>
          <a:p>
            <a:endParaRPr/>
          </a:p>
        </p:txBody>
      </p:sp>
      <p:sp>
        <p:nvSpPr>
          <p:cNvPr id="7" name="object 7"/>
          <p:cNvSpPr txBox="1">
            <a:spLocks noGrp="1"/>
          </p:cNvSpPr>
          <p:nvPr>
            <p:ph type="title"/>
          </p:nvPr>
        </p:nvSpPr>
        <p:spPr>
          <a:xfrm>
            <a:off x="5190128" y="2832146"/>
            <a:ext cx="4815205" cy="1417320"/>
          </a:xfrm>
          <a:prstGeom prst="rect">
            <a:avLst/>
          </a:prstGeom>
        </p:spPr>
        <p:txBody>
          <a:bodyPr vert="horz" wrap="square" lIns="0" tIns="16510" rIns="0" bIns="0" rtlCol="0">
            <a:spAutoFit/>
          </a:bodyPr>
          <a:lstStyle/>
          <a:p>
            <a:pPr marL="12700">
              <a:lnSpc>
                <a:spcPct val="100000"/>
              </a:lnSpc>
              <a:spcBef>
                <a:spcPts val="130"/>
              </a:spcBef>
            </a:pPr>
            <a:r>
              <a:rPr sz="9100" b="1" spc="-10" dirty="0">
                <a:solidFill>
                  <a:srgbClr val="FFFFFF"/>
                </a:solidFill>
                <a:latin typeface="Arial" panose="020B0604020202020204" pitchFamily="34" charset="0"/>
                <a:cs typeface="Arial" panose="020B0604020202020204" pitchFamily="34" charset="0"/>
              </a:rPr>
              <a:t>Holzweg</a:t>
            </a:r>
            <a:endParaRPr sz="9100" dirty="0">
              <a:latin typeface="Arial" panose="020B0604020202020204" pitchFamily="34" charset="0"/>
              <a:cs typeface="Arial" panose="020B0604020202020204" pitchFamily="34" charset="0"/>
            </a:endParaRPr>
          </a:p>
        </p:txBody>
      </p:sp>
      <p:sp>
        <p:nvSpPr>
          <p:cNvPr id="8" name="object 8"/>
          <p:cNvSpPr txBox="1"/>
          <p:nvPr/>
        </p:nvSpPr>
        <p:spPr>
          <a:xfrm>
            <a:off x="4944057" y="2295859"/>
            <a:ext cx="3730586" cy="520014"/>
          </a:xfrm>
          <a:prstGeom prst="rect">
            <a:avLst/>
          </a:prstGeom>
        </p:spPr>
        <p:txBody>
          <a:bodyPr vert="horz" wrap="square" lIns="0" tIns="12065" rIns="0" bIns="0" rtlCol="0">
            <a:spAutoFit/>
          </a:bodyPr>
          <a:lstStyle/>
          <a:p>
            <a:pPr marL="12700">
              <a:lnSpc>
                <a:spcPct val="100000"/>
              </a:lnSpc>
              <a:spcBef>
                <a:spcPts val="95"/>
              </a:spcBef>
            </a:pPr>
            <a:r>
              <a:rPr sz="3300" b="1" dirty="0">
                <a:solidFill>
                  <a:srgbClr val="A4A4A4"/>
                </a:solidFill>
                <a:latin typeface="Arial" panose="020B0604020202020204" pitchFamily="34" charset="0"/>
                <a:cs typeface="Arial" panose="020B0604020202020204" pitchFamily="34" charset="0"/>
              </a:rPr>
              <a:t>DER</a:t>
            </a:r>
            <a:r>
              <a:rPr sz="3300" b="1" spc="-70" dirty="0">
                <a:solidFill>
                  <a:srgbClr val="A4A4A4"/>
                </a:solidFill>
                <a:latin typeface="Arial" panose="020B0604020202020204" pitchFamily="34" charset="0"/>
                <a:cs typeface="Arial" panose="020B0604020202020204" pitchFamily="34" charset="0"/>
              </a:rPr>
              <a:t> </a:t>
            </a:r>
            <a:r>
              <a:rPr sz="3300" b="1" spc="-25" dirty="0">
                <a:solidFill>
                  <a:srgbClr val="A4A4A4"/>
                </a:solidFill>
                <a:latin typeface="Arial" panose="020B0604020202020204" pitchFamily="34" charset="0"/>
                <a:cs typeface="Arial" panose="020B0604020202020204" pitchFamily="34" charset="0"/>
              </a:rPr>
              <a:t>STANDARD</a:t>
            </a:r>
            <a:endParaRPr sz="3300" dirty="0">
              <a:latin typeface="Arial" panose="020B0604020202020204" pitchFamily="34" charset="0"/>
              <a:cs typeface="Arial" panose="020B0604020202020204" pitchFamily="34" charset="0"/>
            </a:endParaRPr>
          </a:p>
        </p:txBody>
      </p:sp>
      <p:sp>
        <p:nvSpPr>
          <p:cNvPr id="9" name="object 9"/>
          <p:cNvSpPr txBox="1"/>
          <p:nvPr/>
        </p:nvSpPr>
        <p:spPr>
          <a:xfrm>
            <a:off x="9302358" y="4929834"/>
            <a:ext cx="7271536" cy="2844368"/>
          </a:xfrm>
          <a:prstGeom prst="rect">
            <a:avLst/>
          </a:prstGeom>
        </p:spPr>
        <p:txBody>
          <a:bodyPr vert="horz" wrap="square" lIns="0" tIns="15240" rIns="0" bIns="0" rtlCol="0">
            <a:spAutoFit/>
          </a:bodyPr>
          <a:lstStyle/>
          <a:p>
            <a:pPr marL="12700">
              <a:lnSpc>
                <a:spcPct val="100000"/>
              </a:lnSpc>
              <a:spcBef>
                <a:spcPts val="120"/>
              </a:spcBef>
            </a:pPr>
            <a:r>
              <a:rPr sz="9050" b="1" dirty="0">
                <a:solidFill>
                  <a:srgbClr val="FFFFFF"/>
                </a:solidFill>
                <a:latin typeface="Arial" panose="020B0604020202020204" pitchFamily="34" charset="0"/>
                <a:cs typeface="Arial" panose="020B0604020202020204" pitchFamily="34" charset="0"/>
              </a:rPr>
              <a:t>Unser </a:t>
            </a:r>
            <a:r>
              <a:rPr sz="9050" b="1" spc="-25" dirty="0">
                <a:solidFill>
                  <a:srgbClr val="FFFFFF"/>
                </a:solidFill>
                <a:latin typeface="Arial" panose="020B0604020202020204" pitchFamily="34" charset="0"/>
                <a:cs typeface="Arial" panose="020B0604020202020204" pitchFamily="34" charset="0"/>
              </a:rPr>
              <a:t>Weg</a:t>
            </a:r>
            <a:endParaRPr sz="9050" dirty="0">
              <a:latin typeface="Arial" panose="020B0604020202020204" pitchFamily="34" charset="0"/>
              <a:cs typeface="Arial" panose="020B0604020202020204" pitchFamily="34" charset="0"/>
            </a:endParaRPr>
          </a:p>
          <a:p>
            <a:pPr marL="421005">
              <a:lnSpc>
                <a:spcPct val="100000"/>
              </a:lnSpc>
              <a:spcBef>
                <a:spcPts val="4265"/>
              </a:spcBef>
            </a:pPr>
            <a:r>
              <a:rPr sz="5750" b="1" dirty="0">
                <a:solidFill>
                  <a:srgbClr val="004767"/>
                </a:solidFill>
                <a:latin typeface="Arial" panose="020B0604020202020204" pitchFamily="34" charset="0"/>
                <a:cs typeface="Arial" panose="020B0604020202020204" pitchFamily="34" charset="0"/>
              </a:rPr>
              <a:t>IHR</a:t>
            </a:r>
            <a:r>
              <a:rPr sz="5750" b="1" spc="-10" dirty="0">
                <a:solidFill>
                  <a:srgbClr val="004767"/>
                </a:solidFill>
                <a:latin typeface="Arial" panose="020B0604020202020204" pitchFamily="34" charset="0"/>
                <a:cs typeface="Arial" panose="020B0604020202020204" pitchFamily="34" charset="0"/>
              </a:rPr>
              <a:t> MEHRWERT</a:t>
            </a:r>
            <a:endParaRPr sz="5750" dirty="0">
              <a:solidFill>
                <a:srgbClr val="004767"/>
              </a:solidFill>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xmlns="" id="{90FC52AC-2211-B488-AF04-CECD1A7E2C8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837003" y="5183187"/>
            <a:ext cx="1028700" cy="942975"/>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4">
            <a:extLst>
              <a:ext uri="{FF2B5EF4-FFF2-40B4-BE49-F238E27FC236}">
                <a16:creationId xmlns:a16="http://schemas.microsoft.com/office/drawing/2014/main" xmlns="" id="{0D4ED211-6CC4-44DF-B4C2-36035320BE55}"/>
              </a:ext>
            </a:extLst>
          </p:cNvPr>
          <p:cNvSpPr>
            <a:spLocks noChangeArrowheads="1"/>
          </p:cNvSpPr>
          <p:nvPr/>
        </p:nvSpPr>
        <p:spPr bwMode="gray">
          <a:xfrm>
            <a:off x="3807482" y="4152997"/>
            <a:ext cx="4506435" cy="1528968"/>
          </a:xfrm>
          <a:prstGeom prst="round1Rect">
            <a:avLst/>
          </a:prstGeom>
          <a:solidFill>
            <a:schemeClr val="bg1"/>
          </a:solidFill>
          <a:ln>
            <a:noFill/>
          </a:ln>
          <a:effectLst/>
        </p:spPr>
        <p:txBody>
          <a:bodyPr wrap="none" anchor="t"/>
          <a:lstStyle/>
          <a:p>
            <a:pPr marL="143979" lvl="2" algn="l" defTabSz="1507846" rtl="0">
              <a:spcBef>
                <a:spcPts val="989"/>
              </a:spcBef>
              <a:defRPr/>
            </a:pPr>
            <a:r>
              <a:rPr lang="de-DE" sz="1979" kern="1200" dirty="0">
                <a:solidFill>
                  <a:schemeClr val="tx1"/>
                </a:solidFill>
                <a:latin typeface="Arial" panose="020B0604020202020204" pitchFamily="34" charset="0"/>
                <a:ea typeface="+mn-ea"/>
                <a:cs typeface="Arial" panose="020B0604020202020204" pitchFamily="34" charset="0"/>
              </a:rPr>
              <a:t>Die bAV ist über alle Altersgruppen</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hinweg der </a:t>
            </a:r>
            <a:r>
              <a:rPr lang="de-DE" sz="1979" b="1" kern="1200" dirty="0">
                <a:solidFill>
                  <a:schemeClr val="tx1"/>
                </a:solidFill>
                <a:latin typeface="Arial" panose="020B0604020202020204" pitchFamily="34" charset="0"/>
                <a:ea typeface="+mn-ea"/>
                <a:cs typeface="Arial" panose="020B0604020202020204" pitchFamily="34" charset="0"/>
              </a:rPr>
              <a:t>wichtigste Mitarbeiter-</a:t>
            </a:r>
            <a:br>
              <a:rPr lang="de-DE" sz="1979" b="1" kern="1200" dirty="0">
                <a:solidFill>
                  <a:schemeClr val="tx1"/>
                </a:solidFill>
                <a:latin typeface="Arial" panose="020B0604020202020204" pitchFamily="34" charset="0"/>
                <a:ea typeface="+mn-ea"/>
                <a:cs typeface="Arial" panose="020B0604020202020204" pitchFamily="34" charset="0"/>
              </a:rPr>
            </a:br>
            <a:r>
              <a:rPr lang="de-DE" sz="1979" b="1" kern="1200" dirty="0">
                <a:solidFill>
                  <a:schemeClr val="tx1"/>
                </a:solidFill>
                <a:latin typeface="Arial" panose="020B0604020202020204" pitchFamily="34" charset="0"/>
                <a:ea typeface="+mn-ea"/>
                <a:cs typeface="Arial" panose="020B0604020202020204" pitchFamily="34" charset="0"/>
              </a:rPr>
              <a:t>Benefit</a:t>
            </a:r>
            <a:r>
              <a:rPr lang="de-DE" sz="1979" kern="1200" dirty="0">
                <a:solidFill>
                  <a:schemeClr val="tx1"/>
                </a:solidFill>
                <a:latin typeface="Arial" panose="020B0604020202020204" pitchFamily="34" charset="0"/>
                <a:ea typeface="+mn-ea"/>
                <a:cs typeface="Arial" panose="020B0604020202020204" pitchFamily="34" charset="0"/>
              </a:rPr>
              <a:t>.</a:t>
            </a:r>
            <a:r>
              <a:rPr lang="de-DE" sz="1979" kern="1200" baseline="30000" dirty="0">
                <a:solidFill>
                  <a:schemeClr val="tx1"/>
                </a:solidFill>
                <a:latin typeface="Arial" panose="020B0604020202020204" pitchFamily="34" charset="0"/>
                <a:ea typeface="+mn-ea"/>
                <a:cs typeface="Arial" panose="020B0604020202020204" pitchFamily="34" charset="0"/>
              </a:rPr>
              <a:t>1</a:t>
            </a:r>
            <a:endParaRPr lang="de-DE" sz="1319" kern="1200" dirty="0">
              <a:solidFill>
                <a:schemeClr val="tx1"/>
              </a:solidFill>
              <a:latin typeface="Arial" panose="020B0604020202020204" pitchFamily="34" charset="0"/>
              <a:ea typeface="+mn-ea"/>
              <a:cs typeface="Arial" panose="020B0604020202020204" pitchFamily="34" charset="0"/>
            </a:endParaRPr>
          </a:p>
        </p:txBody>
      </p:sp>
      <p:sp>
        <p:nvSpPr>
          <p:cNvPr id="23" name="Rectangle 4">
            <a:extLst>
              <a:ext uri="{FF2B5EF4-FFF2-40B4-BE49-F238E27FC236}">
                <a16:creationId xmlns:a16="http://schemas.microsoft.com/office/drawing/2014/main" xmlns="" id="{3797AB74-2A7D-4A35-BC1B-BC1800CE4619}"/>
              </a:ext>
            </a:extLst>
          </p:cNvPr>
          <p:cNvSpPr>
            <a:spLocks noChangeArrowheads="1"/>
          </p:cNvSpPr>
          <p:nvPr/>
        </p:nvSpPr>
        <p:spPr bwMode="gray">
          <a:xfrm>
            <a:off x="8891315" y="4154612"/>
            <a:ext cx="4506435" cy="1528969"/>
          </a:xfrm>
          <a:prstGeom prst="round1Rect">
            <a:avLst>
              <a:gd name="adj" fmla="val 0"/>
            </a:avLst>
          </a:prstGeom>
          <a:noFill/>
          <a:ln>
            <a:noFill/>
          </a:ln>
          <a:effectLst/>
        </p:spPr>
        <p:txBody>
          <a:bodyPr wrap="none" anchor="t"/>
          <a:lstStyle/>
          <a:p>
            <a:pPr marL="143979" algn="l" defTabSz="1507846" rtl="0">
              <a:buClr>
                <a:srgbClr val="990000"/>
              </a:buClr>
              <a:buSzPct val="70000"/>
              <a:defRPr/>
            </a:pPr>
            <a:r>
              <a:rPr lang="de-DE" altLang="de-DE" sz="1979" kern="1200" dirty="0">
                <a:solidFill>
                  <a:schemeClr val="tx1"/>
                </a:solidFill>
                <a:latin typeface="Arial" panose="020B0604020202020204" pitchFamily="34" charset="0"/>
                <a:ea typeface="+mn-ea"/>
                <a:cs typeface="Arial" panose="020B0604020202020204" pitchFamily="34" charset="0"/>
              </a:rPr>
              <a:t>der Arbeitnehmer würden bei einem</a:t>
            </a:r>
          </a:p>
          <a:p>
            <a:pPr marL="143979" algn="l" defTabSz="1507846" rtl="0">
              <a:buClr>
                <a:srgbClr val="990000"/>
              </a:buClr>
              <a:buSzPct val="70000"/>
              <a:defRPr/>
            </a:pPr>
            <a:r>
              <a:rPr lang="de-DE" altLang="de-DE" sz="1979" kern="1200" dirty="0">
                <a:solidFill>
                  <a:schemeClr val="tx1"/>
                </a:solidFill>
                <a:latin typeface="Arial" panose="020B0604020202020204" pitchFamily="34" charset="0"/>
                <a:ea typeface="+mn-ea"/>
                <a:cs typeface="Arial" panose="020B0604020202020204" pitchFamily="34" charset="0"/>
              </a:rPr>
              <a:t>Jobwechsel auf das </a:t>
            </a:r>
            <a:r>
              <a:rPr lang="de-DE" altLang="de-DE" sz="1979" b="1" kern="1200" dirty="0" err="1">
                <a:solidFill>
                  <a:schemeClr val="tx1"/>
                </a:solidFill>
                <a:latin typeface="Arial" panose="020B0604020202020204" pitchFamily="34" charset="0"/>
                <a:ea typeface="+mn-ea"/>
                <a:cs typeface="Arial" panose="020B0604020202020204" pitchFamily="34" charset="0"/>
              </a:rPr>
              <a:t>bAV</a:t>
            </a:r>
            <a:r>
              <a:rPr lang="de-DE" altLang="de-DE" sz="1979" b="1" kern="1200" dirty="0">
                <a:solidFill>
                  <a:schemeClr val="tx1"/>
                </a:solidFill>
                <a:latin typeface="Arial" panose="020B0604020202020204" pitchFamily="34" charset="0"/>
                <a:ea typeface="+mn-ea"/>
                <a:cs typeface="Arial" panose="020B0604020202020204" pitchFamily="34" charset="0"/>
              </a:rPr>
              <a:t>-Angebot</a:t>
            </a:r>
          </a:p>
          <a:p>
            <a:pPr marL="143979" algn="l" defTabSz="1507846" rtl="0">
              <a:buClr>
                <a:srgbClr val="990000"/>
              </a:buClr>
              <a:buSzPct val="70000"/>
              <a:defRPr/>
            </a:pPr>
            <a:r>
              <a:rPr lang="de-DE" altLang="de-DE" sz="1979" kern="1200" dirty="0">
                <a:solidFill>
                  <a:schemeClr val="tx1"/>
                </a:solidFill>
                <a:latin typeface="Arial" panose="020B0604020202020204" pitchFamily="34" charset="0"/>
                <a:ea typeface="+mn-ea"/>
                <a:cs typeface="Arial" panose="020B0604020202020204" pitchFamily="34" charset="0"/>
              </a:rPr>
              <a:t>des </a:t>
            </a:r>
            <a:r>
              <a:rPr lang="de-DE" altLang="de-DE" sz="1979" b="1" kern="1200" dirty="0">
                <a:solidFill>
                  <a:schemeClr val="tx1"/>
                </a:solidFill>
                <a:latin typeface="Arial" panose="020B0604020202020204" pitchFamily="34" charset="0"/>
                <a:ea typeface="+mn-ea"/>
                <a:cs typeface="Arial" panose="020B0604020202020204" pitchFamily="34" charset="0"/>
              </a:rPr>
              <a:t>Arbeitgebers</a:t>
            </a:r>
            <a:r>
              <a:rPr lang="de-DE" altLang="de-DE" sz="1979" kern="1200" dirty="0">
                <a:solidFill>
                  <a:schemeClr val="tx1"/>
                </a:solidFill>
                <a:latin typeface="Arial" panose="020B0604020202020204" pitchFamily="34" charset="0"/>
                <a:ea typeface="+mn-ea"/>
                <a:cs typeface="Arial" panose="020B0604020202020204" pitchFamily="34" charset="0"/>
              </a:rPr>
              <a:t> achten.</a:t>
            </a:r>
            <a:r>
              <a:rPr lang="de-DE" altLang="de-DE" sz="1979" kern="1200" baseline="30000" dirty="0">
                <a:solidFill>
                  <a:schemeClr val="tx1"/>
                </a:solidFill>
                <a:latin typeface="Arial" panose="020B0604020202020204" pitchFamily="34" charset="0"/>
                <a:ea typeface="+mn-ea"/>
                <a:cs typeface="Arial" panose="020B0604020202020204" pitchFamily="34" charset="0"/>
              </a:rPr>
              <a:t>2</a:t>
            </a:r>
            <a:endParaRPr lang="de-DE" sz="1319" kern="1200" dirty="0">
              <a:solidFill>
                <a:srgbClr val="004767"/>
              </a:solidFill>
              <a:latin typeface="Arial" panose="020B0604020202020204" pitchFamily="34" charset="0"/>
              <a:ea typeface="+mn-ea"/>
              <a:cs typeface="Arial" panose="020B0604020202020204" pitchFamily="34" charset="0"/>
            </a:endParaRPr>
          </a:p>
        </p:txBody>
      </p:sp>
      <p:sp>
        <p:nvSpPr>
          <p:cNvPr id="18" name="Rectangle 4">
            <a:extLst>
              <a:ext uri="{FF2B5EF4-FFF2-40B4-BE49-F238E27FC236}">
                <a16:creationId xmlns:a16="http://schemas.microsoft.com/office/drawing/2014/main" xmlns="" id="{0890AE4B-6D91-4609-8CD5-E6FA889A1E56}"/>
              </a:ext>
            </a:extLst>
          </p:cNvPr>
          <p:cNvSpPr>
            <a:spLocks noChangeArrowheads="1"/>
          </p:cNvSpPr>
          <p:nvPr/>
        </p:nvSpPr>
        <p:spPr bwMode="gray">
          <a:xfrm>
            <a:off x="13423244" y="4157283"/>
            <a:ext cx="4506435" cy="1496907"/>
          </a:xfrm>
          <a:prstGeom prst="round1Rect">
            <a:avLst/>
          </a:prstGeom>
          <a:solidFill>
            <a:schemeClr val="bg1"/>
          </a:solidFill>
          <a:ln>
            <a:noFill/>
          </a:ln>
          <a:effectLst/>
        </p:spPr>
        <p:txBody>
          <a:bodyPr wrap="none" anchor="t"/>
          <a:lstStyle/>
          <a:p>
            <a:pPr marL="143979" lvl="2" algn="l" defTabSz="1507846" rtl="0">
              <a:spcBef>
                <a:spcPts val="989"/>
              </a:spcBef>
              <a:defRPr/>
            </a:pPr>
            <a:r>
              <a:rPr lang="de-DE" sz="1979" kern="1200" dirty="0">
                <a:solidFill>
                  <a:schemeClr val="tx1"/>
                </a:solidFill>
                <a:latin typeface="Arial" panose="020B0604020202020204" pitchFamily="34" charset="0"/>
                <a:ea typeface="+mn-ea"/>
                <a:cs typeface="Arial" panose="020B0604020202020204" pitchFamily="34" charset="0"/>
              </a:rPr>
              <a:t>der unter </a:t>
            </a:r>
            <a:r>
              <a:rPr lang="de-DE" sz="1979" b="1" kern="1200" dirty="0">
                <a:solidFill>
                  <a:schemeClr val="tx1"/>
                </a:solidFill>
                <a:latin typeface="Arial" panose="020B0604020202020204" pitchFamily="34" charset="0"/>
                <a:ea typeface="+mn-ea"/>
                <a:cs typeface="Arial" panose="020B0604020202020204" pitchFamily="34" charset="0"/>
              </a:rPr>
              <a:t>30-Jährigen</a:t>
            </a:r>
            <a:r>
              <a:rPr lang="de-DE" sz="1979" kern="1200" dirty="0">
                <a:solidFill>
                  <a:schemeClr val="tx1"/>
                </a:solidFill>
                <a:latin typeface="Arial" panose="020B0604020202020204" pitchFamily="34" charset="0"/>
                <a:ea typeface="+mn-ea"/>
                <a:cs typeface="Arial" panose="020B0604020202020204" pitchFamily="34" charset="0"/>
              </a:rPr>
              <a:t> haben die</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betriebliche Altersversorgung als einen</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von drei der </a:t>
            </a:r>
            <a:r>
              <a:rPr lang="de-DE" sz="1979" b="1" kern="1200" dirty="0">
                <a:solidFill>
                  <a:schemeClr val="tx1"/>
                </a:solidFill>
                <a:latin typeface="Arial" panose="020B0604020202020204" pitchFamily="34" charset="0"/>
                <a:ea typeface="+mn-ea"/>
                <a:cs typeface="Arial" panose="020B0604020202020204" pitchFamily="34" charset="0"/>
              </a:rPr>
              <a:t>wichtigsten Faktoren </a:t>
            </a:r>
            <a:r>
              <a:rPr lang="de-DE" sz="1979" kern="1200" dirty="0">
                <a:solidFill>
                  <a:schemeClr val="tx1"/>
                </a:solidFill>
                <a:latin typeface="Arial" panose="020B0604020202020204" pitchFamily="34" charset="0"/>
                <a:ea typeface="+mn-ea"/>
                <a:cs typeface="Arial" panose="020B0604020202020204" pitchFamily="34" charset="0"/>
              </a:rPr>
              <a:t>bei </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einem neuen Arbeitgeber/Job</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ausgewählt.</a:t>
            </a:r>
            <a:r>
              <a:rPr lang="de-DE" sz="1979" kern="1200" baseline="30000" dirty="0">
                <a:solidFill>
                  <a:schemeClr val="tx1"/>
                </a:solidFill>
                <a:latin typeface="Arial" panose="020B0604020202020204" pitchFamily="34" charset="0"/>
                <a:ea typeface="+mn-ea"/>
                <a:cs typeface="Arial" panose="020B0604020202020204" pitchFamily="34" charset="0"/>
              </a:rPr>
              <a:t>3</a:t>
            </a:r>
            <a:endParaRPr lang="de-DE" sz="1979" kern="1200" dirty="0">
              <a:solidFill>
                <a:schemeClr val="tx1"/>
              </a:solidFill>
              <a:latin typeface="Arial" panose="020B0604020202020204" pitchFamily="34" charset="0"/>
              <a:ea typeface="+mn-ea"/>
              <a:cs typeface="Arial" panose="020B0604020202020204" pitchFamily="34" charset="0"/>
            </a:endParaRPr>
          </a:p>
        </p:txBody>
      </p:sp>
      <p:sp>
        <p:nvSpPr>
          <p:cNvPr id="20" name="Rectangle 4">
            <a:extLst>
              <a:ext uri="{FF2B5EF4-FFF2-40B4-BE49-F238E27FC236}">
                <a16:creationId xmlns:a16="http://schemas.microsoft.com/office/drawing/2014/main" xmlns="" id="{97156109-EC90-4388-8601-6FB9DDB0042B}"/>
              </a:ext>
            </a:extLst>
          </p:cNvPr>
          <p:cNvSpPr>
            <a:spLocks noChangeArrowheads="1"/>
          </p:cNvSpPr>
          <p:nvPr/>
        </p:nvSpPr>
        <p:spPr bwMode="gray">
          <a:xfrm>
            <a:off x="3815130" y="7712074"/>
            <a:ext cx="4506435" cy="2217175"/>
          </a:xfrm>
          <a:prstGeom prst="round1Rect">
            <a:avLst/>
          </a:prstGeom>
          <a:noFill/>
          <a:ln>
            <a:noFill/>
          </a:ln>
          <a:effectLst/>
        </p:spPr>
        <p:txBody>
          <a:bodyPr wrap="none" anchor="t"/>
          <a:lstStyle/>
          <a:p>
            <a:pPr marL="143979" lvl="2" algn="l" defTabSz="1507846" rtl="0">
              <a:spcBef>
                <a:spcPts val="989"/>
              </a:spcBef>
              <a:defRPr/>
            </a:pPr>
            <a:r>
              <a:rPr lang="de-DE" sz="1979" kern="1200" dirty="0">
                <a:solidFill>
                  <a:schemeClr val="tx1"/>
                </a:solidFill>
                <a:latin typeface="Arial" panose="020B0604020202020204" pitchFamily="34" charset="0"/>
                <a:ea typeface="+mn-ea"/>
                <a:cs typeface="Arial" panose="020B0604020202020204" pitchFamily="34" charset="0"/>
              </a:rPr>
              <a:t>Für </a:t>
            </a:r>
            <a:r>
              <a:rPr lang="de-DE" sz="1979" b="1" kern="1200" dirty="0">
                <a:solidFill>
                  <a:schemeClr val="tx1"/>
                </a:solidFill>
                <a:latin typeface="Arial" panose="020B0604020202020204" pitchFamily="34" charset="0"/>
                <a:ea typeface="+mn-ea"/>
                <a:cs typeface="Arial" panose="020B0604020202020204" pitchFamily="34" charset="0"/>
              </a:rPr>
              <a:t>60 % </a:t>
            </a:r>
            <a:r>
              <a:rPr lang="de-DE" sz="1979" kern="1200" dirty="0">
                <a:solidFill>
                  <a:schemeClr val="tx1"/>
                </a:solidFill>
                <a:latin typeface="Arial" panose="020B0604020202020204" pitchFamily="34" charset="0"/>
                <a:ea typeface="+mn-ea"/>
                <a:cs typeface="Arial" panose="020B0604020202020204" pitchFamily="34" charset="0"/>
              </a:rPr>
              <a:t>der Arbeitnehmer sind</a:t>
            </a:r>
            <a:br>
              <a:rPr lang="de-DE" sz="1979" kern="1200" dirty="0">
                <a:solidFill>
                  <a:schemeClr val="tx1"/>
                </a:solidFill>
                <a:latin typeface="Arial" panose="020B0604020202020204" pitchFamily="34" charset="0"/>
                <a:ea typeface="+mn-ea"/>
                <a:cs typeface="Arial" panose="020B0604020202020204" pitchFamily="34" charset="0"/>
              </a:rPr>
            </a:br>
            <a:r>
              <a:rPr lang="de-DE" sz="1979" b="1" kern="1200" dirty="0">
                <a:solidFill>
                  <a:schemeClr val="tx1"/>
                </a:solidFill>
                <a:latin typeface="Arial" panose="020B0604020202020204" pitchFamily="34" charset="0"/>
                <a:ea typeface="+mn-ea"/>
                <a:cs typeface="Arial" panose="020B0604020202020204" pitchFamily="34" charset="0"/>
              </a:rPr>
              <a:t>Gesundheitsprogramme des Arbeit-</a:t>
            </a:r>
            <a:br>
              <a:rPr lang="de-DE" sz="1979" b="1" kern="1200" dirty="0">
                <a:solidFill>
                  <a:schemeClr val="tx1"/>
                </a:solidFill>
                <a:latin typeface="Arial" panose="020B0604020202020204" pitchFamily="34" charset="0"/>
                <a:ea typeface="+mn-ea"/>
                <a:cs typeface="Arial" panose="020B0604020202020204" pitchFamily="34" charset="0"/>
              </a:rPr>
            </a:br>
            <a:r>
              <a:rPr lang="de-DE" sz="1979" b="1" kern="1200" dirty="0" err="1">
                <a:solidFill>
                  <a:schemeClr val="tx1"/>
                </a:solidFill>
                <a:latin typeface="Arial" panose="020B0604020202020204" pitchFamily="34" charset="0"/>
                <a:ea typeface="+mn-ea"/>
                <a:cs typeface="Arial" panose="020B0604020202020204" pitchFamily="34" charset="0"/>
              </a:rPr>
              <a:t>gebers</a:t>
            </a:r>
            <a:r>
              <a:rPr lang="de-DE" sz="1979" kern="1200" dirty="0">
                <a:solidFill>
                  <a:schemeClr val="tx1"/>
                </a:solidFill>
                <a:latin typeface="Arial" panose="020B0604020202020204" pitchFamily="34" charset="0"/>
                <a:ea typeface="+mn-ea"/>
                <a:cs typeface="Arial" panose="020B0604020202020204" pitchFamily="34" charset="0"/>
              </a:rPr>
              <a:t> ein wichtiger Grund im </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Unternehmen zu bleiben. Für </a:t>
            </a:r>
            <a:r>
              <a:rPr lang="de-DE" sz="1979" b="1" kern="1200" dirty="0">
                <a:solidFill>
                  <a:schemeClr val="tx1"/>
                </a:solidFill>
                <a:latin typeface="Arial" panose="020B0604020202020204" pitchFamily="34" charset="0"/>
                <a:ea typeface="+mn-ea"/>
                <a:cs typeface="Arial" panose="020B0604020202020204" pitchFamily="34" charset="0"/>
              </a:rPr>
              <a:t>55 % </a:t>
            </a:r>
            <a:br>
              <a:rPr lang="de-DE" sz="1979" b="1"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war das betriebliche Gesundheits-</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err="1">
                <a:solidFill>
                  <a:schemeClr val="tx1"/>
                </a:solidFill>
                <a:latin typeface="Arial" panose="020B0604020202020204" pitchFamily="34" charset="0"/>
                <a:ea typeface="+mn-ea"/>
                <a:cs typeface="Arial" panose="020B0604020202020204" pitchFamily="34" charset="0"/>
              </a:rPr>
              <a:t>programm</a:t>
            </a:r>
            <a:r>
              <a:rPr lang="de-DE" sz="1979" kern="1200" dirty="0">
                <a:solidFill>
                  <a:schemeClr val="tx1"/>
                </a:solidFill>
                <a:latin typeface="Arial" panose="020B0604020202020204" pitchFamily="34" charset="0"/>
                <a:ea typeface="+mn-ea"/>
                <a:cs typeface="Arial" panose="020B0604020202020204" pitchFamily="34" charset="0"/>
              </a:rPr>
              <a:t> ein Grund dafür, zu ihrem </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aktuellen Arbeitgeber zu wechseln.</a:t>
            </a:r>
            <a:r>
              <a:rPr lang="de-DE" sz="1979" kern="1200" baseline="30000" dirty="0">
                <a:solidFill>
                  <a:schemeClr val="tx1"/>
                </a:solidFill>
                <a:latin typeface="Arial" panose="020B0604020202020204" pitchFamily="34" charset="0"/>
                <a:ea typeface="+mn-ea"/>
                <a:cs typeface="Arial" panose="020B0604020202020204" pitchFamily="34" charset="0"/>
              </a:rPr>
              <a:t>4</a:t>
            </a:r>
            <a:endParaRPr lang="de-DE" sz="1319" kern="1200" dirty="0">
              <a:solidFill>
                <a:schemeClr val="tx1"/>
              </a:solidFill>
              <a:latin typeface="Arial" panose="020B0604020202020204" pitchFamily="34" charset="0"/>
              <a:ea typeface="+mn-ea"/>
              <a:cs typeface="Arial" panose="020B0604020202020204" pitchFamily="34" charset="0"/>
            </a:endParaRPr>
          </a:p>
        </p:txBody>
      </p:sp>
      <p:sp>
        <p:nvSpPr>
          <p:cNvPr id="21" name="Rectangle 4">
            <a:extLst>
              <a:ext uri="{FF2B5EF4-FFF2-40B4-BE49-F238E27FC236}">
                <a16:creationId xmlns:a16="http://schemas.microsoft.com/office/drawing/2014/main" xmlns="" id="{3FA24754-F713-446E-BF33-F3D400AE2B32}"/>
              </a:ext>
            </a:extLst>
          </p:cNvPr>
          <p:cNvSpPr>
            <a:spLocks noChangeArrowheads="1"/>
          </p:cNvSpPr>
          <p:nvPr/>
        </p:nvSpPr>
        <p:spPr bwMode="gray">
          <a:xfrm>
            <a:off x="8916809" y="7638468"/>
            <a:ext cx="4506435" cy="2217175"/>
          </a:xfrm>
          <a:prstGeom prst="round1Rect">
            <a:avLst/>
          </a:prstGeom>
          <a:noFill/>
          <a:ln>
            <a:noFill/>
          </a:ln>
          <a:effectLst/>
        </p:spPr>
        <p:txBody>
          <a:bodyPr wrap="none" anchor="t"/>
          <a:lstStyle/>
          <a:p>
            <a:pPr marL="143979" algn="l" defTabSz="1507846" rtl="0">
              <a:buClr>
                <a:srgbClr val="990000"/>
              </a:buClr>
              <a:buSzPct val="70000"/>
              <a:defRPr/>
            </a:pPr>
            <a:r>
              <a:rPr lang="de-DE" altLang="de-DE" sz="1979" kern="1200" dirty="0">
                <a:solidFill>
                  <a:schemeClr val="tx1"/>
                </a:solidFill>
                <a:latin typeface="Arial" panose="020B0604020202020204" pitchFamily="34" charset="0"/>
                <a:ea typeface="+mn-ea"/>
                <a:cs typeface="Arial" panose="020B0604020202020204" pitchFamily="34" charset="0"/>
              </a:rPr>
              <a:t>Mit </a:t>
            </a:r>
            <a:r>
              <a:rPr lang="de-DE" altLang="de-DE" sz="1979" b="1" kern="1200" dirty="0">
                <a:solidFill>
                  <a:schemeClr val="tx1"/>
                </a:solidFill>
                <a:latin typeface="Arial" panose="020B0604020202020204" pitchFamily="34" charset="0"/>
                <a:ea typeface="+mn-ea"/>
                <a:cs typeface="Arial" panose="020B0604020202020204" pitchFamily="34" charset="0"/>
              </a:rPr>
              <a:t>26 % </a:t>
            </a:r>
            <a:r>
              <a:rPr lang="de-DE" altLang="de-DE" sz="1979" kern="1200" dirty="0">
                <a:solidFill>
                  <a:schemeClr val="tx1"/>
                </a:solidFill>
                <a:latin typeface="Arial" panose="020B0604020202020204" pitchFamily="34" charset="0"/>
                <a:ea typeface="+mn-ea"/>
                <a:cs typeface="Arial" panose="020B0604020202020204" pitchFamily="34" charset="0"/>
              </a:rPr>
              <a:t>ist die betriebliche </a:t>
            </a:r>
            <a:br>
              <a:rPr lang="de-DE" altLang="de-DE" sz="1979" kern="1200" dirty="0">
                <a:solidFill>
                  <a:schemeClr val="tx1"/>
                </a:solidFill>
                <a:latin typeface="Arial" panose="020B0604020202020204" pitchFamily="34" charset="0"/>
                <a:ea typeface="+mn-ea"/>
                <a:cs typeface="Arial" panose="020B0604020202020204" pitchFamily="34" charset="0"/>
              </a:rPr>
            </a:br>
            <a:r>
              <a:rPr lang="de-DE" altLang="de-DE" sz="1979" kern="1200" dirty="0">
                <a:solidFill>
                  <a:schemeClr val="tx1"/>
                </a:solidFill>
                <a:latin typeface="Arial" panose="020B0604020202020204" pitchFamily="34" charset="0"/>
                <a:ea typeface="+mn-ea"/>
                <a:cs typeface="Arial" panose="020B0604020202020204" pitchFamily="34" charset="0"/>
              </a:rPr>
              <a:t>Gesundheitsvorsorge bei </a:t>
            </a:r>
            <a:br>
              <a:rPr lang="de-DE" altLang="de-DE" sz="1979" kern="1200" dirty="0">
                <a:solidFill>
                  <a:schemeClr val="tx1"/>
                </a:solidFill>
                <a:latin typeface="Arial" panose="020B0604020202020204" pitchFamily="34" charset="0"/>
                <a:ea typeface="+mn-ea"/>
                <a:cs typeface="Arial" panose="020B0604020202020204" pitchFamily="34" charset="0"/>
              </a:rPr>
            </a:br>
            <a:r>
              <a:rPr lang="de-DE" altLang="de-DE" sz="1979" kern="1200" dirty="0">
                <a:solidFill>
                  <a:schemeClr val="tx1"/>
                </a:solidFill>
                <a:latin typeface="Arial" panose="020B0604020202020204" pitchFamily="34" charset="0"/>
                <a:ea typeface="+mn-ea"/>
                <a:cs typeface="Arial" panose="020B0604020202020204" pitchFamily="34" charset="0"/>
              </a:rPr>
              <a:t>Mitarbeitern unter den Top 3 </a:t>
            </a:r>
            <a:br>
              <a:rPr lang="de-DE" altLang="de-DE" sz="1979" kern="1200" dirty="0">
                <a:solidFill>
                  <a:schemeClr val="tx1"/>
                </a:solidFill>
                <a:latin typeface="Arial" panose="020B0604020202020204" pitchFamily="34" charset="0"/>
                <a:ea typeface="+mn-ea"/>
                <a:cs typeface="Arial" panose="020B0604020202020204" pitchFamily="34" charset="0"/>
              </a:rPr>
            </a:br>
            <a:r>
              <a:rPr lang="de-DE" altLang="de-DE" sz="1979" kern="1200" dirty="0">
                <a:solidFill>
                  <a:schemeClr val="tx1"/>
                </a:solidFill>
                <a:latin typeface="Arial" panose="020B0604020202020204" pitchFamily="34" charset="0"/>
                <a:ea typeface="+mn-ea"/>
                <a:cs typeface="Arial" panose="020B0604020202020204" pitchFamily="34" charset="0"/>
              </a:rPr>
              <a:t>der </a:t>
            </a:r>
            <a:r>
              <a:rPr lang="de-DE" altLang="de-DE" sz="1979" b="1" kern="1200" dirty="0">
                <a:solidFill>
                  <a:schemeClr val="tx1"/>
                </a:solidFill>
                <a:latin typeface="Arial" panose="020B0604020202020204" pitchFamily="34" charset="0"/>
                <a:ea typeface="+mn-ea"/>
                <a:cs typeface="Arial" panose="020B0604020202020204" pitchFamily="34" charset="0"/>
              </a:rPr>
              <a:t>wichtigsten konkreten </a:t>
            </a:r>
            <a:br>
              <a:rPr lang="de-DE" altLang="de-DE" sz="1979" b="1" kern="1200" dirty="0">
                <a:solidFill>
                  <a:schemeClr val="tx1"/>
                </a:solidFill>
                <a:latin typeface="Arial" panose="020B0604020202020204" pitchFamily="34" charset="0"/>
                <a:ea typeface="+mn-ea"/>
                <a:cs typeface="Arial" panose="020B0604020202020204" pitchFamily="34" charset="0"/>
              </a:rPr>
            </a:br>
            <a:r>
              <a:rPr lang="de-DE" altLang="de-DE" sz="1979" b="1" kern="1200" dirty="0">
                <a:solidFill>
                  <a:schemeClr val="tx1"/>
                </a:solidFill>
                <a:latin typeface="Arial" panose="020B0604020202020204" pitchFamily="34" charset="0"/>
                <a:ea typeface="+mn-ea"/>
                <a:cs typeface="Arial" panose="020B0604020202020204" pitchFamily="34" charset="0"/>
              </a:rPr>
              <a:t>Mitarbeitervorteilen </a:t>
            </a:r>
            <a:r>
              <a:rPr lang="de-DE" altLang="de-DE" sz="1979" kern="1200" dirty="0">
                <a:solidFill>
                  <a:schemeClr val="tx1"/>
                </a:solidFill>
                <a:latin typeface="Arial" panose="020B0604020202020204" pitchFamily="34" charset="0"/>
                <a:ea typeface="+mn-ea"/>
                <a:cs typeface="Arial" panose="020B0604020202020204" pitchFamily="34" charset="0"/>
              </a:rPr>
              <a:t>oder </a:t>
            </a:r>
            <a:br>
              <a:rPr lang="de-DE" altLang="de-DE" sz="1979" kern="1200" dirty="0">
                <a:solidFill>
                  <a:schemeClr val="tx1"/>
                </a:solidFill>
                <a:latin typeface="Arial" panose="020B0604020202020204" pitchFamily="34" charset="0"/>
                <a:ea typeface="+mn-ea"/>
                <a:cs typeface="Arial" panose="020B0604020202020204" pitchFamily="34" charset="0"/>
              </a:rPr>
            </a:br>
            <a:r>
              <a:rPr lang="de-DE" altLang="de-DE" sz="1979" kern="1200" dirty="0">
                <a:solidFill>
                  <a:schemeClr val="tx1"/>
                </a:solidFill>
                <a:latin typeface="Arial" panose="020B0604020202020204" pitchFamily="34" charset="0"/>
                <a:ea typeface="+mn-ea"/>
                <a:cs typeface="Arial" panose="020B0604020202020204" pitchFamily="34" charset="0"/>
              </a:rPr>
              <a:t>Sozialleistungen.</a:t>
            </a:r>
            <a:r>
              <a:rPr lang="de-DE" altLang="de-DE" sz="1979" kern="1200" baseline="30000" dirty="0">
                <a:solidFill>
                  <a:schemeClr val="tx1"/>
                </a:solidFill>
                <a:latin typeface="Arial" panose="020B0604020202020204" pitchFamily="34" charset="0"/>
                <a:ea typeface="+mn-ea"/>
                <a:cs typeface="Arial" panose="020B0604020202020204" pitchFamily="34" charset="0"/>
              </a:rPr>
              <a:t>5</a:t>
            </a:r>
            <a:endParaRPr lang="de-DE" altLang="de-DE" sz="1979" kern="1200" dirty="0">
              <a:solidFill>
                <a:schemeClr val="tx1"/>
              </a:solidFill>
              <a:latin typeface="Arial" panose="020B0604020202020204" pitchFamily="34" charset="0"/>
              <a:ea typeface="+mn-ea"/>
              <a:cs typeface="Arial" panose="020B0604020202020204" pitchFamily="34" charset="0"/>
            </a:endParaRPr>
          </a:p>
        </p:txBody>
      </p:sp>
      <p:sp>
        <p:nvSpPr>
          <p:cNvPr id="22" name="Rectangle 4">
            <a:extLst>
              <a:ext uri="{FF2B5EF4-FFF2-40B4-BE49-F238E27FC236}">
                <a16:creationId xmlns:a16="http://schemas.microsoft.com/office/drawing/2014/main" xmlns="" id="{C9A44DD3-2733-4B0C-8F2D-F3FA11765B25}"/>
              </a:ext>
            </a:extLst>
          </p:cNvPr>
          <p:cNvSpPr>
            <a:spLocks noChangeArrowheads="1"/>
          </p:cNvSpPr>
          <p:nvPr/>
        </p:nvSpPr>
        <p:spPr bwMode="gray">
          <a:xfrm>
            <a:off x="13430892" y="7712074"/>
            <a:ext cx="4506435" cy="2217175"/>
          </a:xfrm>
          <a:prstGeom prst="round1Rect">
            <a:avLst/>
          </a:prstGeom>
          <a:noFill/>
          <a:ln>
            <a:noFill/>
          </a:ln>
          <a:effectLst/>
        </p:spPr>
        <p:txBody>
          <a:bodyPr wrap="none" anchor="t"/>
          <a:lstStyle/>
          <a:p>
            <a:pPr marL="143979" lvl="2" algn="l" defTabSz="1507846" rtl="0">
              <a:spcBef>
                <a:spcPts val="989"/>
              </a:spcBef>
              <a:defRPr/>
            </a:pPr>
            <a:r>
              <a:rPr lang="de-DE" sz="1979" kern="1200" dirty="0">
                <a:solidFill>
                  <a:schemeClr val="tx1"/>
                </a:solidFill>
                <a:latin typeface="Arial" panose="020B0604020202020204" pitchFamily="34" charset="0"/>
                <a:ea typeface="+mn-ea"/>
                <a:cs typeface="Arial" panose="020B0604020202020204" pitchFamily="34" charset="0"/>
              </a:rPr>
              <a:t>Neben der bAV wünschen sich</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Mitarbeitende, dass Arbeitgeber </a:t>
            </a:r>
            <a:br>
              <a:rPr lang="de-DE" sz="1979"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sie in den Bereichen </a:t>
            </a:r>
            <a:r>
              <a:rPr lang="de-DE" sz="1979" b="1" kern="1200" dirty="0">
                <a:solidFill>
                  <a:schemeClr val="tx1"/>
                </a:solidFill>
                <a:latin typeface="Arial" panose="020B0604020202020204" pitchFamily="34" charset="0"/>
                <a:ea typeface="+mn-ea"/>
                <a:cs typeface="Arial" panose="020B0604020202020204" pitchFamily="34" charset="0"/>
              </a:rPr>
              <a:t>emotionale </a:t>
            </a:r>
            <a:br>
              <a:rPr lang="de-DE" sz="1979" b="1" kern="1200" dirty="0">
                <a:solidFill>
                  <a:schemeClr val="tx1"/>
                </a:solidFill>
                <a:latin typeface="Arial" panose="020B0604020202020204" pitchFamily="34" charset="0"/>
                <a:ea typeface="+mn-ea"/>
                <a:cs typeface="Arial" panose="020B0604020202020204" pitchFamily="34" charset="0"/>
              </a:rPr>
            </a:br>
            <a:r>
              <a:rPr lang="de-DE" sz="1979" kern="1200" dirty="0">
                <a:solidFill>
                  <a:schemeClr val="tx1"/>
                </a:solidFill>
                <a:latin typeface="Arial" panose="020B0604020202020204" pitchFamily="34" charset="0"/>
                <a:ea typeface="+mn-ea"/>
                <a:cs typeface="Arial" panose="020B0604020202020204" pitchFamily="34" charset="0"/>
              </a:rPr>
              <a:t>(27 %) und </a:t>
            </a:r>
            <a:r>
              <a:rPr lang="de-DE" sz="1979" b="1" kern="1200" dirty="0">
                <a:solidFill>
                  <a:schemeClr val="tx1"/>
                </a:solidFill>
                <a:latin typeface="Arial" panose="020B0604020202020204" pitchFamily="34" charset="0"/>
                <a:ea typeface="+mn-ea"/>
                <a:cs typeface="Arial" panose="020B0604020202020204" pitchFamily="34" charset="0"/>
              </a:rPr>
              <a:t>körperliche </a:t>
            </a:r>
            <a:r>
              <a:rPr lang="de-DE" sz="1979" kern="1200" dirty="0">
                <a:solidFill>
                  <a:schemeClr val="tx1"/>
                </a:solidFill>
                <a:latin typeface="Arial" panose="020B0604020202020204" pitchFamily="34" charset="0"/>
                <a:ea typeface="+mn-ea"/>
                <a:cs typeface="Arial" panose="020B0604020202020204" pitchFamily="34" charset="0"/>
              </a:rPr>
              <a:t>(24%) </a:t>
            </a:r>
            <a:r>
              <a:rPr lang="de-DE" sz="1979" b="1" kern="1200" dirty="0">
                <a:solidFill>
                  <a:schemeClr val="tx1"/>
                </a:solidFill>
                <a:latin typeface="Arial" panose="020B0604020202020204" pitchFamily="34" charset="0"/>
                <a:ea typeface="+mn-ea"/>
                <a:cs typeface="Arial" panose="020B0604020202020204" pitchFamily="34" charset="0"/>
              </a:rPr>
              <a:t/>
            </a:r>
            <a:br>
              <a:rPr lang="de-DE" sz="1979" b="1" kern="1200" dirty="0">
                <a:solidFill>
                  <a:schemeClr val="tx1"/>
                </a:solidFill>
                <a:latin typeface="Arial" panose="020B0604020202020204" pitchFamily="34" charset="0"/>
                <a:ea typeface="+mn-ea"/>
                <a:cs typeface="Arial" panose="020B0604020202020204" pitchFamily="34" charset="0"/>
              </a:rPr>
            </a:br>
            <a:r>
              <a:rPr lang="de-DE" sz="1979" b="1" kern="1200" dirty="0">
                <a:solidFill>
                  <a:schemeClr val="tx1"/>
                </a:solidFill>
                <a:latin typeface="Arial" panose="020B0604020202020204" pitchFamily="34" charset="0"/>
                <a:ea typeface="+mn-ea"/>
                <a:cs typeface="Arial" panose="020B0604020202020204" pitchFamily="34" charset="0"/>
              </a:rPr>
              <a:t>Gesundheit </a:t>
            </a:r>
            <a:r>
              <a:rPr lang="de-DE" sz="1979" kern="1200" dirty="0">
                <a:solidFill>
                  <a:schemeClr val="tx1"/>
                </a:solidFill>
                <a:latin typeface="Arial" panose="020B0604020202020204" pitchFamily="34" charset="0"/>
                <a:ea typeface="+mn-ea"/>
                <a:cs typeface="Arial" panose="020B0604020202020204" pitchFamily="34" charset="0"/>
              </a:rPr>
              <a:t>unterstützen.</a:t>
            </a:r>
            <a:r>
              <a:rPr lang="de-DE" sz="1979" kern="1200" baseline="30000" dirty="0">
                <a:solidFill>
                  <a:schemeClr val="tx1"/>
                </a:solidFill>
                <a:latin typeface="Arial" panose="020B0604020202020204" pitchFamily="34" charset="0"/>
                <a:ea typeface="+mn-ea"/>
                <a:cs typeface="Arial" panose="020B0604020202020204" pitchFamily="34" charset="0"/>
              </a:rPr>
              <a:t>6</a:t>
            </a:r>
            <a:endParaRPr lang="de-DE" sz="1319" kern="1200" dirty="0">
              <a:solidFill>
                <a:schemeClr val="tx1"/>
              </a:solidFill>
              <a:latin typeface="Arial" panose="020B0604020202020204" pitchFamily="34" charset="0"/>
              <a:ea typeface="+mn-ea"/>
              <a:cs typeface="Arial" panose="020B0604020202020204" pitchFamily="34" charset="0"/>
            </a:endParaRPr>
          </a:p>
        </p:txBody>
      </p:sp>
      <p:sp>
        <p:nvSpPr>
          <p:cNvPr id="5" name="Textfeld 4">
            <a:extLst>
              <a:ext uri="{FF2B5EF4-FFF2-40B4-BE49-F238E27FC236}">
                <a16:creationId xmlns:a16="http://schemas.microsoft.com/office/drawing/2014/main" xmlns="" id="{EC663C8A-3D9D-4E34-91B1-5B35AA7217E7}"/>
              </a:ext>
            </a:extLst>
          </p:cNvPr>
          <p:cNvSpPr txBox="1"/>
          <p:nvPr/>
        </p:nvSpPr>
        <p:spPr>
          <a:xfrm>
            <a:off x="984250" y="7716063"/>
            <a:ext cx="990600" cy="338482"/>
          </a:xfrm>
          <a:prstGeom prst="rect">
            <a:avLst/>
          </a:prstGeom>
          <a:noFill/>
        </p:spPr>
        <p:txBody>
          <a:bodyPr wrap="none" lIns="0" tIns="0" rIns="0" bIns="0" rtlCol="0">
            <a:noAutofit/>
          </a:bodyPr>
          <a:lstStyle/>
          <a:p>
            <a:pPr algn="l" defTabSz="1507846" rtl="0">
              <a:lnSpc>
                <a:spcPct val="90000"/>
              </a:lnSpc>
              <a:spcBef>
                <a:spcPts val="1649"/>
              </a:spcBef>
            </a:pPr>
            <a:r>
              <a:rPr lang="de-DE" sz="3200" b="1" kern="1200" dirty="0" err="1">
                <a:solidFill>
                  <a:schemeClr val="tx1"/>
                </a:solidFill>
                <a:latin typeface="Arial" panose="020B0604020202020204" pitchFamily="34" charset="0"/>
                <a:ea typeface="+mn-ea"/>
                <a:cs typeface="Arial" panose="020B0604020202020204" pitchFamily="34" charset="0"/>
              </a:rPr>
              <a:t>bKV</a:t>
            </a:r>
            <a:endParaRPr lang="de-DE" sz="3200" b="1" kern="1200" dirty="0">
              <a:solidFill>
                <a:schemeClr val="tx1"/>
              </a:solidFill>
              <a:latin typeface="Arial" panose="020B0604020202020204" pitchFamily="34" charset="0"/>
              <a:ea typeface="+mn-ea"/>
              <a:cs typeface="Arial" panose="020B0604020202020204" pitchFamily="34" charset="0"/>
            </a:endParaRPr>
          </a:p>
        </p:txBody>
      </p:sp>
      <p:sp>
        <p:nvSpPr>
          <p:cNvPr id="13" name="Textfeld 12">
            <a:extLst>
              <a:ext uri="{FF2B5EF4-FFF2-40B4-BE49-F238E27FC236}">
                <a16:creationId xmlns:a16="http://schemas.microsoft.com/office/drawing/2014/main" xmlns="" id="{EF816F45-6754-4A05-AAEF-265D63DF99DF}"/>
              </a:ext>
            </a:extLst>
          </p:cNvPr>
          <p:cNvSpPr txBox="1"/>
          <p:nvPr/>
        </p:nvSpPr>
        <p:spPr>
          <a:xfrm>
            <a:off x="984250" y="4152997"/>
            <a:ext cx="990600" cy="338482"/>
          </a:xfrm>
          <a:prstGeom prst="rect">
            <a:avLst/>
          </a:prstGeom>
          <a:noFill/>
        </p:spPr>
        <p:txBody>
          <a:bodyPr wrap="none" lIns="0" tIns="0" rIns="0" bIns="0" rtlCol="0">
            <a:noAutofit/>
          </a:bodyPr>
          <a:lstStyle/>
          <a:p>
            <a:pPr algn="l" defTabSz="1507846" rtl="0">
              <a:lnSpc>
                <a:spcPct val="90000"/>
              </a:lnSpc>
              <a:spcBef>
                <a:spcPts val="1649"/>
              </a:spcBef>
            </a:pPr>
            <a:r>
              <a:rPr lang="de-DE" sz="3200" b="1" kern="1200" dirty="0" err="1">
                <a:solidFill>
                  <a:schemeClr val="tx1"/>
                </a:solidFill>
                <a:latin typeface="Arial" panose="020B0604020202020204" pitchFamily="34" charset="0"/>
                <a:ea typeface="+mn-ea"/>
                <a:cs typeface="Arial" panose="020B0604020202020204" pitchFamily="34" charset="0"/>
              </a:rPr>
              <a:t>bAV</a:t>
            </a:r>
            <a:endParaRPr lang="de-DE" sz="3200" b="1" kern="1200" dirty="0">
              <a:solidFill>
                <a:schemeClr val="tx1"/>
              </a:solidFill>
              <a:latin typeface="Arial" panose="020B0604020202020204" pitchFamily="34" charset="0"/>
              <a:ea typeface="+mn-ea"/>
              <a:cs typeface="Arial" panose="020B0604020202020204" pitchFamily="34" charset="0"/>
            </a:endParaRPr>
          </a:p>
        </p:txBody>
      </p:sp>
      <p:cxnSp>
        <p:nvCxnSpPr>
          <p:cNvPr id="11" name="Gerader Verbinder 10">
            <a:extLst>
              <a:ext uri="{FF2B5EF4-FFF2-40B4-BE49-F238E27FC236}">
                <a16:creationId xmlns:a16="http://schemas.microsoft.com/office/drawing/2014/main" xmlns="" id="{06CB6CE9-ECBF-888C-F0CB-0E7FACA92C61}"/>
              </a:ext>
            </a:extLst>
          </p:cNvPr>
          <p:cNvCxnSpPr>
            <a:cxnSpLocks/>
          </p:cNvCxnSpPr>
          <p:nvPr/>
        </p:nvCxnSpPr>
        <p:spPr>
          <a:xfrm>
            <a:off x="2889250" y="6111875"/>
            <a:ext cx="16560000" cy="0"/>
          </a:xfrm>
          <a:prstGeom prst="line">
            <a:avLst/>
          </a:prstGeom>
          <a:ln w="25400">
            <a:solidFill>
              <a:schemeClr val="bg1">
                <a:lumMod val="95000"/>
              </a:schemeClr>
            </a:solidFill>
          </a:ln>
        </p:spPr>
        <p:style>
          <a:lnRef idx="1">
            <a:schemeClr val="dk1"/>
          </a:lnRef>
          <a:fillRef idx="0">
            <a:schemeClr val="dk1"/>
          </a:fillRef>
          <a:effectRef idx="0">
            <a:schemeClr val="dk1"/>
          </a:effectRef>
          <a:fontRef idx="minor">
            <a:schemeClr val="tx1"/>
          </a:fontRef>
        </p:style>
      </p:cxnSp>
      <p:graphicFrame>
        <p:nvGraphicFramePr>
          <p:cNvPr id="6" name="Tabelle 6">
            <a:extLst>
              <a:ext uri="{FF2B5EF4-FFF2-40B4-BE49-F238E27FC236}">
                <a16:creationId xmlns:a16="http://schemas.microsoft.com/office/drawing/2014/main" xmlns="" id="{C69DEB9F-689C-7D28-8C9A-0B6A4A99D1EC}"/>
              </a:ext>
            </a:extLst>
          </p:cNvPr>
          <p:cNvGraphicFramePr>
            <a:graphicFrameLocks noGrp="1"/>
          </p:cNvGraphicFramePr>
          <p:nvPr>
            <p:extLst>
              <p:ext uri="{D42A27DB-BD31-4B8C-83A1-F6EECF244321}">
                <p14:modId xmlns:p14="http://schemas.microsoft.com/office/powerpoint/2010/main" val="526158907"/>
              </p:ext>
            </p:extLst>
          </p:nvPr>
        </p:nvGraphicFramePr>
        <p:xfrm>
          <a:off x="3117850" y="10384144"/>
          <a:ext cx="15468600" cy="548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xmlns="" val="1818855064"/>
                    </a:ext>
                  </a:extLst>
                </a:gridCol>
                <a:gridCol w="2971800">
                  <a:extLst>
                    <a:ext uri="{9D8B030D-6E8A-4147-A177-3AD203B41FA5}">
                      <a16:colId xmlns:a16="http://schemas.microsoft.com/office/drawing/2014/main" xmlns="" val="1415678951"/>
                    </a:ext>
                  </a:extLst>
                </a:gridCol>
                <a:gridCol w="3108957">
                  <a:extLst>
                    <a:ext uri="{9D8B030D-6E8A-4147-A177-3AD203B41FA5}">
                      <a16:colId xmlns:a16="http://schemas.microsoft.com/office/drawing/2014/main" xmlns="" val="2338417985"/>
                    </a:ext>
                  </a:extLst>
                </a:gridCol>
                <a:gridCol w="2442345">
                  <a:extLst>
                    <a:ext uri="{9D8B030D-6E8A-4147-A177-3AD203B41FA5}">
                      <a16:colId xmlns:a16="http://schemas.microsoft.com/office/drawing/2014/main" xmlns="" val="1470466905"/>
                    </a:ext>
                  </a:extLst>
                </a:gridCol>
                <a:gridCol w="2048419">
                  <a:extLst>
                    <a:ext uri="{9D8B030D-6E8A-4147-A177-3AD203B41FA5}">
                      <a16:colId xmlns:a16="http://schemas.microsoft.com/office/drawing/2014/main" xmlns="" val="3521951571"/>
                    </a:ext>
                  </a:extLst>
                </a:gridCol>
                <a:gridCol w="2153879">
                  <a:extLst>
                    <a:ext uri="{9D8B030D-6E8A-4147-A177-3AD203B41FA5}">
                      <a16:colId xmlns:a16="http://schemas.microsoft.com/office/drawing/2014/main" xmlns="" val="3471632912"/>
                    </a:ext>
                  </a:extLst>
                </a:gridCol>
              </a:tblGrid>
              <a:tr h="481404">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1.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xmlns="" val="tx"/>
                              </a:ext>
                            </a:extLst>
                          </a:hlinkClick>
                        </a:rPr>
                        <a:t>StepStone, Job-Studie (2020)</a:t>
                      </a:r>
                      <a:r>
                        <a:rPr lang="de-DE" sz="1000" kern="1200" dirty="0">
                          <a:solidFill>
                            <a:schemeClr val="bg1">
                              <a:lumMod val="50000"/>
                            </a:schemeClr>
                          </a:solidFill>
                          <a:latin typeface="Arial" panose="020B0604020202020204" pitchFamily="34" charset="0"/>
                          <a:ea typeface="+mn-ea"/>
                          <a:cs typeface="Arial" panose="020B0604020202020204" pitchFamily="34" charset="0"/>
                        </a:rPr>
                        <a:t> </a:t>
                      </a:r>
                      <a:br>
                        <a:rPr lang="de-DE"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2.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Deloitte, Studie zur betrieblichen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
                      </a:r>
                      <a:b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b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Altersversorgung (2021)</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t/>
                      </a:r>
                      <a:b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xmlns="" val="tx"/>
                              </a:ext>
                            </a:extLst>
                          </a:hlinkClick>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27.09.2022)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bg1">
                              <a:lumMod val="50000"/>
                            </a:schemeClr>
                          </a:solidFill>
                          <a:latin typeface="Arial" panose="020B0604020202020204" pitchFamily="34" charset="0"/>
                          <a:ea typeface="+mn-ea"/>
                          <a:cs typeface="Arial" panose="020B0604020202020204" pitchFamily="34" charset="0"/>
                        </a:rPr>
                        <a:t>3.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xmlns="" val="tx"/>
                              </a:ext>
                            </a:extLst>
                          </a:hlinkClick>
                        </a:rPr>
                        <a:t>StepStone, Job-Studie (2020)</a:t>
                      </a:r>
                      <a:endParaRPr lang="de-DE" sz="1000" kern="1200" dirty="0">
                        <a:solidFill>
                          <a:schemeClr val="bg1">
                            <a:lumMod val="50000"/>
                          </a:schemeClr>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4. Quelle: </a:t>
                      </a:r>
                      <a:r>
                        <a:rPr lang="en-US" sz="1000" kern="1200" dirty="0" err="1">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expertenReport</a:t>
                      </a:r>
                      <a:r>
                        <a:rPr lang="en-US" sz="1000" kern="1200" dirty="0">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 (2022)</a:t>
                      </a:r>
                      <a:r>
                        <a:rPr lang="en-US" sz="1000" kern="1200" dirty="0">
                          <a:solidFill>
                            <a:schemeClr val="bg1">
                              <a:lumMod val="50000"/>
                            </a:schemeClr>
                          </a:solidFill>
                          <a:latin typeface="Arial" panose="020B0604020202020204" pitchFamily="34" charset="0"/>
                          <a:ea typeface="+mn-ea"/>
                          <a:cs typeface="Arial" panose="020B0604020202020204" pitchFamily="34" charset="0"/>
                        </a:rPr>
                        <a:t/>
                      </a:r>
                      <a:br>
                        <a:rPr lang="en-US"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bg1">
                              <a:lumMod val="50000"/>
                            </a:schemeClr>
                          </a:solidFill>
                          <a:latin typeface="Arial" panose="020B0604020202020204" pitchFamily="34" charset="0"/>
                          <a:ea typeface="+mn-ea"/>
                          <a:cs typeface="Arial" panose="020B0604020202020204" pitchFamily="34" charset="0"/>
                        </a:rPr>
                        <a:t>5. Quelle: </a:t>
                      </a:r>
                      <a:r>
                        <a:rPr lang="de-DE" sz="1000" kern="1200" dirty="0">
                          <a:solidFill>
                            <a:schemeClr val="bg1">
                              <a:lumMod val="50000"/>
                            </a:schemeClr>
                          </a:solidFill>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xmlns="" val="tx"/>
                              </a:ext>
                            </a:extLst>
                          </a:hlinkClick>
                        </a:rPr>
                        <a:t>Welt (2021)</a:t>
                      </a:r>
                      <a:r>
                        <a:rPr lang="de-DE" sz="1000" kern="1200" dirty="0">
                          <a:solidFill>
                            <a:schemeClr val="bg1">
                              <a:lumMod val="50000"/>
                            </a:schemeClr>
                          </a:solidFill>
                          <a:latin typeface="Arial" panose="020B0604020202020204" pitchFamily="34" charset="0"/>
                          <a:ea typeface="+mn-ea"/>
                          <a:cs typeface="Arial" panose="020B0604020202020204" pitchFamily="34" charset="0"/>
                        </a:rPr>
                        <a:t/>
                      </a:r>
                      <a:br>
                        <a:rPr lang="de-DE"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p>
                  </a:txBody>
                  <a:tcPr>
                    <a:solidFill>
                      <a:schemeClr val="bg1"/>
                    </a:solidFill>
                  </a:tcPr>
                </a:tc>
                <a:tc>
                  <a:txBody>
                    <a:bodyPr/>
                    <a:lstStyle/>
                    <a:p>
                      <a:pPr algn="l"/>
                      <a:r>
                        <a:rPr lang="de-DE" sz="1000" kern="1200" dirty="0">
                          <a:solidFill>
                            <a:schemeClr val="bg1">
                              <a:lumMod val="50000"/>
                            </a:schemeClr>
                          </a:solidFill>
                          <a:latin typeface="Arial" panose="020B0604020202020204" pitchFamily="34" charset="0"/>
                          <a:ea typeface="+mn-ea"/>
                          <a:cs typeface="Arial" panose="020B0604020202020204" pitchFamily="34" charset="0"/>
                        </a:rPr>
                        <a:t>6. Quelle: </a:t>
                      </a:r>
                      <a:r>
                        <a:rPr lang="en-US" sz="1000" kern="1200" dirty="0" err="1">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expertenReport</a:t>
                      </a:r>
                      <a:r>
                        <a:rPr lang="en-US" sz="1000" kern="1200" dirty="0">
                          <a:solidFill>
                            <a:schemeClr val="bg1">
                              <a:lumMod val="50000"/>
                            </a:schemeClr>
                          </a:solidFill>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xmlns="" val="tx"/>
                              </a:ext>
                            </a:extLst>
                          </a:hlinkClick>
                        </a:rPr>
                        <a:t> (2022)</a:t>
                      </a:r>
                      <a:r>
                        <a:rPr lang="en-US" sz="1000" kern="1200" dirty="0">
                          <a:solidFill>
                            <a:schemeClr val="bg1">
                              <a:lumMod val="50000"/>
                            </a:schemeClr>
                          </a:solidFill>
                          <a:latin typeface="Arial" panose="020B0604020202020204" pitchFamily="34" charset="0"/>
                          <a:ea typeface="+mn-ea"/>
                          <a:cs typeface="Arial" panose="020B0604020202020204" pitchFamily="34" charset="0"/>
                        </a:rPr>
                        <a:t/>
                      </a:r>
                      <a:br>
                        <a:rPr lang="en-US" sz="1000" kern="1200" dirty="0">
                          <a:solidFill>
                            <a:schemeClr val="bg1">
                              <a:lumMod val="50000"/>
                            </a:schemeClr>
                          </a:solidFill>
                          <a:latin typeface="Arial" panose="020B0604020202020204" pitchFamily="34" charset="0"/>
                          <a:ea typeface="+mn-ea"/>
                          <a:cs typeface="Arial" panose="020B0604020202020204" pitchFamily="34" charset="0"/>
                        </a:rPr>
                      </a:br>
                      <a:r>
                        <a:rPr lang="de-DE" sz="1000" kern="1200" dirty="0">
                          <a:solidFill>
                            <a:schemeClr val="bg1">
                              <a:lumMod val="50000"/>
                            </a:schemeClr>
                          </a:solidFill>
                          <a:latin typeface="Arial" panose="020B0604020202020204" pitchFamily="34" charset="0"/>
                          <a:ea typeface="+mn-ea"/>
                          <a:cs typeface="Arial" panose="020B0604020202020204" pitchFamily="34" charset="0"/>
                        </a:rPr>
                        <a:t>(Zugriff: 15.09.2022)</a:t>
                      </a:r>
                      <a:endParaRPr lang="de-DE" sz="1000" dirty="0">
                        <a:solidFill>
                          <a:schemeClr val="bg1">
                            <a:lumMod val="50000"/>
                          </a:schemeClr>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xmlns="" val="3489943253"/>
                  </a:ext>
                </a:extLst>
              </a:tr>
            </a:tbl>
          </a:graphicData>
        </a:graphic>
      </p:graphicFrame>
      <p:sp>
        <p:nvSpPr>
          <p:cNvPr id="9" name="Rectangle 4">
            <a:extLst>
              <a:ext uri="{FF2B5EF4-FFF2-40B4-BE49-F238E27FC236}">
                <a16:creationId xmlns:a16="http://schemas.microsoft.com/office/drawing/2014/main" xmlns="" id="{81CB3FEB-2D43-5CA5-B5E3-9175A9664E00}"/>
              </a:ext>
            </a:extLst>
          </p:cNvPr>
          <p:cNvSpPr>
            <a:spLocks noChangeArrowheads="1"/>
          </p:cNvSpPr>
          <p:nvPr/>
        </p:nvSpPr>
        <p:spPr bwMode="gray">
          <a:xfrm>
            <a:off x="8891315" y="2714336"/>
            <a:ext cx="2274888" cy="1496907"/>
          </a:xfrm>
          <a:prstGeom prst="round1Rect">
            <a:avLst>
              <a:gd name="adj" fmla="val 0"/>
            </a:avLst>
          </a:prstGeom>
          <a:noFill/>
          <a:ln>
            <a:noFill/>
          </a:ln>
          <a:effectLst/>
        </p:spPr>
        <p:txBody>
          <a:bodyPr wrap="none" anchor="t"/>
          <a:lstStyle/>
          <a:p>
            <a:pPr marL="143979" algn="l" defTabSz="1507846" rtl="0">
              <a:buClr>
                <a:srgbClr val="990000"/>
              </a:buClr>
              <a:buSzPct val="70000"/>
              <a:defRPr/>
            </a:pPr>
            <a:r>
              <a:rPr lang="de-DE" altLang="de-DE" sz="9600" b="1" kern="1200" dirty="0">
                <a:solidFill>
                  <a:srgbClr val="004767"/>
                </a:solidFill>
                <a:latin typeface="Arial" panose="020B0604020202020204" pitchFamily="34" charset="0"/>
                <a:ea typeface="+mn-ea"/>
                <a:cs typeface="Arial" panose="020B0604020202020204" pitchFamily="34" charset="0"/>
              </a:rPr>
              <a:t>78</a:t>
            </a:r>
            <a:r>
              <a:rPr lang="de-DE" altLang="de-DE" sz="4000" b="1" kern="1200" dirty="0">
                <a:solidFill>
                  <a:srgbClr val="004767"/>
                </a:solidFill>
                <a:latin typeface="Arial" panose="020B0604020202020204" pitchFamily="34" charset="0"/>
                <a:ea typeface="+mn-ea"/>
                <a:cs typeface="Arial" panose="020B0604020202020204" pitchFamily="34" charset="0"/>
              </a:rPr>
              <a:t>%</a:t>
            </a:r>
            <a:endParaRPr lang="de-DE" sz="4000" kern="1200" dirty="0">
              <a:solidFill>
                <a:srgbClr val="004767"/>
              </a:solidFill>
              <a:latin typeface="Arial" panose="020B0604020202020204" pitchFamily="34" charset="0"/>
              <a:ea typeface="+mn-ea"/>
              <a:cs typeface="Arial" panose="020B0604020202020204" pitchFamily="34" charset="0"/>
            </a:endParaRPr>
          </a:p>
        </p:txBody>
      </p:sp>
      <p:sp>
        <p:nvSpPr>
          <p:cNvPr id="10" name="Rectangle 4">
            <a:extLst>
              <a:ext uri="{FF2B5EF4-FFF2-40B4-BE49-F238E27FC236}">
                <a16:creationId xmlns:a16="http://schemas.microsoft.com/office/drawing/2014/main" xmlns="" id="{F3452980-1BFC-A405-E9AA-4970AB33458C}"/>
              </a:ext>
            </a:extLst>
          </p:cNvPr>
          <p:cNvSpPr>
            <a:spLocks noChangeArrowheads="1"/>
          </p:cNvSpPr>
          <p:nvPr/>
        </p:nvSpPr>
        <p:spPr bwMode="gray">
          <a:xfrm>
            <a:off x="13430892" y="2702086"/>
            <a:ext cx="3631558" cy="1496907"/>
          </a:xfrm>
          <a:prstGeom prst="round1Rect">
            <a:avLst>
              <a:gd name="adj" fmla="val 0"/>
            </a:avLst>
          </a:prstGeom>
          <a:noFill/>
          <a:ln>
            <a:noFill/>
          </a:ln>
          <a:effectLst/>
        </p:spPr>
        <p:txBody>
          <a:bodyPr wrap="none" anchor="t"/>
          <a:lstStyle/>
          <a:p>
            <a:pPr marL="143979" algn="l" defTabSz="1507846" rtl="0">
              <a:buClr>
                <a:srgbClr val="990000"/>
              </a:buClr>
              <a:buSzPct val="70000"/>
              <a:defRPr/>
            </a:pPr>
            <a:r>
              <a:rPr lang="de-DE" altLang="de-DE" sz="9600" b="1" kern="1200" dirty="0">
                <a:solidFill>
                  <a:srgbClr val="004767"/>
                </a:solidFill>
                <a:latin typeface="Arial" panose="020B0604020202020204" pitchFamily="34" charset="0"/>
                <a:ea typeface="+mn-ea"/>
                <a:cs typeface="Arial" panose="020B0604020202020204" pitchFamily="34" charset="0"/>
              </a:rPr>
              <a:t>40,4</a:t>
            </a:r>
            <a:r>
              <a:rPr lang="de-DE" altLang="de-DE" sz="4000" b="1" kern="1200" dirty="0">
                <a:solidFill>
                  <a:srgbClr val="004767"/>
                </a:solidFill>
                <a:latin typeface="Arial" panose="020B0604020202020204" pitchFamily="34" charset="0"/>
                <a:ea typeface="+mn-ea"/>
                <a:cs typeface="Arial" panose="020B0604020202020204" pitchFamily="34" charset="0"/>
              </a:rPr>
              <a:t>%</a:t>
            </a:r>
            <a:endParaRPr lang="de-DE" sz="4000" kern="1200" dirty="0">
              <a:solidFill>
                <a:srgbClr val="004767"/>
              </a:solidFill>
              <a:latin typeface="Arial" panose="020B0604020202020204" pitchFamily="34" charset="0"/>
              <a:ea typeface="+mn-ea"/>
              <a:cs typeface="Arial" panose="020B0604020202020204" pitchFamily="34" charset="0"/>
            </a:endParaRPr>
          </a:p>
        </p:txBody>
      </p:sp>
      <p:sp>
        <p:nvSpPr>
          <p:cNvPr id="12" name="Rectangle 4">
            <a:extLst>
              <a:ext uri="{FF2B5EF4-FFF2-40B4-BE49-F238E27FC236}">
                <a16:creationId xmlns:a16="http://schemas.microsoft.com/office/drawing/2014/main" xmlns="" id="{EEC8F6F6-1357-538C-E206-1E23D8FF3E8E}"/>
              </a:ext>
            </a:extLst>
          </p:cNvPr>
          <p:cNvSpPr>
            <a:spLocks noChangeArrowheads="1"/>
          </p:cNvSpPr>
          <p:nvPr/>
        </p:nvSpPr>
        <p:spPr bwMode="gray">
          <a:xfrm>
            <a:off x="3815130" y="6206331"/>
            <a:ext cx="2274888" cy="1496907"/>
          </a:xfrm>
          <a:prstGeom prst="round1Rect">
            <a:avLst>
              <a:gd name="adj" fmla="val 0"/>
            </a:avLst>
          </a:prstGeom>
          <a:noFill/>
          <a:ln>
            <a:noFill/>
          </a:ln>
          <a:effectLst/>
        </p:spPr>
        <p:txBody>
          <a:bodyPr wrap="none" anchor="t"/>
          <a:lstStyle/>
          <a:p>
            <a:pPr marL="143979" algn="l" defTabSz="1507846" rtl="0">
              <a:buClr>
                <a:srgbClr val="990000"/>
              </a:buClr>
              <a:buSzPct val="70000"/>
              <a:defRPr/>
            </a:pPr>
            <a:r>
              <a:rPr lang="de-DE" altLang="de-DE" sz="9600" b="1" kern="1200" dirty="0">
                <a:solidFill>
                  <a:srgbClr val="BE0D3E"/>
                </a:solidFill>
                <a:latin typeface="Arial" panose="020B0604020202020204" pitchFamily="34" charset="0"/>
                <a:ea typeface="+mn-ea"/>
                <a:cs typeface="Arial" panose="020B0604020202020204" pitchFamily="34" charset="0"/>
              </a:rPr>
              <a:t>60</a:t>
            </a:r>
            <a:r>
              <a:rPr lang="de-DE" altLang="de-DE" sz="4000" b="1" kern="1200" dirty="0">
                <a:solidFill>
                  <a:srgbClr val="BE0D3E"/>
                </a:solidFill>
                <a:latin typeface="Arial" panose="020B0604020202020204" pitchFamily="34" charset="0"/>
                <a:ea typeface="+mn-ea"/>
                <a:cs typeface="Arial" panose="020B0604020202020204" pitchFamily="34" charset="0"/>
              </a:rPr>
              <a:t>%</a:t>
            </a:r>
            <a:endParaRPr lang="de-DE" sz="4000" kern="1200" dirty="0">
              <a:solidFill>
                <a:srgbClr val="BE0D3E"/>
              </a:solidFill>
              <a:latin typeface="Arial" panose="020B0604020202020204" pitchFamily="34" charset="0"/>
              <a:ea typeface="+mn-ea"/>
              <a:cs typeface="Arial" panose="020B0604020202020204" pitchFamily="34" charset="0"/>
            </a:endParaRPr>
          </a:p>
        </p:txBody>
      </p:sp>
      <p:sp>
        <p:nvSpPr>
          <p:cNvPr id="14" name="Rectangle 4">
            <a:extLst>
              <a:ext uri="{FF2B5EF4-FFF2-40B4-BE49-F238E27FC236}">
                <a16:creationId xmlns:a16="http://schemas.microsoft.com/office/drawing/2014/main" xmlns="" id="{20447CC1-B5E8-4FA8-FB22-60D1123F9940}"/>
              </a:ext>
            </a:extLst>
          </p:cNvPr>
          <p:cNvSpPr>
            <a:spLocks noChangeArrowheads="1"/>
          </p:cNvSpPr>
          <p:nvPr/>
        </p:nvSpPr>
        <p:spPr bwMode="gray">
          <a:xfrm>
            <a:off x="8916809" y="6130761"/>
            <a:ext cx="2274888" cy="1496907"/>
          </a:xfrm>
          <a:prstGeom prst="round1Rect">
            <a:avLst>
              <a:gd name="adj" fmla="val 0"/>
            </a:avLst>
          </a:prstGeom>
          <a:noFill/>
          <a:ln>
            <a:noFill/>
          </a:ln>
          <a:effectLst/>
        </p:spPr>
        <p:txBody>
          <a:bodyPr wrap="none" anchor="t"/>
          <a:lstStyle/>
          <a:p>
            <a:pPr marL="143979" algn="l" defTabSz="1507846" rtl="0">
              <a:buClr>
                <a:srgbClr val="990000"/>
              </a:buClr>
              <a:buSzPct val="70000"/>
              <a:defRPr/>
            </a:pPr>
            <a:r>
              <a:rPr lang="de-DE" altLang="de-DE" sz="9600" b="1" kern="1200" dirty="0">
                <a:solidFill>
                  <a:srgbClr val="BE0D3E"/>
                </a:solidFill>
                <a:latin typeface="Arial" panose="020B0604020202020204" pitchFamily="34" charset="0"/>
                <a:ea typeface="+mn-ea"/>
                <a:cs typeface="Arial" panose="020B0604020202020204" pitchFamily="34" charset="0"/>
              </a:rPr>
              <a:t>26</a:t>
            </a:r>
            <a:r>
              <a:rPr lang="de-DE" altLang="de-DE" sz="4000" b="1" kern="1200" dirty="0">
                <a:solidFill>
                  <a:srgbClr val="BE0D3E"/>
                </a:solidFill>
                <a:latin typeface="Arial" panose="020B0604020202020204" pitchFamily="34" charset="0"/>
                <a:ea typeface="+mn-ea"/>
                <a:cs typeface="Arial" panose="020B0604020202020204" pitchFamily="34" charset="0"/>
              </a:rPr>
              <a:t>%</a:t>
            </a:r>
            <a:endParaRPr lang="de-DE" sz="4000" kern="1200" dirty="0">
              <a:solidFill>
                <a:srgbClr val="BE0D3E"/>
              </a:solidFill>
              <a:latin typeface="Arial" panose="020B0604020202020204" pitchFamily="34" charset="0"/>
              <a:ea typeface="+mn-ea"/>
              <a:cs typeface="Arial" panose="020B0604020202020204" pitchFamily="34" charset="0"/>
            </a:endParaRPr>
          </a:p>
        </p:txBody>
      </p:sp>
      <p:pic>
        <p:nvPicPr>
          <p:cNvPr id="4" name="Grafik 3">
            <a:extLst>
              <a:ext uri="{FF2B5EF4-FFF2-40B4-BE49-F238E27FC236}">
                <a16:creationId xmlns:a16="http://schemas.microsoft.com/office/drawing/2014/main" xmlns="" id="{990BE78A-0197-28D0-3E45-C6998A7F8788}"/>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4096637" y="3101902"/>
            <a:ext cx="1083307" cy="927783"/>
          </a:xfrm>
          <a:prstGeom prst="rect">
            <a:avLst/>
          </a:prstGeom>
        </p:spPr>
      </p:pic>
      <p:pic>
        <p:nvPicPr>
          <p:cNvPr id="15" name="Grafik 14">
            <a:extLst>
              <a:ext uri="{FF2B5EF4-FFF2-40B4-BE49-F238E27FC236}">
                <a16:creationId xmlns:a16="http://schemas.microsoft.com/office/drawing/2014/main" xmlns="" id="{3371D121-DCDE-3746-DF6A-3D08DC163F04}"/>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13709650" y="6682205"/>
            <a:ext cx="1219200" cy="911322"/>
          </a:xfrm>
          <a:prstGeom prst="rect">
            <a:avLst/>
          </a:prstGeom>
        </p:spPr>
      </p:pic>
      <p:sp>
        <p:nvSpPr>
          <p:cNvPr id="2" name="Textfeld 1">
            <a:extLst>
              <a:ext uri="{FF2B5EF4-FFF2-40B4-BE49-F238E27FC236}">
                <a16:creationId xmlns:a16="http://schemas.microsoft.com/office/drawing/2014/main" xmlns="" id="{7D5DC1A7-9E54-EE3B-A879-DDF4AD1A8897}"/>
              </a:ext>
            </a:extLst>
          </p:cNvPr>
          <p:cNvSpPr txBox="1"/>
          <p:nvPr/>
        </p:nvSpPr>
        <p:spPr>
          <a:xfrm>
            <a:off x="2" y="925206"/>
            <a:ext cx="20104100" cy="1169551"/>
          </a:xfrm>
          <a:prstGeom prst="rect">
            <a:avLst/>
          </a:prstGeom>
          <a:noFill/>
        </p:spPr>
        <p:txBody>
          <a:bodyPr wrap="square" rtlCol="0">
            <a:spAutoFit/>
          </a:bodyPr>
          <a:lstStyle/>
          <a:p>
            <a:pPr algn="ctr"/>
            <a:r>
              <a:rPr lang="de-DE" sz="4600" dirty="0">
                <a:solidFill>
                  <a:schemeClr val="tx1"/>
                </a:solidFill>
                <a:latin typeface="Arial" panose="020B0604020202020204" pitchFamily="34" charset="0"/>
                <a:cs typeface="Arial" panose="020B0604020202020204" pitchFamily="34" charset="0"/>
              </a:rPr>
              <a:t>Das wünschen sich </a:t>
            </a:r>
            <a:r>
              <a:rPr lang="de-DE" sz="4600" dirty="0">
                <a:solidFill>
                  <a:srgbClr val="BE0D3E"/>
                </a:solidFill>
                <a:latin typeface="Arial" panose="020B0604020202020204" pitchFamily="34" charset="0"/>
                <a:cs typeface="Arial" panose="020B0604020202020204" pitchFamily="34" charset="0"/>
              </a:rPr>
              <a:t>Mitarbeiter</a:t>
            </a:r>
          </a:p>
          <a:p>
            <a:pPr algn="ctr"/>
            <a:r>
              <a:rPr lang="de-DE" sz="2400" dirty="0">
                <a:solidFill>
                  <a:schemeClr val="tx1"/>
                </a:solidFill>
                <a:latin typeface="Arial" panose="020B0604020202020204" pitchFamily="34" charset="0"/>
                <a:cs typeface="Arial" panose="020B0604020202020204" pitchFamily="34" charset="0"/>
              </a:rPr>
              <a:t>Starkes Duo aus bAV und bKV</a:t>
            </a:r>
          </a:p>
        </p:txBody>
      </p:sp>
    </p:spTree>
    <p:extLst>
      <p:ext uri="{BB962C8B-B14F-4D97-AF65-F5344CB8AC3E}">
        <p14:creationId xmlns:p14="http://schemas.microsoft.com/office/powerpoint/2010/main" val="3240756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_1">
            <a:extLst>
              <a:ext uri="{FF2B5EF4-FFF2-40B4-BE49-F238E27FC236}">
                <a16:creationId xmlns:a16="http://schemas.microsoft.com/office/drawing/2014/main" xmlns="" id="{09E71A17-659A-E728-A705-34A289DDF5F3}"/>
              </a:ext>
            </a:extLst>
          </p:cNvPr>
          <p:cNvSpPr txBox="1"/>
          <p:nvPr/>
        </p:nvSpPr>
        <p:spPr bwMode="gray">
          <a:xfrm>
            <a:off x="1332180" y="7346175"/>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PAPIERKRAM</a:t>
            </a:r>
          </a:p>
        </p:txBody>
      </p:sp>
      <p:sp>
        <p:nvSpPr>
          <p:cNvPr id="9" name="Text_2">
            <a:extLst>
              <a:ext uri="{FF2B5EF4-FFF2-40B4-BE49-F238E27FC236}">
                <a16:creationId xmlns:a16="http://schemas.microsoft.com/office/drawing/2014/main" xmlns="" id="{D03F223A-C733-9974-47BF-DC7BEBCC38B7}"/>
              </a:ext>
            </a:extLst>
          </p:cNvPr>
          <p:cNvSpPr txBox="1"/>
          <p:nvPr/>
        </p:nvSpPr>
        <p:spPr bwMode="gray">
          <a:xfrm>
            <a:off x="10614254" y="7346173"/>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DIGITALISIERT</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Freihandform: Form 10">
            <a:extLst>
              <a:ext uri="{FF2B5EF4-FFF2-40B4-BE49-F238E27FC236}">
                <a16:creationId xmlns:a16="http://schemas.microsoft.com/office/drawing/2014/main" xmlns="" id="{AF24B26E-6267-4D2A-75B0-C3B7C4CC5764}"/>
              </a:ext>
            </a:extLst>
          </p:cNvPr>
          <p:cNvSpPr/>
          <p:nvPr/>
        </p:nvSpPr>
        <p:spPr>
          <a:xfrm>
            <a:off x="3175011" y="6805072"/>
            <a:ext cx="4244506" cy="291346"/>
          </a:xfrm>
          <a:custGeom>
            <a:avLst/>
            <a:gdLst>
              <a:gd name="connsiteX0" fmla="*/ 0 w 4244506"/>
              <a:gd name="connsiteY0" fmla="*/ 0 h 291346"/>
              <a:gd name="connsiteX1" fmla="*/ 4244507 w 4244506"/>
              <a:gd name="connsiteY1" fmla="*/ 0 h 291346"/>
              <a:gd name="connsiteX2" fmla="*/ 4244507 w 4244506"/>
              <a:gd name="connsiteY2" fmla="*/ 291347 h 291346"/>
              <a:gd name="connsiteX3" fmla="*/ 0 w 4244506"/>
              <a:gd name="connsiteY3" fmla="*/ 291347 h 291346"/>
              <a:gd name="connsiteX4" fmla="*/ 0 w 4244506"/>
              <a:gd name="connsiteY4" fmla="*/ 0 h 291346"/>
              <a:gd name="connsiteX5" fmla="*/ 0 w 4244506"/>
              <a:gd name="connsiteY5" fmla="*/ 0 h 29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44506" h="291346">
                <a:moveTo>
                  <a:pt x="0" y="0"/>
                </a:moveTo>
                <a:lnTo>
                  <a:pt x="4244507" y="0"/>
                </a:lnTo>
                <a:lnTo>
                  <a:pt x="4244507" y="291347"/>
                </a:lnTo>
                <a:lnTo>
                  <a:pt x="0" y="291347"/>
                </a:lnTo>
                <a:lnTo>
                  <a:pt x="0" y="0"/>
                </a:lnTo>
                <a:lnTo>
                  <a:pt x="0" y="0"/>
                </a:lnTo>
                <a:close/>
              </a:path>
            </a:pathLst>
          </a:custGeom>
          <a:solidFill>
            <a:srgbClr val="A5A5A5"/>
          </a:solidFill>
          <a:ln w="12637"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xmlns="" id="{30B7B6A3-D0F6-32D8-3E03-416403443ACB}"/>
              </a:ext>
            </a:extLst>
          </p:cNvPr>
          <p:cNvSpPr/>
          <p:nvPr/>
        </p:nvSpPr>
        <p:spPr>
          <a:xfrm>
            <a:off x="3465219" y="3799042"/>
            <a:ext cx="498223" cy="2823938"/>
          </a:xfrm>
          <a:custGeom>
            <a:avLst/>
            <a:gdLst>
              <a:gd name="connsiteX0" fmla="*/ 0 w 498223"/>
              <a:gd name="connsiteY0" fmla="*/ 0 h 2823938"/>
              <a:gd name="connsiteX1" fmla="*/ 498223 w 498223"/>
              <a:gd name="connsiteY1" fmla="*/ 0 h 2823938"/>
              <a:gd name="connsiteX2" fmla="*/ 498223 w 498223"/>
              <a:gd name="connsiteY2" fmla="*/ 2823939 h 2823938"/>
              <a:gd name="connsiteX3" fmla="*/ 0 w 498223"/>
              <a:gd name="connsiteY3" fmla="*/ 2823939 h 2823938"/>
            </a:gdLst>
            <a:ahLst/>
            <a:cxnLst>
              <a:cxn ang="0">
                <a:pos x="connsiteX0" y="connsiteY0"/>
              </a:cxn>
              <a:cxn ang="0">
                <a:pos x="connsiteX1" y="connsiteY1"/>
              </a:cxn>
              <a:cxn ang="0">
                <a:pos x="connsiteX2" y="connsiteY2"/>
              </a:cxn>
              <a:cxn ang="0">
                <a:pos x="connsiteX3" y="connsiteY3"/>
              </a:cxn>
            </a:cxnLst>
            <a:rect l="l" t="t" r="r" b="b"/>
            <a:pathLst>
              <a:path w="498223" h="2823938">
                <a:moveTo>
                  <a:pt x="0" y="0"/>
                </a:moveTo>
                <a:lnTo>
                  <a:pt x="498223" y="0"/>
                </a:lnTo>
                <a:lnTo>
                  <a:pt x="498223" y="2823939"/>
                </a:lnTo>
                <a:lnTo>
                  <a:pt x="0" y="2823939"/>
                </a:lnTo>
                <a:close/>
              </a:path>
            </a:pathLst>
          </a:custGeom>
          <a:solidFill>
            <a:srgbClr val="7F7F7F"/>
          </a:solidFill>
          <a:ln w="12637"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xmlns="" id="{17F633E7-83C0-1CC5-0473-3052667EE774}"/>
              </a:ext>
            </a:extLst>
          </p:cNvPr>
          <p:cNvSpPr/>
          <p:nvPr/>
        </p:nvSpPr>
        <p:spPr>
          <a:xfrm>
            <a:off x="4159064" y="4184090"/>
            <a:ext cx="741012" cy="2434717"/>
          </a:xfrm>
          <a:custGeom>
            <a:avLst/>
            <a:gdLst>
              <a:gd name="connsiteX0" fmla="*/ 0 w 741012"/>
              <a:gd name="connsiteY0" fmla="*/ 0 h 2434717"/>
              <a:gd name="connsiteX1" fmla="*/ 741012 w 741012"/>
              <a:gd name="connsiteY1" fmla="*/ 0 h 2434717"/>
              <a:gd name="connsiteX2" fmla="*/ 741012 w 741012"/>
              <a:gd name="connsiteY2" fmla="*/ 2434718 h 2434717"/>
              <a:gd name="connsiteX3" fmla="*/ 0 w 741012"/>
              <a:gd name="connsiteY3" fmla="*/ 2434718 h 2434717"/>
            </a:gdLst>
            <a:ahLst/>
            <a:cxnLst>
              <a:cxn ang="0">
                <a:pos x="connsiteX0" y="connsiteY0"/>
              </a:cxn>
              <a:cxn ang="0">
                <a:pos x="connsiteX1" y="connsiteY1"/>
              </a:cxn>
              <a:cxn ang="0">
                <a:pos x="connsiteX2" y="connsiteY2"/>
              </a:cxn>
              <a:cxn ang="0">
                <a:pos x="connsiteX3" y="connsiteY3"/>
              </a:cxn>
            </a:cxnLst>
            <a:rect l="l" t="t" r="r" b="b"/>
            <a:pathLst>
              <a:path w="741012" h="2434717">
                <a:moveTo>
                  <a:pt x="0" y="0"/>
                </a:moveTo>
                <a:lnTo>
                  <a:pt x="741012" y="0"/>
                </a:lnTo>
                <a:lnTo>
                  <a:pt x="741012" y="2434718"/>
                </a:lnTo>
                <a:lnTo>
                  <a:pt x="0" y="2434718"/>
                </a:lnTo>
                <a:close/>
              </a:path>
            </a:pathLst>
          </a:custGeom>
          <a:solidFill>
            <a:srgbClr val="A5A5A5"/>
          </a:solidFill>
          <a:ln w="12637"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xmlns="" id="{635D1FF2-9B9D-387E-1D61-79A2DD22492E}"/>
              </a:ext>
            </a:extLst>
          </p:cNvPr>
          <p:cNvSpPr/>
          <p:nvPr/>
        </p:nvSpPr>
        <p:spPr>
          <a:xfrm>
            <a:off x="5079513" y="4467849"/>
            <a:ext cx="962809" cy="2142612"/>
          </a:xfrm>
          <a:custGeom>
            <a:avLst/>
            <a:gdLst>
              <a:gd name="connsiteX0" fmla="*/ 0 w 962809"/>
              <a:gd name="connsiteY0" fmla="*/ 0 h 2142612"/>
              <a:gd name="connsiteX1" fmla="*/ 962810 w 962809"/>
              <a:gd name="connsiteY1" fmla="*/ 0 h 2142612"/>
              <a:gd name="connsiteX2" fmla="*/ 962810 w 962809"/>
              <a:gd name="connsiteY2" fmla="*/ 2142612 h 2142612"/>
              <a:gd name="connsiteX3" fmla="*/ 0 w 962809"/>
              <a:gd name="connsiteY3" fmla="*/ 2142612 h 2142612"/>
            </a:gdLst>
            <a:ahLst/>
            <a:cxnLst>
              <a:cxn ang="0">
                <a:pos x="connsiteX0" y="connsiteY0"/>
              </a:cxn>
              <a:cxn ang="0">
                <a:pos x="connsiteX1" y="connsiteY1"/>
              </a:cxn>
              <a:cxn ang="0">
                <a:pos x="connsiteX2" y="connsiteY2"/>
              </a:cxn>
              <a:cxn ang="0">
                <a:pos x="connsiteX3" y="connsiteY3"/>
              </a:cxn>
            </a:cxnLst>
            <a:rect l="l" t="t" r="r" b="b"/>
            <a:pathLst>
              <a:path w="962809" h="2142612">
                <a:moveTo>
                  <a:pt x="0" y="0"/>
                </a:moveTo>
                <a:lnTo>
                  <a:pt x="962810" y="0"/>
                </a:lnTo>
                <a:lnTo>
                  <a:pt x="962810" y="2142612"/>
                </a:lnTo>
                <a:lnTo>
                  <a:pt x="0" y="2142612"/>
                </a:lnTo>
                <a:close/>
              </a:path>
            </a:pathLst>
          </a:custGeom>
          <a:solidFill>
            <a:srgbClr val="595959"/>
          </a:solidFill>
          <a:ln w="12637"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xmlns="" id="{9F80F48C-38F2-B96A-BFA0-BE00274013E7}"/>
              </a:ext>
            </a:extLst>
          </p:cNvPr>
          <p:cNvSpPr/>
          <p:nvPr/>
        </p:nvSpPr>
        <p:spPr>
          <a:xfrm>
            <a:off x="6220873" y="6297618"/>
            <a:ext cx="962809" cy="312843"/>
          </a:xfrm>
          <a:custGeom>
            <a:avLst/>
            <a:gdLst>
              <a:gd name="connsiteX0" fmla="*/ 0 w 962809"/>
              <a:gd name="connsiteY0" fmla="*/ 0 h 312843"/>
              <a:gd name="connsiteX1" fmla="*/ 962810 w 962809"/>
              <a:gd name="connsiteY1" fmla="*/ 0 h 312843"/>
              <a:gd name="connsiteX2" fmla="*/ 962810 w 962809"/>
              <a:gd name="connsiteY2" fmla="*/ 312844 h 312843"/>
              <a:gd name="connsiteX3" fmla="*/ 0 w 962809"/>
              <a:gd name="connsiteY3" fmla="*/ 312844 h 312843"/>
            </a:gdLst>
            <a:ahLst/>
            <a:cxnLst>
              <a:cxn ang="0">
                <a:pos x="connsiteX0" y="connsiteY0"/>
              </a:cxn>
              <a:cxn ang="0">
                <a:pos x="connsiteX1" y="connsiteY1"/>
              </a:cxn>
              <a:cxn ang="0">
                <a:pos x="connsiteX2" y="connsiteY2"/>
              </a:cxn>
              <a:cxn ang="0">
                <a:pos x="connsiteX3" y="connsiteY3"/>
              </a:cxn>
            </a:cxnLst>
            <a:rect l="l" t="t" r="r" b="b"/>
            <a:pathLst>
              <a:path w="962809" h="312843">
                <a:moveTo>
                  <a:pt x="0" y="0"/>
                </a:moveTo>
                <a:lnTo>
                  <a:pt x="962810" y="0"/>
                </a:lnTo>
                <a:lnTo>
                  <a:pt x="962810" y="312844"/>
                </a:lnTo>
                <a:lnTo>
                  <a:pt x="0" y="312844"/>
                </a:lnTo>
                <a:close/>
              </a:path>
            </a:pathLst>
          </a:custGeom>
          <a:solidFill>
            <a:srgbClr val="7F7F7F"/>
          </a:solidFill>
          <a:ln w="12637"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xmlns="" id="{5DF3A707-A451-1AC2-F2F6-9495CF0C6928}"/>
              </a:ext>
            </a:extLst>
          </p:cNvPr>
          <p:cNvSpPr/>
          <p:nvPr/>
        </p:nvSpPr>
        <p:spPr>
          <a:xfrm>
            <a:off x="6220873" y="3882880"/>
            <a:ext cx="962809" cy="2342154"/>
          </a:xfrm>
          <a:custGeom>
            <a:avLst/>
            <a:gdLst>
              <a:gd name="connsiteX0" fmla="*/ 0 w 962809"/>
              <a:gd name="connsiteY0" fmla="*/ 0 h 2342154"/>
              <a:gd name="connsiteX1" fmla="*/ 962810 w 962809"/>
              <a:gd name="connsiteY1" fmla="*/ 0 h 2342154"/>
              <a:gd name="connsiteX2" fmla="*/ 962810 w 962809"/>
              <a:gd name="connsiteY2" fmla="*/ 2342155 h 2342154"/>
              <a:gd name="connsiteX3" fmla="*/ 0 w 962809"/>
              <a:gd name="connsiteY3" fmla="*/ 2342155 h 2342154"/>
            </a:gdLst>
            <a:ahLst/>
            <a:cxnLst>
              <a:cxn ang="0">
                <a:pos x="connsiteX0" y="connsiteY0"/>
              </a:cxn>
              <a:cxn ang="0">
                <a:pos x="connsiteX1" y="connsiteY1"/>
              </a:cxn>
              <a:cxn ang="0">
                <a:pos x="connsiteX2" y="connsiteY2"/>
              </a:cxn>
              <a:cxn ang="0">
                <a:pos x="connsiteX3" y="connsiteY3"/>
              </a:cxn>
            </a:cxnLst>
            <a:rect l="l" t="t" r="r" b="b"/>
            <a:pathLst>
              <a:path w="962809" h="2342154">
                <a:moveTo>
                  <a:pt x="0" y="0"/>
                </a:moveTo>
                <a:lnTo>
                  <a:pt x="962810" y="0"/>
                </a:lnTo>
                <a:lnTo>
                  <a:pt x="962810" y="2342155"/>
                </a:lnTo>
                <a:lnTo>
                  <a:pt x="0" y="2342155"/>
                </a:lnTo>
                <a:close/>
              </a:path>
            </a:pathLst>
          </a:custGeom>
          <a:solidFill>
            <a:srgbClr val="7F7F7F"/>
          </a:solidFill>
          <a:ln w="12637"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xmlns="" id="{E6F6C11A-59B2-A4AB-9EAD-B69382592D68}"/>
              </a:ext>
            </a:extLst>
          </p:cNvPr>
          <p:cNvSpPr/>
          <p:nvPr/>
        </p:nvSpPr>
        <p:spPr>
          <a:xfrm>
            <a:off x="4333822" y="4377688"/>
            <a:ext cx="380495" cy="1222796"/>
          </a:xfrm>
          <a:custGeom>
            <a:avLst/>
            <a:gdLst>
              <a:gd name="connsiteX0" fmla="*/ 0 w 380495"/>
              <a:gd name="connsiteY0" fmla="*/ 0 h 1222796"/>
              <a:gd name="connsiteX1" fmla="*/ 380496 w 380495"/>
              <a:gd name="connsiteY1" fmla="*/ 0 h 1222796"/>
              <a:gd name="connsiteX2" fmla="*/ 380496 w 380495"/>
              <a:gd name="connsiteY2" fmla="*/ 1222796 h 1222796"/>
              <a:gd name="connsiteX3" fmla="*/ 0 w 380495"/>
              <a:gd name="connsiteY3" fmla="*/ 1222796 h 1222796"/>
            </a:gdLst>
            <a:ahLst/>
            <a:cxnLst>
              <a:cxn ang="0">
                <a:pos x="connsiteX0" y="connsiteY0"/>
              </a:cxn>
              <a:cxn ang="0">
                <a:pos x="connsiteX1" y="connsiteY1"/>
              </a:cxn>
              <a:cxn ang="0">
                <a:pos x="connsiteX2" y="connsiteY2"/>
              </a:cxn>
              <a:cxn ang="0">
                <a:pos x="connsiteX3" y="connsiteY3"/>
              </a:cxn>
            </a:cxnLst>
            <a:rect l="l" t="t" r="r" b="b"/>
            <a:pathLst>
              <a:path w="380495" h="1222796">
                <a:moveTo>
                  <a:pt x="0" y="0"/>
                </a:moveTo>
                <a:lnTo>
                  <a:pt x="380496" y="0"/>
                </a:lnTo>
                <a:lnTo>
                  <a:pt x="380496" y="1222796"/>
                </a:lnTo>
                <a:lnTo>
                  <a:pt x="0" y="1222796"/>
                </a:lnTo>
                <a:close/>
              </a:path>
            </a:pathLst>
          </a:custGeom>
          <a:solidFill>
            <a:srgbClr val="595959"/>
          </a:solidFill>
          <a:ln w="12637"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xmlns="" id="{3EF776BB-1D08-16F2-1061-DC6D0C116B39}"/>
              </a:ext>
            </a:extLst>
          </p:cNvPr>
          <p:cNvSpPr/>
          <p:nvPr/>
        </p:nvSpPr>
        <p:spPr>
          <a:xfrm>
            <a:off x="4344823" y="6073670"/>
            <a:ext cx="369494" cy="369494"/>
          </a:xfrm>
          <a:custGeom>
            <a:avLst/>
            <a:gdLst>
              <a:gd name="connsiteX0" fmla="*/ 369494 w 369494"/>
              <a:gd name="connsiteY0" fmla="*/ 184747 h 369494"/>
              <a:gd name="connsiteX1" fmla="*/ 184747 w 369494"/>
              <a:gd name="connsiteY1" fmla="*/ 369494 h 369494"/>
              <a:gd name="connsiteX2" fmla="*/ 0 w 369494"/>
              <a:gd name="connsiteY2" fmla="*/ 184747 h 369494"/>
              <a:gd name="connsiteX3" fmla="*/ 184747 w 369494"/>
              <a:gd name="connsiteY3" fmla="*/ 0 h 369494"/>
              <a:gd name="connsiteX4" fmla="*/ 369494 w 369494"/>
              <a:gd name="connsiteY4" fmla="*/ 184747 h 369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494" h="369494">
                <a:moveTo>
                  <a:pt x="369494" y="184747"/>
                </a:moveTo>
                <a:cubicBezTo>
                  <a:pt x="369494" y="286780"/>
                  <a:pt x="286780" y="369494"/>
                  <a:pt x="184747" y="369494"/>
                </a:cubicBezTo>
                <a:cubicBezTo>
                  <a:pt x="82714" y="369494"/>
                  <a:pt x="0" y="286780"/>
                  <a:pt x="0" y="184747"/>
                </a:cubicBezTo>
                <a:cubicBezTo>
                  <a:pt x="0" y="82714"/>
                  <a:pt x="82714" y="0"/>
                  <a:pt x="184747" y="0"/>
                </a:cubicBezTo>
                <a:cubicBezTo>
                  <a:pt x="286780" y="0"/>
                  <a:pt x="369494" y="82714"/>
                  <a:pt x="369494" y="184747"/>
                </a:cubicBezTo>
                <a:close/>
              </a:path>
            </a:pathLst>
          </a:custGeom>
          <a:solidFill>
            <a:srgbClr val="595959"/>
          </a:solidFill>
          <a:ln w="12637"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xmlns="" id="{D13A99F2-E067-6C65-7FD9-BCDC588D2614}"/>
              </a:ext>
            </a:extLst>
          </p:cNvPr>
          <p:cNvSpPr/>
          <p:nvPr/>
        </p:nvSpPr>
        <p:spPr>
          <a:xfrm>
            <a:off x="5079513" y="4737699"/>
            <a:ext cx="962809" cy="71698"/>
          </a:xfrm>
          <a:custGeom>
            <a:avLst/>
            <a:gdLst>
              <a:gd name="connsiteX0" fmla="*/ 0 w 962809"/>
              <a:gd name="connsiteY0" fmla="*/ 0 h 71698"/>
              <a:gd name="connsiteX1" fmla="*/ 962810 w 962809"/>
              <a:gd name="connsiteY1" fmla="*/ 0 h 71698"/>
              <a:gd name="connsiteX2" fmla="*/ 962810 w 962809"/>
              <a:gd name="connsiteY2" fmla="*/ 71699 h 71698"/>
              <a:gd name="connsiteX3" fmla="*/ 0 w 962809"/>
              <a:gd name="connsiteY3" fmla="*/ 71699 h 71698"/>
            </a:gdLst>
            <a:ahLst/>
            <a:cxnLst>
              <a:cxn ang="0">
                <a:pos x="connsiteX0" y="connsiteY0"/>
              </a:cxn>
              <a:cxn ang="0">
                <a:pos x="connsiteX1" y="connsiteY1"/>
              </a:cxn>
              <a:cxn ang="0">
                <a:pos x="connsiteX2" y="connsiteY2"/>
              </a:cxn>
              <a:cxn ang="0">
                <a:pos x="connsiteX3" y="connsiteY3"/>
              </a:cxn>
            </a:cxnLst>
            <a:rect l="l" t="t" r="r" b="b"/>
            <a:pathLst>
              <a:path w="962809" h="71698">
                <a:moveTo>
                  <a:pt x="0" y="0"/>
                </a:moveTo>
                <a:lnTo>
                  <a:pt x="962810" y="0"/>
                </a:lnTo>
                <a:lnTo>
                  <a:pt x="962810" y="71699"/>
                </a:lnTo>
                <a:lnTo>
                  <a:pt x="0" y="71699"/>
                </a:lnTo>
                <a:close/>
              </a:path>
            </a:pathLst>
          </a:custGeom>
          <a:solidFill>
            <a:srgbClr val="7A7A7A"/>
          </a:solidFill>
          <a:ln w="12637"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xmlns="" id="{22C9FA85-6811-3683-3DE2-E09293EB5086}"/>
              </a:ext>
            </a:extLst>
          </p:cNvPr>
          <p:cNvSpPr/>
          <p:nvPr/>
        </p:nvSpPr>
        <p:spPr>
          <a:xfrm>
            <a:off x="5079513" y="4886154"/>
            <a:ext cx="962809" cy="71698"/>
          </a:xfrm>
          <a:custGeom>
            <a:avLst/>
            <a:gdLst>
              <a:gd name="connsiteX0" fmla="*/ 0 w 962809"/>
              <a:gd name="connsiteY0" fmla="*/ 0 h 71698"/>
              <a:gd name="connsiteX1" fmla="*/ 962810 w 962809"/>
              <a:gd name="connsiteY1" fmla="*/ 0 h 71698"/>
              <a:gd name="connsiteX2" fmla="*/ 962810 w 962809"/>
              <a:gd name="connsiteY2" fmla="*/ 71699 h 71698"/>
              <a:gd name="connsiteX3" fmla="*/ 0 w 962809"/>
              <a:gd name="connsiteY3" fmla="*/ 71699 h 71698"/>
            </a:gdLst>
            <a:ahLst/>
            <a:cxnLst>
              <a:cxn ang="0">
                <a:pos x="connsiteX0" y="connsiteY0"/>
              </a:cxn>
              <a:cxn ang="0">
                <a:pos x="connsiteX1" y="connsiteY1"/>
              </a:cxn>
              <a:cxn ang="0">
                <a:pos x="connsiteX2" y="connsiteY2"/>
              </a:cxn>
              <a:cxn ang="0">
                <a:pos x="connsiteX3" y="connsiteY3"/>
              </a:cxn>
            </a:cxnLst>
            <a:rect l="l" t="t" r="r" b="b"/>
            <a:pathLst>
              <a:path w="962809" h="71698">
                <a:moveTo>
                  <a:pt x="0" y="0"/>
                </a:moveTo>
                <a:lnTo>
                  <a:pt x="962810" y="0"/>
                </a:lnTo>
                <a:lnTo>
                  <a:pt x="962810" y="71699"/>
                </a:lnTo>
                <a:lnTo>
                  <a:pt x="0" y="71699"/>
                </a:lnTo>
                <a:close/>
              </a:path>
            </a:pathLst>
          </a:custGeom>
          <a:solidFill>
            <a:srgbClr val="7A7A7A"/>
          </a:solidFill>
          <a:ln w="12637"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xmlns="" id="{05ACFEC4-8D21-42A6-2CC3-26D5BC732739}"/>
              </a:ext>
            </a:extLst>
          </p:cNvPr>
          <p:cNvSpPr/>
          <p:nvPr/>
        </p:nvSpPr>
        <p:spPr>
          <a:xfrm>
            <a:off x="5079513" y="5034610"/>
            <a:ext cx="962809" cy="71698"/>
          </a:xfrm>
          <a:custGeom>
            <a:avLst/>
            <a:gdLst>
              <a:gd name="connsiteX0" fmla="*/ 0 w 962809"/>
              <a:gd name="connsiteY0" fmla="*/ 0 h 71698"/>
              <a:gd name="connsiteX1" fmla="*/ 962810 w 962809"/>
              <a:gd name="connsiteY1" fmla="*/ 0 h 71698"/>
              <a:gd name="connsiteX2" fmla="*/ 962810 w 962809"/>
              <a:gd name="connsiteY2" fmla="*/ 71699 h 71698"/>
              <a:gd name="connsiteX3" fmla="*/ 0 w 962809"/>
              <a:gd name="connsiteY3" fmla="*/ 71699 h 71698"/>
            </a:gdLst>
            <a:ahLst/>
            <a:cxnLst>
              <a:cxn ang="0">
                <a:pos x="connsiteX0" y="connsiteY0"/>
              </a:cxn>
              <a:cxn ang="0">
                <a:pos x="connsiteX1" y="connsiteY1"/>
              </a:cxn>
              <a:cxn ang="0">
                <a:pos x="connsiteX2" y="connsiteY2"/>
              </a:cxn>
              <a:cxn ang="0">
                <a:pos x="connsiteX3" y="connsiteY3"/>
              </a:cxn>
            </a:cxnLst>
            <a:rect l="l" t="t" r="r" b="b"/>
            <a:pathLst>
              <a:path w="962809" h="71698">
                <a:moveTo>
                  <a:pt x="0" y="0"/>
                </a:moveTo>
                <a:lnTo>
                  <a:pt x="962810" y="0"/>
                </a:lnTo>
                <a:lnTo>
                  <a:pt x="962810" y="71699"/>
                </a:lnTo>
                <a:lnTo>
                  <a:pt x="0" y="71699"/>
                </a:lnTo>
                <a:close/>
              </a:path>
            </a:pathLst>
          </a:custGeom>
          <a:solidFill>
            <a:srgbClr val="7A7A7A"/>
          </a:solidFill>
          <a:ln w="12637"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xmlns="" id="{895E57CD-A1DE-7122-B149-6ECD299C78E1}"/>
              </a:ext>
            </a:extLst>
          </p:cNvPr>
          <p:cNvSpPr/>
          <p:nvPr/>
        </p:nvSpPr>
        <p:spPr>
          <a:xfrm>
            <a:off x="13480141" y="4525512"/>
            <a:ext cx="1415004" cy="1147557"/>
          </a:xfrm>
          <a:custGeom>
            <a:avLst/>
            <a:gdLst>
              <a:gd name="connsiteX0" fmla="*/ 394153 w 1415004"/>
              <a:gd name="connsiteY0" fmla="*/ 1147557 h 1147557"/>
              <a:gd name="connsiteX1" fmla="*/ 0 w 1415004"/>
              <a:gd name="connsiteY1" fmla="*/ 753404 h 1147557"/>
              <a:gd name="connsiteX2" fmla="*/ 126706 w 1415004"/>
              <a:gd name="connsiteY2" fmla="*/ 626699 h 1147557"/>
              <a:gd name="connsiteX3" fmla="*/ 394153 w 1415004"/>
              <a:gd name="connsiteY3" fmla="*/ 894020 h 1147557"/>
              <a:gd name="connsiteX4" fmla="*/ 1288299 w 1415004"/>
              <a:gd name="connsiteY4" fmla="*/ 0 h 1147557"/>
              <a:gd name="connsiteX5" fmla="*/ 1415005 w 1415004"/>
              <a:gd name="connsiteY5" fmla="*/ 126706 h 1147557"/>
              <a:gd name="connsiteX6" fmla="*/ 394153 w 1415004"/>
              <a:gd name="connsiteY6" fmla="*/ 1147557 h 114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5004" h="1147557">
                <a:moveTo>
                  <a:pt x="394153" y="1147557"/>
                </a:moveTo>
                <a:lnTo>
                  <a:pt x="0" y="753404"/>
                </a:lnTo>
                <a:lnTo>
                  <a:pt x="126706" y="626699"/>
                </a:lnTo>
                <a:lnTo>
                  <a:pt x="394153" y="894020"/>
                </a:lnTo>
                <a:lnTo>
                  <a:pt x="1288299" y="0"/>
                </a:lnTo>
                <a:lnTo>
                  <a:pt x="1415005" y="126706"/>
                </a:lnTo>
                <a:lnTo>
                  <a:pt x="394153" y="1147557"/>
                </a:lnTo>
                <a:close/>
              </a:path>
            </a:pathLst>
          </a:custGeom>
          <a:solidFill>
            <a:srgbClr val="FFC000"/>
          </a:solidFill>
          <a:ln w="12637"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xmlns="" id="{CA4DB87B-9710-6E8A-700D-149CF58886EE}"/>
              </a:ext>
            </a:extLst>
          </p:cNvPr>
          <p:cNvSpPr/>
          <p:nvPr/>
        </p:nvSpPr>
        <p:spPr>
          <a:xfrm>
            <a:off x="14790443" y="4874774"/>
            <a:ext cx="722423" cy="179183"/>
          </a:xfrm>
          <a:custGeom>
            <a:avLst/>
            <a:gdLst>
              <a:gd name="connsiteX0" fmla="*/ 0 w 722423"/>
              <a:gd name="connsiteY0" fmla="*/ 0 h 179183"/>
              <a:gd name="connsiteX1" fmla="*/ 722423 w 722423"/>
              <a:gd name="connsiteY1" fmla="*/ 0 h 179183"/>
              <a:gd name="connsiteX2" fmla="*/ 722423 w 722423"/>
              <a:gd name="connsiteY2" fmla="*/ 179183 h 179183"/>
              <a:gd name="connsiteX3" fmla="*/ 0 w 722423"/>
              <a:gd name="connsiteY3" fmla="*/ 179183 h 179183"/>
            </a:gdLst>
            <a:ahLst/>
            <a:cxnLst>
              <a:cxn ang="0">
                <a:pos x="connsiteX0" y="connsiteY0"/>
              </a:cxn>
              <a:cxn ang="0">
                <a:pos x="connsiteX1" y="connsiteY1"/>
              </a:cxn>
              <a:cxn ang="0">
                <a:pos x="connsiteX2" y="connsiteY2"/>
              </a:cxn>
              <a:cxn ang="0">
                <a:pos x="connsiteX3" y="connsiteY3"/>
              </a:cxn>
            </a:cxnLst>
            <a:rect l="l" t="t" r="r" b="b"/>
            <a:pathLst>
              <a:path w="722423" h="179183">
                <a:moveTo>
                  <a:pt x="0" y="0"/>
                </a:moveTo>
                <a:lnTo>
                  <a:pt x="722423" y="0"/>
                </a:lnTo>
                <a:lnTo>
                  <a:pt x="722423" y="179183"/>
                </a:lnTo>
                <a:lnTo>
                  <a:pt x="0" y="179183"/>
                </a:lnTo>
                <a:close/>
              </a:path>
            </a:pathLst>
          </a:custGeom>
          <a:solidFill>
            <a:srgbClr val="57A4BF"/>
          </a:solidFill>
          <a:ln w="12637"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xmlns="" id="{58B7C6A1-8BCA-F6F1-F089-3A771DBA2FD0}"/>
              </a:ext>
            </a:extLst>
          </p:cNvPr>
          <p:cNvSpPr/>
          <p:nvPr/>
        </p:nvSpPr>
        <p:spPr>
          <a:xfrm>
            <a:off x="14592545" y="5172949"/>
            <a:ext cx="920321" cy="179183"/>
          </a:xfrm>
          <a:custGeom>
            <a:avLst/>
            <a:gdLst>
              <a:gd name="connsiteX0" fmla="*/ 0 w 920321"/>
              <a:gd name="connsiteY0" fmla="*/ 0 h 179183"/>
              <a:gd name="connsiteX1" fmla="*/ 920322 w 920321"/>
              <a:gd name="connsiteY1" fmla="*/ 0 h 179183"/>
              <a:gd name="connsiteX2" fmla="*/ 920322 w 920321"/>
              <a:gd name="connsiteY2" fmla="*/ 179183 h 179183"/>
              <a:gd name="connsiteX3" fmla="*/ 0 w 920321"/>
              <a:gd name="connsiteY3" fmla="*/ 179183 h 179183"/>
            </a:gdLst>
            <a:ahLst/>
            <a:cxnLst>
              <a:cxn ang="0">
                <a:pos x="connsiteX0" y="connsiteY0"/>
              </a:cxn>
              <a:cxn ang="0">
                <a:pos x="connsiteX1" y="connsiteY1"/>
              </a:cxn>
              <a:cxn ang="0">
                <a:pos x="connsiteX2" y="connsiteY2"/>
              </a:cxn>
              <a:cxn ang="0">
                <a:pos x="connsiteX3" y="connsiteY3"/>
              </a:cxn>
            </a:cxnLst>
            <a:rect l="l" t="t" r="r" b="b"/>
            <a:pathLst>
              <a:path w="920321" h="179183">
                <a:moveTo>
                  <a:pt x="0" y="0"/>
                </a:moveTo>
                <a:lnTo>
                  <a:pt x="920322" y="0"/>
                </a:lnTo>
                <a:lnTo>
                  <a:pt x="920322" y="179183"/>
                </a:lnTo>
                <a:lnTo>
                  <a:pt x="0" y="179183"/>
                </a:lnTo>
                <a:close/>
              </a:path>
            </a:pathLst>
          </a:custGeom>
          <a:solidFill>
            <a:srgbClr val="57A4BF"/>
          </a:solidFill>
          <a:ln w="12637"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xmlns="" id="{DD72DA16-D555-3672-463F-280A1056E929}"/>
              </a:ext>
            </a:extLst>
          </p:cNvPr>
          <p:cNvSpPr/>
          <p:nvPr/>
        </p:nvSpPr>
        <p:spPr>
          <a:xfrm>
            <a:off x="14384657" y="5471124"/>
            <a:ext cx="1128209" cy="179183"/>
          </a:xfrm>
          <a:custGeom>
            <a:avLst/>
            <a:gdLst>
              <a:gd name="connsiteX0" fmla="*/ 0 w 1128209"/>
              <a:gd name="connsiteY0" fmla="*/ 0 h 179183"/>
              <a:gd name="connsiteX1" fmla="*/ 1128210 w 1128209"/>
              <a:gd name="connsiteY1" fmla="*/ 0 h 179183"/>
              <a:gd name="connsiteX2" fmla="*/ 1128210 w 1128209"/>
              <a:gd name="connsiteY2" fmla="*/ 179183 h 179183"/>
              <a:gd name="connsiteX3" fmla="*/ 0 w 1128209"/>
              <a:gd name="connsiteY3" fmla="*/ 179183 h 179183"/>
            </a:gdLst>
            <a:ahLst/>
            <a:cxnLst>
              <a:cxn ang="0">
                <a:pos x="connsiteX0" y="connsiteY0"/>
              </a:cxn>
              <a:cxn ang="0">
                <a:pos x="connsiteX1" y="connsiteY1"/>
              </a:cxn>
              <a:cxn ang="0">
                <a:pos x="connsiteX2" y="connsiteY2"/>
              </a:cxn>
              <a:cxn ang="0">
                <a:pos x="connsiteX3" y="connsiteY3"/>
              </a:cxn>
            </a:cxnLst>
            <a:rect l="l" t="t" r="r" b="b"/>
            <a:pathLst>
              <a:path w="1128209" h="179183">
                <a:moveTo>
                  <a:pt x="0" y="0"/>
                </a:moveTo>
                <a:lnTo>
                  <a:pt x="1128210" y="0"/>
                </a:lnTo>
                <a:lnTo>
                  <a:pt x="1128210" y="179183"/>
                </a:lnTo>
                <a:lnTo>
                  <a:pt x="0" y="179183"/>
                </a:lnTo>
                <a:close/>
              </a:path>
            </a:pathLst>
          </a:custGeom>
          <a:solidFill>
            <a:srgbClr val="57A4BF"/>
          </a:solidFill>
          <a:ln w="12637"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xmlns="" id="{50056554-156D-6E70-5350-41A09D421809}"/>
              </a:ext>
            </a:extLst>
          </p:cNvPr>
          <p:cNvSpPr/>
          <p:nvPr/>
        </p:nvSpPr>
        <p:spPr>
          <a:xfrm>
            <a:off x="12298063" y="3811210"/>
            <a:ext cx="4459777" cy="2974515"/>
          </a:xfrm>
          <a:custGeom>
            <a:avLst/>
            <a:gdLst>
              <a:gd name="connsiteX0" fmla="*/ 253 w 4459777"/>
              <a:gd name="connsiteY0" fmla="*/ 2488685 h 2974515"/>
              <a:gd name="connsiteX1" fmla="*/ 120257 w 4459777"/>
              <a:gd name="connsiteY1" fmla="*/ 2416101 h 2974515"/>
              <a:gd name="connsiteX2" fmla="*/ 372403 w 4459777"/>
              <a:gd name="connsiteY2" fmla="*/ 2416733 h 2974515"/>
              <a:gd name="connsiteX3" fmla="*/ 372403 w 4459777"/>
              <a:gd name="connsiteY3" fmla="*/ 2356162 h 2974515"/>
              <a:gd name="connsiteX4" fmla="*/ 371897 w 4459777"/>
              <a:gd name="connsiteY4" fmla="*/ 401459 h 2974515"/>
              <a:gd name="connsiteX5" fmla="*/ 519088 w 4459777"/>
              <a:gd name="connsiteY5" fmla="*/ 77993 h 2974515"/>
              <a:gd name="connsiteX6" fmla="*/ 762889 w 4459777"/>
              <a:gd name="connsiteY6" fmla="*/ 477 h 2974515"/>
              <a:gd name="connsiteX7" fmla="*/ 3697220 w 4459777"/>
              <a:gd name="connsiteY7" fmla="*/ 857 h 2974515"/>
              <a:gd name="connsiteX8" fmla="*/ 4086821 w 4459777"/>
              <a:gd name="connsiteY8" fmla="*/ 398044 h 2974515"/>
              <a:gd name="connsiteX9" fmla="*/ 4086947 w 4459777"/>
              <a:gd name="connsiteY9" fmla="*/ 2352748 h 2974515"/>
              <a:gd name="connsiteX10" fmla="*/ 4086947 w 4459777"/>
              <a:gd name="connsiteY10" fmla="*/ 2416860 h 2974515"/>
              <a:gd name="connsiteX11" fmla="*/ 4178878 w 4459777"/>
              <a:gd name="connsiteY11" fmla="*/ 2416860 h 2974515"/>
              <a:gd name="connsiteX12" fmla="*/ 4366028 w 4459777"/>
              <a:gd name="connsiteY12" fmla="*/ 2417998 h 2974515"/>
              <a:gd name="connsiteX13" fmla="*/ 4455936 w 4459777"/>
              <a:gd name="connsiteY13" fmla="*/ 2495893 h 2974515"/>
              <a:gd name="connsiteX14" fmla="*/ 4370834 w 4459777"/>
              <a:gd name="connsiteY14" fmla="*/ 2840223 h 2974515"/>
              <a:gd name="connsiteX15" fmla="*/ 4058369 w 4459777"/>
              <a:gd name="connsiteY15" fmla="*/ 2974263 h 2974515"/>
              <a:gd name="connsiteX16" fmla="*/ 3043966 w 4459777"/>
              <a:gd name="connsiteY16" fmla="*/ 2974263 h 2974515"/>
              <a:gd name="connsiteX17" fmla="*/ 405660 w 4459777"/>
              <a:gd name="connsiteY17" fmla="*/ 2974515 h 2974515"/>
              <a:gd name="connsiteX18" fmla="*/ 74101 w 4459777"/>
              <a:gd name="connsiteY18" fmla="*/ 2819105 h 2974515"/>
              <a:gd name="connsiteX19" fmla="*/ 0 w 4459777"/>
              <a:gd name="connsiteY19" fmla="*/ 2645612 h 2974515"/>
              <a:gd name="connsiteX20" fmla="*/ 0 w 4459777"/>
              <a:gd name="connsiteY20" fmla="*/ 2488811 h 2974515"/>
              <a:gd name="connsiteX21" fmla="*/ 3901947 w 4459777"/>
              <a:gd name="connsiteY21" fmla="*/ 2414710 h 2974515"/>
              <a:gd name="connsiteX22" fmla="*/ 3901947 w 4459777"/>
              <a:gd name="connsiteY22" fmla="*/ 2370831 h 2974515"/>
              <a:gd name="connsiteX23" fmla="*/ 3901947 w 4459777"/>
              <a:gd name="connsiteY23" fmla="*/ 398930 h 2974515"/>
              <a:gd name="connsiteX24" fmla="*/ 3689759 w 4459777"/>
              <a:gd name="connsiteY24" fmla="*/ 187374 h 2974515"/>
              <a:gd name="connsiteX25" fmla="*/ 768831 w 4459777"/>
              <a:gd name="connsiteY25" fmla="*/ 187374 h 2974515"/>
              <a:gd name="connsiteX26" fmla="*/ 557656 w 4459777"/>
              <a:gd name="connsiteY26" fmla="*/ 399941 h 2974515"/>
              <a:gd name="connsiteX27" fmla="*/ 557656 w 4459777"/>
              <a:gd name="connsiteY27" fmla="*/ 2367543 h 2974515"/>
              <a:gd name="connsiteX28" fmla="*/ 557656 w 4459777"/>
              <a:gd name="connsiteY28" fmla="*/ 2414710 h 2974515"/>
              <a:gd name="connsiteX29" fmla="*/ 3901947 w 4459777"/>
              <a:gd name="connsiteY29" fmla="*/ 2414710 h 2974515"/>
              <a:gd name="connsiteX30" fmla="*/ 177287 w 4459777"/>
              <a:gd name="connsiteY30" fmla="*/ 2601986 h 2974515"/>
              <a:gd name="connsiteX31" fmla="*/ 222177 w 4459777"/>
              <a:gd name="connsiteY31" fmla="*/ 2708839 h 2974515"/>
              <a:gd name="connsiteX32" fmla="*/ 404648 w 4459777"/>
              <a:gd name="connsiteY32" fmla="*/ 2787619 h 2974515"/>
              <a:gd name="connsiteX33" fmla="*/ 4053058 w 4459777"/>
              <a:gd name="connsiteY33" fmla="*/ 2786986 h 2974515"/>
              <a:gd name="connsiteX34" fmla="*/ 4105283 w 4459777"/>
              <a:gd name="connsiteY34" fmla="*/ 2785343 h 2974515"/>
              <a:gd name="connsiteX35" fmla="*/ 4269797 w 4459777"/>
              <a:gd name="connsiteY35" fmla="*/ 2601860 h 2974515"/>
              <a:gd name="connsiteX36" fmla="*/ 4218205 w 4459777"/>
              <a:gd name="connsiteY36" fmla="*/ 2601860 h 2974515"/>
              <a:gd name="connsiteX37" fmla="*/ 2785877 w 4459777"/>
              <a:gd name="connsiteY37" fmla="*/ 2601101 h 2974515"/>
              <a:gd name="connsiteX38" fmla="*/ 2695337 w 4459777"/>
              <a:gd name="connsiteY38" fmla="*/ 2638531 h 2974515"/>
              <a:gd name="connsiteX39" fmla="*/ 2557250 w 4459777"/>
              <a:gd name="connsiteY39" fmla="*/ 2696067 h 2974515"/>
              <a:gd name="connsiteX40" fmla="*/ 1908549 w 4459777"/>
              <a:gd name="connsiteY40" fmla="*/ 2696193 h 2974515"/>
              <a:gd name="connsiteX41" fmla="*/ 1759208 w 4459777"/>
              <a:gd name="connsiteY41" fmla="*/ 2633852 h 2974515"/>
              <a:gd name="connsiteX42" fmla="*/ 1684348 w 4459777"/>
              <a:gd name="connsiteY42" fmla="*/ 2600975 h 2974515"/>
              <a:gd name="connsiteX43" fmla="*/ 234569 w 4459777"/>
              <a:gd name="connsiteY43" fmla="*/ 2601733 h 2974515"/>
              <a:gd name="connsiteX44" fmla="*/ 177160 w 4459777"/>
              <a:gd name="connsiteY44" fmla="*/ 2601733 h 297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459777" h="2974515">
                <a:moveTo>
                  <a:pt x="253" y="2488685"/>
                </a:moveTo>
                <a:cubicBezTo>
                  <a:pt x="22382" y="2434942"/>
                  <a:pt x="62468" y="2414204"/>
                  <a:pt x="120257" y="2416101"/>
                </a:cubicBezTo>
                <a:cubicBezTo>
                  <a:pt x="202451" y="2418756"/>
                  <a:pt x="284771" y="2416733"/>
                  <a:pt x="372403" y="2416733"/>
                </a:cubicBezTo>
                <a:lnTo>
                  <a:pt x="372403" y="2356162"/>
                </a:lnTo>
                <a:cubicBezTo>
                  <a:pt x="372403" y="1704552"/>
                  <a:pt x="373035" y="1052942"/>
                  <a:pt x="371897" y="401459"/>
                </a:cubicBezTo>
                <a:cubicBezTo>
                  <a:pt x="371644" y="269821"/>
                  <a:pt x="414259" y="160440"/>
                  <a:pt x="519088" y="77993"/>
                </a:cubicBezTo>
                <a:cubicBezTo>
                  <a:pt x="590660" y="21722"/>
                  <a:pt x="673865" y="477"/>
                  <a:pt x="762889" y="477"/>
                </a:cubicBezTo>
                <a:cubicBezTo>
                  <a:pt x="1740999" y="98"/>
                  <a:pt x="2719110" y="-534"/>
                  <a:pt x="3697220" y="857"/>
                </a:cubicBezTo>
                <a:cubicBezTo>
                  <a:pt x="3932548" y="1110"/>
                  <a:pt x="4086568" y="160566"/>
                  <a:pt x="4086821" y="398044"/>
                </a:cubicBezTo>
                <a:cubicBezTo>
                  <a:pt x="4087326" y="1049655"/>
                  <a:pt x="4086947" y="1701264"/>
                  <a:pt x="4086947" y="2352748"/>
                </a:cubicBezTo>
                <a:lnTo>
                  <a:pt x="4086947" y="2416860"/>
                </a:lnTo>
                <a:cubicBezTo>
                  <a:pt x="4119446" y="2416860"/>
                  <a:pt x="4149162" y="2416860"/>
                  <a:pt x="4178878" y="2416860"/>
                </a:cubicBezTo>
                <a:cubicBezTo>
                  <a:pt x="4241220" y="2416986"/>
                  <a:pt x="4303687" y="2415722"/>
                  <a:pt x="4366028" y="2417998"/>
                </a:cubicBezTo>
                <a:cubicBezTo>
                  <a:pt x="4416356" y="2419768"/>
                  <a:pt x="4451510" y="2447967"/>
                  <a:pt x="4455936" y="2495893"/>
                </a:cubicBezTo>
                <a:cubicBezTo>
                  <a:pt x="4467443" y="2619816"/>
                  <a:pt x="4456948" y="2739440"/>
                  <a:pt x="4370834" y="2840223"/>
                </a:cubicBezTo>
                <a:cubicBezTo>
                  <a:pt x="4288513" y="2936706"/>
                  <a:pt x="4181913" y="2974389"/>
                  <a:pt x="4058369" y="2974263"/>
                </a:cubicBezTo>
                <a:cubicBezTo>
                  <a:pt x="3720235" y="2974010"/>
                  <a:pt x="3382101" y="2974263"/>
                  <a:pt x="3043966" y="2974263"/>
                </a:cubicBezTo>
                <a:cubicBezTo>
                  <a:pt x="2164488" y="2974263"/>
                  <a:pt x="1285138" y="2974010"/>
                  <a:pt x="405660" y="2974515"/>
                </a:cubicBezTo>
                <a:cubicBezTo>
                  <a:pt x="269976" y="2974515"/>
                  <a:pt x="151870" y="2934304"/>
                  <a:pt x="74101" y="2819105"/>
                </a:cubicBezTo>
                <a:cubicBezTo>
                  <a:pt x="39580" y="2767892"/>
                  <a:pt x="24152" y="2703781"/>
                  <a:pt x="0" y="2645612"/>
                </a:cubicBezTo>
                <a:cubicBezTo>
                  <a:pt x="0" y="2593387"/>
                  <a:pt x="0" y="2541163"/>
                  <a:pt x="0" y="2488811"/>
                </a:cubicBezTo>
                <a:close/>
                <a:moveTo>
                  <a:pt x="3901947" y="2414710"/>
                </a:moveTo>
                <a:cubicBezTo>
                  <a:pt x="3901947" y="2396754"/>
                  <a:pt x="3901947" y="2383729"/>
                  <a:pt x="3901947" y="2370831"/>
                </a:cubicBezTo>
                <a:cubicBezTo>
                  <a:pt x="3901947" y="1713530"/>
                  <a:pt x="3901947" y="1056230"/>
                  <a:pt x="3901947" y="398930"/>
                </a:cubicBezTo>
                <a:cubicBezTo>
                  <a:pt x="3901947" y="259832"/>
                  <a:pt x="3829490" y="187501"/>
                  <a:pt x="3689759" y="187374"/>
                </a:cubicBezTo>
                <a:cubicBezTo>
                  <a:pt x="2716075" y="187248"/>
                  <a:pt x="1742516" y="187248"/>
                  <a:pt x="768831" y="187374"/>
                </a:cubicBezTo>
                <a:cubicBezTo>
                  <a:pt x="629860" y="187374"/>
                  <a:pt x="557656" y="260338"/>
                  <a:pt x="557656" y="399941"/>
                </a:cubicBezTo>
                <a:cubicBezTo>
                  <a:pt x="557656" y="1055851"/>
                  <a:pt x="557656" y="1711634"/>
                  <a:pt x="557656" y="2367543"/>
                </a:cubicBezTo>
                <a:lnTo>
                  <a:pt x="557656" y="2414710"/>
                </a:lnTo>
                <a:lnTo>
                  <a:pt x="3901947" y="2414710"/>
                </a:lnTo>
                <a:close/>
                <a:moveTo>
                  <a:pt x="177287" y="2601986"/>
                </a:moveTo>
                <a:cubicBezTo>
                  <a:pt x="194358" y="2643968"/>
                  <a:pt x="202956" y="2679881"/>
                  <a:pt x="222177" y="2708839"/>
                </a:cubicBezTo>
                <a:cubicBezTo>
                  <a:pt x="264792" y="2773330"/>
                  <a:pt x="330800" y="2787745"/>
                  <a:pt x="404648" y="2787619"/>
                </a:cubicBezTo>
                <a:cubicBezTo>
                  <a:pt x="1620742" y="2786860"/>
                  <a:pt x="2836963" y="2787113"/>
                  <a:pt x="4053058" y="2786986"/>
                </a:cubicBezTo>
                <a:cubicBezTo>
                  <a:pt x="4070509" y="2786986"/>
                  <a:pt x="4087959" y="2786734"/>
                  <a:pt x="4105283" y="2785343"/>
                </a:cubicBezTo>
                <a:cubicBezTo>
                  <a:pt x="4199869" y="2777629"/>
                  <a:pt x="4268660" y="2702263"/>
                  <a:pt x="4269797" y="2601860"/>
                </a:cubicBezTo>
                <a:lnTo>
                  <a:pt x="4218205" y="2601860"/>
                </a:lnTo>
                <a:cubicBezTo>
                  <a:pt x="3740720" y="2601860"/>
                  <a:pt x="3263235" y="2602239"/>
                  <a:pt x="2785877" y="2601101"/>
                </a:cubicBezTo>
                <a:cubicBezTo>
                  <a:pt x="2748573" y="2601101"/>
                  <a:pt x="2718730" y="2607550"/>
                  <a:pt x="2695337" y="2638531"/>
                </a:cubicBezTo>
                <a:cubicBezTo>
                  <a:pt x="2660815" y="2684054"/>
                  <a:pt x="2613269" y="2696446"/>
                  <a:pt x="2557250" y="2696067"/>
                </a:cubicBezTo>
                <a:cubicBezTo>
                  <a:pt x="2341017" y="2694297"/>
                  <a:pt x="2124783" y="2693917"/>
                  <a:pt x="1908549" y="2696193"/>
                </a:cubicBezTo>
                <a:cubicBezTo>
                  <a:pt x="1847598" y="2696826"/>
                  <a:pt x="1797017" y="2683042"/>
                  <a:pt x="1759208" y="2633852"/>
                </a:cubicBezTo>
                <a:cubicBezTo>
                  <a:pt x="1740114" y="2608941"/>
                  <a:pt x="1716467" y="2600975"/>
                  <a:pt x="1684348" y="2600975"/>
                </a:cubicBezTo>
                <a:cubicBezTo>
                  <a:pt x="1201046" y="2602113"/>
                  <a:pt x="717872" y="2601733"/>
                  <a:pt x="234569" y="2601733"/>
                </a:cubicBezTo>
                <a:lnTo>
                  <a:pt x="177160" y="2601733"/>
                </a:lnTo>
                <a:close/>
              </a:path>
            </a:pathLst>
          </a:custGeom>
          <a:solidFill>
            <a:srgbClr val="BE0D3E"/>
          </a:solidFill>
          <a:ln w="12637" cap="flat">
            <a:noFill/>
            <a:prstDash val="solid"/>
            <a:miter/>
          </a:ln>
        </p:spPr>
        <p:txBody>
          <a:bodyPr rtlCol="0" anchor="ctr"/>
          <a:lstStyle/>
          <a:p>
            <a:endParaRPr lang="de-DE"/>
          </a:p>
        </p:txBody>
      </p:sp>
    </p:spTree>
    <p:extLst>
      <p:ext uri="{BB962C8B-B14F-4D97-AF65-F5344CB8AC3E}">
        <p14:creationId xmlns:p14="http://schemas.microsoft.com/office/powerpoint/2010/main" val="36630249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xmlns="" id="{10765B40-88A0-8009-40F5-3A854384448E}"/>
              </a:ext>
            </a:extLst>
          </p:cNvPr>
          <p:cNvSpPr/>
          <p:nvPr/>
        </p:nvSpPr>
        <p:spPr>
          <a:xfrm>
            <a:off x="1050693" y="2878312"/>
            <a:ext cx="13761867" cy="7178114"/>
          </a:xfrm>
          <a:prstGeom prst="rect">
            <a:avLst/>
          </a:prstGeom>
          <a:solidFill>
            <a:schemeClr val="bg1"/>
          </a:solidFill>
          <a:ln>
            <a:noFill/>
          </a:ln>
          <a:effectLst>
            <a:outerShdw blurRad="304800" dist="2413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xmlns="" id="{E0A038EF-D34F-4A86-8E19-1D67A0A6DC84}"/>
              </a:ext>
            </a:extLst>
          </p:cNvPr>
          <p:cNvSpPr txBox="1"/>
          <p:nvPr/>
        </p:nvSpPr>
        <p:spPr>
          <a:xfrm>
            <a:off x="2" y="1164907"/>
            <a:ext cx="20104100" cy="800219"/>
          </a:xfrm>
          <a:prstGeom prst="rect">
            <a:avLst/>
          </a:prstGeom>
          <a:noFill/>
        </p:spPr>
        <p:txBody>
          <a:bodyPr wrap="square" rtlCol="0">
            <a:spAutoFit/>
          </a:bodyPr>
          <a:lstStyle/>
          <a:p>
            <a:pPr algn="ctr"/>
            <a:r>
              <a:rPr lang="de-DE" sz="4600" dirty="0">
                <a:solidFill>
                  <a:schemeClr val="tx1"/>
                </a:solidFill>
                <a:latin typeface="Arial" panose="020B0604020202020204" pitchFamily="34" charset="0"/>
                <a:cs typeface="Arial" panose="020B0604020202020204" pitchFamily="34" charset="0"/>
              </a:rPr>
              <a:t>Wenig Aufwand – viel </a:t>
            </a:r>
            <a:r>
              <a:rPr lang="de-DE" sz="4600" dirty="0">
                <a:solidFill>
                  <a:srgbClr val="BE0D3E"/>
                </a:solidFill>
                <a:latin typeface="Arial" panose="020B0604020202020204" pitchFamily="34" charset="0"/>
                <a:cs typeface="Arial" panose="020B0604020202020204" pitchFamily="34" charset="0"/>
              </a:rPr>
              <a:t>Überblick</a:t>
            </a:r>
            <a:r>
              <a:rPr lang="de-DE" sz="4600" dirty="0">
                <a:solidFill>
                  <a:schemeClr val="tx1"/>
                </a:solidFill>
                <a:latin typeface="Arial" panose="020B0604020202020204" pitchFamily="34" charset="0"/>
                <a:cs typeface="Arial" panose="020B0604020202020204" pitchFamily="34" charset="0"/>
              </a:rPr>
              <a:t>!</a:t>
            </a:r>
          </a:p>
        </p:txBody>
      </p:sp>
      <p:grpSp>
        <p:nvGrpSpPr>
          <p:cNvPr id="9" name="Gruppieren 8">
            <a:extLst>
              <a:ext uri="{FF2B5EF4-FFF2-40B4-BE49-F238E27FC236}">
                <a16:creationId xmlns:a16="http://schemas.microsoft.com/office/drawing/2014/main" xmlns="" id="{CE85CC19-126A-1480-6755-6958D1DDB386}"/>
              </a:ext>
            </a:extLst>
          </p:cNvPr>
          <p:cNvGrpSpPr/>
          <p:nvPr/>
        </p:nvGrpSpPr>
        <p:grpSpPr>
          <a:xfrm>
            <a:off x="1050957" y="2540958"/>
            <a:ext cx="13766747" cy="7498091"/>
            <a:chOff x="1469823" y="1080274"/>
            <a:chExt cx="9255634" cy="5041103"/>
          </a:xfrm>
          <a:effectLst/>
        </p:grpSpPr>
        <p:grpSp>
          <p:nvGrpSpPr>
            <p:cNvPr id="4" name="Gruppieren 3">
              <a:extLst>
                <a:ext uri="{FF2B5EF4-FFF2-40B4-BE49-F238E27FC236}">
                  <a16:creationId xmlns:a16="http://schemas.microsoft.com/office/drawing/2014/main" xmlns="" id="{97C88B9A-9317-4168-5140-99CAB938F1A7}"/>
                </a:ext>
              </a:extLst>
            </p:cNvPr>
            <p:cNvGrpSpPr/>
            <p:nvPr/>
          </p:nvGrpSpPr>
          <p:grpSpPr>
            <a:xfrm>
              <a:off x="1469823" y="1437633"/>
              <a:ext cx="9255634" cy="4683744"/>
              <a:chOff x="3279" y="689989"/>
              <a:chExt cx="12188721" cy="6168011"/>
            </a:xfrm>
          </p:grpSpPr>
          <p:grpSp>
            <p:nvGrpSpPr>
              <p:cNvPr id="23" name="Gruppieren 22">
                <a:extLst>
                  <a:ext uri="{FF2B5EF4-FFF2-40B4-BE49-F238E27FC236}">
                    <a16:creationId xmlns:a16="http://schemas.microsoft.com/office/drawing/2014/main" xmlns="" id="{260559A3-42B5-4F5F-8471-1EC7119D2D35}"/>
                  </a:ext>
                </a:extLst>
              </p:cNvPr>
              <p:cNvGrpSpPr/>
              <p:nvPr/>
            </p:nvGrpSpPr>
            <p:grpSpPr>
              <a:xfrm>
                <a:off x="1657356" y="776126"/>
                <a:ext cx="9925783" cy="476250"/>
                <a:chOff x="986214" y="1061374"/>
                <a:chExt cx="9925783" cy="476250"/>
              </a:xfrm>
            </p:grpSpPr>
            <p:pic>
              <p:nvPicPr>
                <p:cNvPr id="21" name="Grafik 20">
                  <a:extLst>
                    <a:ext uri="{FF2B5EF4-FFF2-40B4-BE49-F238E27FC236}">
                      <a16:creationId xmlns:a16="http://schemas.microsoft.com/office/drawing/2014/main" xmlns="" id="{52482C5B-EDC6-4A78-B565-31E613F66C7B}"/>
                    </a:ext>
                  </a:extLst>
                </p:cNvPr>
                <p:cNvPicPr>
                  <a:picLocks noChangeAspect="1"/>
                </p:cNvPicPr>
                <p:nvPr/>
              </p:nvPicPr>
              <p:blipFill>
                <a:blip r:embed="rId2"/>
                <a:stretch>
                  <a:fillRect/>
                </a:stretch>
              </p:blipFill>
              <p:spPr>
                <a:xfrm>
                  <a:off x="1148872" y="1061374"/>
                  <a:ext cx="9763125" cy="476250"/>
                </a:xfrm>
                <a:prstGeom prst="rect">
                  <a:avLst/>
                </a:prstGeom>
              </p:spPr>
            </p:pic>
            <p:sp>
              <p:nvSpPr>
                <p:cNvPr id="22" name="Textfeld 21">
                  <a:extLst>
                    <a:ext uri="{FF2B5EF4-FFF2-40B4-BE49-F238E27FC236}">
                      <a16:creationId xmlns:a16="http://schemas.microsoft.com/office/drawing/2014/main" xmlns="" id="{3D058EA4-2F2F-45BC-9E29-6A921ECE9A34}"/>
                    </a:ext>
                  </a:extLst>
                </p:cNvPr>
                <p:cNvSpPr txBox="1"/>
                <p:nvPr/>
              </p:nvSpPr>
              <p:spPr>
                <a:xfrm>
                  <a:off x="986214" y="1145610"/>
                  <a:ext cx="3480303" cy="299747"/>
                </a:xfrm>
                <a:prstGeom prst="rect">
                  <a:avLst/>
                </a:prstGeom>
                <a:noFill/>
              </p:spPr>
              <p:txBody>
                <a:bodyPr wrap="none" rtlCol="0">
                  <a:spAutoFit/>
                </a:bodyPr>
                <a:lstStyle/>
                <a:p>
                  <a:r>
                    <a:rPr lang="de-DE" sz="1600" b="1" dirty="0">
                      <a:latin typeface="Ubuntu" panose="020B0504030602030204" pitchFamily="34" charset="0"/>
                      <a:cs typeface="Arial" panose="020B0604020202020204" pitchFamily="34" charset="0"/>
                    </a:rPr>
                    <a:t>Betriebliche Fürsorge </a:t>
                  </a:r>
                  <a:r>
                    <a:rPr lang="de-DE" sz="1600" dirty="0">
                      <a:latin typeface="Ubuntu" panose="020B0504030602030204" pitchFamily="34" charset="0"/>
                      <a:cs typeface="Arial" panose="020B0604020202020204" pitchFamily="34" charset="0"/>
                    </a:rPr>
                    <a:t>Herr Muster Max</a:t>
                  </a:r>
                </a:p>
              </p:txBody>
            </p:sp>
          </p:grpSp>
          <p:grpSp>
            <p:nvGrpSpPr>
              <p:cNvPr id="31" name="Gruppieren 30">
                <a:extLst>
                  <a:ext uri="{FF2B5EF4-FFF2-40B4-BE49-F238E27FC236}">
                    <a16:creationId xmlns:a16="http://schemas.microsoft.com/office/drawing/2014/main" xmlns="" id="{1A89F611-5525-446C-9AAA-0C7B1F5190E7}"/>
                  </a:ext>
                </a:extLst>
              </p:cNvPr>
              <p:cNvGrpSpPr/>
              <p:nvPr/>
            </p:nvGrpSpPr>
            <p:grpSpPr>
              <a:xfrm>
                <a:off x="3279" y="860362"/>
                <a:ext cx="1654078" cy="5997638"/>
                <a:chOff x="170327" y="1467031"/>
                <a:chExt cx="1654078" cy="5390968"/>
              </a:xfrm>
            </p:grpSpPr>
            <p:pic>
              <p:nvPicPr>
                <p:cNvPr id="30" name="Grafik 29">
                  <a:extLst>
                    <a:ext uri="{FF2B5EF4-FFF2-40B4-BE49-F238E27FC236}">
                      <a16:creationId xmlns:a16="http://schemas.microsoft.com/office/drawing/2014/main" xmlns="" id="{FBA9102F-ABE5-4D28-8985-5A76EF3E53EB}"/>
                    </a:ext>
                  </a:extLst>
                </p:cNvPr>
                <p:cNvPicPr>
                  <a:picLocks noChangeAspect="1"/>
                </p:cNvPicPr>
                <p:nvPr/>
              </p:nvPicPr>
              <p:blipFill rotWithShape="1">
                <a:blip r:embed="rId3"/>
                <a:srcRect b="34599"/>
                <a:stretch/>
              </p:blipFill>
              <p:spPr>
                <a:xfrm>
                  <a:off x="170328" y="1467031"/>
                  <a:ext cx="1654077" cy="4485247"/>
                </a:xfrm>
                <a:prstGeom prst="rect">
                  <a:avLst/>
                </a:prstGeom>
              </p:spPr>
            </p:pic>
            <p:pic>
              <p:nvPicPr>
                <p:cNvPr id="32" name="Grafik 31">
                  <a:extLst>
                    <a:ext uri="{FF2B5EF4-FFF2-40B4-BE49-F238E27FC236}">
                      <a16:creationId xmlns:a16="http://schemas.microsoft.com/office/drawing/2014/main" xmlns="" id="{F345D95E-21D1-4C13-A92B-1030DC866FC2}"/>
                    </a:ext>
                  </a:extLst>
                </p:cNvPr>
                <p:cNvPicPr>
                  <a:picLocks noChangeAspect="1"/>
                </p:cNvPicPr>
                <p:nvPr/>
              </p:nvPicPr>
              <p:blipFill rotWithShape="1">
                <a:blip r:embed="rId3"/>
                <a:srcRect t="86793"/>
                <a:stretch/>
              </p:blipFill>
              <p:spPr>
                <a:xfrm>
                  <a:off x="170327" y="5952278"/>
                  <a:ext cx="1654077" cy="905721"/>
                </a:xfrm>
                <a:prstGeom prst="rect">
                  <a:avLst/>
                </a:prstGeom>
              </p:spPr>
            </p:pic>
          </p:grpSp>
          <p:pic>
            <p:nvPicPr>
              <p:cNvPr id="34" name="Grafik 33">
                <a:extLst>
                  <a:ext uri="{FF2B5EF4-FFF2-40B4-BE49-F238E27FC236}">
                    <a16:creationId xmlns:a16="http://schemas.microsoft.com/office/drawing/2014/main" xmlns="" id="{E35CE7C9-F9E4-41E4-B7D8-9E6BAEDA87F2}"/>
                  </a:ext>
                </a:extLst>
              </p:cNvPr>
              <p:cNvPicPr>
                <a:picLocks noChangeAspect="1"/>
              </p:cNvPicPr>
              <p:nvPr/>
            </p:nvPicPr>
            <p:blipFill>
              <a:blip r:embed="rId4"/>
              <a:stretch>
                <a:fillRect/>
              </a:stretch>
            </p:blipFill>
            <p:spPr>
              <a:xfrm>
                <a:off x="1767368" y="2375751"/>
                <a:ext cx="10087256" cy="3488718"/>
              </a:xfrm>
              <a:prstGeom prst="rect">
                <a:avLst/>
              </a:prstGeom>
            </p:spPr>
          </p:pic>
          <p:pic>
            <p:nvPicPr>
              <p:cNvPr id="36" name="Grafik 35">
                <a:extLst>
                  <a:ext uri="{FF2B5EF4-FFF2-40B4-BE49-F238E27FC236}">
                    <a16:creationId xmlns:a16="http://schemas.microsoft.com/office/drawing/2014/main" xmlns="" id="{CA96D49B-84BD-477C-8580-F3E2925474DA}"/>
                  </a:ext>
                </a:extLst>
              </p:cNvPr>
              <p:cNvPicPr>
                <a:picLocks noChangeAspect="1"/>
              </p:cNvPicPr>
              <p:nvPr/>
            </p:nvPicPr>
            <p:blipFill>
              <a:blip r:embed="rId5"/>
              <a:stretch>
                <a:fillRect/>
              </a:stretch>
            </p:blipFill>
            <p:spPr>
              <a:xfrm>
                <a:off x="1776054" y="1391115"/>
                <a:ext cx="3248025" cy="276225"/>
              </a:xfrm>
              <a:prstGeom prst="rect">
                <a:avLst/>
              </a:prstGeom>
            </p:spPr>
          </p:pic>
          <p:sp>
            <p:nvSpPr>
              <p:cNvPr id="37" name="Textfeld 36">
                <a:extLst>
                  <a:ext uri="{FF2B5EF4-FFF2-40B4-BE49-F238E27FC236}">
                    <a16:creationId xmlns:a16="http://schemas.microsoft.com/office/drawing/2014/main" xmlns="" id="{A0536E44-39E0-4C89-B870-F407C320264F}"/>
                  </a:ext>
                </a:extLst>
              </p:cNvPr>
              <p:cNvSpPr txBox="1"/>
              <p:nvPr/>
            </p:nvSpPr>
            <p:spPr>
              <a:xfrm>
                <a:off x="4969264" y="1421846"/>
                <a:ext cx="4045167" cy="272498"/>
              </a:xfrm>
              <a:prstGeom prst="rect">
                <a:avLst/>
              </a:prstGeom>
              <a:noFill/>
            </p:spPr>
            <p:txBody>
              <a:bodyPr wrap="none" rtlCol="0">
                <a:spAutoFit/>
              </a:bodyPr>
              <a:lstStyle/>
              <a:p>
                <a:r>
                  <a:rPr lang="de-DE" sz="1200" b="1" dirty="0">
                    <a:solidFill>
                      <a:srgbClr val="BE0D3E"/>
                    </a:solidFill>
                  </a:rPr>
                  <a:t>&gt;</a:t>
                </a:r>
                <a:r>
                  <a:rPr lang="de-DE" sz="1400" b="1" dirty="0">
                    <a:solidFill>
                      <a:srgbClr val="BE0D3E"/>
                    </a:solidFill>
                  </a:rPr>
                  <a:t> Änderungsaufträge für </a:t>
                </a:r>
                <a:r>
                  <a:rPr lang="de-DE" sz="1400" b="1" dirty="0" err="1">
                    <a:solidFill>
                      <a:srgbClr val="BE0D3E"/>
                    </a:solidFill>
                  </a:rPr>
                  <a:t>Dorie</a:t>
                </a:r>
                <a:r>
                  <a:rPr lang="de-DE" sz="1400" b="1" dirty="0">
                    <a:solidFill>
                      <a:srgbClr val="BE0D3E"/>
                    </a:solidFill>
                  </a:rPr>
                  <a:t> Paletten-Doktorfisch</a:t>
                </a:r>
              </a:p>
            </p:txBody>
          </p:sp>
          <p:pic>
            <p:nvPicPr>
              <p:cNvPr id="39" name="Grafik 38">
                <a:extLst>
                  <a:ext uri="{FF2B5EF4-FFF2-40B4-BE49-F238E27FC236}">
                    <a16:creationId xmlns:a16="http://schemas.microsoft.com/office/drawing/2014/main" xmlns="" id="{60B67206-C70D-4EFE-8E99-15F255A932B2}"/>
                  </a:ext>
                </a:extLst>
              </p:cNvPr>
              <p:cNvPicPr>
                <a:picLocks noChangeAspect="1"/>
              </p:cNvPicPr>
              <p:nvPr/>
            </p:nvPicPr>
            <p:blipFill rotWithShape="1">
              <a:blip r:embed="rId6"/>
              <a:srcRect t="1" r="12072" b="-26476"/>
              <a:stretch/>
            </p:blipFill>
            <p:spPr>
              <a:xfrm>
                <a:off x="3279" y="689989"/>
                <a:ext cx="12188721" cy="192862"/>
              </a:xfrm>
              <a:prstGeom prst="rect">
                <a:avLst/>
              </a:prstGeom>
            </p:spPr>
          </p:pic>
        </p:grpSp>
        <p:pic>
          <p:nvPicPr>
            <p:cNvPr id="8" name="Grafik 7">
              <a:extLst>
                <a:ext uri="{FF2B5EF4-FFF2-40B4-BE49-F238E27FC236}">
                  <a16:creationId xmlns:a16="http://schemas.microsoft.com/office/drawing/2014/main" xmlns="" id="{63B643F5-68C5-D791-610F-6395D5A30382}"/>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469823" y="1080274"/>
              <a:ext cx="9252354" cy="372140"/>
            </a:xfrm>
            <a:prstGeom prst="rect">
              <a:avLst/>
            </a:prstGeom>
          </p:spPr>
        </p:pic>
      </p:grpSp>
      <p:pic>
        <p:nvPicPr>
          <p:cNvPr id="14" name="Grafik 13" descr="Ein Bild, das Handy, Text, mobiles Gerät, Kommunikationsgerät enthält.&#10;&#10;Automatisch generierte Beschreibung">
            <a:extLst>
              <a:ext uri="{FF2B5EF4-FFF2-40B4-BE49-F238E27FC236}">
                <a16:creationId xmlns:a16="http://schemas.microsoft.com/office/drawing/2014/main" xmlns="" id="{5DA16F07-3658-8F86-023D-52CC3442870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309850" y="4092074"/>
            <a:ext cx="4070213" cy="5544751"/>
          </a:xfrm>
          <a:prstGeom prst="rect">
            <a:avLst/>
          </a:prstGeom>
        </p:spPr>
      </p:pic>
    </p:spTree>
    <p:extLst>
      <p:ext uri="{BB962C8B-B14F-4D97-AF65-F5344CB8AC3E}">
        <p14:creationId xmlns:p14="http://schemas.microsoft.com/office/powerpoint/2010/main" val="39934566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_1">
            <a:extLst>
              <a:ext uri="{FF2B5EF4-FFF2-40B4-BE49-F238E27FC236}">
                <a16:creationId xmlns:a16="http://schemas.microsoft.com/office/drawing/2014/main" xmlns="" id="{1A83CB91-99BD-544C-B075-A58D5D7A08D6}"/>
              </a:ext>
            </a:extLst>
          </p:cNvPr>
          <p:cNvSpPr txBox="1"/>
          <p:nvPr/>
        </p:nvSpPr>
        <p:spPr bwMode="gray">
          <a:xfrm>
            <a:off x="1332180" y="7349352"/>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err="1">
                <a:solidFill>
                  <a:schemeClr val="bg1"/>
                </a:solidFill>
                <a:latin typeface="Arial" panose="020B0604020202020204" pitchFamily="34" charset="0"/>
                <a:cs typeface="Arial" panose="020B0604020202020204" pitchFamily="34" charset="0"/>
              </a:rPr>
              <a:t>GIEßKANNENPRINZIP</a:t>
            </a:r>
            <a:endParaRPr lang="en-US" sz="4000" b="1" dirty="0">
              <a:solidFill>
                <a:schemeClr val="bg1"/>
              </a:solidFill>
              <a:latin typeface="Arial" panose="020B0604020202020204" pitchFamily="34" charset="0"/>
              <a:cs typeface="Arial" panose="020B0604020202020204" pitchFamily="34" charset="0"/>
            </a:endParaRPr>
          </a:p>
        </p:txBody>
      </p:sp>
      <p:sp>
        <p:nvSpPr>
          <p:cNvPr id="10" name="Text_2">
            <a:extLst>
              <a:ext uri="{FF2B5EF4-FFF2-40B4-BE49-F238E27FC236}">
                <a16:creationId xmlns:a16="http://schemas.microsoft.com/office/drawing/2014/main" xmlns="" id="{989A88BE-394A-44B5-CBA1-F10106CD36EC}"/>
              </a:ext>
            </a:extLst>
          </p:cNvPr>
          <p:cNvSpPr txBox="1"/>
          <p:nvPr/>
        </p:nvSpPr>
        <p:spPr bwMode="gray">
          <a:xfrm>
            <a:off x="10614254" y="7349350"/>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INDIVIDUELLES KONZEPT</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reihandform: Form 7">
            <a:extLst>
              <a:ext uri="{FF2B5EF4-FFF2-40B4-BE49-F238E27FC236}">
                <a16:creationId xmlns:a16="http://schemas.microsoft.com/office/drawing/2014/main" xmlns="" id="{606C6C01-1260-79E8-C538-4FADE95A2F58}"/>
              </a:ext>
            </a:extLst>
          </p:cNvPr>
          <p:cNvSpPr/>
          <p:nvPr/>
        </p:nvSpPr>
        <p:spPr>
          <a:xfrm>
            <a:off x="3575050" y="3943327"/>
            <a:ext cx="2897782" cy="2116511"/>
          </a:xfrm>
          <a:custGeom>
            <a:avLst/>
            <a:gdLst>
              <a:gd name="connsiteX0" fmla="*/ 713455 w 2897782"/>
              <a:gd name="connsiteY0" fmla="*/ 1577 h 2116511"/>
              <a:gd name="connsiteX1" fmla="*/ 1135889 w 2897782"/>
              <a:gd name="connsiteY1" fmla="*/ 224939 h 2116511"/>
              <a:gd name="connsiteX2" fmla="*/ 1393350 w 2897782"/>
              <a:gd name="connsiteY2" fmla="*/ 217890 h 2116511"/>
              <a:gd name="connsiteX3" fmla="*/ 2006284 w 2897782"/>
              <a:gd name="connsiteY3" fmla="*/ 776436 h 2116511"/>
              <a:gd name="connsiteX4" fmla="*/ 2027810 w 2897782"/>
              <a:gd name="connsiteY4" fmla="*/ 1035611 h 2116511"/>
              <a:gd name="connsiteX5" fmla="*/ 1665003 w 2897782"/>
              <a:gd name="connsiteY5" fmla="*/ 1497764 h 2116511"/>
              <a:gd name="connsiteX6" fmla="*/ 2399095 w 2897782"/>
              <a:gd name="connsiteY6" fmla="*/ 1391370 h 2116511"/>
              <a:gd name="connsiteX7" fmla="*/ 2435766 w 2897782"/>
              <a:gd name="connsiteY7" fmla="*/ 1359938 h 2116511"/>
              <a:gd name="connsiteX8" fmla="*/ 2683511 w 2897782"/>
              <a:gd name="connsiteY8" fmla="*/ 1067806 h 2116511"/>
              <a:gd name="connsiteX9" fmla="*/ 2800669 w 2897782"/>
              <a:gd name="connsiteY9" fmla="*/ 1130099 h 2116511"/>
              <a:gd name="connsiteX10" fmla="*/ 2897633 w 2897782"/>
              <a:gd name="connsiteY10" fmla="*/ 1789420 h 2116511"/>
              <a:gd name="connsiteX11" fmla="*/ 2480724 w 2897782"/>
              <a:gd name="connsiteY11" fmla="*/ 1677882 h 2116511"/>
              <a:gd name="connsiteX12" fmla="*/ 2443481 w 2897782"/>
              <a:gd name="connsiteY12" fmla="*/ 1661118 h 2116511"/>
              <a:gd name="connsiteX13" fmla="*/ 1463454 w 2897782"/>
              <a:gd name="connsiteY13" fmla="*/ 1804660 h 2116511"/>
              <a:gd name="connsiteX14" fmla="*/ 1383634 w 2897782"/>
              <a:gd name="connsiteY14" fmla="*/ 1850951 h 2116511"/>
              <a:gd name="connsiteX15" fmla="*/ 970154 w 2897782"/>
              <a:gd name="connsiteY15" fmla="*/ 2062216 h 2116511"/>
              <a:gd name="connsiteX16" fmla="*/ 214917 w 2897782"/>
              <a:gd name="connsiteY16" fmla="*/ 1373558 h 2116511"/>
              <a:gd name="connsiteX17" fmla="*/ 189009 w 2897782"/>
              <a:gd name="connsiteY17" fmla="*/ 1130861 h 2116511"/>
              <a:gd name="connsiteX18" fmla="*/ 713455 w 2897782"/>
              <a:gd name="connsiteY18" fmla="*/ 1577 h 2116511"/>
              <a:gd name="connsiteX19" fmla="*/ 345409 w 2897782"/>
              <a:gd name="connsiteY19" fmla="*/ 980176 h 2116511"/>
              <a:gd name="connsiteX20" fmla="*/ 988442 w 2897782"/>
              <a:gd name="connsiteY20" fmla="*/ 368766 h 2116511"/>
              <a:gd name="connsiteX21" fmla="*/ 345409 w 2897782"/>
              <a:gd name="connsiteY21" fmla="*/ 980176 h 211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97782" h="2116511">
                <a:moveTo>
                  <a:pt x="713455" y="1577"/>
                </a:moveTo>
                <a:cubicBezTo>
                  <a:pt x="875476" y="28057"/>
                  <a:pt x="1031590" y="93779"/>
                  <a:pt x="1135889" y="224939"/>
                </a:cubicBezTo>
                <a:cubicBezTo>
                  <a:pt x="1217233" y="153596"/>
                  <a:pt x="1310578" y="140452"/>
                  <a:pt x="1393350" y="217890"/>
                </a:cubicBezTo>
                <a:cubicBezTo>
                  <a:pt x="1598042" y="403723"/>
                  <a:pt x="1802163" y="590032"/>
                  <a:pt x="2006284" y="776436"/>
                </a:cubicBezTo>
                <a:cubicBezTo>
                  <a:pt x="2092580" y="855589"/>
                  <a:pt x="2099819" y="944362"/>
                  <a:pt x="2027810" y="1035611"/>
                </a:cubicBezTo>
                <a:cubicBezTo>
                  <a:pt x="1906938" y="1190774"/>
                  <a:pt x="1784065" y="1340792"/>
                  <a:pt x="1665003" y="1497764"/>
                </a:cubicBezTo>
                <a:cubicBezTo>
                  <a:pt x="1913415" y="1462998"/>
                  <a:pt x="2152112" y="1426422"/>
                  <a:pt x="2399095" y="1391370"/>
                </a:cubicBezTo>
                <a:cubicBezTo>
                  <a:pt x="2419859" y="1388417"/>
                  <a:pt x="2430051" y="1382417"/>
                  <a:pt x="2435766" y="1359938"/>
                </a:cubicBezTo>
                <a:cubicBezTo>
                  <a:pt x="2471009" y="1222968"/>
                  <a:pt x="2554543" y="1125718"/>
                  <a:pt x="2683511" y="1067806"/>
                </a:cubicBezTo>
                <a:cubicBezTo>
                  <a:pt x="2737994" y="1043327"/>
                  <a:pt x="2791811" y="1071425"/>
                  <a:pt x="2800669" y="1130099"/>
                </a:cubicBezTo>
                <a:cubicBezTo>
                  <a:pt x="2833625" y="1349746"/>
                  <a:pt x="2866201" y="1569488"/>
                  <a:pt x="2897633" y="1789420"/>
                </a:cubicBezTo>
                <a:cubicBezTo>
                  <a:pt x="2906492" y="2025449"/>
                  <a:pt x="2519681" y="1798564"/>
                  <a:pt x="2480724" y="1677882"/>
                </a:cubicBezTo>
                <a:cubicBezTo>
                  <a:pt x="2471009" y="1661594"/>
                  <a:pt x="2460340" y="1658642"/>
                  <a:pt x="2443481" y="1661118"/>
                </a:cubicBezTo>
                <a:cubicBezTo>
                  <a:pt x="2116869" y="1709505"/>
                  <a:pt x="1790352" y="1758178"/>
                  <a:pt x="1463454" y="1804660"/>
                </a:cubicBezTo>
                <a:cubicBezTo>
                  <a:pt x="1428116" y="1809708"/>
                  <a:pt x="1404589" y="1822757"/>
                  <a:pt x="1383634" y="1850951"/>
                </a:cubicBezTo>
                <a:cubicBezTo>
                  <a:pt x="1283622" y="1977063"/>
                  <a:pt x="1148748" y="2226618"/>
                  <a:pt x="970154" y="2062216"/>
                </a:cubicBezTo>
                <a:cubicBezTo>
                  <a:pt x="718123" y="1833044"/>
                  <a:pt x="466377" y="1603397"/>
                  <a:pt x="214917" y="1373558"/>
                </a:cubicBezTo>
                <a:cubicBezTo>
                  <a:pt x="135383" y="1303454"/>
                  <a:pt x="129763" y="1204871"/>
                  <a:pt x="189009" y="1130861"/>
                </a:cubicBezTo>
                <a:cubicBezTo>
                  <a:pt x="-228758" y="674423"/>
                  <a:pt x="90235" y="-37951"/>
                  <a:pt x="713455" y="1577"/>
                </a:cubicBezTo>
                <a:close/>
                <a:moveTo>
                  <a:pt x="345409" y="980176"/>
                </a:moveTo>
                <a:cubicBezTo>
                  <a:pt x="560579" y="775579"/>
                  <a:pt x="774606" y="572125"/>
                  <a:pt x="988442" y="368766"/>
                </a:cubicBezTo>
                <a:cubicBezTo>
                  <a:pt x="589916" y="-100531"/>
                  <a:pt x="-103504" y="541454"/>
                  <a:pt x="345409" y="980176"/>
                </a:cubicBezTo>
                <a:close/>
              </a:path>
            </a:pathLst>
          </a:custGeom>
          <a:solidFill>
            <a:schemeClr val="bg1">
              <a:lumMod val="65000"/>
            </a:schemeClr>
          </a:solidFill>
          <a:ln w="9525"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D73B0BA2-DA5F-593E-6820-B2DA818888E9}"/>
              </a:ext>
            </a:extLst>
          </p:cNvPr>
          <p:cNvSpPr/>
          <p:nvPr/>
        </p:nvSpPr>
        <p:spPr>
          <a:xfrm>
            <a:off x="6098544" y="6144846"/>
            <a:ext cx="242789" cy="363048"/>
          </a:xfrm>
          <a:custGeom>
            <a:avLst/>
            <a:gdLst>
              <a:gd name="connsiteX0" fmla="*/ 242694 w 242789"/>
              <a:gd name="connsiteY0" fmla="*/ 234172 h 363048"/>
              <a:gd name="connsiteX1" fmla="*/ 114392 w 242789"/>
              <a:gd name="connsiteY1" fmla="*/ 362855 h 363048"/>
              <a:gd name="connsiteX2" fmla="*/ 664 w 242789"/>
              <a:gd name="connsiteY2" fmla="*/ 228267 h 363048"/>
              <a:gd name="connsiteX3" fmla="*/ 66482 w 242789"/>
              <a:gd name="connsiteY3" fmla="*/ 39005 h 363048"/>
              <a:gd name="connsiteX4" fmla="*/ 175257 w 242789"/>
              <a:gd name="connsiteY4" fmla="*/ 38719 h 363048"/>
              <a:gd name="connsiteX5" fmla="*/ 242790 w 242789"/>
              <a:gd name="connsiteY5" fmla="*/ 234172 h 36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789" h="363048">
                <a:moveTo>
                  <a:pt x="242694" y="234172"/>
                </a:moveTo>
                <a:cubicBezTo>
                  <a:pt x="241932" y="311039"/>
                  <a:pt x="183068" y="366760"/>
                  <a:pt x="114392" y="362855"/>
                </a:cubicBezTo>
                <a:cubicBezTo>
                  <a:pt x="44860" y="358950"/>
                  <a:pt x="-6480" y="298656"/>
                  <a:pt x="664" y="228267"/>
                </a:cubicBezTo>
                <a:cubicBezTo>
                  <a:pt x="7617" y="160068"/>
                  <a:pt x="27334" y="95869"/>
                  <a:pt x="66482" y="39005"/>
                </a:cubicBezTo>
                <a:cubicBezTo>
                  <a:pt x="102200" y="-12906"/>
                  <a:pt x="139538" y="-13001"/>
                  <a:pt x="175257" y="38719"/>
                </a:cubicBezTo>
                <a:cubicBezTo>
                  <a:pt x="217358" y="99584"/>
                  <a:pt x="235455" y="168640"/>
                  <a:pt x="242790" y="234172"/>
                </a:cubicBezTo>
                <a:close/>
              </a:path>
            </a:pathLst>
          </a:custGeom>
          <a:solidFill>
            <a:schemeClr val="bg1">
              <a:lumMod val="85000"/>
            </a:schemeClr>
          </a:solidFill>
          <a:ln w="9525"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xmlns="" id="{8B811211-A7E4-FD74-0437-1D240C45E2C6}"/>
              </a:ext>
            </a:extLst>
          </p:cNvPr>
          <p:cNvSpPr/>
          <p:nvPr/>
        </p:nvSpPr>
        <p:spPr>
          <a:xfrm>
            <a:off x="6341336" y="6493461"/>
            <a:ext cx="242789" cy="363048"/>
          </a:xfrm>
          <a:custGeom>
            <a:avLst/>
            <a:gdLst>
              <a:gd name="connsiteX0" fmla="*/ 242694 w 242789"/>
              <a:gd name="connsiteY0" fmla="*/ 234172 h 363048"/>
              <a:gd name="connsiteX1" fmla="*/ 114392 w 242789"/>
              <a:gd name="connsiteY1" fmla="*/ 362855 h 363048"/>
              <a:gd name="connsiteX2" fmla="*/ 664 w 242789"/>
              <a:gd name="connsiteY2" fmla="*/ 228267 h 363048"/>
              <a:gd name="connsiteX3" fmla="*/ 66482 w 242789"/>
              <a:gd name="connsiteY3" fmla="*/ 39005 h 363048"/>
              <a:gd name="connsiteX4" fmla="*/ 175257 w 242789"/>
              <a:gd name="connsiteY4" fmla="*/ 38719 h 363048"/>
              <a:gd name="connsiteX5" fmla="*/ 242790 w 242789"/>
              <a:gd name="connsiteY5" fmla="*/ 234172 h 36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789" h="363048">
                <a:moveTo>
                  <a:pt x="242694" y="234172"/>
                </a:moveTo>
                <a:cubicBezTo>
                  <a:pt x="241932" y="311039"/>
                  <a:pt x="183068" y="366760"/>
                  <a:pt x="114392" y="362855"/>
                </a:cubicBezTo>
                <a:cubicBezTo>
                  <a:pt x="44860" y="358950"/>
                  <a:pt x="-6480" y="298657"/>
                  <a:pt x="664" y="228267"/>
                </a:cubicBezTo>
                <a:cubicBezTo>
                  <a:pt x="7617" y="160068"/>
                  <a:pt x="27334" y="95869"/>
                  <a:pt x="66482" y="39005"/>
                </a:cubicBezTo>
                <a:cubicBezTo>
                  <a:pt x="102200" y="-12906"/>
                  <a:pt x="139539" y="-13002"/>
                  <a:pt x="175257" y="38719"/>
                </a:cubicBezTo>
                <a:cubicBezTo>
                  <a:pt x="217358" y="99584"/>
                  <a:pt x="235455" y="168640"/>
                  <a:pt x="242790" y="234172"/>
                </a:cubicBezTo>
                <a:close/>
              </a:path>
            </a:pathLst>
          </a:custGeom>
          <a:solidFill>
            <a:schemeClr val="bg1">
              <a:lumMod val="85000"/>
            </a:schemeClr>
          </a:solidFill>
          <a:ln w="9525"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xmlns="" id="{4FBAEF87-69EC-95B6-16A8-34CDEA9B88BB}"/>
              </a:ext>
            </a:extLst>
          </p:cNvPr>
          <p:cNvSpPr/>
          <p:nvPr/>
        </p:nvSpPr>
        <p:spPr>
          <a:xfrm>
            <a:off x="6433098" y="5916258"/>
            <a:ext cx="241991" cy="362367"/>
          </a:xfrm>
          <a:custGeom>
            <a:avLst/>
            <a:gdLst>
              <a:gd name="connsiteX0" fmla="*/ 241896 w 241991"/>
              <a:gd name="connsiteY0" fmla="*/ 227874 h 362367"/>
              <a:gd name="connsiteX1" fmla="*/ 120928 w 241991"/>
              <a:gd name="connsiteY1" fmla="*/ 362367 h 362367"/>
              <a:gd name="connsiteX2" fmla="*/ 151 w 241991"/>
              <a:gd name="connsiteY2" fmla="*/ 237399 h 362367"/>
              <a:gd name="connsiteX3" fmla="*/ 68255 w 241991"/>
              <a:gd name="connsiteY3" fmla="*/ 35564 h 362367"/>
              <a:gd name="connsiteX4" fmla="*/ 172649 w 241991"/>
              <a:gd name="connsiteY4" fmla="*/ 35088 h 362367"/>
              <a:gd name="connsiteX5" fmla="*/ 241991 w 241991"/>
              <a:gd name="connsiteY5" fmla="*/ 227779 h 362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91" h="362367">
                <a:moveTo>
                  <a:pt x="241896" y="227874"/>
                </a:moveTo>
                <a:cubicBezTo>
                  <a:pt x="241991" y="307979"/>
                  <a:pt x="188556" y="362272"/>
                  <a:pt x="120928" y="362367"/>
                </a:cubicBezTo>
                <a:cubicBezTo>
                  <a:pt x="51967" y="362557"/>
                  <a:pt x="-3278" y="307122"/>
                  <a:pt x="151" y="237399"/>
                </a:cubicBezTo>
                <a:cubicBezTo>
                  <a:pt x="3771" y="164151"/>
                  <a:pt x="26250" y="95953"/>
                  <a:pt x="68255" y="35564"/>
                </a:cubicBezTo>
                <a:cubicBezTo>
                  <a:pt x="101212" y="-11870"/>
                  <a:pt x="139312" y="-11680"/>
                  <a:pt x="172649" y="35088"/>
                </a:cubicBezTo>
                <a:cubicBezTo>
                  <a:pt x="216083" y="96143"/>
                  <a:pt x="234467" y="166057"/>
                  <a:pt x="241991" y="227779"/>
                </a:cubicBezTo>
                <a:close/>
              </a:path>
            </a:pathLst>
          </a:custGeom>
          <a:solidFill>
            <a:schemeClr val="bg1">
              <a:lumMod val="85000"/>
            </a:schemeClr>
          </a:solidFill>
          <a:ln w="9525" cap="flat">
            <a:noFill/>
            <a:prstDash val="solid"/>
            <a:miter/>
          </a:ln>
        </p:spPr>
        <p:txBody>
          <a:bodyPr rtlCol="0" anchor="ctr"/>
          <a:lstStyle/>
          <a:p>
            <a:endParaRPr lang="de-DE"/>
          </a:p>
        </p:txBody>
      </p:sp>
      <p:pic>
        <p:nvPicPr>
          <p:cNvPr id="19" name="Grafik 18">
            <a:extLst>
              <a:ext uri="{FF2B5EF4-FFF2-40B4-BE49-F238E27FC236}">
                <a16:creationId xmlns:a16="http://schemas.microsoft.com/office/drawing/2014/main" xmlns="" id="{BB7316C7-8257-1945-648C-C0B2AD0AF35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3151215" y="3779934"/>
            <a:ext cx="2943225" cy="3076575"/>
          </a:xfrm>
          <a:prstGeom prst="rect">
            <a:avLst/>
          </a:prstGeom>
        </p:spPr>
      </p:pic>
    </p:spTree>
    <p:extLst>
      <p:ext uri="{BB962C8B-B14F-4D97-AF65-F5344CB8AC3E}">
        <p14:creationId xmlns:p14="http://schemas.microsoft.com/office/powerpoint/2010/main" val="28354313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 name="Textfeld 87">
            <a:extLst>
              <a:ext uri="{FF2B5EF4-FFF2-40B4-BE49-F238E27FC236}">
                <a16:creationId xmlns:a16="http://schemas.microsoft.com/office/drawing/2014/main" xmlns="" id="{83221B0F-209F-DF9F-68C5-2112CD271B82}"/>
              </a:ext>
            </a:extLst>
          </p:cNvPr>
          <p:cNvSpPr txBox="1"/>
          <p:nvPr/>
        </p:nvSpPr>
        <p:spPr>
          <a:xfrm rot="20150063">
            <a:off x="10923582" y="3333526"/>
            <a:ext cx="1942474" cy="1942474"/>
          </a:xfrm>
          <a:prstGeom prst="rect">
            <a:avLst/>
          </a:prstGeom>
          <a:noFill/>
        </p:spPr>
        <p:txBody>
          <a:bodyPr wrap="square" lIns="108000" tIns="108000" rIns="108000" bIns="108000" rtlCol="0">
            <a:prstTxWarp prst="textArchDown">
              <a:avLst>
                <a:gd name="adj" fmla="val 1032540"/>
              </a:avLst>
            </a:prstTxWarp>
            <a:spAutoFit/>
          </a:bodyPr>
          <a:lstStyle/>
          <a:p>
            <a:r>
              <a:rPr lang="de-DE" dirty="0">
                <a:solidFill>
                  <a:srgbClr val="004767"/>
                </a:solidFill>
                <a:latin typeface="Arial" panose="020B0604020202020204" pitchFamily="34" charset="0"/>
                <a:cs typeface="Arial" panose="020B0604020202020204" pitchFamily="34" charset="0"/>
              </a:rPr>
              <a:t>Arbeitnehmerfinanziert</a:t>
            </a:r>
          </a:p>
        </p:txBody>
      </p:sp>
      <p:sp>
        <p:nvSpPr>
          <p:cNvPr id="90" name="Textfeld 89">
            <a:extLst>
              <a:ext uri="{FF2B5EF4-FFF2-40B4-BE49-F238E27FC236}">
                <a16:creationId xmlns:a16="http://schemas.microsoft.com/office/drawing/2014/main" xmlns="" id="{2816D662-189B-877B-8E5C-F3C9C93E871F}"/>
              </a:ext>
            </a:extLst>
          </p:cNvPr>
          <p:cNvSpPr txBox="1"/>
          <p:nvPr/>
        </p:nvSpPr>
        <p:spPr>
          <a:xfrm rot="19916505">
            <a:off x="16113827" y="3392566"/>
            <a:ext cx="1942474" cy="1942474"/>
          </a:xfrm>
          <a:prstGeom prst="rect">
            <a:avLst/>
          </a:prstGeom>
          <a:noFill/>
        </p:spPr>
        <p:txBody>
          <a:bodyPr wrap="square" lIns="108000" tIns="108000" rIns="108000" bIns="108000" rtlCol="0">
            <a:prstTxWarp prst="textArchDown">
              <a:avLst>
                <a:gd name="adj" fmla="val 1229930"/>
              </a:avLst>
            </a:prstTxWarp>
            <a:spAutoFit/>
          </a:bodyPr>
          <a:lstStyle/>
          <a:p>
            <a:r>
              <a:rPr lang="de-DE" dirty="0">
                <a:solidFill>
                  <a:srgbClr val="004767"/>
                </a:solidFill>
                <a:latin typeface="Arial" panose="020B0604020202020204" pitchFamily="34" charset="0"/>
                <a:cs typeface="Arial" panose="020B0604020202020204" pitchFamily="34" charset="0"/>
              </a:rPr>
              <a:t>Arbeitgeberfinanziert</a:t>
            </a:r>
          </a:p>
        </p:txBody>
      </p:sp>
      <p:sp>
        <p:nvSpPr>
          <p:cNvPr id="91" name="Textfeld 90">
            <a:extLst>
              <a:ext uri="{FF2B5EF4-FFF2-40B4-BE49-F238E27FC236}">
                <a16:creationId xmlns:a16="http://schemas.microsoft.com/office/drawing/2014/main" xmlns="" id="{74105F35-9D58-EC2C-A59A-33996F67054D}"/>
              </a:ext>
            </a:extLst>
          </p:cNvPr>
          <p:cNvSpPr txBox="1"/>
          <p:nvPr/>
        </p:nvSpPr>
        <p:spPr>
          <a:xfrm rot="19775809">
            <a:off x="13551424" y="3399121"/>
            <a:ext cx="1942474" cy="1942474"/>
          </a:xfrm>
          <a:prstGeom prst="rect">
            <a:avLst/>
          </a:prstGeom>
          <a:noFill/>
        </p:spPr>
        <p:txBody>
          <a:bodyPr wrap="square" lIns="108000" tIns="108000" rIns="108000" bIns="108000" rtlCol="0">
            <a:prstTxWarp prst="textArchDown">
              <a:avLst>
                <a:gd name="adj" fmla="val 1657999"/>
              </a:avLst>
            </a:prstTxWarp>
            <a:spAutoFit/>
          </a:bodyPr>
          <a:lstStyle/>
          <a:p>
            <a:r>
              <a:rPr lang="de-DE" dirty="0">
                <a:solidFill>
                  <a:srgbClr val="C00000"/>
                </a:solidFill>
                <a:latin typeface="Arial" panose="020B0604020202020204" pitchFamily="34" charset="0"/>
                <a:cs typeface="Arial" panose="020B0604020202020204" pitchFamily="34" charset="0"/>
              </a:rPr>
              <a:t>Mischfinanziert</a:t>
            </a:r>
          </a:p>
        </p:txBody>
      </p:sp>
      <p:sp>
        <p:nvSpPr>
          <p:cNvPr id="4" name="object 4"/>
          <p:cNvSpPr/>
          <p:nvPr/>
        </p:nvSpPr>
        <p:spPr>
          <a:xfrm>
            <a:off x="10062521" y="3392566"/>
            <a:ext cx="8073390" cy="3471545"/>
          </a:xfrm>
          <a:custGeom>
            <a:avLst/>
            <a:gdLst/>
            <a:ahLst/>
            <a:cxnLst/>
            <a:rect l="l" t="t" r="r" b="b"/>
            <a:pathLst>
              <a:path w="8073390" h="3471545">
                <a:moveTo>
                  <a:pt x="0" y="0"/>
                </a:moveTo>
                <a:lnTo>
                  <a:pt x="0" y="3471098"/>
                </a:lnTo>
                <a:lnTo>
                  <a:pt x="8073052" y="3471098"/>
                </a:lnTo>
              </a:path>
            </a:pathLst>
          </a:custGeom>
          <a:ln w="29684">
            <a:solidFill>
              <a:srgbClr val="F1F1F1"/>
            </a:solidFill>
          </a:ln>
        </p:spPr>
        <p:txBody>
          <a:bodyPr wrap="square" lIns="0" tIns="0" rIns="0" bIns="0" rtlCol="0"/>
          <a:lstStyle/>
          <a:p>
            <a:endParaRPr/>
          </a:p>
        </p:txBody>
      </p:sp>
      <p:sp>
        <p:nvSpPr>
          <p:cNvPr id="5" name="object 5"/>
          <p:cNvSpPr/>
          <p:nvPr/>
        </p:nvSpPr>
        <p:spPr>
          <a:xfrm>
            <a:off x="1989468" y="6863665"/>
            <a:ext cx="8073390" cy="3471545"/>
          </a:xfrm>
          <a:custGeom>
            <a:avLst/>
            <a:gdLst/>
            <a:ahLst/>
            <a:cxnLst/>
            <a:rect l="l" t="t" r="r" b="b"/>
            <a:pathLst>
              <a:path w="8073390" h="3471545">
                <a:moveTo>
                  <a:pt x="8073052" y="3471098"/>
                </a:moveTo>
                <a:lnTo>
                  <a:pt x="8073052" y="0"/>
                </a:lnTo>
                <a:lnTo>
                  <a:pt x="0" y="0"/>
                </a:lnTo>
              </a:path>
            </a:pathLst>
          </a:custGeom>
          <a:ln w="29684">
            <a:solidFill>
              <a:srgbClr val="F1F1F1"/>
            </a:solidFill>
          </a:ln>
        </p:spPr>
        <p:txBody>
          <a:bodyPr wrap="square" lIns="0" tIns="0" rIns="0" bIns="0" rtlCol="0"/>
          <a:lstStyle/>
          <a:p>
            <a:endParaRPr/>
          </a:p>
        </p:txBody>
      </p:sp>
      <p:sp>
        <p:nvSpPr>
          <p:cNvPr id="6" name="object 6"/>
          <p:cNvSpPr/>
          <p:nvPr/>
        </p:nvSpPr>
        <p:spPr>
          <a:xfrm>
            <a:off x="12900130" y="9078257"/>
            <a:ext cx="570865" cy="272415"/>
          </a:xfrm>
          <a:custGeom>
            <a:avLst/>
            <a:gdLst/>
            <a:ahLst/>
            <a:cxnLst/>
            <a:rect l="l" t="t" r="r" b="b"/>
            <a:pathLst>
              <a:path w="570865" h="272415">
                <a:moveTo>
                  <a:pt x="0" y="272243"/>
                </a:moveTo>
                <a:lnTo>
                  <a:pt x="0" y="41883"/>
                </a:lnTo>
                <a:lnTo>
                  <a:pt x="3291" y="25581"/>
                </a:lnTo>
                <a:lnTo>
                  <a:pt x="12267" y="12267"/>
                </a:lnTo>
                <a:lnTo>
                  <a:pt x="25581" y="3291"/>
                </a:lnTo>
                <a:lnTo>
                  <a:pt x="41883" y="0"/>
                </a:lnTo>
                <a:lnTo>
                  <a:pt x="528800" y="0"/>
                </a:lnTo>
                <a:lnTo>
                  <a:pt x="545103" y="3291"/>
                </a:lnTo>
                <a:lnTo>
                  <a:pt x="558416" y="12267"/>
                </a:lnTo>
                <a:lnTo>
                  <a:pt x="567392" y="25581"/>
                </a:lnTo>
                <a:lnTo>
                  <a:pt x="570684" y="41883"/>
                </a:lnTo>
                <a:lnTo>
                  <a:pt x="570684" y="272243"/>
                </a:lnTo>
              </a:path>
            </a:pathLst>
          </a:custGeom>
          <a:ln w="29684">
            <a:solidFill>
              <a:srgbClr val="004767"/>
            </a:solidFill>
          </a:ln>
        </p:spPr>
        <p:txBody>
          <a:bodyPr wrap="square" lIns="0" tIns="0" rIns="0" bIns="0" rtlCol="0"/>
          <a:lstStyle/>
          <a:p>
            <a:endParaRPr/>
          </a:p>
        </p:txBody>
      </p:sp>
      <p:sp>
        <p:nvSpPr>
          <p:cNvPr id="7" name="object 7"/>
          <p:cNvSpPr/>
          <p:nvPr/>
        </p:nvSpPr>
        <p:spPr>
          <a:xfrm>
            <a:off x="13587277" y="8764130"/>
            <a:ext cx="570865" cy="586740"/>
          </a:xfrm>
          <a:custGeom>
            <a:avLst/>
            <a:gdLst/>
            <a:ahLst/>
            <a:cxnLst/>
            <a:rect l="l" t="t" r="r" b="b"/>
            <a:pathLst>
              <a:path w="570865" h="586740">
                <a:moveTo>
                  <a:pt x="0" y="586369"/>
                </a:moveTo>
                <a:lnTo>
                  <a:pt x="0" y="41883"/>
                </a:lnTo>
                <a:lnTo>
                  <a:pt x="3291" y="25581"/>
                </a:lnTo>
                <a:lnTo>
                  <a:pt x="12267" y="12267"/>
                </a:lnTo>
                <a:lnTo>
                  <a:pt x="25581" y="3291"/>
                </a:lnTo>
                <a:lnTo>
                  <a:pt x="41883" y="0"/>
                </a:lnTo>
                <a:lnTo>
                  <a:pt x="528800" y="0"/>
                </a:lnTo>
                <a:lnTo>
                  <a:pt x="545103" y="3291"/>
                </a:lnTo>
                <a:lnTo>
                  <a:pt x="558416" y="12267"/>
                </a:lnTo>
                <a:lnTo>
                  <a:pt x="567392" y="25581"/>
                </a:lnTo>
                <a:lnTo>
                  <a:pt x="570684" y="41883"/>
                </a:lnTo>
                <a:lnTo>
                  <a:pt x="570684" y="586369"/>
                </a:lnTo>
              </a:path>
            </a:pathLst>
          </a:custGeom>
          <a:ln w="29684">
            <a:solidFill>
              <a:srgbClr val="004767"/>
            </a:solidFill>
          </a:ln>
        </p:spPr>
        <p:txBody>
          <a:bodyPr wrap="square" lIns="0" tIns="0" rIns="0" bIns="0" rtlCol="0"/>
          <a:lstStyle/>
          <a:p>
            <a:endParaRPr/>
          </a:p>
        </p:txBody>
      </p:sp>
      <p:sp>
        <p:nvSpPr>
          <p:cNvPr id="8" name="object 8"/>
          <p:cNvSpPr/>
          <p:nvPr/>
        </p:nvSpPr>
        <p:spPr>
          <a:xfrm>
            <a:off x="14274425" y="8450004"/>
            <a:ext cx="570865" cy="901065"/>
          </a:xfrm>
          <a:custGeom>
            <a:avLst/>
            <a:gdLst/>
            <a:ahLst/>
            <a:cxnLst/>
            <a:rect l="l" t="t" r="r" b="b"/>
            <a:pathLst>
              <a:path w="570865" h="901065">
                <a:moveTo>
                  <a:pt x="0" y="900496"/>
                </a:moveTo>
                <a:lnTo>
                  <a:pt x="0" y="41883"/>
                </a:lnTo>
                <a:lnTo>
                  <a:pt x="3291" y="25581"/>
                </a:lnTo>
                <a:lnTo>
                  <a:pt x="12267" y="12267"/>
                </a:lnTo>
                <a:lnTo>
                  <a:pt x="25581" y="3291"/>
                </a:lnTo>
                <a:lnTo>
                  <a:pt x="41883" y="0"/>
                </a:lnTo>
                <a:lnTo>
                  <a:pt x="528800" y="0"/>
                </a:lnTo>
                <a:lnTo>
                  <a:pt x="545103" y="3291"/>
                </a:lnTo>
                <a:lnTo>
                  <a:pt x="558416" y="12267"/>
                </a:lnTo>
                <a:lnTo>
                  <a:pt x="567392" y="25581"/>
                </a:lnTo>
                <a:lnTo>
                  <a:pt x="570684" y="41883"/>
                </a:lnTo>
                <a:lnTo>
                  <a:pt x="570684" y="900496"/>
                </a:lnTo>
              </a:path>
            </a:pathLst>
          </a:custGeom>
          <a:ln w="29684">
            <a:solidFill>
              <a:srgbClr val="004767"/>
            </a:solidFill>
          </a:ln>
        </p:spPr>
        <p:txBody>
          <a:bodyPr wrap="square" lIns="0" tIns="0" rIns="0" bIns="0" rtlCol="0"/>
          <a:lstStyle/>
          <a:p>
            <a:endParaRPr/>
          </a:p>
        </p:txBody>
      </p:sp>
      <p:sp>
        <p:nvSpPr>
          <p:cNvPr id="9" name="object 9"/>
          <p:cNvSpPr/>
          <p:nvPr/>
        </p:nvSpPr>
        <p:spPr>
          <a:xfrm>
            <a:off x="14961572" y="8135877"/>
            <a:ext cx="570865" cy="1214755"/>
          </a:xfrm>
          <a:custGeom>
            <a:avLst/>
            <a:gdLst/>
            <a:ahLst/>
            <a:cxnLst/>
            <a:rect l="l" t="t" r="r" b="b"/>
            <a:pathLst>
              <a:path w="570865" h="1214754">
                <a:moveTo>
                  <a:pt x="0" y="1214622"/>
                </a:moveTo>
                <a:lnTo>
                  <a:pt x="0" y="41883"/>
                </a:lnTo>
                <a:lnTo>
                  <a:pt x="3291" y="25581"/>
                </a:lnTo>
                <a:lnTo>
                  <a:pt x="12267" y="12267"/>
                </a:lnTo>
                <a:lnTo>
                  <a:pt x="25581" y="3291"/>
                </a:lnTo>
                <a:lnTo>
                  <a:pt x="41883" y="0"/>
                </a:lnTo>
                <a:lnTo>
                  <a:pt x="528800" y="0"/>
                </a:lnTo>
                <a:lnTo>
                  <a:pt x="545103" y="3291"/>
                </a:lnTo>
                <a:lnTo>
                  <a:pt x="558416" y="12267"/>
                </a:lnTo>
                <a:lnTo>
                  <a:pt x="567392" y="25581"/>
                </a:lnTo>
                <a:lnTo>
                  <a:pt x="570684" y="41883"/>
                </a:lnTo>
                <a:lnTo>
                  <a:pt x="570684" y="1214622"/>
                </a:lnTo>
              </a:path>
            </a:pathLst>
          </a:custGeom>
          <a:ln w="29684">
            <a:solidFill>
              <a:srgbClr val="004767"/>
            </a:solidFill>
          </a:ln>
        </p:spPr>
        <p:txBody>
          <a:bodyPr wrap="square" lIns="0" tIns="0" rIns="0" bIns="0" rtlCol="0"/>
          <a:lstStyle/>
          <a:p>
            <a:endParaRPr/>
          </a:p>
        </p:txBody>
      </p:sp>
      <p:sp>
        <p:nvSpPr>
          <p:cNvPr id="10" name="object 10"/>
          <p:cNvSpPr/>
          <p:nvPr/>
        </p:nvSpPr>
        <p:spPr>
          <a:xfrm>
            <a:off x="15648720" y="7821751"/>
            <a:ext cx="570865" cy="1529080"/>
          </a:xfrm>
          <a:custGeom>
            <a:avLst/>
            <a:gdLst/>
            <a:ahLst/>
            <a:cxnLst/>
            <a:rect l="l" t="t" r="r" b="b"/>
            <a:pathLst>
              <a:path w="570865" h="1529079">
                <a:moveTo>
                  <a:pt x="0" y="1528749"/>
                </a:moveTo>
                <a:lnTo>
                  <a:pt x="0" y="41883"/>
                </a:lnTo>
                <a:lnTo>
                  <a:pt x="3291" y="25581"/>
                </a:lnTo>
                <a:lnTo>
                  <a:pt x="12267" y="12267"/>
                </a:lnTo>
                <a:lnTo>
                  <a:pt x="25581" y="3291"/>
                </a:lnTo>
                <a:lnTo>
                  <a:pt x="41883" y="0"/>
                </a:lnTo>
                <a:lnTo>
                  <a:pt x="528800" y="0"/>
                </a:lnTo>
                <a:lnTo>
                  <a:pt x="545103" y="3291"/>
                </a:lnTo>
                <a:lnTo>
                  <a:pt x="558416" y="12267"/>
                </a:lnTo>
                <a:lnTo>
                  <a:pt x="567392" y="25581"/>
                </a:lnTo>
                <a:lnTo>
                  <a:pt x="570684" y="41883"/>
                </a:lnTo>
                <a:lnTo>
                  <a:pt x="570684" y="1528749"/>
                </a:lnTo>
              </a:path>
            </a:pathLst>
          </a:custGeom>
          <a:ln w="29684">
            <a:solidFill>
              <a:srgbClr val="004767"/>
            </a:solidFill>
          </a:ln>
        </p:spPr>
        <p:txBody>
          <a:bodyPr wrap="square" lIns="0" tIns="0" rIns="0" bIns="0" rtlCol="0"/>
          <a:lstStyle/>
          <a:p>
            <a:endParaRPr/>
          </a:p>
        </p:txBody>
      </p:sp>
      <p:sp>
        <p:nvSpPr>
          <p:cNvPr id="11" name="object 11"/>
          <p:cNvSpPr txBox="1"/>
          <p:nvPr/>
        </p:nvSpPr>
        <p:spPr>
          <a:xfrm>
            <a:off x="11616637" y="9620704"/>
            <a:ext cx="5876925" cy="377825"/>
          </a:xfrm>
          <a:prstGeom prst="rect">
            <a:avLst/>
          </a:prstGeom>
        </p:spPr>
        <p:txBody>
          <a:bodyPr vert="horz" wrap="square" lIns="0" tIns="13335" rIns="0" bIns="0" rtlCol="0">
            <a:spAutoFit/>
          </a:bodyPr>
          <a:lstStyle/>
          <a:p>
            <a:pPr marL="12700">
              <a:lnSpc>
                <a:spcPct val="100000"/>
              </a:lnSpc>
              <a:spcBef>
                <a:spcPts val="105"/>
              </a:spcBef>
            </a:pPr>
            <a:r>
              <a:rPr sz="2300" b="1" dirty="0">
                <a:latin typeface="Arial" panose="020B0604020202020204" pitchFamily="34" charset="0"/>
                <a:cs typeface="Arial" panose="020B0604020202020204" pitchFamily="34" charset="0"/>
              </a:rPr>
              <a:t>Stufenmodell nach </a:t>
            </a:r>
            <a:r>
              <a:rPr sz="2300" b="1" spc="-10" dirty="0">
                <a:latin typeface="Arial" panose="020B0604020202020204" pitchFamily="34" charset="0"/>
                <a:cs typeface="Arial" panose="020B0604020202020204" pitchFamily="34" charset="0"/>
              </a:rPr>
              <a:t>Betriebszugehörigkeit</a:t>
            </a:r>
            <a:endParaRPr sz="2300" dirty="0">
              <a:latin typeface="Arial" panose="020B0604020202020204" pitchFamily="34" charset="0"/>
              <a:cs typeface="Arial" panose="020B0604020202020204" pitchFamily="34" charset="0"/>
            </a:endParaRPr>
          </a:p>
        </p:txBody>
      </p:sp>
      <p:sp>
        <p:nvSpPr>
          <p:cNvPr id="12" name="object 12"/>
          <p:cNvSpPr txBox="1"/>
          <p:nvPr/>
        </p:nvSpPr>
        <p:spPr>
          <a:xfrm>
            <a:off x="3112518" y="5683525"/>
            <a:ext cx="4896485" cy="377825"/>
          </a:xfrm>
          <a:prstGeom prst="rect">
            <a:avLst/>
          </a:prstGeom>
        </p:spPr>
        <p:txBody>
          <a:bodyPr vert="horz" wrap="square" lIns="0" tIns="13335" rIns="0" bIns="0" rtlCol="0">
            <a:spAutoFit/>
          </a:bodyPr>
          <a:lstStyle/>
          <a:p>
            <a:pPr marL="12700">
              <a:lnSpc>
                <a:spcPct val="100000"/>
              </a:lnSpc>
              <a:spcBef>
                <a:spcPts val="105"/>
              </a:spcBef>
            </a:pPr>
            <a:r>
              <a:rPr sz="2300" b="1" dirty="0">
                <a:latin typeface="Arial" panose="020B0604020202020204" pitchFamily="34" charset="0"/>
                <a:cs typeface="Arial" panose="020B0604020202020204" pitchFamily="34" charset="0"/>
              </a:rPr>
              <a:t>Auswahl verschiedener </a:t>
            </a:r>
            <a:r>
              <a:rPr sz="2300" b="1" spc="-10" dirty="0">
                <a:latin typeface="Arial" panose="020B0604020202020204" pitchFamily="34" charset="0"/>
                <a:cs typeface="Arial" panose="020B0604020202020204" pitchFamily="34" charset="0"/>
              </a:rPr>
              <a:t>Leistungen</a:t>
            </a:r>
            <a:endParaRPr sz="2300" dirty="0">
              <a:latin typeface="Arial" panose="020B0604020202020204" pitchFamily="34" charset="0"/>
              <a:cs typeface="Arial" panose="020B0604020202020204" pitchFamily="34" charset="0"/>
            </a:endParaRPr>
          </a:p>
        </p:txBody>
      </p:sp>
      <p:sp>
        <p:nvSpPr>
          <p:cNvPr id="13" name="object 13"/>
          <p:cNvSpPr txBox="1"/>
          <p:nvPr/>
        </p:nvSpPr>
        <p:spPr>
          <a:xfrm>
            <a:off x="4867555" y="8521261"/>
            <a:ext cx="1386205" cy="302260"/>
          </a:xfrm>
          <a:prstGeom prst="rect">
            <a:avLst/>
          </a:prstGeom>
        </p:spPr>
        <p:txBody>
          <a:bodyPr vert="horz" wrap="square" lIns="0" tIns="13970" rIns="0" bIns="0" rtlCol="0">
            <a:spAutoFit/>
          </a:bodyPr>
          <a:lstStyle/>
          <a:p>
            <a:pPr marL="12700">
              <a:lnSpc>
                <a:spcPct val="100000"/>
              </a:lnSpc>
              <a:spcBef>
                <a:spcPts val="110"/>
              </a:spcBef>
            </a:pPr>
            <a:r>
              <a:rPr sz="1800" spc="-10" dirty="0">
                <a:solidFill>
                  <a:srgbClr val="C00000"/>
                </a:solidFill>
                <a:latin typeface="Arial" panose="020B0604020202020204" pitchFamily="34" charset="0"/>
                <a:cs typeface="Arial" panose="020B0604020202020204" pitchFamily="34" charset="0"/>
              </a:rPr>
              <a:t>Qualiﬁkation</a:t>
            </a:r>
            <a:endParaRPr sz="1800" dirty="0">
              <a:solidFill>
                <a:srgbClr val="C00000"/>
              </a:solidFill>
              <a:latin typeface="Arial" panose="020B0604020202020204" pitchFamily="34" charset="0"/>
              <a:cs typeface="Arial" panose="020B0604020202020204" pitchFamily="34" charset="0"/>
            </a:endParaRPr>
          </a:p>
        </p:txBody>
      </p:sp>
      <p:sp>
        <p:nvSpPr>
          <p:cNvPr id="14" name="object 14"/>
          <p:cNvSpPr txBox="1"/>
          <p:nvPr/>
        </p:nvSpPr>
        <p:spPr>
          <a:xfrm>
            <a:off x="2435880" y="9044868"/>
            <a:ext cx="6519545" cy="953135"/>
          </a:xfrm>
          <a:prstGeom prst="rect">
            <a:avLst/>
          </a:prstGeom>
        </p:spPr>
        <p:txBody>
          <a:bodyPr vert="horz" wrap="square" lIns="0" tIns="13970" rIns="0" bIns="0" rtlCol="0">
            <a:spAutoFit/>
          </a:bodyPr>
          <a:lstStyle/>
          <a:p>
            <a:pPr marL="12700">
              <a:lnSpc>
                <a:spcPct val="100000"/>
              </a:lnSpc>
              <a:spcBef>
                <a:spcPts val="110"/>
              </a:spcBef>
              <a:tabLst>
                <a:tab pos="4349750" algn="l"/>
              </a:tabLst>
            </a:pPr>
            <a:r>
              <a:rPr sz="1800" spc="-10" dirty="0">
                <a:solidFill>
                  <a:srgbClr val="004767"/>
                </a:solidFill>
                <a:latin typeface="Arial" panose="020B0604020202020204" pitchFamily="34" charset="0"/>
                <a:cs typeface="Arial" panose="020B0604020202020204" pitchFamily="34" charset="0"/>
              </a:rPr>
              <a:t>Führungskräfte</a:t>
            </a:r>
            <a:r>
              <a:rPr sz="1800" dirty="0">
                <a:solidFill>
                  <a:srgbClr val="004767"/>
                </a:solidFill>
                <a:latin typeface="Arial" panose="020B0604020202020204" pitchFamily="34" charset="0"/>
                <a:cs typeface="Arial" panose="020B0604020202020204" pitchFamily="34" charset="0"/>
              </a:rPr>
              <a:t>	verschiedene </a:t>
            </a:r>
            <a:r>
              <a:rPr sz="1800" spc="-10" dirty="0">
                <a:solidFill>
                  <a:srgbClr val="004767"/>
                </a:solidFill>
                <a:latin typeface="Arial" panose="020B0604020202020204" pitchFamily="34" charset="0"/>
                <a:cs typeface="Arial" panose="020B0604020202020204" pitchFamily="34" charset="0"/>
              </a:rPr>
              <a:t>Berufe</a:t>
            </a:r>
            <a:endParaRPr sz="1800" dirty="0">
              <a:solidFill>
                <a:srgbClr val="004767"/>
              </a:solidFill>
              <a:latin typeface="Arial" panose="020B0604020202020204" pitchFamily="34" charset="0"/>
              <a:cs typeface="Arial" panose="020B0604020202020204" pitchFamily="34" charset="0"/>
            </a:endParaRPr>
          </a:p>
          <a:p>
            <a:pPr>
              <a:lnSpc>
                <a:spcPct val="100000"/>
              </a:lnSpc>
              <a:spcBef>
                <a:spcPts val="15"/>
              </a:spcBef>
            </a:pPr>
            <a:endParaRPr sz="2050" dirty="0">
              <a:latin typeface="Arial" panose="020B0604020202020204" pitchFamily="34" charset="0"/>
              <a:cs typeface="Arial" panose="020B0604020202020204" pitchFamily="34" charset="0"/>
            </a:endParaRPr>
          </a:p>
          <a:p>
            <a:pPr marL="661035">
              <a:lnSpc>
                <a:spcPct val="100000"/>
              </a:lnSpc>
            </a:pPr>
            <a:r>
              <a:rPr sz="2300" b="1" dirty="0">
                <a:latin typeface="Arial" panose="020B0604020202020204" pitchFamily="34" charset="0"/>
                <a:cs typeface="Arial" panose="020B0604020202020204" pitchFamily="34" charset="0"/>
              </a:rPr>
              <a:t>Unterschiedliche </a:t>
            </a:r>
            <a:r>
              <a:rPr sz="2300" b="1" spc="-10" dirty="0">
                <a:latin typeface="Arial" panose="020B0604020202020204" pitchFamily="34" charset="0"/>
                <a:cs typeface="Arial" panose="020B0604020202020204" pitchFamily="34" charset="0"/>
              </a:rPr>
              <a:t>Personengruppen</a:t>
            </a:r>
            <a:endParaRPr sz="2300" dirty="0">
              <a:latin typeface="Arial" panose="020B0604020202020204" pitchFamily="34" charset="0"/>
              <a:cs typeface="Arial" panose="020B0604020202020204" pitchFamily="34" charset="0"/>
            </a:endParaRPr>
          </a:p>
        </p:txBody>
      </p:sp>
      <p:sp>
        <p:nvSpPr>
          <p:cNvPr id="15" name="object 15"/>
          <p:cNvSpPr txBox="1"/>
          <p:nvPr/>
        </p:nvSpPr>
        <p:spPr>
          <a:xfrm>
            <a:off x="4479630" y="3729783"/>
            <a:ext cx="2604135" cy="1366520"/>
          </a:xfrm>
          <a:prstGeom prst="rect">
            <a:avLst/>
          </a:prstGeom>
        </p:spPr>
        <p:txBody>
          <a:bodyPr vert="horz" wrap="square" lIns="0" tIns="12065" rIns="0" bIns="0" rtlCol="0">
            <a:spAutoFit/>
          </a:bodyPr>
          <a:lstStyle/>
          <a:p>
            <a:pPr marL="12700" marR="5080">
              <a:lnSpc>
                <a:spcPct val="122200"/>
              </a:lnSpc>
              <a:spcBef>
                <a:spcPts val="95"/>
              </a:spcBef>
            </a:pPr>
            <a:r>
              <a:rPr sz="1800" spc="-10" dirty="0">
                <a:solidFill>
                  <a:srgbClr val="004767"/>
                </a:solidFill>
                <a:latin typeface="Arial" panose="020B0604020202020204" pitchFamily="34" charset="0"/>
                <a:cs typeface="Arial" panose="020B0604020202020204" pitchFamily="34" charset="0"/>
              </a:rPr>
              <a:t>Gesundheitsbeneﬁts </a:t>
            </a:r>
            <a:r>
              <a:rPr sz="1800" dirty="0">
                <a:solidFill>
                  <a:srgbClr val="004767"/>
                </a:solidFill>
                <a:latin typeface="Arial" panose="020B0604020202020204" pitchFamily="34" charset="0"/>
                <a:cs typeface="Arial" panose="020B0604020202020204" pitchFamily="34" charset="0"/>
              </a:rPr>
              <a:t>Lebenslange </a:t>
            </a:r>
            <a:r>
              <a:rPr sz="1800" spc="-10" dirty="0">
                <a:solidFill>
                  <a:srgbClr val="004767"/>
                </a:solidFill>
                <a:latin typeface="Arial" panose="020B0604020202020204" pitchFamily="34" charset="0"/>
                <a:cs typeface="Arial" panose="020B0604020202020204" pitchFamily="34" charset="0"/>
              </a:rPr>
              <a:t>Altersrente Kapitalaufbau Arbeitskraftabsicherung</a:t>
            </a:r>
            <a:endParaRPr sz="1800" dirty="0">
              <a:solidFill>
                <a:srgbClr val="004767"/>
              </a:solidFill>
              <a:latin typeface="Arial" panose="020B0604020202020204" pitchFamily="34" charset="0"/>
              <a:cs typeface="Arial" panose="020B0604020202020204" pitchFamily="34" charset="0"/>
            </a:endParaRPr>
          </a:p>
        </p:txBody>
      </p:sp>
      <p:sp>
        <p:nvSpPr>
          <p:cNvPr id="16" name="object 16"/>
          <p:cNvSpPr txBox="1"/>
          <p:nvPr/>
        </p:nvSpPr>
        <p:spPr>
          <a:xfrm>
            <a:off x="12007004" y="5683651"/>
            <a:ext cx="5096510" cy="377825"/>
          </a:xfrm>
          <a:prstGeom prst="rect">
            <a:avLst/>
          </a:prstGeom>
        </p:spPr>
        <p:txBody>
          <a:bodyPr vert="horz" wrap="square" lIns="0" tIns="13335" rIns="0" bIns="0" rtlCol="0">
            <a:spAutoFit/>
          </a:bodyPr>
          <a:lstStyle/>
          <a:p>
            <a:pPr marL="12700">
              <a:lnSpc>
                <a:spcPct val="100000"/>
              </a:lnSpc>
              <a:spcBef>
                <a:spcPts val="105"/>
              </a:spcBef>
            </a:pPr>
            <a:r>
              <a:rPr sz="2300" b="1" dirty="0">
                <a:latin typeface="Arial" panose="020B0604020202020204" pitchFamily="34" charset="0"/>
                <a:cs typeface="Arial" panose="020B0604020202020204" pitchFamily="34" charset="0"/>
              </a:rPr>
              <a:t>Verschiedene </a:t>
            </a:r>
            <a:r>
              <a:rPr sz="2300" b="1" spc="-10" dirty="0">
                <a:latin typeface="Arial" panose="020B0604020202020204" pitchFamily="34" charset="0"/>
                <a:cs typeface="Arial" panose="020B0604020202020204" pitchFamily="34" charset="0"/>
              </a:rPr>
              <a:t>Finanzierungsmodelle</a:t>
            </a:r>
            <a:endParaRPr sz="2300" dirty="0">
              <a:latin typeface="Arial" panose="020B0604020202020204" pitchFamily="34" charset="0"/>
              <a:cs typeface="Arial" panose="020B0604020202020204" pitchFamily="34" charset="0"/>
            </a:endParaRPr>
          </a:p>
        </p:txBody>
      </p:sp>
      <p:sp>
        <p:nvSpPr>
          <p:cNvPr id="82" name="object 82"/>
          <p:cNvSpPr/>
          <p:nvPr/>
        </p:nvSpPr>
        <p:spPr>
          <a:xfrm>
            <a:off x="4143845" y="3711669"/>
            <a:ext cx="334010" cy="1332230"/>
          </a:xfrm>
          <a:custGeom>
            <a:avLst/>
            <a:gdLst/>
            <a:ahLst/>
            <a:cxnLst/>
            <a:rect l="l" t="t" r="r" b="b"/>
            <a:pathLst>
              <a:path w="334010" h="1332229">
                <a:moveTo>
                  <a:pt x="333946" y="1019009"/>
                </a:moveTo>
                <a:lnTo>
                  <a:pt x="332676" y="1013040"/>
                </a:lnTo>
                <a:lnTo>
                  <a:pt x="324662" y="1006652"/>
                </a:lnTo>
                <a:lnTo>
                  <a:pt x="320586" y="1005420"/>
                </a:lnTo>
                <a:lnTo>
                  <a:pt x="311226" y="1005205"/>
                </a:lnTo>
                <a:lnTo>
                  <a:pt x="306463" y="1006271"/>
                </a:lnTo>
                <a:lnTo>
                  <a:pt x="271094" y="1026223"/>
                </a:lnTo>
                <a:lnTo>
                  <a:pt x="240487" y="1051623"/>
                </a:lnTo>
                <a:lnTo>
                  <a:pt x="207365" y="1083005"/>
                </a:lnTo>
                <a:lnTo>
                  <a:pt x="152717" y="1140701"/>
                </a:lnTo>
                <a:lnTo>
                  <a:pt x="108991" y="1190459"/>
                </a:lnTo>
                <a:lnTo>
                  <a:pt x="82816" y="1177378"/>
                </a:lnTo>
                <a:lnTo>
                  <a:pt x="35725" y="1158824"/>
                </a:lnTo>
                <a:lnTo>
                  <a:pt x="22186" y="1157173"/>
                </a:lnTo>
                <a:lnTo>
                  <a:pt x="8382" y="1158240"/>
                </a:lnTo>
                <a:lnTo>
                  <a:pt x="1041" y="1165047"/>
                </a:lnTo>
                <a:lnTo>
                  <a:pt x="0" y="1178788"/>
                </a:lnTo>
                <a:lnTo>
                  <a:pt x="1193" y="1181874"/>
                </a:lnTo>
                <a:lnTo>
                  <a:pt x="17157" y="1197267"/>
                </a:lnTo>
                <a:lnTo>
                  <a:pt x="29959" y="1210106"/>
                </a:lnTo>
                <a:lnTo>
                  <a:pt x="61595" y="1248829"/>
                </a:lnTo>
                <a:lnTo>
                  <a:pt x="86944" y="1287437"/>
                </a:lnTo>
                <a:lnTo>
                  <a:pt x="110591" y="1327797"/>
                </a:lnTo>
                <a:lnTo>
                  <a:pt x="112280" y="1330096"/>
                </a:lnTo>
                <a:lnTo>
                  <a:pt x="120688" y="1332153"/>
                </a:lnTo>
                <a:lnTo>
                  <a:pt x="125120" y="1329728"/>
                </a:lnTo>
                <a:lnTo>
                  <a:pt x="142214" y="1288808"/>
                </a:lnTo>
                <a:lnTo>
                  <a:pt x="149961" y="1271816"/>
                </a:lnTo>
                <a:lnTo>
                  <a:pt x="167640" y="1236522"/>
                </a:lnTo>
                <a:lnTo>
                  <a:pt x="187845" y="1200569"/>
                </a:lnTo>
                <a:lnTo>
                  <a:pt x="208470" y="1167968"/>
                </a:lnTo>
                <a:lnTo>
                  <a:pt x="234861" y="1130985"/>
                </a:lnTo>
                <a:lnTo>
                  <a:pt x="261848" y="1098257"/>
                </a:lnTo>
                <a:lnTo>
                  <a:pt x="293001" y="1065339"/>
                </a:lnTo>
                <a:lnTo>
                  <a:pt x="326377" y="1032637"/>
                </a:lnTo>
                <a:lnTo>
                  <a:pt x="329539" y="1028992"/>
                </a:lnTo>
                <a:lnTo>
                  <a:pt x="333946" y="1019009"/>
                </a:lnTo>
                <a:close/>
              </a:path>
              <a:path w="334010" h="1332229">
                <a:moveTo>
                  <a:pt x="333946" y="348881"/>
                </a:moveTo>
                <a:lnTo>
                  <a:pt x="332676" y="342900"/>
                </a:lnTo>
                <a:lnTo>
                  <a:pt x="324662" y="336524"/>
                </a:lnTo>
                <a:lnTo>
                  <a:pt x="320586" y="335280"/>
                </a:lnTo>
                <a:lnTo>
                  <a:pt x="311226" y="335064"/>
                </a:lnTo>
                <a:lnTo>
                  <a:pt x="306463" y="336130"/>
                </a:lnTo>
                <a:lnTo>
                  <a:pt x="271094" y="356082"/>
                </a:lnTo>
                <a:lnTo>
                  <a:pt x="240487" y="381482"/>
                </a:lnTo>
                <a:lnTo>
                  <a:pt x="207365" y="412864"/>
                </a:lnTo>
                <a:lnTo>
                  <a:pt x="152717" y="470560"/>
                </a:lnTo>
                <a:lnTo>
                  <a:pt x="108991" y="520331"/>
                </a:lnTo>
                <a:lnTo>
                  <a:pt x="82816" y="507238"/>
                </a:lnTo>
                <a:lnTo>
                  <a:pt x="35725" y="488683"/>
                </a:lnTo>
                <a:lnTo>
                  <a:pt x="22186" y="487032"/>
                </a:lnTo>
                <a:lnTo>
                  <a:pt x="8382" y="488099"/>
                </a:lnTo>
                <a:lnTo>
                  <a:pt x="1041" y="494906"/>
                </a:lnTo>
                <a:lnTo>
                  <a:pt x="0" y="508647"/>
                </a:lnTo>
                <a:lnTo>
                  <a:pt x="1193" y="511746"/>
                </a:lnTo>
                <a:lnTo>
                  <a:pt x="17157" y="527138"/>
                </a:lnTo>
                <a:lnTo>
                  <a:pt x="29959" y="539965"/>
                </a:lnTo>
                <a:lnTo>
                  <a:pt x="61595" y="578688"/>
                </a:lnTo>
                <a:lnTo>
                  <a:pt x="86944" y="617296"/>
                </a:lnTo>
                <a:lnTo>
                  <a:pt x="110591" y="657669"/>
                </a:lnTo>
                <a:lnTo>
                  <a:pt x="112280" y="659955"/>
                </a:lnTo>
                <a:lnTo>
                  <a:pt x="120688" y="662025"/>
                </a:lnTo>
                <a:lnTo>
                  <a:pt x="125120" y="659587"/>
                </a:lnTo>
                <a:lnTo>
                  <a:pt x="142214" y="618667"/>
                </a:lnTo>
                <a:lnTo>
                  <a:pt x="149961" y="601675"/>
                </a:lnTo>
                <a:lnTo>
                  <a:pt x="167640" y="566394"/>
                </a:lnTo>
                <a:lnTo>
                  <a:pt x="187845" y="530428"/>
                </a:lnTo>
                <a:lnTo>
                  <a:pt x="208470" y="497827"/>
                </a:lnTo>
                <a:lnTo>
                  <a:pt x="234861" y="460857"/>
                </a:lnTo>
                <a:lnTo>
                  <a:pt x="261848" y="428117"/>
                </a:lnTo>
                <a:lnTo>
                  <a:pt x="293001" y="395198"/>
                </a:lnTo>
                <a:lnTo>
                  <a:pt x="326377" y="362496"/>
                </a:lnTo>
                <a:lnTo>
                  <a:pt x="329539" y="358851"/>
                </a:lnTo>
                <a:lnTo>
                  <a:pt x="333946" y="348881"/>
                </a:lnTo>
                <a:close/>
              </a:path>
              <a:path w="334010" h="1332229">
                <a:moveTo>
                  <a:pt x="333946" y="13804"/>
                </a:moveTo>
                <a:lnTo>
                  <a:pt x="332676" y="7835"/>
                </a:lnTo>
                <a:lnTo>
                  <a:pt x="324662" y="1447"/>
                </a:lnTo>
                <a:lnTo>
                  <a:pt x="320586" y="215"/>
                </a:lnTo>
                <a:lnTo>
                  <a:pt x="311226" y="0"/>
                </a:lnTo>
                <a:lnTo>
                  <a:pt x="306463" y="1066"/>
                </a:lnTo>
                <a:lnTo>
                  <a:pt x="271094" y="21018"/>
                </a:lnTo>
                <a:lnTo>
                  <a:pt x="240487" y="46418"/>
                </a:lnTo>
                <a:lnTo>
                  <a:pt x="207365" y="77800"/>
                </a:lnTo>
                <a:lnTo>
                  <a:pt x="152717" y="135496"/>
                </a:lnTo>
                <a:lnTo>
                  <a:pt x="108991" y="185254"/>
                </a:lnTo>
                <a:lnTo>
                  <a:pt x="82816" y="172173"/>
                </a:lnTo>
                <a:lnTo>
                  <a:pt x="35725" y="153619"/>
                </a:lnTo>
                <a:lnTo>
                  <a:pt x="22186" y="151968"/>
                </a:lnTo>
                <a:lnTo>
                  <a:pt x="8382" y="153035"/>
                </a:lnTo>
                <a:lnTo>
                  <a:pt x="1041" y="159842"/>
                </a:lnTo>
                <a:lnTo>
                  <a:pt x="0" y="173583"/>
                </a:lnTo>
                <a:lnTo>
                  <a:pt x="1193" y="176669"/>
                </a:lnTo>
                <a:lnTo>
                  <a:pt x="17157" y="192062"/>
                </a:lnTo>
                <a:lnTo>
                  <a:pt x="29959" y="204901"/>
                </a:lnTo>
                <a:lnTo>
                  <a:pt x="61595" y="243624"/>
                </a:lnTo>
                <a:lnTo>
                  <a:pt x="86944" y="282232"/>
                </a:lnTo>
                <a:lnTo>
                  <a:pt x="110591" y="322592"/>
                </a:lnTo>
                <a:lnTo>
                  <a:pt x="112280" y="324891"/>
                </a:lnTo>
                <a:lnTo>
                  <a:pt x="120688" y="326948"/>
                </a:lnTo>
                <a:lnTo>
                  <a:pt x="125120" y="324523"/>
                </a:lnTo>
                <a:lnTo>
                  <a:pt x="142214" y="283603"/>
                </a:lnTo>
                <a:lnTo>
                  <a:pt x="149961" y="266611"/>
                </a:lnTo>
                <a:lnTo>
                  <a:pt x="167640" y="231317"/>
                </a:lnTo>
                <a:lnTo>
                  <a:pt x="187845" y="195364"/>
                </a:lnTo>
                <a:lnTo>
                  <a:pt x="208470" y="162763"/>
                </a:lnTo>
                <a:lnTo>
                  <a:pt x="234861" y="125780"/>
                </a:lnTo>
                <a:lnTo>
                  <a:pt x="261848" y="93052"/>
                </a:lnTo>
                <a:lnTo>
                  <a:pt x="293001" y="60134"/>
                </a:lnTo>
                <a:lnTo>
                  <a:pt x="326377" y="27432"/>
                </a:lnTo>
                <a:lnTo>
                  <a:pt x="329539" y="23787"/>
                </a:lnTo>
                <a:lnTo>
                  <a:pt x="333946" y="13804"/>
                </a:lnTo>
                <a:close/>
              </a:path>
            </a:pathLst>
          </a:custGeom>
          <a:solidFill>
            <a:srgbClr val="BE0D3E"/>
          </a:solidFill>
        </p:spPr>
        <p:txBody>
          <a:bodyPr wrap="square" lIns="0" tIns="0" rIns="0" bIns="0" rtlCol="0"/>
          <a:lstStyle/>
          <a:p>
            <a:endParaRPr/>
          </a:p>
        </p:txBody>
      </p:sp>
      <p:pic>
        <p:nvPicPr>
          <p:cNvPr id="38" name="Grafik 37">
            <a:extLst>
              <a:ext uri="{FF2B5EF4-FFF2-40B4-BE49-F238E27FC236}">
                <a16:creationId xmlns:a16="http://schemas.microsoft.com/office/drawing/2014/main" xmlns="" id="{6D5D4B08-DAF0-9885-724B-67DEFF0F610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155211" y="3810269"/>
            <a:ext cx="223799" cy="1246880"/>
          </a:xfrm>
          <a:prstGeom prst="rect">
            <a:avLst/>
          </a:prstGeom>
        </p:spPr>
      </p:pic>
      <p:pic>
        <p:nvPicPr>
          <p:cNvPr id="40" name="Grafik 39">
            <a:extLst>
              <a:ext uri="{FF2B5EF4-FFF2-40B4-BE49-F238E27FC236}">
                <a16:creationId xmlns:a16="http://schemas.microsoft.com/office/drawing/2014/main" xmlns="" id="{24E3387D-6749-6D7F-1EA0-0E6ABB185DFC}"/>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2906571" y="9307667"/>
            <a:ext cx="3319364" cy="240837"/>
          </a:xfrm>
          <a:prstGeom prst="rect">
            <a:avLst/>
          </a:prstGeom>
        </p:spPr>
      </p:pic>
      <p:grpSp>
        <p:nvGrpSpPr>
          <p:cNvPr id="92" name="Gruppieren 91">
            <a:extLst>
              <a:ext uri="{FF2B5EF4-FFF2-40B4-BE49-F238E27FC236}">
                <a16:creationId xmlns:a16="http://schemas.microsoft.com/office/drawing/2014/main" xmlns="" id="{F773184A-FE8E-BADF-598F-F4D17085C82C}"/>
              </a:ext>
            </a:extLst>
          </p:cNvPr>
          <p:cNvGrpSpPr/>
          <p:nvPr/>
        </p:nvGrpSpPr>
        <p:grpSpPr>
          <a:xfrm>
            <a:off x="11321020" y="3815280"/>
            <a:ext cx="1182192" cy="994673"/>
            <a:chOff x="11321020" y="3815280"/>
            <a:chExt cx="1182192" cy="994673"/>
          </a:xfrm>
        </p:grpSpPr>
        <p:sp>
          <p:nvSpPr>
            <p:cNvPr id="42" name="Freihandform: Form 41">
              <a:extLst>
                <a:ext uri="{FF2B5EF4-FFF2-40B4-BE49-F238E27FC236}">
                  <a16:creationId xmlns:a16="http://schemas.microsoft.com/office/drawing/2014/main" xmlns="" id="{41EF8E91-3258-9D26-8A48-EE55E57BA2B5}"/>
                </a:ext>
              </a:extLst>
            </p:cNvPr>
            <p:cNvSpPr/>
            <p:nvPr/>
          </p:nvSpPr>
          <p:spPr>
            <a:xfrm>
              <a:off x="11321020" y="3815280"/>
              <a:ext cx="1182192" cy="994673"/>
            </a:xfrm>
            <a:custGeom>
              <a:avLst/>
              <a:gdLst>
                <a:gd name="connsiteX0" fmla="*/ 1178719 w 1182192"/>
                <a:gd name="connsiteY0" fmla="*/ 684033 h 994673"/>
                <a:gd name="connsiteX1" fmla="*/ 1108589 w 1182192"/>
                <a:gd name="connsiteY1" fmla="*/ 634770 h 994673"/>
                <a:gd name="connsiteX2" fmla="*/ 1070620 w 1182192"/>
                <a:gd name="connsiteY2" fmla="*/ 644666 h 994673"/>
                <a:gd name="connsiteX3" fmla="*/ 1051690 w 1182192"/>
                <a:gd name="connsiteY3" fmla="*/ 652733 h 994673"/>
                <a:gd name="connsiteX4" fmla="*/ 1042547 w 1182192"/>
                <a:gd name="connsiteY4" fmla="*/ 656497 h 994673"/>
                <a:gd name="connsiteX5" fmla="*/ 1033835 w 1182192"/>
                <a:gd name="connsiteY5" fmla="*/ 411044 h 994673"/>
                <a:gd name="connsiteX6" fmla="*/ 860877 w 1182192"/>
                <a:gd name="connsiteY6" fmla="*/ 208185 h 994673"/>
                <a:gd name="connsiteX7" fmla="*/ 864212 w 1182192"/>
                <a:gd name="connsiteY7" fmla="*/ 203883 h 994673"/>
                <a:gd name="connsiteX8" fmla="*/ 870020 w 1182192"/>
                <a:gd name="connsiteY8" fmla="*/ 169356 h 994673"/>
                <a:gd name="connsiteX9" fmla="*/ 849691 w 1182192"/>
                <a:gd name="connsiteY9" fmla="*/ 140745 h 994673"/>
                <a:gd name="connsiteX10" fmla="*/ 837537 w 1182192"/>
                <a:gd name="connsiteY10" fmla="*/ 135582 h 994673"/>
                <a:gd name="connsiteX11" fmla="*/ 858511 w 1182192"/>
                <a:gd name="connsiteY11" fmla="*/ 31786 h 994673"/>
                <a:gd name="connsiteX12" fmla="*/ 807527 w 1182192"/>
                <a:gd name="connsiteY12" fmla="*/ 5541 h 994673"/>
                <a:gd name="connsiteX13" fmla="*/ 731805 w 1182192"/>
                <a:gd name="connsiteY13" fmla="*/ 21137 h 994673"/>
                <a:gd name="connsiteX14" fmla="*/ 659739 w 1182192"/>
                <a:gd name="connsiteY14" fmla="*/ 20600 h 994673"/>
                <a:gd name="connsiteX15" fmla="*/ 537873 w 1182192"/>
                <a:gd name="connsiteY15" fmla="*/ 27806 h 994673"/>
                <a:gd name="connsiteX16" fmla="*/ 541530 w 1182192"/>
                <a:gd name="connsiteY16" fmla="*/ 129773 h 994673"/>
                <a:gd name="connsiteX17" fmla="*/ 469787 w 1182192"/>
                <a:gd name="connsiteY17" fmla="*/ 112671 h 994673"/>
                <a:gd name="connsiteX18" fmla="*/ 410199 w 1182192"/>
                <a:gd name="connsiteY18" fmla="*/ 154620 h 994673"/>
                <a:gd name="connsiteX19" fmla="*/ 379544 w 1182192"/>
                <a:gd name="connsiteY19" fmla="*/ 185060 h 994673"/>
                <a:gd name="connsiteX20" fmla="*/ 370401 w 1182192"/>
                <a:gd name="connsiteY20" fmla="*/ 204528 h 994673"/>
                <a:gd name="connsiteX21" fmla="*/ 384707 w 1182192"/>
                <a:gd name="connsiteY21" fmla="*/ 214639 h 994673"/>
                <a:gd name="connsiteX22" fmla="*/ 389870 w 1182192"/>
                <a:gd name="connsiteY22" fmla="*/ 213778 h 994673"/>
                <a:gd name="connsiteX23" fmla="*/ 436981 w 1182192"/>
                <a:gd name="connsiteY23" fmla="*/ 169248 h 994673"/>
                <a:gd name="connsiteX24" fmla="*/ 472153 w 1182192"/>
                <a:gd name="connsiteY24" fmla="*/ 143111 h 994673"/>
                <a:gd name="connsiteX25" fmla="*/ 527224 w 1182192"/>
                <a:gd name="connsiteY25" fmla="*/ 157201 h 994673"/>
                <a:gd name="connsiteX26" fmla="*/ 523030 w 1182192"/>
                <a:gd name="connsiteY26" fmla="*/ 165591 h 994673"/>
                <a:gd name="connsiteX27" fmla="*/ 447092 w 1182192"/>
                <a:gd name="connsiteY27" fmla="*/ 208078 h 994673"/>
                <a:gd name="connsiteX28" fmla="*/ 447952 w 1182192"/>
                <a:gd name="connsiteY28" fmla="*/ 229590 h 994673"/>
                <a:gd name="connsiteX29" fmla="*/ 458278 w 1182192"/>
                <a:gd name="connsiteY29" fmla="*/ 233677 h 994673"/>
                <a:gd name="connsiteX30" fmla="*/ 469464 w 1182192"/>
                <a:gd name="connsiteY30" fmla="*/ 228729 h 994673"/>
                <a:gd name="connsiteX31" fmla="*/ 522384 w 1182192"/>
                <a:gd name="connsiteY31" fmla="*/ 196353 h 994673"/>
                <a:gd name="connsiteX32" fmla="*/ 526149 w 1182192"/>
                <a:gd name="connsiteY32" fmla="*/ 204528 h 994673"/>
                <a:gd name="connsiteX33" fmla="*/ 302208 w 1182192"/>
                <a:gd name="connsiteY33" fmla="*/ 544204 h 994673"/>
                <a:gd name="connsiteX34" fmla="*/ 282524 w 1182192"/>
                <a:gd name="connsiteY34" fmla="*/ 541085 h 994673"/>
                <a:gd name="connsiteX35" fmla="*/ 235413 w 1182192"/>
                <a:gd name="connsiteY35" fmla="*/ 537320 h 994673"/>
                <a:gd name="connsiteX36" fmla="*/ 234875 w 1182192"/>
                <a:gd name="connsiteY36" fmla="*/ 531620 h 994673"/>
                <a:gd name="connsiteX37" fmla="*/ 179481 w 1182192"/>
                <a:gd name="connsiteY37" fmla="*/ 478377 h 994673"/>
                <a:gd name="connsiteX38" fmla="*/ 56647 w 1182192"/>
                <a:gd name="connsiteY38" fmla="*/ 478377 h 994673"/>
                <a:gd name="connsiteX39" fmla="*/ 70 w 1182192"/>
                <a:gd name="connsiteY39" fmla="*/ 534524 h 994673"/>
                <a:gd name="connsiteX40" fmla="*/ 70 w 1182192"/>
                <a:gd name="connsiteY40" fmla="*/ 798262 h 994673"/>
                <a:gd name="connsiteX41" fmla="*/ 178 w 1182192"/>
                <a:gd name="connsiteY41" fmla="*/ 923893 h 994673"/>
                <a:gd name="connsiteX42" fmla="*/ 46214 w 1182192"/>
                <a:gd name="connsiteY42" fmla="*/ 971865 h 994673"/>
                <a:gd name="connsiteX43" fmla="*/ 188301 w 1182192"/>
                <a:gd name="connsiteY43" fmla="*/ 971865 h 994673"/>
                <a:gd name="connsiteX44" fmla="*/ 233262 w 1182192"/>
                <a:gd name="connsiteY44" fmla="*/ 934004 h 994673"/>
                <a:gd name="connsiteX45" fmla="*/ 235951 w 1182192"/>
                <a:gd name="connsiteY45" fmla="*/ 919268 h 994673"/>
                <a:gd name="connsiteX46" fmla="*/ 243910 w 1182192"/>
                <a:gd name="connsiteY46" fmla="*/ 921742 h 994673"/>
                <a:gd name="connsiteX47" fmla="*/ 393204 w 1182192"/>
                <a:gd name="connsiteY47" fmla="*/ 977458 h 994673"/>
                <a:gd name="connsiteX48" fmla="*/ 487104 w 1182192"/>
                <a:gd name="connsiteY48" fmla="*/ 994668 h 994673"/>
                <a:gd name="connsiteX49" fmla="*/ 722554 w 1182192"/>
                <a:gd name="connsiteY49" fmla="*/ 994668 h 994673"/>
                <a:gd name="connsiteX50" fmla="*/ 843452 w 1182192"/>
                <a:gd name="connsiteY50" fmla="*/ 959818 h 994673"/>
                <a:gd name="connsiteX51" fmla="*/ 1149032 w 1182192"/>
                <a:gd name="connsiteY51" fmla="*/ 765994 h 994673"/>
                <a:gd name="connsiteX52" fmla="*/ 1178826 w 1182192"/>
                <a:gd name="connsiteY52" fmla="*/ 684033 h 994673"/>
                <a:gd name="connsiteX53" fmla="*/ 200886 w 1182192"/>
                <a:gd name="connsiteY53" fmla="*/ 708127 h 994673"/>
                <a:gd name="connsiteX54" fmla="*/ 200886 w 1182192"/>
                <a:gd name="connsiteY54" fmla="*/ 915288 h 994673"/>
                <a:gd name="connsiteX55" fmla="*/ 177545 w 1182192"/>
                <a:gd name="connsiteY55" fmla="*/ 938306 h 994673"/>
                <a:gd name="connsiteX56" fmla="*/ 52452 w 1182192"/>
                <a:gd name="connsiteY56" fmla="*/ 938306 h 994673"/>
                <a:gd name="connsiteX57" fmla="*/ 34059 w 1182192"/>
                <a:gd name="connsiteY57" fmla="*/ 919806 h 994673"/>
                <a:gd name="connsiteX58" fmla="*/ 34059 w 1182192"/>
                <a:gd name="connsiteY58" fmla="*/ 531512 h 994673"/>
                <a:gd name="connsiteX59" fmla="*/ 53313 w 1182192"/>
                <a:gd name="connsiteY59" fmla="*/ 512474 h 994673"/>
                <a:gd name="connsiteX60" fmla="*/ 180664 w 1182192"/>
                <a:gd name="connsiteY60" fmla="*/ 512474 h 994673"/>
                <a:gd name="connsiteX61" fmla="*/ 200778 w 1182192"/>
                <a:gd name="connsiteY61" fmla="*/ 533233 h 994673"/>
                <a:gd name="connsiteX62" fmla="*/ 200778 w 1182192"/>
                <a:gd name="connsiteY62" fmla="*/ 700382 h 994673"/>
                <a:gd name="connsiteX63" fmla="*/ 200778 w 1182192"/>
                <a:gd name="connsiteY63" fmla="*/ 708127 h 994673"/>
                <a:gd name="connsiteX64" fmla="*/ 557557 w 1182192"/>
                <a:gd name="connsiteY64" fmla="*/ 51362 h 994673"/>
                <a:gd name="connsiteX65" fmla="*/ 637689 w 1182192"/>
                <a:gd name="connsiteY65" fmla="*/ 41789 h 994673"/>
                <a:gd name="connsiteX66" fmla="*/ 752886 w 1182192"/>
                <a:gd name="connsiteY66" fmla="*/ 43402 h 994673"/>
                <a:gd name="connsiteX67" fmla="*/ 803440 w 1182192"/>
                <a:gd name="connsiteY67" fmla="*/ 35873 h 994673"/>
                <a:gd name="connsiteX68" fmla="*/ 832266 w 1182192"/>
                <a:gd name="connsiteY68" fmla="*/ 47059 h 994673"/>
                <a:gd name="connsiteX69" fmla="*/ 803655 w 1182192"/>
                <a:gd name="connsiteY69" fmla="*/ 137518 h 994673"/>
                <a:gd name="connsiteX70" fmla="*/ 580574 w 1182192"/>
                <a:gd name="connsiteY70" fmla="*/ 138378 h 994673"/>
                <a:gd name="connsiteX71" fmla="*/ 557664 w 1182192"/>
                <a:gd name="connsiteY71" fmla="*/ 51469 h 994673"/>
                <a:gd name="connsiteX72" fmla="*/ 550995 w 1182192"/>
                <a:gd name="connsiteY72" fmla="*/ 177638 h 994673"/>
                <a:gd name="connsiteX73" fmla="*/ 565731 w 1182192"/>
                <a:gd name="connsiteY73" fmla="*/ 166559 h 994673"/>
                <a:gd name="connsiteX74" fmla="*/ 569926 w 1182192"/>
                <a:gd name="connsiteY74" fmla="*/ 167097 h 994673"/>
                <a:gd name="connsiteX75" fmla="*/ 822263 w 1182192"/>
                <a:gd name="connsiteY75" fmla="*/ 164838 h 994673"/>
                <a:gd name="connsiteX76" fmla="*/ 833772 w 1182192"/>
                <a:gd name="connsiteY76" fmla="*/ 166774 h 994673"/>
                <a:gd name="connsiteX77" fmla="*/ 840548 w 1182192"/>
                <a:gd name="connsiteY77" fmla="*/ 176347 h 994673"/>
                <a:gd name="connsiteX78" fmla="*/ 838612 w 1182192"/>
                <a:gd name="connsiteY78" fmla="*/ 187856 h 994673"/>
                <a:gd name="connsiteX79" fmla="*/ 829147 w 1182192"/>
                <a:gd name="connsiteY79" fmla="*/ 194632 h 994673"/>
                <a:gd name="connsiteX80" fmla="*/ 687705 w 1182192"/>
                <a:gd name="connsiteY80" fmla="*/ 210551 h 994673"/>
                <a:gd name="connsiteX81" fmla="*/ 561751 w 1182192"/>
                <a:gd name="connsiteY81" fmla="*/ 196461 h 994673"/>
                <a:gd name="connsiteX82" fmla="*/ 551210 w 1182192"/>
                <a:gd name="connsiteY82" fmla="*/ 177638 h 994673"/>
                <a:gd name="connsiteX83" fmla="*/ 553039 w 1182192"/>
                <a:gd name="connsiteY83" fmla="*/ 225610 h 994673"/>
                <a:gd name="connsiteX84" fmla="*/ 553362 w 1182192"/>
                <a:gd name="connsiteY84" fmla="*/ 225717 h 994673"/>
                <a:gd name="connsiteX85" fmla="*/ 687597 w 1182192"/>
                <a:gd name="connsiteY85" fmla="*/ 240884 h 994673"/>
                <a:gd name="connsiteX86" fmla="*/ 827103 w 1182192"/>
                <a:gd name="connsiteY86" fmla="*/ 225933 h 994673"/>
                <a:gd name="connsiteX87" fmla="*/ 1005654 w 1182192"/>
                <a:gd name="connsiteY87" fmla="*/ 422338 h 994673"/>
                <a:gd name="connsiteX88" fmla="*/ 1000168 w 1182192"/>
                <a:gd name="connsiteY88" fmla="*/ 675213 h 994673"/>
                <a:gd name="connsiteX89" fmla="*/ 989842 w 1182192"/>
                <a:gd name="connsiteY89" fmla="*/ 679838 h 994673"/>
                <a:gd name="connsiteX90" fmla="*/ 812045 w 1182192"/>
                <a:gd name="connsiteY90" fmla="*/ 758465 h 994673"/>
                <a:gd name="connsiteX91" fmla="*/ 787091 w 1182192"/>
                <a:gd name="connsiteY91" fmla="*/ 769006 h 994673"/>
                <a:gd name="connsiteX92" fmla="*/ 787091 w 1182192"/>
                <a:gd name="connsiteY92" fmla="*/ 756099 h 994673"/>
                <a:gd name="connsiteX93" fmla="*/ 699429 w 1182192"/>
                <a:gd name="connsiteY93" fmla="*/ 649936 h 994673"/>
                <a:gd name="connsiteX94" fmla="*/ 551210 w 1182192"/>
                <a:gd name="connsiteY94" fmla="*/ 632296 h 994673"/>
                <a:gd name="connsiteX95" fmla="*/ 433647 w 1182192"/>
                <a:gd name="connsiteY95" fmla="*/ 599813 h 994673"/>
                <a:gd name="connsiteX96" fmla="*/ 331787 w 1182192"/>
                <a:gd name="connsiteY96" fmla="*/ 552164 h 994673"/>
                <a:gd name="connsiteX97" fmla="*/ 552931 w 1182192"/>
                <a:gd name="connsiteY97" fmla="*/ 225502 h 994673"/>
                <a:gd name="connsiteX98" fmla="*/ 1131500 w 1182192"/>
                <a:gd name="connsiteY98" fmla="*/ 736845 h 994673"/>
                <a:gd name="connsiteX99" fmla="*/ 818068 w 1182192"/>
                <a:gd name="connsiteY99" fmla="*/ 935294 h 994673"/>
                <a:gd name="connsiteX100" fmla="*/ 727825 w 1182192"/>
                <a:gd name="connsiteY100" fmla="*/ 960571 h 994673"/>
                <a:gd name="connsiteX101" fmla="*/ 476563 w 1182192"/>
                <a:gd name="connsiteY101" fmla="*/ 960033 h 994673"/>
                <a:gd name="connsiteX102" fmla="*/ 413748 w 1182192"/>
                <a:gd name="connsiteY102" fmla="*/ 948309 h 994673"/>
                <a:gd name="connsiteX103" fmla="*/ 245201 w 1182192"/>
                <a:gd name="connsiteY103" fmla="*/ 886247 h 994673"/>
                <a:gd name="connsiteX104" fmla="*/ 234767 w 1182192"/>
                <a:gd name="connsiteY104" fmla="*/ 870866 h 994673"/>
                <a:gd name="connsiteX105" fmla="*/ 234875 w 1182192"/>
                <a:gd name="connsiteY105" fmla="*/ 718668 h 994673"/>
                <a:gd name="connsiteX106" fmla="*/ 234875 w 1182192"/>
                <a:gd name="connsiteY106" fmla="*/ 711246 h 994673"/>
                <a:gd name="connsiteX107" fmla="*/ 234875 w 1182192"/>
                <a:gd name="connsiteY107" fmla="*/ 572600 h 994673"/>
                <a:gd name="connsiteX108" fmla="*/ 357709 w 1182192"/>
                <a:gd name="connsiteY108" fmla="*/ 598200 h 994673"/>
                <a:gd name="connsiteX109" fmla="*/ 401701 w 1182192"/>
                <a:gd name="connsiteY109" fmla="*/ 621218 h 994673"/>
                <a:gd name="connsiteX110" fmla="*/ 549167 w 1182192"/>
                <a:gd name="connsiteY110" fmla="*/ 666608 h 994673"/>
                <a:gd name="connsiteX111" fmla="*/ 690824 w 1182192"/>
                <a:gd name="connsiteY111" fmla="*/ 682527 h 994673"/>
                <a:gd name="connsiteX112" fmla="*/ 753102 w 1182192"/>
                <a:gd name="connsiteY112" fmla="*/ 754485 h 994673"/>
                <a:gd name="connsiteX113" fmla="*/ 753102 w 1182192"/>
                <a:gd name="connsiteY113" fmla="*/ 778901 h 994673"/>
                <a:gd name="connsiteX114" fmla="*/ 739011 w 1182192"/>
                <a:gd name="connsiteY114" fmla="*/ 778901 h 994673"/>
                <a:gd name="connsiteX115" fmla="*/ 587351 w 1182192"/>
                <a:gd name="connsiteY115" fmla="*/ 778901 h 994673"/>
                <a:gd name="connsiteX116" fmla="*/ 576057 w 1182192"/>
                <a:gd name="connsiteY116" fmla="*/ 779116 h 994673"/>
                <a:gd name="connsiteX117" fmla="*/ 560998 w 1182192"/>
                <a:gd name="connsiteY117" fmla="*/ 794605 h 994673"/>
                <a:gd name="connsiteX118" fmla="*/ 573906 w 1182192"/>
                <a:gd name="connsiteY118" fmla="*/ 811922 h 994673"/>
                <a:gd name="connsiteX119" fmla="*/ 586275 w 1182192"/>
                <a:gd name="connsiteY119" fmla="*/ 812783 h 994673"/>
                <a:gd name="connsiteX120" fmla="*/ 760631 w 1182192"/>
                <a:gd name="connsiteY120" fmla="*/ 812568 h 994673"/>
                <a:gd name="connsiteX121" fmla="*/ 784509 w 1182192"/>
                <a:gd name="connsiteY121" fmla="*/ 807297 h 994673"/>
                <a:gd name="connsiteX122" fmla="*/ 1082560 w 1182192"/>
                <a:gd name="connsiteY122" fmla="*/ 676504 h 994673"/>
                <a:gd name="connsiteX123" fmla="*/ 1103857 w 1182192"/>
                <a:gd name="connsiteY123" fmla="*/ 669190 h 994673"/>
                <a:gd name="connsiteX124" fmla="*/ 1145052 w 1182192"/>
                <a:gd name="connsiteY124" fmla="*/ 690917 h 994673"/>
                <a:gd name="connsiteX125" fmla="*/ 1131392 w 1182192"/>
                <a:gd name="connsiteY125" fmla="*/ 736845 h 99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1182192" h="994673">
                  <a:moveTo>
                    <a:pt x="1178719" y="684033"/>
                  </a:moveTo>
                  <a:cubicBezTo>
                    <a:pt x="1169038" y="652733"/>
                    <a:pt x="1141395" y="632511"/>
                    <a:pt x="1108589" y="634770"/>
                  </a:cubicBezTo>
                  <a:cubicBezTo>
                    <a:pt x="1095789" y="635631"/>
                    <a:pt x="1083205" y="640794"/>
                    <a:pt x="1070620" y="644666"/>
                  </a:cubicBezTo>
                  <a:cubicBezTo>
                    <a:pt x="1064489" y="646494"/>
                    <a:pt x="1058789" y="649721"/>
                    <a:pt x="1051690" y="652733"/>
                  </a:cubicBezTo>
                  <a:cubicBezTo>
                    <a:pt x="1049108" y="653808"/>
                    <a:pt x="1045989" y="655099"/>
                    <a:pt x="1042547" y="656497"/>
                  </a:cubicBezTo>
                  <a:cubicBezTo>
                    <a:pt x="1078257" y="567437"/>
                    <a:pt x="1063414" y="486767"/>
                    <a:pt x="1033835" y="411044"/>
                  </a:cubicBezTo>
                  <a:cubicBezTo>
                    <a:pt x="993607" y="308216"/>
                    <a:pt x="925198" y="240776"/>
                    <a:pt x="860877" y="208185"/>
                  </a:cubicBezTo>
                  <a:cubicBezTo>
                    <a:pt x="861953" y="206787"/>
                    <a:pt x="863244" y="205496"/>
                    <a:pt x="864212" y="203883"/>
                  </a:cubicBezTo>
                  <a:cubicBezTo>
                    <a:pt x="870665" y="193557"/>
                    <a:pt x="872816" y="181295"/>
                    <a:pt x="870020" y="169356"/>
                  </a:cubicBezTo>
                  <a:cubicBezTo>
                    <a:pt x="867331" y="157417"/>
                    <a:pt x="860124" y="147306"/>
                    <a:pt x="849691" y="140745"/>
                  </a:cubicBezTo>
                  <a:cubicBezTo>
                    <a:pt x="845926" y="138378"/>
                    <a:pt x="841732" y="136765"/>
                    <a:pt x="837537" y="135582"/>
                  </a:cubicBezTo>
                  <a:cubicBezTo>
                    <a:pt x="854961" y="96645"/>
                    <a:pt x="870127" y="51362"/>
                    <a:pt x="858511" y="31786"/>
                  </a:cubicBezTo>
                  <a:cubicBezTo>
                    <a:pt x="847755" y="13608"/>
                    <a:pt x="821940" y="7477"/>
                    <a:pt x="807527" y="5541"/>
                  </a:cubicBezTo>
                  <a:cubicBezTo>
                    <a:pt x="783649" y="2207"/>
                    <a:pt x="749552" y="4358"/>
                    <a:pt x="731805" y="21137"/>
                  </a:cubicBezTo>
                  <a:cubicBezTo>
                    <a:pt x="716639" y="35550"/>
                    <a:pt x="673507" y="35228"/>
                    <a:pt x="659739" y="20600"/>
                  </a:cubicBezTo>
                  <a:cubicBezTo>
                    <a:pt x="635430" y="-5000"/>
                    <a:pt x="584447" y="-11131"/>
                    <a:pt x="537873" y="27806"/>
                  </a:cubicBezTo>
                  <a:cubicBezTo>
                    <a:pt x="512381" y="49103"/>
                    <a:pt x="523352" y="91482"/>
                    <a:pt x="541530" y="129773"/>
                  </a:cubicBezTo>
                  <a:cubicBezTo>
                    <a:pt x="528408" y="120093"/>
                    <a:pt x="505820" y="109982"/>
                    <a:pt x="469787" y="112671"/>
                  </a:cubicBezTo>
                  <a:cubicBezTo>
                    <a:pt x="431603" y="115575"/>
                    <a:pt x="419664" y="137195"/>
                    <a:pt x="410199" y="154620"/>
                  </a:cubicBezTo>
                  <a:cubicBezTo>
                    <a:pt x="402777" y="168173"/>
                    <a:pt x="396969" y="178821"/>
                    <a:pt x="379544" y="185060"/>
                  </a:cubicBezTo>
                  <a:cubicBezTo>
                    <a:pt x="371584" y="187964"/>
                    <a:pt x="367497" y="196676"/>
                    <a:pt x="370401" y="204528"/>
                  </a:cubicBezTo>
                  <a:cubicBezTo>
                    <a:pt x="372660" y="210767"/>
                    <a:pt x="378468" y="214639"/>
                    <a:pt x="384707" y="214639"/>
                  </a:cubicBezTo>
                  <a:cubicBezTo>
                    <a:pt x="386428" y="214639"/>
                    <a:pt x="388149" y="214316"/>
                    <a:pt x="389870" y="213778"/>
                  </a:cubicBezTo>
                  <a:cubicBezTo>
                    <a:pt x="418158" y="203560"/>
                    <a:pt x="428591" y="184522"/>
                    <a:pt x="436981" y="169248"/>
                  </a:cubicBezTo>
                  <a:cubicBezTo>
                    <a:pt x="445694" y="153437"/>
                    <a:pt x="450426" y="144724"/>
                    <a:pt x="472153" y="143111"/>
                  </a:cubicBezTo>
                  <a:cubicBezTo>
                    <a:pt x="505067" y="140637"/>
                    <a:pt x="520986" y="151286"/>
                    <a:pt x="527224" y="157201"/>
                  </a:cubicBezTo>
                  <a:cubicBezTo>
                    <a:pt x="525611" y="159783"/>
                    <a:pt x="524213" y="162579"/>
                    <a:pt x="523030" y="165591"/>
                  </a:cubicBezTo>
                  <a:cubicBezTo>
                    <a:pt x="508294" y="167097"/>
                    <a:pt x="478177" y="174411"/>
                    <a:pt x="447092" y="208078"/>
                  </a:cubicBezTo>
                  <a:cubicBezTo>
                    <a:pt x="441391" y="214316"/>
                    <a:pt x="441714" y="223889"/>
                    <a:pt x="447952" y="229590"/>
                  </a:cubicBezTo>
                  <a:cubicBezTo>
                    <a:pt x="450856" y="232279"/>
                    <a:pt x="454621" y="233677"/>
                    <a:pt x="458278" y="233677"/>
                  </a:cubicBezTo>
                  <a:cubicBezTo>
                    <a:pt x="462365" y="233677"/>
                    <a:pt x="466453" y="232064"/>
                    <a:pt x="469464" y="228729"/>
                  </a:cubicBezTo>
                  <a:cubicBezTo>
                    <a:pt x="491729" y="204528"/>
                    <a:pt x="511951" y="198074"/>
                    <a:pt x="522384" y="196353"/>
                  </a:cubicBezTo>
                  <a:cubicBezTo>
                    <a:pt x="523352" y="199258"/>
                    <a:pt x="524643" y="201947"/>
                    <a:pt x="526149" y="204528"/>
                  </a:cubicBezTo>
                  <a:cubicBezTo>
                    <a:pt x="355881" y="292835"/>
                    <a:pt x="311458" y="489348"/>
                    <a:pt x="302208" y="544204"/>
                  </a:cubicBezTo>
                  <a:cubicBezTo>
                    <a:pt x="296400" y="543021"/>
                    <a:pt x="289946" y="541838"/>
                    <a:pt x="282524" y="541085"/>
                  </a:cubicBezTo>
                  <a:cubicBezTo>
                    <a:pt x="266498" y="539794"/>
                    <a:pt x="251009" y="538504"/>
                    <a:pt x="235413" y="537320"/>
                  </a:cubicBezTo>
                  <a:cubicBezTo>
                    <a:pt x="235198" y="534631"/>
                    <a:pt x="234982" y="533126"/>
                    <a:pt x="234875" y="531620"/>
                  </a:cubicBezTo>
                  <a:cubicBezTo>
                    <a:pt x="233477" y="497200"/>
                    <a:pt x="214008" y="478377"/>
                    <a:pt x="179481" y="478377"/>
                  </a:cubicBezTo>
                  <a:cubicBezTo>
                    <a:pt x="157969" y="478377"/>
                    <a:pt x="78159" y="478377"/>
                    <a:pt x="56647" y="478377"/>
                  </a:cubicBezTo>
                  <a:cubicBezTo>
                    <a:pt x="19216" y="478377"/>
                    <a:pt x="70" y="497415"/>
                    <a:pt x="70" y="534524"/>
                  </a:cubicBezTo>
                  <a:cubicBezTo>
                    <a:pt x="70" y="622401"/>
                    <a:pt x="70" y="710385"/>
                    <a:pt x="70" y="798262"/>
                  </a:cubicBezTo>
                  <a:cubicBezTo>
                    <a:pt x="70" y="840103"/>
                    <a:pt x="-145" y="882052"/>
                    <a:pt x="178" y="923893"/>
                  </a:cubicBezTo>
                  <a:cubicBezTo>
                    <a:pt x="393" y="950245"/>
                    <a:pt x="20507" y="971220"/>
                    <a:pt x="46214" y="971865"/>
                  </a:cubicBezTo>
                  <a:cubicBezTo>
                    <a:pt x="74072" y="972510"/>
                    <a:pt x="160443" y="972403"/>
                    <a:pt x="188301" y="971865"/>
                  </a:cubicBezTo>
                  <a:cubicBezTo>
                    <a:pt x="210244" y="971435"/>
                    <a:pt x="228421" y="955516"/>
                    <a:pt x="233262" y="934004"/>
                  </a:cubicBezTo>
                  <a:cubicBezTo>
                    <a:pt x="234337" y="929271"/>
                    <a:pt x="234982" y="924538"/>
                    <a:pt x="235951" y="919268"/>
                  </a:cubicBezTo>
                  <a:cubicBezTo>
                    <a:pt x="238962" y="920128"/>
                    <a:pt x="241544" y="920774"/>
                    <a:pt x="243910" y="921742"/>
                  </a:cubicBezTo>
                  <a:cubicBezTo>
                    <a:pt x="293711" y="940242"/>
                    <a:pt x="343619" y="958420"/>
                    <a:pt x="393204" y="977458"/>
                  </a:cubicBezTo>
                  <a:cubicBezTo>
                    <a:pt x="423536" y="989075"/>
                    <a:pt x="454514" y="994883"/>
                    <a:pt x="487104" y="994668"/>
                  </a:cubicBezTo>
                  <a:cubicBezTo>
                    <a:pt x="565624" y="994130"/>
                    <a:pt x="644035" y="994238"/>
                    <a:pt x="722554" y="994668"/>
                  </a:cubicBezTo>
                  <a:cubicBezTo>
                    <a:pt x="766439" y="994883"/>
                    <a:pt x="806452" y="983374"/>
                    <a:pt x="843452" y="959818"/>
                  </a:cubicBezTo>
                  <a:cubicBezTo>
                    <a:pt x="945205" y="895067"/>
                    <a:pt x="1047172" y="830638"/>
                    <a:pt x="1149032" y="765994"/>
                  </a:cubicBezTo>
                  <a:cubicBezTo>
                    <a:pt x="1176567" y="748462"/>
                    <a:pt x="1188614" y="715441"/>
                    <a:pt x="1178826" y="684033"/>
                  </a:cubicBezTo>
                  <a:close/>
                  <a:moveTo>
                    <a:pt x="200886" y="708127"/>
                  </a:moveTo>
                  <a:cubicBezTo>
                    <a:pt x="200886" y="777180"/>
                    <a:pt x="200886" y="846234"/>
                    <a:pt x="200886" y="915288"/>
                  </a:cubicBezTo>
                  <a:cubicBezTo>
                    <a:pt x="200886" y="934219"/>
                    <a:pt x="196691" y="938306"/>
                    <a:pt x="177545" y="938306"/>
                  </a:cubicBezTo>
                  <a:cubicBezTo>
                    <a:pt x="155280" y="938306"/>
                    <a:pt x="74717" y="938414"/>
                    <a:pt x="52452" y="938306"/>
                  </a:cubicBezTo>
                  <a:cubicBezTo>
                    <a:pt x="38900" y="938306"/>
                    <a:pt x="34059" y="933358"/>
                    <a:pt x="34059" y="919806"/>
                  </a:cubicBezTo>
                  <a:cubicBezTo>
                    <a:pt x="34059" y="790410"/>
                    <a:pt x="34059" y="661015"/>
                    <a:pt x="34059" y="531512"/>
                  </a:cubicBezTo>
                  <a:cubicBezTo>
                    <a:pt x="34059" y="517744"/>
                    <a:pt x="39437" y="512581"/>
                    <a:pt x="53313" y="512474"/>
                  </a:cubicBezTo>
                  <a:cubicBezTo>
                    <a:pt x="76331" y="512366"/>
                    <a:pt x="157646" y="512366"/>
                    <a:pt x="180664" y="512474"/>
                  </a:cubicBezTo>
                  <a:cubicBezTo>
                    <a:pt x="195508" y="512474"/>
                    <a:pt x="200778" y="517852"/>
                    <a:pt x="200778" y="533233"/>
                  </a:cubicBezTo>
                  <a:cubicBezTo>
                    <a:pt x="200778" y="557649"/>
                    <a:pt x="200778" y="654454"/>
                    <a:pt x="200778" y="700382"/>
                  </a:cubicBezTo>
                  <a:cubicBezTo>
                    <a:pt x="200671" y="702964"/>
                    <a:pt x="200778" y="705545"/>
                    <a:pt x="200778" y="708127"/>
                  </a:cubicBezTo>
                  <a:close/>
                  <a:moveTo>
                    <a:pt x="557557" y="51362"/>
                  </a:moveTo>
                  <a:cubicBezTo>
                    <a:pt x="589825" y="24257"/>
                    <a:pt x="622953" y="26193"/>
                    <a:pt x="637689" y="41789"/>
                  </a:cubicBezTo>
                  <a:cubicBezTo>
                    <a:pt x="663073" y="68572"/>
                    <a:pt x="725566" y="69432"/>
                    <a:pt x="752886" y="43402"/>
                  </a:cubicBezTo>
                  <a:cubicBezTo>
                    <a:pt x="759448" y="37164"/>
                    <a:pt x="780207" y="32646"/>
                    <a:pt x="803440" y="35873"/>
                  </a:cubicBezTo>
                  <a:cubicBezTo>
                    <a:pt x="821187" y="38347"/>
                    <a:pt x="830438" y="44155"/>
                    <a:pt x="832266" y="47059"/>
                  </a:cubicBezTo>
                  <a:cubicBezTo>
                    <a:pt x="836246" y="58246"/>
                    <a:pt x="820327" y="101485"/>
                    <a:pt x="803655" y="137518"/>
                  </a:cubicBezTo>
                  <a:cubicBezTo>
                    <a:pt x="687812" y="161289"/>
                    <a:pt x="596063" y="142035"/>
                    <a:pt x="580574" y="138378"/>
                  </a:cubicBezTo>
                  <a:cubicBezTo>
                    <a:pt x="558525" y="98688"/>
                    <a:pt x="545940" y="61257"/>
                    <a:pt x="557664" y="51469"/>
                  </a:cubicBezTo>
                  <a:close/>
                  <a:moveTo>
                    <a:pt x="550995" y="177638"/>
                  </a:moveTo>
                  <a:cubicBezTo>
                    <a:pt x="552824" y="170969"/>
                    <a:pt x="558955" y="166559"/>
                    <a:pt x="565731" y="166559"/>
                  </a:cubicBezTo>
                  <a:cubicBezTo>
                    <a:pt x="567129" y="166559"/>
                    <a:pt x="568528" y="166774"/>
                    <a:pt x="569926" y="167097"/>
                  </a:cubicBezTo>
                  <a:cubicBezTo>
                    <a:pt x="574444" y="168280"/>
                    <a:pt x="682112" y="196784"/>
                    <a:pt x="822263" y="164838"/>
                  </a:cubicBezTo>
                  <a:cubicBezTo>
                    <a:pt x="826243" y="163870"/>
                    <a:pt x="830330" y="164623"/>
                    <a:pt x="833772" y="166774"/>
                  </a:cubicBezTo>
                  <a:cubicBezTo>
                    <a:pt x="837214" y="168926"/>
                    <a:pt x="839580" y="172367"/>
                    <a:pt x="840548" y="176347"/>
                  </a:cubicBezTo>
                  <a:cubicBezTo>
                    <a:pt x="841409" y="180327"/>
                    <a:pt x="840763" y="184414"/>
                    <a:pt x="838612" y="187856"/>
                  </a:cubicBezTo>
                  <a:cubicBezTo>
                    <a:pt x="836461" y="191298"/>
                    <a:pt x="833019" y="193664"/>
                    <a:pt x="829147" y="194632"/>
                  </a:cubicBezTo>
                  <a:cubicBezTo>
                    <a:pt x="782788" y="205173"/>
                    <a:pt x="735247" y="210551"/>
                    <a:pt x="687705" y="210551"/>
                  </a:cubicBezTo>
                  <a:cubicBezTo>
                    <a:pt x="612843" y="210551"/>
                    <a:pt x="563795" y="197106"/>
                    <a:pt x="561751" y="196461"/>
                  </a:cubicBezTo>
                  <a:cubicBezTo>
                    <a:pt x="553684" y="194202"/>
                    <a:pt x="548952" y="185705"/>
                    <a:pt x="551210" y="177638"/>
                  </a:cubicBezTo>
                  <a:close/>
                  <a:moveTo>
                    <a:pt x="553039" y="225610"/>
                  </a:moveTo>
                  <a:cubicBezTo>
                    <a:pt x="553039" y="225610"/>
                    <a:pt x="553254" y="225610"/>
                    <a:pt x="553362" y="225717"/>
                  </a:cubicBezTo>
                  <a:cubicBezTo>
                    <a:pt x="558955" y="227223"/>
                    <a:pt x="609939" y="240884"/>
                    <a:pt x="687597" y="240884"/>
                  </a:cubicBezTo>
                  <a:cubicBezTo>
                    <a:pt x="734386" y="240884"/>
                    <a:pt x="781282" y="235721"/>
                    <a:pt x="827103" y="225933"/>
                  </a:cubicBezTo>
                  <a:cubicBezTo>
                    <a:pt x="885078" y="252715"/>
                    <a:pt x="964996" y="318327"/>
                    <a:pt x="1005654" y="422338"/>
                  </a:cubicBezTo>
                  <a:cubicBezTo>
                    <a:pt x="1035340" y="498599"/>
                    <a:pt x="1050291" y="581098"/>
                    <a:pt x="1000168" y="675213"/>
                  </a:cubicBezTo>
                  <a:cubicBezTo>
                    <a:pt x="995005" y="677472"/>
                    <a:pt x="991241" y="679300"/>
                    <a:pt x="989842" y="679838"/>
                  </a:cubicBezTo>
                  <a:cubicBezTo>
                    <a:pt x="930684" y="706298"/>
                    <a:pt x="871418" y="732328"/>
                    <a:pt x="812045" y="758465"/>
                  </a:cubicBezTo>
                  <a:cubicBezTo>
                    <a:pt x="804300" y="761907"/>
                    <a:pt x="796341" y="765134"/>
                    <a:pt x="787091" y="769006"/>
                  </a:cubicBezTo>
                  <a:cubicBezTo>
                    <a:pt x="787091" y="763628"/>
                    <a:pt x="787091" y="759863"/>
                    <a:pt x="787091" y="756099"/>
                  </a:cubicBezTo>
                  <a:cubicBezTo>
                    <a:pt x="787306" y="702318"/>
                    <a:pt x="752671" y="658434"/>
                    <a:pt x="699429" y="649936"/>
                  </a:cubicBezTo>
                  <a:cubicBezTo>
                    <a:pt x="650381" y="642084"/>
                    <a:pt x="600688" y="637459"/>
                    <a:pt x="551210" y="632296"/>
                  </a:cubicBezTo>
                  <a:cubicBezTo>
                    <a:pt x="510122" y="627994"/>
                    <a:pt x="469787" y="622508"/>
                    <a:pt x="433647" y="599813"/>
                  </a:cubicBezTo>
                  <a:cubicBezTo>
                    <a:pt x="401701" y="579699"/>
                    <a:pt x="368250" y="562490"/>
                    <a:pt x="331787" y="552164"/>
                  </a:cubicBezTo>
                  <a:cubicBezTo>
                    <a:pt x="339209" y="505805"/>
                    <a:pt x="380619" y="305850"/>
                    <a:pt x="552931" y="225502"/>
                  </a:cubicBezTo>
                  <a:close/>
                  <a:moveTo>
                    <a:pt x="1131500" y="736845"/>
                  </a:moveTo>
                  <a:cubicBezTo>
                    <a:pt x="1027058" y="803103"/>
                    <a:pt x="922725" y="869360"/>
                    <a:pt x="818068" y="935294"/>
                  </a:cubicBezTo>
                  <a:cubicBezTo>
                    <a:pt x="790640" y="952612"/>
                    <a:pt x="760201" y="960571"/>
                    <a:pt x="727825" y="960571"/>
                  </a:cubicBezTo>
                  <a:cubicBezTo>
                    <a:pt x="644035" y="960571"/>
                    <a:pt x="560246" y="961324"/>
                    <a:pt x="476563" y="960033"/>
                  </a:cubicBezTo>
                  <a:cubicBezTo>
                    <a:pt x="455482" y="959711"/>
                    <a:pt x="433647" y="955193"/>
                    <a:pt x="413748" y="948309"/>
                  </a:cubicBezTo>
                  <a:cubicBezTo>
                    <a:pt x="357171" y="928733"/>
                    <a:pt x="301455" y="906683"/>
                    <a:pt x="245201" y="886247"/>
                  </a:cubicBezTo>
                  <a:cubicBezTo>
                    <a:pt x="236919" y="883235"/>
                    <a:pt x="234767" y="879255"/>
                    <a:pt x="234767" y="870866"/>
                  </a:cubicBezTo>
                  <a:cubicBezTo>
                    <a:pt x="235090" y="820097"/>
                    <a:pt x="234982" y="769329"/>
                    <a:pt x="234875" y="718668"/>
                  </a:cubicBezTo>
                  <a:cubicBezTo>
                    <a:pt x="234982" y="716194"/>
                    <a:pt x="234875" y="713720"/>
                    <a:pt x="234875" y="711246"/>
                  </a:cubicBezTo>
                  <a:cubicBezTo>
                    <a:pt x="234875" y="698769"/>
                    <a:pt x="234875" y="586583"/>
                    <a:pt x="234875" y="572600"/>
                  </a:cubicBezTo>
                  <a:cubicBezTo>
                    <a:pt x="278652" y="572278"/>
                    <a:pt x="319310" y="580237"/>
                    <a:pt x="357709" y="598200"/>
                  </a:cubicBezTo>
                  <a:cubicBezTo>
                    <a:pt x="372660" y="605191"/>
                    <a:pt x="387718" y="612398"/>
                    <a:pt x="401701" y="621218"/>
                  </a:cubicBezTo>
                  <a:cubicBezTo>
                    <a:pt x="446877" y="649614"/>
                    <a:pt x="496355" y="662413"/>
                    <a:pt x="549167" y="666608"/>
                  </a:cubicBezTo>
                  <a:cubicBezTo>
                    <a:pt x="596493" y="670373"/>
                    <a:pt x="643605" y="676611"/>
                    <a:pt x="690824" y="682527"/>
                  </a:cubicBezTo>
                  <a:cubicBezTo>
                    <a:pt x="727072" y="687045"/>
                    <a:pt x="753209" y="718022"/>
                    <a:pt x="753102" y="754485"/>
                  </a:cubicBezTo>
                  <a:cubicBezTo>
                    <a:pt x="753102" y="762014"/>
                    <a:pt x="753102" y="769436"/>
                    <a:pt x="753102" y="778901"/>
                  </a:cubicBezTo>
                  <a:lnTo>
                    <a:pt x="739011" y="778901"/>
                  </a:lnTo>
                  <a:cubicBezTo>
                    <a:pt x="688458" y="778901"/>
                    <a:pt x="637904" y="778901"/>
                    <a:pt x="587351" y="778901"/>
                  </a:cubicBezTo>
                  <a:cubicBezTo>
                    <a:pt x="583586" y="778901"/>
                    <a:pt x="579822" y="778794"/>
                    <a:pt x="576057" y="779116"/>
                  </a:cubicBezTo>
                  <a:cubicBezTo>
                    <a:pt x="566914" y="780085"/>
                    <a:pt x="561644" y="785355"/>
                    <a:pt x="560998" y="794605"/>
                  </a:cubicBezTo>
                  <a:cubicBezTo>
                    <a:pt x="560461" y="803748"/>
                    <a:pt x="565086" y="809771"/>
                    <a:pt x="573906" y="811922"/>
                  </a:cubicBezTo>
                  <a:cubicBezTo>
                    <a:pt x="577885" y="812890"/>
                    <a:pt x="582080" y="812783"/>
                    <a:pt x="586275" y="812783"/>
                  </a:cubicBezTo>
                  <a:cubicBezTo>
                    <a:pt x="644358" y="812783"/>
                    <a:pt x="702441" y="812998"/>
                    <a:pt x="760631" y="812568"/>
                  </a:cubicBezTo>
                  <a:cubicBezTo>
                    <a:pt x="768590" y="812568"/>
                    <a:pt x="777195" y="810524"/>
                    <a:pt x="784509" y="807297"/>
                  </a:cubicBezTo>
                  <a:cubicBezTo>
                    <a:pt x="883895" y="763843"/>
                    <a:pt x="983174" y="720066"/>
                    <a:pt x="1082560" y="676504"/>
                  </a:cubicBezTo>
                  <a:cubicBezTo>
                    <a:pt x="1089443" y="673492"/>
                    <a:pt x="1096542" y="670803"/>
                    <a:pt x="1103857" y="669190"/>
                  </a:cubicBezTo>
                  <a:cubicBezTo>
                    <a:pt x="1122357" y="665210"/>
                    <a:pt x="1137846" y="673707"/>
                    <a:pt x="1145052" y="690917"/>
                  </a:cubicBezTo>
                  <a:cubicBezTo>
                    <a:pt x="1152044" y="707804"/>
                    <a:pt x="1146666" y="727165"/>
                    <a:pt x="1131392" y="736845"/>
                  </a:cubicBezTo>
                  <a:close/>
                </a:path>
              </a:pathLst>
            </a:custGeom>
            <a:solidFill>
              <a:srgbClr val="004767"/>
            </a:solidFill>
            <a:ln w="1075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xmlns="" id="{CCA81610-173B-D128-E1D3-3FFF5311D995}"/>
                </a:ext>
              </a:extLst>
            </p:cNvPr>
            <p:cNvSpPr/>
            <p:nvPr/>
          </p:nvSpPr>
          <p:spPr>
            <a:xfrm>
              <a:off x="11910844" y="4161358"/>
              <a:ext cx="173279" cy="268578"/>
            </a:xfrm>
            <a:custGeom>
              <a:avLst/>
              <a:gdLst>
                <a:gd name="connsiteX0" fmla="*/ 23018 w 173279"/>
                <a:gd name="connsiteY0" fmla="*/ 145637 h 268578"/>
                <a:gd name="connsiteX1" fmla="*/ 13015 w 173279"/>
                <a:gd name="connsiteY1" fmla="*/ 145637 h 268578"/>
                <a:gd name="connsiteX2" fmla="*/ 0 w 173279"/>
                <a:gd name="connsiteY2" fmla="*/ 157469 h 268578"/>
                <a:gd name="connsiteX3" fmla="*/ 13015 w 173279"/>
                <a:gd name="connsiteY3" fmla="*/ 169300 h 268578"/>
                <a:gd name="connsiteX4" fmla="*/ 23018 w 173279"/>
                <a:gd name="connsiteY4" fmla="*/ 169300 h 268578"/>
                <a:gd name="connsiteX5" fmla="*/ 25277 w 173279"/>
                <a:gd name="connsiteY5" fmla="*/ 171559 h 268578"/>
                <a:gd name="connsiteX6" fmla="*/ 30655 w 173279"/>
                <a:gd name="connsiteY6" fmla="*/ 217165 h 268578"/>
                <a:gd name="connsiteX7" fmla="*/ 104226 w 173279"/>
                <a:gd name="connsiteY7" fmla="*/ 268579 h 268578"/>
                <a:gd name="connsiteX8" fmla="*/ 171344 w 173279"/>
                <a:gd name="connsiteY8" fmla="*/ 229857 h 268578"/>
                <a:gd name="connsiteX9" fmla="*/ 173280 w 173279"/>
                <a:gd name="connsiteY9" fmla="*/ 221790 h 268578"/>
                <a:gd name="connsiteX10" fmla="*/ 158759 w 173279"/>
                <a:gd name="connsiteY10" fmla="*/ 208022 h 268578"/>
                <a:gd name="connsiteX11" fmla="*/ 144239 w 173279"/>
                <a:gd name="connsiteY11" fmla="*/ 217595 h 268578"/>
                <a:gd name="connsiteX12" fmla="*/ 104334 w 173279"/>
                <a:gd name="connsiteY12" fmla="*/ 238677 h 268578"/>
                <a:gd name="connsiteX13" fmla="*/ 62170 w 173279"/>
                <a:gd name="connsiteY13" fmla="*/ 209205 h 268578"/>
                <a:gd name="connsiteX14" fmla="*/ 58298 w 173279"/>
                <a:gd name="connsiteY14" fmla="*/ 171667 h 268578"/>
                <a:gd name="connsiteX15" fmla="*/ 60557 w 173279"/>
                <a:gd name="connsiteY15" fmla="*/ 169408 h 268578"/>
                <a:gd name="connsiteX16" fmla="*/ 114982 w 173279"/>
                <a:gd name="connsiteY16" fmla="*/ 169408 h 268578"/>
                <a:gd name="connsiteX17" fmla="*/ 127997 w 173279"/>
                <a:gd name="connsiteY17" fmla="*/ 157576 h 268578"/>
                <a:gd name="connsiteX18" fmla="*/ 114982 w 173279"/>
                <a:gd name="connsiteY18" fmla="*/ 145745 h 268578"/>
                <a:gd name="connsiteX19" fmla="*/ 60557 w 173279"/>
                <a:gd name="connsiteY19" fmla="*/ 145745 h 268578"/>
                <a:gd name="connsiteX20" fmla="*/ 58298 w 173279"/>
                <a:gd name="connsiteY20" fmla="*/ 143486 h 268578"/>
                <a:gd name="connsiteX21" fmla="*/ 58298 w 173279"/>
                <a:gd name="connsiteY21" fmla="*/ 122834 h 268578"/>
                <a:gd name="connsiteX22" fmla="*/ 60557 w 173279"/>
                <a:gd name="connsiteY22" fmla="*/ 120575 h 268578"/>
                <a:gd name="connsiteX23" fmla="*/ 130363 w 173279"/>
                <a:gd name="connsiteY23" fmla="*/ 120575 h 268578"/>
                <a:gd name="connsiteX24" fmla="*/ 143378 w 173279"/>
                <a:gd name="connsiteY24" fmla="*/ 108744 h 268578"/>
                <a:gd name="connsiteX25" fmla="*/ 130363 w 173279"/>
                <a:gd name="connsiteY25" fmla="*/ 96912 h 268578"/>
                <a:gd name="connsiteX26" fmla="*/ 60557 w 173279"/>
                <a:gd name="connsiteY26" fmla="*/ 96912 h 268578"/>
                <a:gd name="connsiteX27" fmla="*/ 58298 w 173279"/>
                <a:gd name="connsiteY27" fmla="*/ 94653 h 268578"/>
                <a:gd name="connsiteX28" fmla="*/ 62170 w 173279"/>
                <a:gd name="connsiteY28" fmla="*/ 59373 h 268578"/>
                <a:gd name="connsiteX29" fmla="*/ 104334 w 173279"/>
                <a:gd name="connsiteY29" fmla="*/ 29902 h 268578"/>
                <a:gd name="connsiteX30" fmla="*/ 144239 w 173279"/>
                <a:gd name="connsiteY30" fmla="*/ 50984 h 268578"/>
                <a:gd name="connsiteX31" fmla="*/ 158759 w 173279"/>
                <a:gd name="connsiteY31" fmla="*/ 60557 h 268578"/>
                <a:gd name="connsiteX32" fmla="*/ 173280 w 173279"/>
                <a:gd name="connsiteY32" fmla="*/ 46789 h 268578"/>
                <a:gd name="connsiteX33" fmla="*/ 171344 w 173279"/>
                <a:gd name="connsiteY33" fmla="*/ 38722 h 268578"/>
                <a:gd name="connsiteX34" fmla="*/ 104226 w 173279"/>
                <a:gd name="connsiteY34" fmla="*/ 0 h 268578"/>
                <a:gd name="connsiteX35" fmla="*/ 30655 w 173279"/>
                <a:gd name="connsiteY35" fmla="*/ 51414 h 268578"/>
                <a:gd name="connsiteX36" fmla="*/ 25277 w 173279"/>
                <a:gd name="connsiteY36" fmla="*/ 94761 h 268578"/>
                <a:gd name="connsiteX37" fmla="*/ 23018 w 173279"/>
                <a:gd name="connsiteY37" fmla="*/ 97020 h 268578"/>
                <a:gd name="connsiteX38" fmla="*/ 13015 w 173279"/>
                <a:gd name="connsiteY38" fmla="*/ 97020 h 268578"/>
                <a:gd name="connsiteX39" fmla="*/ 0 w 173279"/>
                <a:gd name="connsiteY39" fmla="*/ 108851 h 268578"/>
                <a:gd name="connsiteX40" fmla="*/ 13015 w 173279"/>
                <a:gd name="connsiteY40" fmla="*/ 120683 h 268578"/>
                <a:gd name="connsiteX41" fmla="*/ 23018 w 173279"/>
                <a:gd name="connsiteY41" fmla="*/ 120683 h 268578"/>
                <a:gd name="connsiteX42" fmla="*/ 25277 w 173279"/>
                <a:gd name="connsiteY42" fmla="*/ 122942 h 268578"/>
                <a:gd name="connsiteX43" fmla="*/ 25277 w 173279"/>
                <a:gd name="connsiteY43" fmla="*/ 143593 h 268578"/>
                <a:gd name="connsiteX44" fmla="*/ 23018 w 173279"/>
                <a:gd name="connsiteY44" fmla="*/ 145852 h 26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3279" h="268578">
                  <a:moveTo>
                    <a:pt x="23018" y="145637"/>
                  </a:moveTo>
                  <a:lnTo>
                    <a:pt x="13015" y="145637"/>
                  </a:lnTo>
                  <a:cubicBezTo>
                    <a:pt x="4625" y="145637"/>
                    <a:pt x="0" y="150262"/>
                    <a:pt x="0" y="157469"/>
                  </a:cubicBezTo>
                  <a:cubicBezTo>
                    <a:pt x="0" y="164675"/>
                    <a:pt x="4625" y="169300"/>
                    <a:pt x="13015" y="169300"/>
                  </a:cubicBezTo>
                  <a:lnTo>
                    <a:pt x="23018" y="169300"/>
                  </a:lnTo>
                  <a:cubicBezTo>
                    <a:pt x="24524" y="169300"/>
                    <a:pt x="25277" y="170053"/>
                    <a:pt x="25277" y="171559"/>
                  </a:cubicBezTo>
                  <a:cubicBezTo>
                    <a:pt x="25277" y="194577"/>
                    <a:pt x="26783" y="206086"/>
                    <a:pt x="30655" y="217165"/>
                  </a:cubicBezTo>
                  <a:cubicBezTo>
                    <a:pt x="41411" y="250939"/>
                    <a:pt x="67118" y="268579"/>
                    <a:pt x="104226" y="268579"/>
                  </a:cubicBezTo>
                  <a:cubicBezTo>
                    <a:pt x="138323" y="268579"/>
                    <a:pt x="161341" y="249756"/>
                    <a:pt x="171344" y="229857"/>
                  </a:cubicBezTo>
                  <a:cubicBezTo>
                    <a:pt x="172527" y="227598"/>
                    <a:pt x="173280" y="224156"/>
                    <a:pt x="173280" y="221790"/>
                  </a:cubicBezTo>
                  <a:cubicBezTo>
                    <a:pt x="173280" y="213723"/>
                    <a:pt x="166396" y="208022"/>
                    <a:pt x="158759" y="208022"/>
                  </a:cubicBezTo>
                  <a:cubicBezTo>
                    <a:pt x="153059" y="208022"/>
                    <a:pt x="148434" y="211894"/>
                    <a:pt x="144239" y="217595"/>
                  </a:cubicBezTo>
                  <a:cubicBezTo>
                    <a:pt x="135419" y="230287"/>
                    <a:pt x="123157" y="238677"/>
                    <a:pt x="104334" y="238677"/>
                  </a:cubicBezTo>
                  <a:cubicBezTo>
                    <a:pt x="83252" y="238677"/>
                    <a:pt x="68731" y="229104"/>
                    <a:pt x="62170" y="209205"/>
                  </a:cubicBezTo>
                  <a:cubicBezTo>
                    <a:pt x="59481" y="200816"/>
                    <a:pt x="58298" y="193071"/>
                    <a:pt x="58298" y="171667"/>
                  </a:cubicBezTo>
                  <a:cubicBezTo>
                    <a:pt x="58298" y="170161"/>
                    <a:pt x="59051" y="169408"/>
                    <a:pt x="60557" y="169408"/>
                  </a:cubicBezTo>
                  <a:lnTo>
                    <a:pt x="114982" y="169408"/>
                  </a:lnTo>
                  <a:cubicBezTo>
                    <a:pt x="123372" y="169408"/>
                    <a:pt x="127997" y="164783"/>
                    <a:pt x="127997" y="157576"/>
                  </a:cubicBezTo>
                  <a:cubicBezTo>
                    <a:pt x="127997" y="150370"/>
                    <a:pt x="123372" y="145745"/>
                    <a:pt x="114982" y="145745"/>
                  </a:cubicBezTo>
                  <a:lnTo>
                    <a:pt x="60557" y="145745"/>
                  </a:lnTo>
                  <a:cubicBezTo>
                    <a:pt x="59051" y="145745"/>
                    <a:pt x="58298" y="144992"/>
                    <a:pt x="58298" y="143486"/>
                  </a:cubicBezTo>
                  <a:lnTo>
                    <a:pt x="58298" y="122834"/>
                  </a:lnTo>
                  <a:cubicBezTo>
                    <a:pt x="58298" y="121328"/>
                    <a:pt x="59051" y="120575"/>
                    <a:pt x="60557" y="120575"/>
                  </a:cubicBezTo>
                  <a:lnTo>
                    <a:pt x="130363" y="120575"/>
                  </a:lnTo>
                  <a:cubicBezTo>
                    <a:pt x="138753" y="120575"/>
                    <a:pt x="143378" y="115950"/>
                    <a:pt x="143378" y="108744"/>
                  </a:cubicBezTo>
                  <a:cubicBezTo>
                    <a:pt x="143378" y="101537"/>
                    <a:pt x="138753" y="96912"/>
                    <a:pt x="130363" y="96912"/>
                  </a:cubicBezTo>
                  <a:lnTo>
                    <a:pt x="60557" y="96912"/>
                  </a:lnTo>
                  <a:cubicBezTo>
                    <a:pt x="59051" y="96912"/>
                    <a:pt x="58298" y="96159"/>
                    <a:pt x="58298" y="94653"/>
                  </a:cubicBezTo>
                  <a:cubicBezTo>
                    <a:pt x="58298" y="75508"/>
                    <a:pt x="59481" y="67871"/>
                    <a:pt x="62170" y="59373"/>
                  </a:cubicBezTo>
                  <a:cubicBezTo>
                    <a:pt x="68731" y="39475"/>
                    <a:pt x="83252" y="29902"/>
                    <a:pt x="104334" y="29902"/>
                  </a:cubicBezTo>
                  <a:cubicBezTo>
                    <a:pt x="123157" y="29902"/>
                    <a:pt x="135419" y="38292"/>
                    <a:pt x="144239" y="50984"/>
                  </a:cubicBezTo>
                  <a:cubicBezTo>
                    <a:pt x="148434" y="56684"/>
                    <a:pt x="153059" y="60557"/>
                    <a:pt x="158759" y="60557"/>
                  </a:cubicBezTo>
                  <a:cubicBezTo>
                    <a:pt x="166396" y="60557"/>
                    <a:pt x="173280" y="54856"/>
                    <a:pt x="173280" y="46789"/>
                  </a:cubicBezTo>
                  <a:cubicBezTo>
                    <a:pt x="173280" y="44530"/>
                    <a:pt x="172527" y="41088"/>
                    <a:pt x="171344" y="38722"/>
                  </a:cubicBezTo>
                  <a:cubicBezTo>
                    <a:pt x="161341" y="18823"/>
                    <a:pt x="138323" y="0"/>
                    <a:pt x="104226" y="0"/>
                  </a:cubicBezTo>
                  <a:cubicBezTo>
                    <a:pt x="67010" y="0"/>
                    <a:pt x="41303" y="17640"/>
                    <a:pt x="30655" y="51414"/>
                  </a:cubicBezTo>
                  <a:cubicBezTo>
                    <a:pt x="26783" y="62493"/>
                    <a:pt x="25277" y="74432"/>
                    <a:pt x="25277" y="94761"/>
                  </a:cubicBezTo>
                  <a:cubicBezTo>
                    <a:pt x="25277" y="96267"/>
                    <a:pt x="24524" y="97020"/>
                    <a:pt x="23018" y="97020"/>
                  </a:cubicBezTo>
                  <a:lnTo>
                    <a:pt x="13015" y="97020"/>
                  </a:lnTo>
                  <a:cubicBezTo>
                    <a:pt x="4625" y="97020"/>
                    <a:pt x="0" y="101645"/>
                    <a:pt x="0" y="108851"/>
                  </a:cubicBezTo>
                  <a:cubicBezTo>
                    <a:pt x="0" y="116058"/>
                    <a:pt x="4625" y="120683"/>
                    <a:pt x="13015" y="120683"/>
                  </a:cubicBezTo>
                  <a:lnTo>
                    <a:pt x="23018" y="120683"/>
                  </a:lnTo>
                  <a:cubicBezTo>
                    <a:pt x="24524" y="120683"/>
                    <a:pt x="25277" y="121436"/>
                    <a:pt x="25277" y="122942"/>
                  </a:cubicBezTo>
                  <a:lnTo>
                    <a:pt x="25277" y="143593"/>
                  </a:lnTo>
                  <a:cubicBezTo>
                    <a:pt x="25277" y="145099"/>
                    <a:pt x="24524" y="145852"/>
                    <a:pt x="23018" y="145852"/>
                  </a:cubicBezTo>
                  <a:close/>
                </a:path>
              </a:pathLst>
            </a:custGeom>
            <a:solidFill>
              <a:srgbClr val="004767"/>
            </a:solidFill>
            <a:ln w="1075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xmlns="" id="{3967E803-E8A7-DC56-9E65-F68EA1E8D6D0}"/>
                </a:ext>
              </a:extLst>
            </p:cNvPr>
            <p:cNvSpPr/>
            <p:nvPr/>
          </p:nvSpPr>
          <p:spPr>
            <a:xfrm>
              <a:off x="11389176" y="4621502"/>
              <a:ext cx="99170" cy="99170"/>
            </a:xfrm>
            <a:custGeom>
              <a:avLst/>
              <a:gdLst>
                <a:gd name="connsiteX0" fmla="*/ 49585 w 99170"/>
                <a:gd name="connsiteY0" fmla="*/ 0 h 99170"/>
                <a:gd name="connsiteX1" fmla="*/ 0 w 99170"/>
                <a:gd name="connsiteY1" fmla="*/ 49585 h 99170"/>
                <a:gd name="connsiteX2" fmla="*/ 49585 w 99170"/>
                <a:gd name="connsiteY2" fmla="*/ 99171 h 99170"/>
                <a:gd name="connsiteX3" fmla="*/ 99171 w 99170"/>
                <a:gd name="connsiteY3" fmla="*/ 49585 h 99170"/>
                <a:gd name="connsiteX4" fmla="*/ 49585 w 99170"/>
                <a:gd name="connsiteY4" fmla="*/ 0 h 99170"/>
                <a:gd name="connsiteX5" fmla="*/ 49585 w 99170"/>
                <a:gd name="connsiteY5" fmla="*/ 68731 h 99170"/>
                <a:gd name="connsiteX6" fmla="*/ 30440 w 99170"/>
                <a:gd name="connsiteY6" fmla="*/ 49585 h 99170"/>
                <a:gd name="connsiteX7" fmla="*/ 49585 w 99170"/>
                <a:gd name="connsiteY7" fmla="*/ 30440 h 99170"/>
                <a:gd name="connsiteX8" fmla="*/ 68731 w 99170"/>
                <a:gd name="connsiteY8" fmla="*/ 49585 h 99170"/>
                <a:gd name="connsiteX9" fmla="*/ 49585 w 99170"/>
                <a:gd name="connsiteY9" fmla="*/ 68731 h 9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170" h="99170">
                  <a:moveTo>
                    <a:pt x="49585" y="0"/>
                  </a:moveTo>
                  <a:cubicBezTo>
                    <a:pt x="22265" y="0"/>
                    <a:pt x="0" y="22265"/>
                    <a:pt x="0" y="49585"/>
                  </a:cubicBezTo>
                  <a:cubicBezTo>
                    <a:pt x="0" y="76906"/>
                    <a:pt x="22265" y="99171"/>
                    <a:pt x="49585" y="99171"/>
                  </a:cubicBezTo>
                  <a:cubicBezTo>
                    <a:pt x="76906" y="99171"/>
                    <a:pt x="99171" y="76906"/>
                    <a:pt x="99171" y="49585"/>
                  </a:cubicBezTo>
                  <a:cubicBezTo>
                    <a:pt x="99171" y="22265"/>
                    <a:pt x="76906" y="0"/>
                    <a:pt x="49585" y="0"/>
                  </a:cubicBezTo>
                  <a:close/>
                  <a:moveTo>
                    <a:pt x="49585" y="68731"/>
                  </a:moveTo>
                  <a:cubicBezTo>
                    <a:pt x="39044" y="68731"/>
                    <a:pt x="30440" y="60126"/>
                    <a:pt x="30440" y="49585"/>
                  </a:cubicBezTo>
                  <a:cubicBezTo>
                    <a:pt x="30440" y="39044"/>
                    <a:pt x="39044" y="30440"/>
                    <a:pt x="49585" y="30440"/>
                  </a:cubicBezTo>
                  <a:cubicBezTo>
                    <a:pt x="60126" y="30440"/>
                    <a:pt x="68731" y="39044"/>
                    <a:pt x="68731" y="49585"/>
                  </a:cubicBezTo>
                  <a:cubicBezTo>
                    <a:pt x="68731" y="60126"/>
                    <a:pt x="60126" y="68731"/>
                    <a:pt x="49585" y="68731"/>
                  </a:cubicBezTo>
                  <a:close/>
                </a:path>
              </a:pathLst>
            </a:custGeom>
            <a:solidFill>
              <a:srgbClr val="004767"/>
            </a:solidFill>
            <a:ln w="10753" cap="flat">
              <a:noFill/>
              <a:prstDash val="solid"/>
              <a:miter/>
            </a:ln>
          </p:spPr>
          <p:txBody>
            <a:bodyPr rtlCol="0" anchor="ctr"/>
            <a:lstStyle/>
            <a:p>
              <a:endParaRPr lang="de-DE"/>
            </a:p>
          </p:txBody>
        </p:sp>
      </p:grpSp>
      <p:grpSp>
        <p:nvGrpSpPr>
          <p:cNvPr id="93" name="Gruppieren 92">
            <a:extLst>
              <a:ext uri="{FF2B5EF4-FFF2-40B4-BE49-F238E27FC236}">
                <a16:creationId xmlns:a16="http://schemas.microsoft.com/office/drawing/2014/main" xmlns="" id="{FCE92915-5007-2D57-A2E3-D16A0E4CDCB1}"/>
              </a:ext>
            </a:extLst>
          </p:cNvPr>
          <p:cNvGrpSpPr/>
          <p:nvPr/>
        </p:nvGrpSpPr>
        <p:grpSpPr>
          <a:xfrm>
            <a:off x="16423004" y="3841160"/>
            <a:ext cx="1182130" cy="994713"/>
            <a:chOff x="16423004" y="3841160"/>
            <a:chExt cx="1182130" cy="994713"/>
          </a:xfrm>
        </p:grpSpPr>
        <p:sp>
          <p:nvSpPr>
            <p:cNvPr id="45" name="Freihandform: Form 44">
              <a:extLst>
                <a:ext uri="{FF2B5EF4-FFF2-40B4-BE49-F238E27FC236}">
                  <a16:creationId xmlns:a16="http://schemas.microsoft.com/office/drawing/2014/main" xmlns="" id="{EC661183-9B02-9DA9-0B82-73C7FA4F86C2}"/>
                </a:ext>
              </a:extLst>
            </p:cNvPr>
            <p:cNvSpPr/>
            <p:nvPr/>
          </p:nvSpPr>
          <p:spPr>
            <a:xfrm>
              <a:off x="16423004" y="3841160"/>
              <a:ext cx="1182130" cy="994713"/>
            </a:xfrm>
            <a:custGeom>
              <a:avLst/>
              <a:gdLst>
                <a:gd name="connsiteX0" fmla="*/ 33053 w 1182130"/>
                <a:gd name="connsiteY0" fmla="*/ 766034 h 994713"/>
                <a:gd name="connsiteX1" fmla="*/ 338632 w 1182130"/>
                <a:gd name="connsiteY1" fmla="*/ 959858 h 994713"/>
                <a:gd name="connsiteX2" fmla="*/ 459530 w 1182130"/>
                <a:gd name="connsiteY2" fmla="*/ 994708 h 994713"/>
                <a:gd name="connsiteX3" fmla="*/ 694980 w 1182130"/>
                <a:gd name="connsiteY3" fmla="*/ 994708 h 994713"/>
                <a:gd name="connsiteX4" fmla="*/ 788880 w 1182130"/>
                <a:gd name="connsiteY4" fmla="*/ 977498 h 994713"/>
                <a:gd name="connsiteX5" fmla="*/ 938174 w 1182130"/>
                <a:gd name="connsiteY5" fmla="*/ 921782 h 994713"/>
                <a:gd name="connsiteX6" fmla="*/ 946134 w 1182130"/>
                <a:gd name="connsiteY6" fmla="*/ 919308 h 994713"/>
                <a:gd name="connsiteX7" fmla="*/ 948823 w 1182130"/>
                <a:gd name="connsiteY7" fmla="*/ 934044 h 994713"/>
                <a:gd name="connsiteX8" fmla="*/ 993784 w 1182130"/>
                <a:gd name="connsiteY8" fmla="*/ 971905 h 994713"/>
                <a:gd name="connsiteX9" fmla="*/ 1135871 w 1182130"/>
                <a:gd name="connsiteY9" fmla="*/ 971905 h 994713"/>
                <a:gd name="connsiteX10" fmla="*/ 1181907 w 1182130"/>
                <a:gd name="connsiteY10" fmla="*/ 923933 h 994713"/>
                <a:gd name="connsiteX11" fmla="*/ 1182015 w 1182130"/>
                <a:gd name="connsiteY11" fmla="*/ 798302 h 994713"/>
                <a:gd name="connsiteX12" fmla="*/ 1182015 w 1182130"/>
                <a:gd name="connsiteY12" fmla="*/ 534564 h 994713"/>
                <a:gd name="connsiteX13" fmla="*/ 1125438 w 1182130"/>
                <a:gd name="connsiteY13" fmla="*/ 478417 h 994713"/>
                <a:gd name="connsiteX14" fmla="*/ 1002603 w 1182130"/>
                <a:gd name="connsiteY14" fmla="*/ 478417 h 994713"/>
                <a:gd name="connsiteX15" fmla="*/ 947210 w 1182130"/>
                <a:gd name="connsiteY15" fmla="*/ 531660 h 994713"/>
                <a:gd name="connsiteX16" fmla="*/ 946672 w 1182130"/>
                <a:gd name="connsiteY16" fmla="*/ 537360 h 994713"/>
                <a:gd name="connsiteX17" fmla="*/ 899561 w 1182130"/>
                <a:gd name="connsiteY17" fmla="*/ 541125 h 994713"/>
                <a:gd name="connsiteX18" fmla="*/ 879877 w 1182130"/>
                <a:gd name="connsiteY18" fmla="*/ 544244 h 994713"/>
                <a:gd name="connsiteX19" fmla="*/ 655936 w 1182130"/>
                <a:gd name="connsiteY19" fmla="*/ 204568 h 994713"/>
                <a:gd name="connsiteX20" fmla="*/ 659700 w 1182130"/>
                <a:gd name="connsiteY20" fmla="*/ 196393 h 994713"/>
                <a:gd name="connsiteX21" fmla="*/ 712620 w 1182130"/>
                <a:gd name="connsiteY21" fmla="*/ 228769 h 994713"/>
                <a:gd name="connsiteX22" fmla="*/ 723806 w 1182130"/>
                <a:gd name="connsiteY22" fmla="*/ 233717 h 994713"/>
                <a:gd name="connsiteX23" fmla="*/ 734132 w 1182130"/>
                <a:gd name="connsiteY23" fmla="*/ 229630 h 994713"/>
                <a:gd name="connsiteX24" fmla="*/ 734992 w 1182130"/>
                <a:gd name="connsiteY24" fmla="*/ 208118 h 994713"/>
                <a:gd name="connsiteX25" fmla="*/ 659055 w 1182130"/>
                <a:gd name="connsiteY25" fmla="*/ 165631 h 994713"/>
                <a:gd name="connsiteX26" fmla="*/ 654860 w 1182130"/>
                <a:gd name="connsiteY26" fmla="*/ 157241 h 994713"/>
                <a:gd name="connsiteX27" fmla="*/ 709931 w 1182130"/>
                <a:gd name="connsiteY27" fmla="*/ 143151 h 994713"/>
                <a:gd name="connsiteX28" fmla="*/ 745103 w 1182130"/>
                <a:gd name="connsiteY28" fmla="*/ 169288 h 994713"/>
                <a:gd name="connsiteX29" fmla="*/ 792215 w 1182130"/>
                <a:gd name="connsiteY29" fmla="*/ 213818 h 994713"/>
                <a:gd name="connsiteX30" fmla="*/ 797378 w 1182130"/>
                <a:gd name="connsiteY30" fmla="*/ 214679 h 994713"/>
                <a:gd name="connsiteX31" fmla="*/ 811683 w 1182130"/>
                <a:gd name="connsiteY31" fmla="*/ 204568 h 994713"/>
                <a:gd name="connsiteX32" fmla="*/ 802541 w 1182130"/>
                <a:gd name="connsiteY32" fmla="*/ 185100 h 994713"/>
                <a:gd name="connsiteX33" fmla="*/ 771886 w 1182130"/>
                <a:gd name="connsiteY33" fmla="*/ 154660 h 994713"/>
                <a:gd name="connsiteX34" fmla="*/ 712297 w 1182130"/>
                <a:gd name="connsiteY34" fmla="*/ 112711 h 994713"/>
                <a:gd name="connsiteX35" fmla="*/ 640555 w 1182130"/>
                <a:gd name="connsiteY35" fmla="*/ 129813 h 994713"/>
                <a:gd name="connsiteX36" fmla="*/ 644212 w 1182130"/>
                <a:gd name="connsiteY36" fmla="*/ 27846 h 994713"/>
                <a:gd name="connsiteX37" fmla="*/ 522346 w 1182130"/>
                <a:gd name="connsiteY37" fmla="*/ 20640 h 994713"/>
                <a:gd name="connsiteX38" fmla="*/ 450280 w 1182130"/>
                <a:gd name="connsiteY38" fmla="*/ 21177 h 994713"/>
                <a:gd name="connsiteX39" fmla="*/ 374558 w 1182130"/>
                <a:gd name="connsiteY39" fmla="*/ 5581 h 994713"/>
                <a:gd name="connsiteX40" fmla="*/ 323573 w 1182130"/>
                <a:gd name="connsiteY40" fmla="*/ 31826 h 994713"/>
                <a:gd name="connsiteX41" fmla="*/ 344548 w 1182130"/>
                <a:gd name="connsiteY41" fmla="*/ 135622 h 994713"/>
                <a:gd name="connsiteX42" fmla="*/ 332393 w 1182130"/>
                <a:gd name="connsiteY42" fmla="*/ 140785 h 994713"/>
                <a:gd name="connsiteX43" fmla="*/ 312065 w 1182130"/>
                <a:gd name="connsiteY43" fmla="*/ 169396 h 994713"/>
                <a:gd name="connsiteX44" fmla="*/ 317873 w 1182130"/>
                <a:gd name="connsiteY44" fmla="*/ 203923 h 994713"/>
                <a:gd name="connsiteX45" fmla="*/ 321207 w 1182130"/>
                <a:gd name="connsiteY45" fmla="*/ 208225 h 994713"/>
                <a:gd name="connsiteX46" fmla="*/ 148250 w 1182130"/>
                <a:gd name="connsiteY46" fmla="*/ 411084 h 994713"/>
                <a:gd name="connsiteX47" fmla="*/ 139537 w 1182130"/>
                <a:gd name="connsiteY47" fmla="*/ 656538 h 994713"/>
                <a:gd name="connsiteX48" fmla="*/ 130395 w 1182130"/>
                <a:gd name="connsiteY48" fmla="*/ 652773 h 994713"/>
                <a:gd name="connsiteX49" fmla="*/ 111464 w 1182130"/>
                <a:gd name="connsiteY49" fmla="*/ 644706 h 994713"/>
                <a:gd name="connsiteX50" fmla="*/ 73495 w 1182130"/>
                <a:gd name="connsiteY50" fmla="*/ 634810 h 994713"/>
                <a:gd name="connsiteX51" fmla="*/ 3366 w 1182130"/>
                <a:gd name="connsiteY51" fmla="*/ 684073 h 994713"/>
                <a:gd name="connsiteX52" fmla="*/ 33160 w 1182130"/>
                <a:gd name="connsiteY52" fmla="*/ 766034 h 994713"/>
                <a:gd name="connsiteX53" fmla="*/ 980984 w 1182130"/>
                <a:gd name="connsiteY53" fmla="*/ 700422 h 994713"/>
                <a:gd name="connsiteX54" fmla="*/ 980984 w 1182130"/>
                <a:gd name="connsiteY54" fmla="*/ 533273 h 994713"/>
                <a:gd name="connsiteX55" fmla="*/ 1001098 w 1182130"/>
                <a:gd name="connsiteY55" fmla="*/ 512514 h 994713"/>
                <a:gd name="connsiteX56" fmla="*/ 1128449 w 1182130"/>
                <a:gd name="connsiteY56" fmla="*/ 512514 h 994713"/>
                <a:gd name="connsiteX57" fmla="*/ 1147703 w 1182130"/>
                <a:gd name="connsiteY57" fmla="*/ 531552 h 994713"/>
                <a:gd name="connsiteX58" fmla="*/ 1147703 w 1182130"/>
                <a:gd name="connsiteY58" fmla="*/ 919846 h 994713"/>
                <a:gd name="connsiteX59" fmla="*/ 1129310 w 1182130"/>
                <a:gd name="connsiteY59" fmla="*/ 938346 h 994713"/>
                <a:gd name="connsiteX60" fmla="*/ 1004217 w 1182130"/>
                <a:gd name="connsiteY60" fmla="*/ 938346 h 994713"/>
                <a:gd name="connsiteX61" fmla="*/ 980876 w 1182130"/>
                <a:gd name="connsiteY61" fmla="*/ 915328 h 994713"/>
                <a:gd name="connsiteX62" fmla="*/ 980876 w 1182130"/>
                <a:gd name="connsiteY62" fmla="*/ 708167 h 994713"/>
                <a:gd name="connsiteX63" fmla="*/ 980876 w 1182130"/>
                <a:gd name="connsiteY63" fmla="*/ 700422 h 994713"/>
                <a:gd name="connsiteX64" fmla="*/ 601510 w 1182130"/>
                <a:gd name="connsiteY64" fmla="*/ 138311 h 994713"/>
                <a:gd name="connsiteX65" fmla="*/ 378430 w 1182130"/>
                <a:gd name="connsiteY65" fmla="*/ 137450 h 994713"/>
                <a:gd name="connsiteX66" fmla="*/ 349818 w 1182130"/>
                <a:gd name="connsiteY66" fmla="*/ 46992 h 994713"/>
                <a:gd name="connsiteX67" fmla="*/ 378645 w 1182130"/>
                <a:gd name="connsiteY67" fmla="*/ 35806 h 994713"/>
                <a:gd name="connsiteX68" fmla="*/ 429198 w 1182130"/>
                <a:gd name="connsiteY68" fmla="*/ 43335 h 994713"/>
                <a:gd name="connsiteX69" fmla="*/ 544395 w 1182130"/>
                <a:gd name="connsiteY69" fmla="*/ 41721 h 994713"/>
                <a:gd name="connsiteX70" fmla="*/ 624528 w 1182130"/>
                <a:gd name="connsiteY70" fmla="*/ 51294 h 994713"/>
                <a:gd name="connsiteX71" fmla="*/ 601618 w 1182130"/>
                <a:gd name="connsiteY71" fmla="*/ 138203 h 994713"/>
                <a:gd name="connsiteX72" fmla="*/ 620441 w 1182130"/>
                <a:gd name="connsiteY72" fmla="*/ 196393 h 994713"/>
                <a:gd name="connsiteX73" fmla="*/ 494487 w 1182130"/>
                <a:gd name="connsiteY73" fmla="*/ 210484 h 994713"/>
                <a:gd name="connsiteX74" fmla="*/ 353045 w 1182130"/>
                <a:gd name="connsiteY74" fmla="*/ 194565 h 994713"/>
                <a:gd name="connsiteX75" fmla="*/ 343580 w 1182130"/>
                <a:gd name="connsiteY75" fmla="*/ 187789 h 994713"/>
                <a:gd name="connsiteX76" fmla="*/ 341644 w 1182130"/>
                <a:gd name="connsiteY76" fmla="*/ 176280 h 994713"/>
                <a:gd name="connsiteX77" fmla="*/ 348420 w 1182130"/>
                <a:gd name="connsiteY77" fmla="*/ 166707 h 994713"/>
                <a:gd name="connsiteX78" fmla="*/ 359929 w 1182130"/>
                <a:gd name="connsiteY78" fmla="*/ 164771 h 994713"/>
                <a:gd name="connsiteX79" fmla="*/ 612266 w 1182130"/>
                <a:gd name="connsiteY79" fmla="*/ 167029 h 994713"/>
                <a:gd name="connsiteX80" fmla="*/ 616461 w 1182130"/>
                <a:gd name="connsiteY80" fmla="*/ 166492 h 994713"/>
                <a:gd name="connsiteX81" fmla="*/ 631197 w 1182130"/>
                <a:gd name="connsiteY81" fmla="*/ 177570 h 994713"/>
                <a:gd name="connsiteX82" fmla="*/ 620656 w 1182130"/>
                <a:gd name="connsiteY82" fmla="*/ 196393 h 994713"/>
                <a:gd name="connsiteX83" fmla="*/ 850190 w 1182130"/>
                <a:gd name="connsiteY83" fmla="*/ 552311 h 994713"/>
                <a:gd name="connsiteX84" fmla="*/ 748330 w 1182130"/>
                <a:gd name="connsiteY84" fmla="*/ 599961 h 994713"/>
                <a:gd name="connsiteX85" fmla="*/ 630767 w 1182130"/>
                <a:gd name="connsiteY85" fmla="*/ 632444 h 994713"/>
                <a:gd name="connsiteX86" fmla="*/ 482548 w 1182130"/>
                <a:gd name="connsiteY86" fmla="*/ 650084 h 994713"/>
                <a:gd name="connsiteX87" fmla="*/ 394886 w 1182130"/>
                <a:gd name="connsiteY87" fmla="*/ 756246 h 994713"/>
                <a:gd name="connsiteX88" fmla="*/ 394886 w 1182130"/>
                <a:gd name="connsiteY88" fmla="*/ 769153 h 994713"/>
                <a:gd name="connsiteX89" fmla="*/ 369933 w 1182130"/>
                <a:gd name="connsiteY89" fmla="*/ 758612 h 994713"/>
                <a:gd name="connsiteX90" fmla="*/ 192135 w 1182130"/>
                <a:gd name="connsiteY90" fmla="*/ 679986 h 994713"/>
                <a:gd name="connsiteX91" fmla="*/ 181809 w 1182130"/>
                <a:gd name="connsiteY91" fmla="*/ 675361 h 994713"/>
                <a:gd name="connsiteX92" fmla="*/ 176324 w 1182130"/>
                <a:gd name="connsiteY92" fmla="*/ 422486 h 994713"/>
                <a:gd name="connsiteX93" fmla="*/ 354874 w 1182130"/>
                <a:gd name="connsiteY93" fmla="*/ 226080 h 994713"/>
                <a:gd name="connsiteX94" fmla="*/ 494380 w 1182130"/>
                <a:gd name="connsiteY94" fmla="*/ 241031 h 994713"/>
                <a:gd name="connsiteX95" fmla="*/ 628616 w 1182130"/>
                <a:gd name="connsiteY95" fmla="*/ 225865 h 994713"/>
                <a:gd name="connsiteX96" fmla="*/ 628938 w 1182130"/>
                <a:gd name="connsiteY96" fmla="*/ 225757 h 994713"/>
                <a:gd name="connsiteX97" fmla="*/ 850082 w 1182130"/>
                <a:gd name="connsiteY97" fmla="*/ 552419 h 994713"/>
                <a:gd name="connsiteX98" fmla="*/ 36925 w 1182130"/>
                <a:gd name="connsiteY98" fmla="*/ 690957 h 994713"/>
                <a:gd name="connsiteX99" fmla="*/ 78120 w 1182130"/>
                <a:gd name="connsiteY99" fmla="*/ 669230 h 994713"/>
                <a:gd name="connsiteX100" fmla="*/ 99418 w 1182130"/>
                <a:gd name="connsiteY100" fmla="*/ 676544 h 994713"/>
                <a:gd name="connsiteX101" fmla="*/ 397468 w 1182130"/>
                <a:gd name="connsiteY101" fmla="*/ 807337 h 994713"/>
                <a:gd name="connsiteX102" fmla="*/ 421346 w 1182130"/>
                <a:gd name="connsiteY102" fmla="*/ 812608 h 994713"/>
                <a:gd name="connsiteX103" fmla="*/ 595702 w 1182130"/>
                <a:gd name="connsiteY103" fmla="*/ 812823 h 994713"/>
                <a:gd name="connsiteX104" fmla="*/ 608071 w 1182130"/>
                <a:gd name="connsiteY104" fmla="*/ 811963 h 994713"/>
                <a:gd name="connsiteX105" fmla="*/ 620978 w 1182130"/>
                <a:gd name="connsiteY105" fmla="*/ 794645 h 994713"/>
                <a:gd name="connsiteX106" fmla="*/ 605920 w 1182130"/>
                <a:gd name="connsiteY106" fmla="*/ 779157 h 994713"/>
                <a:gd name="connsiteX107" fmla="*/ 594626 w 1182130"/>
                <a:gd name="connsiteY107" fmla="*/ 778941 h 994713"/>
                <a:gd name="connsiteX108" fmla="*/ 442966 w 1182130"/>
                <a:gd name="connsiteY108" fmla="*/ 778941 h 994713"/>
                <a:gd name="connsiteX109" fmla="*/ 428875 w 1182130"/>
                <a:gd name="connsiteY109" fmla="*/ 778941 h 994713"/>
                <a:gd name="connsiteX110" fmla="*/ 428875 w 1182130"/>
                <a:gd name="connsiteY110" fmla="*/ 754525 h 994713"/>
                <a:gd name="connsiteX111" fmla="*/ 491153 w 1182130"/>
                <a:gd name="connsiteY111" fmla="*/ 682567 h 994713"/>
                <a:gd name="connsiteX112" fmla="*/ 632810 w 1182130"/>
                <a:gd name="connsiteY112" fmla="*/ 666648 h 994713"/>
                <a:gd name="connsiteX113" fmla="*/ 780276 w 1182130"/>
                <a:gd name="connsiteY113" fmla="*/ 621258 h 994713"/>
                <a:gd name="connsiteX114" fmla="*/ 824268 w 1182130"/>
                <a:gd name="connsiteY114" fmla="*/ 598240 h 994713"/>
                <a:gd name="connsiteX115" fmla="*/ 947102 w 1182130"/>
                <a:gd name="connsiteY115" fmla="*/ 572640 h 994713"/>
                <a:gd name="connsiteX116" fmla="*/ 947102 w 1182130"/>
                <a:gd name="connsiteY116" fmla="*/ 711286 h 994713"/>
                <a:gd name="connsiteX117" fmla="*/ 947102 w 1182130"/>
                <a:gd name="connsiteY117" fmla="*/ 718708 h 994713"/>
                <a:gd name="connsiteX118" fmla="*/ 947210 w 1182130"/>
                <a:gd name="connsiteY118" fmla="*/ 870906 h 994713"/>
                <a:gd name="connsiteX119" fmla="*/ 936776 w 1182130"/>
                <a:gd name="connsiteY119" fmla="*/ 886287 h 994713"/>
                <a:gd name="connsiteX120" fmla="*/ 768229 w 1182130"/>
                <a:gd name="connsiteY120" fmla="*/ 948349 h 994713"/>
                <a:gd name="connsiteX121" fmla="*/ 705413 w 1182130"/>
                <a:gd name="connsiteY121" fmla="*/ 960073 h 994713"/>
                <a:gd name="connsiteX122" fmla="*/ 454152 w 1182130"/>
                <a:gd name="connsiteY122" fmla="*/ 960611 h 994713"/>
                <a:gd name="connsiteX123" fmla="*/ 363909 w 1182130"/>
                <a:gd name="connsiteY123" fmla="*/ 935334 h 994713"/>
                <a:gd name="connsiteX124" fmla="*/ 50477 w 1182130"/>
                <a:gd name="connsiteY124" fmla="*/ 736885 h 994713"/>
                <a:gd name="connsiteX125" fmla="*/ 36817 w 1182130"/>
                <a:gd name="connsiteY125" fmla="*/ 690957 h 99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1182130" h="994713">
                  <a:moveTo>
                    <a:pt x="33053" y="766034"/>
                  </a:moveTo>
                  <a:cubicBezTo>
                    <a:pt x="134912" y="830678"/>
                    <a:pt x="236880" y="895107"/>
                    <a:pt x="338632" y="959858"/>
                  </a:cubicBezTo>
                  <a:cubicBezTo>
                    <a:pt x="375633" y="983414"/>
                    <a:pt x="415646" y="994923"/>
                    <a:pt x="459530" y="994708"/>
                  </a:cubicBezTo>
                  <a:cubicBezTo>
                    <a:pt x="538049" y="994278"/>
                    <a:pt x="616461" y="994278"/>
                    <a:pt x="694980" y="994708"/>
                  </a:cubicBezTo>
                  <a:cubicBezTo>
                    <a:pt x="727571" y="994923"/>
                    <a:pt x="758548" y="989222"/>
                    <a:pt x="788880" y="977498"/>
                  </a:cubicBezTo>
                  <a:cubicBezTo>
                    <a:pt x="838466" y="958460"/>
                    <a:pt x="888374" y="940282"/>
                    <a:pt x="938174" y="921782"/>
                  </a:cubicBezTo>
                  <a:cubicBezTo>
                    <a:pt x="940649" y="920921"/>
                    <a:pt x="943122" y="920276"/>
                    <a:pt x="946134" y="919308"/>
                  </a:cubicBezTo>
                  <a:cubicBezTo>
                    <a:pt x="947102" y="924578"/>
                    <a:pt x="947747" y="929311"/>
                    <a:pt x="948823" y="934044"/>
                  </a:cubicBezTo>
                  <a:cubicBezTo>
                    <a:pt x="953555" y="955556"/>
                    <a:pt x="971841" y="971475"/>
                    <a:pt x="993784" y="971905"/>
                  </a:cubicBezTo>
                  <a:cubicBezTo>
                    <a:pt x="1021641" y="972443"/>
                    <a:pt x="1108013" y="972550"/>
                    <a:pt x="1135871" y="971905"/>
                  </a:cubicBezTo>
                  <a:cubicBezTo>
                    <a:pt x="1161578" y="971260"/>
                    <a:pt x="1181584" y="950285"/>
                    <a:pt x="1181907" y="923933"/>
                  </a:cubicBezTo>
                  <a:cubicBezTo>
                    <a:pt x="1182337" y="882092"/>
                    <a:pt x="1182015" y="840143"/>
                    <a:pt x="1182015" y="798302"/>
                  </a:cubicBezTo>
                  <a:cubicBezTo>
                    <a:pt x="1182015" y="710425"/>
                    <a:pt x="1182015" y="622441"/>
                    <a:pt x="1182015" y="534564"/>
                  </a:cubicBezTo>
                  <a:cubicBezTo>
                    <a:pt x="1182015" y="497455"/>
                    <a:pt x="1162761" y="478417"/>
                    <a:pt x="1125438" y="478417"/>
                  </a:cubicBezTo>
                  <a:cubicBezTo>
                    <a:pt x="1103926" y="478417"/>
                    <a:pt x="1024115" y="478417"/>
                    <a:pt x="1002603" y="478417"/>
                  </a:cubicBezTo>
                  <a:cubicBezTo>
                    <a:pt x="968184" y="478417"/>
                    <a:pt x="948716" y="497240"/>
                    <a:pt x="947210" y="531660"/>
                  </a:cubicBezTo>
                  <a:cubicBezTo>
                    <a:pt x="947210" y="533166"/>
                    <a:pt x="946994" y="534564"/>
                    <a:pt x="946672" y="537360"/>
                  </a:cubicBezTo>
                  <a:cubicBezTo>
                    <a:pt x="931076" y="538651"/>
                    <a:pt x="915587" y="539834"/>
                    <a:pt x="899561" y="541125"/>
                  </a:cubicBezTo>
                  <a:cubicBezTo>
                    <a:pt x="892139" y="541986"/>
                    <a:pt x="885685" y="543061"/>
                    <a:pt x="879877" y="544244"/>
                  </a:cubicBezTo>
                  <a:cubicBezTo>
                    <a:pt x="870627" y="489388"/>
                    <a:pt x="826097" y="292875"/>
                    <a:pt x="655936" y="204568"/>
                  </a:cubicBezTo>
                  <a:cubicBezTo>
                    <a:pt x="657442" y="201987"/>
                    <a:pt x="658732" y="199190"/>
                    <a:pt x="659700" y="196393"/>
                  </a:cubicBezTo>
                  <a:cubicBezTo>
                    <a:pt x="670134" y="198114"/>
                    <a:pt x="690247" y="204676"/>
                    <a:pt x="712620" y="228769"/>
                  </a:cubicBezTo>
                  <a:cubicBezTo>
                    <a:pt x="715632" y="231996"/>
                    <a:pt x="719719" y="233717"/>
                    <a:pt x="723806" y="233717"/>
                  </a:cubicBezTo>
                  <a:cubicBezTo>
                    <a:pt x="727464" y="233717"/>
                    <a:pt x="731228" y="232426"/>
                    <a:pt x="734132" y="229630"/>
                  </a:cubicBezTo>
                  <a:cubicBezTo>
                    <a:pt x="740370" y="223929"/>
                    <a:pt x="740693" y="214249"/>
                    <a:pt x="734992" y="208118"/>
                  </a:cubicBezTo>
                  <a:cubicBezTo>
                    <a:pt x="703908" y="174451"/>
                    <a:pt x="673791" y="167137"/>
                    <a:pt x="659055" y="165631"/>
                  </a:cubicBezTo>
                  <a:cubicBezTo>
                    <a:pt x="657979" y="162619"/>
                    <a:pt x="656581" y="159823"/>
                    <a:pt x="654860" y="157241"/>
                  </a:cubicBezTo>
                  <a:cubicBezTo>
                    <a:pt x="661098" y="151218"/>
                    <a:pt x="677018" y="140677"/>
                    <a:pt x="709931" y="143151"/>
                  </a:cubicBezTo>
                  <a:cubicBezTo>
                    <a:pt x="731658" y="144764"/>
                    <a:pt x="736391" y="153477"/>
                    <a:pt x="745103" y="169288"/>
                  </a:cubicBezTo>
                  <a:cubicBezTo>
                    <a:pt x="753493" y="184562"/>
                    <a:pt x="763926" y="203600"/>
                    <a:pt x="792215" y="213818"/>
                  </a:cubicBezTo>
                  <a:cubicBezTo>
                    <a:pt x="793936" y="214464"/>
                    <a:pt x="795657" y="214679"/>
                    <a:pt x="797378" y="214679"/>
                  </a:cubicBezTo>
                  <a:cubicBezTo>
                    <a:pt x="803616" y="214679"/>
                    <a:pt x="809425" y="210807"/>
                    <a:pt x="811683" y="204568"/>
                  </a:cubicBezTo>
                  <a:cubicBezTo>
                    <a:pt x="814587" y="196609"/>
                    <a:pt x="810500" y="187896"/>
                    <a:pt x="802541" y="185100"/>
                  </a:cubicBezTo>
                  <a:cubicBezTo>
                    <a:pt x="785116" y="178754"/>
                    <a:pt x="779200" y="168105"/>
                    <a:pt x="771886" y="154660"/>
                  </a:cubicBezTo>
                  <a:cubicBezTo>
                    <a:pt x="762313" y="137235"/>
                    <a:pt x="750481" y="115615"/>
                    <a:pt x="712297" y="112711"/>
                  </a:cubicBezTo>
                  <a:cubicBezTo>
                    <a:pt x="676265" y="109915"/>
                    <a:pt x="653570" y="120025"/>
                    <a:pt x="640555" y="129813"/>
                  </a:cubicBezTo>
                  <a:cubicBezTo>
                    <a:pt x="658732" y="91630"/>
                    <a:pt x="669596" y="49143"/>
                    <a:pt x="644212" y="27846"/>
                  </a:cubicBezTo>
                  <a:cubicBezTo>
                    <a:pt x="597638" y="-11198"/>
                    <a:pt x="546654" y="-4960"/>
                    <a:pt x="522346" y="20640"/>
                  </a:cubicBezTo>
                  <a:cubicBezTo>
                    <a:pt x="508470" y="35160"/>
                    <a:pt x="465339" y="35483"/>
                    <a:pt x="450280" y="21177"/>
                  </a:cubicBezTo>
                  <a:cubicBezTo>
                    <a:pt x="432532" y="4290"/>
                    <a:pt x="398436" y="2247"/>
                    <a:pt x="374558" y="5581"/>
                  </a:cubicBezTo>
                  <a:cubicBezTo>
                    <a:pt x="360144" y="7625"/>
                    <a:pt x="334329" y="13648"/>
                    <a:pt x="323573" y="31826"/>
                  </a:cubicBezTo>
                  <a:cubicBezTo>
                    <a:pt x="311957" y="51509"/>
                    <a:pt x="327123" y="96685"/>
                    <a:pt x="344548" y="135622"/>
                  </a:cubicBezTo>
                  <a:cubicBezTo>
                    <a:pt x="340353" y="136805"/>
                    <a:pt x="336266" y="138311"/>
                    <a:pt x="332393" y="140785"/>
                  </a:cubicBezTo>
                  <a:cubicBezTo>
                    <a:pt x="322068" y="147238"/>
                    <a:pt x="314861" y="157457"/>
                    <a:pt x="312065" y="169396"/>
                  </a:cubicBezTo>
                  <a:cubicBezTo>
                    <a:pt x="309376" y="181335"/>
                    <a:pt x="311420" y="193597"/>
                    <a:pt x="317873" y="203923"/>
                  </a:cubicBezTo>
                  <a:cubicBezTo>
                    <a:pt x="318841" y="205429"/>
                    <a:pt x="320024" y="206827"/>
                    <a:pt x="321207" y="208225"/>
                  </a:cubicBezTo>
                  <a:cubicBezTo>
                    <a:pt x="256994" y="240816"/>
                    <a:pt x="188477" y="308256"/>
                    <a:pt x="148250" y="411084"/>
                  </a:cubicBezTo>
                  <a:cubicBezTo>
                    <a:pt x="118671" y="486807"/>
                    <a:pt x="103827" y="567477"/>
                    <a:pt x="139537" y="656538"/>
                  </a:cubicBezTo>
                  <a:cubicBezTo>
                    <a:pt x="136095" y="655139"/>
                    <a:pt x="132976" y="653741"/>
                    <a:pt x="130395" y="652773"/>
                  </a:cubicBezTo>
                  <a:cubicBezTo>
                    <a:pt x="123296" y="649654"/>
                    <a:pt x="117595" y="646534"/>
                    <a:pt x="111464" y="644706"/>
                  </a:cubicBezTo>
                  <a:cubicBezTo>
                    <a:pt x="98880" y="640941"/>
                    <a:pt x="86295" y="635778"/>
                    <a:pt x="73495" y="634810"/>
                  </a:cubicBezTo>
                  <a:cubicBezTo>
                    <a:pt x="40582" y="632552"/>
                    <a:pt x="13046" y="652773"/>
                    <a:pt x="3366" y="684073"/>
                  </a:cubicBezTo>
                  <a:cubicBezTo>
                    <a:pt x="-6422" y="715373"/>
                    <a:pt x="5625" y="748502"/>
                    <a:pt x="33160" y="766034"/>
                  </a:cubicBezTo>
                  <a:close/>
                  <a:moveTo>
                    <a:pt x="980984" y="700422"/>
                  </a:moveTo>
                  <a:cubicBezTo>
                    <a:pt x="981091" y="654494"/>
                    <a:pt x="980984" y="557689"/>
                    <a:pt x="980984" y="533273"/>
                  </a:cubicBezTo>
                  <a:cubicBezTo>
                    <a:pt x="980984" y="517892"/>
                    <a:pt x="986254" y="512621"/>
                    <a:pt x="1001098" y="512514"/>
                  </a:cubicBezTo>
                  <a:cubicBezTo>
                    <a:pt x="1024115" y="512406"/>
                    <a:pt x="1105431" y="512406"/>
                    <a:pt x="1128449" y="512514"/>
                  </a:cubicBezTo>
                  <a:cubicBezTo>
                    <a:pt x="1142432" y="512514"/>
                    <a:pt x="1147703" y="517784"/>
                    <a:pt x="1147703" y="531552"/>
                  </a:cubicBezTo>
                  <a:cubicBezTo>
                    <a:pt x="1147703" y="660947"/>
                    <a:pt x="1147703" y="790343"/>
                    <a:pt x="1147703" y="919846"/>
                  </a:cubicBezTo>
                  <a:cubicBezTo>
                    <a:pt x="1147703" y="933398"/>
                    <a:pt x="1142755" y="938239"/>
                    <a:pt x="1129310" y="938346"/>
                  </a:cubicBezTo>
                  <a:cubicBezTo>
                    <a:pt x="1107045" y="938454"/>
                    <a:pt x="1026482" y="938346"/>
                    <a:pt x="1004217" y="938346"/>
                  </a:cubicBezTo>
                  <a:cubicBezTo>
                    <a:pt x="985071" y="938346"/>
                    <a:pt x="980876" y="934259"/>
                    <a:pt x="980876" y="915328"/>
                  </a:cubicBezTo>
                  <a:cubicBezTo>
                    <a:pt x="980876" y="846274"/>
                    <a:pt x="980876" y="777220"/>
                    <a:pt x="980876" y="708167"/>
                  </a:cubicBezTo>
                  <a:cubicBezTo>
                    <a:pt x="980876" y="705585"/>
                    <a:pt x="980876" y="703004"/>
                    <a:pt x="980876" y="700422"/>
                  </a:cubicBezTo>
                  <a:close/>
                  <a:moveTo>
                    <a:pt x="601510" y="138311"/>
                  </a:moveTo>
                  <a:cubicBezTo>
                    <a:pt x="586021" y="141968"/>
                    <a:pt x="494272" y="161329"/>
                    <a:pt x="378430" y="137450"/>
                  </a:cubicBezTo>
                  <a:cubicBezTo>
                    <a:pt x="361758" y="101418"/>
                    <a:pt x="345838" y="58286"/>
                    <a:pt x="349818" y="46992"/>
                  </a:cubicBezTo>
                  <a:cubicBezTo>
                    <a:pt x="351539" y="44088"/>
                    <a:pt x="360897" y="38279"/>
                    <a:pt x="378645" y="35806"/>
                  </a:cubicBezTo>
                  <a:cubicBezTo>
                    <a:pt x="401878" y="32579"/>
                    <a:pt x="422529" y="37096"/>
                    <a:pt x="429198" y="43335"/>
                  </a:cubicBezTo>
                  <a:cubicBezTo>
                    <a:pt x="456519" y="69364"/>
                    <a:pt x="519011" y="68504"/>
                    <a:pt x="544395" y="41721"/>
                  </a:cubicBezTo>
                  <a:cubicBezTo>
                    <a:pt x="559131" y="26233"/>
                    <a:pt x="592260" y="24297"/>
                    <a:pt x="624528" y="51294"/>
                  </a:cubicBezTo>
                  <a:cubicBezTo>
                    <a:pt x="636252" y="61190"/>
                    <a:pt x="623667" y="98621"/>
                    <a:pt x="601618" y="138203"/>
                  </a:cubicBezTo>
                  <a:close/>
                  <a:moveTo>
                    <a:pt x="620441" y="196393"/>
                  </a:moveTo>
                  <a:cubicBezTo>
                    <a:pt x="618397" y="196931"/>
                    <a:pt x="569350" y="210484"/>
                    <a:pt x="494487" y="210484"/>
                  </a:cubicBezTo>
                  <a:cubicBezTo>
                    <a:pt x="446946" y="210484"/>
                    <a:pt x="399404" y="205106"/>
                    <a:pt x="353045" y="194565"/>
                  </a:cubicBezTo>
                  <a:cubicBezTo>
                    <a:pt x="349066" y="193704"/>
                    <a:pt x="345731" y="191231"/>
                    <a:pt x="343580" y="187789"/>
                  </a:cubicBezTo>
                  <a:cubicBezTo>
                    <a:pt x="341429" y="184347"/>
                    <a:pt x="340676" y="180259"/>
                    <a:pt x="341644" y="176280"/>
                  </a:cubicBezTo>
                  <a:cubicBezTo>
                    <a:pt x="342504" y="172300"/>
                    <a:pt x="344978" y="168858"/>
                    <a:pt x="348420" y="166707"/>
                  </a:cubicBezTo>
                  <a:cubicBezTo>
                    <a:pt x="351862" y="164556"/>
                    <a:pt x="355949" y="163910"/>
                    <a:pt x="359929" y="164771"/>
                  </a:cubicBezTo>
                  <a:cubicBezTo>
                    <a:pt x="500081" y="196824"/>
                    <a:pt x="607749" y="168320"/>
                    <a:pt x="612266" y="167029"/>
                  </a:cubicBezTo>
                  <a:cubicBezTo>
                    <a:pt x="613664" y="166599"/>
                    <a:pt x="615063" y="166492"/>
                    <a:pt x="616461" y="166492"/>
                  </a:cubicBezTo>
                  <a:cubicBezTo>
                    <a:pt x="623130" y="166492"/>
                    <a:pt x="629261" y="170902"/>
                    <a:pt x="631197" y="177570"/>
                  </a:cubicBezTo>
                  <a:cubicBezTo>
                    <a:pt x="633456" y="185637"/>
                    <a:pt x="628723" y="194135"/>
                    <a:pt x="620656" y="196393"/>
                  </a:cubicBezTo>
                  <a:close/>
                  <a:moveTo>
                    <a:pt x="850190" y="552311"/>
                  </a:moveTo>
                  <a:cubicBezTo>
                    <a:pt x="813620" y="562637"/>
                    <a:pt x="780276" y="579847"/>
                    <a:pt x="748330" y="599961"/>
                  </a:cubicBezTo>
                  <a:cubicBezTo>
                    <a:pt x="712190" y="622656"/>
                    <a:pt x="671854" y="628142"/>
                    <a:pt x="630767" y="632444"/>
                  </a:cubicBezTo>
                  <a:cubicBezTo>
                    <a:pt x="581289" y="637607"/>
                    <a:pt x="531703" y="642340"/>
                    <a:pt x="482548" y="650084"/>
                  </a:cubicBezTo>
                  <a:cubicBezTo>
                    <a:pt x="429306" y="658581"/>
                    <a:pt x="394671" y="702466"/>
                    <a:pt x="394886" y="756246"/>
                  </a:cubicBezTo>
                  <a:cubicBezTo>
                    <a:pt x="394886" y="760011"/>
                    <a:pt x="394886" y="763668"/>
                    <a:pt x="394886" y="769153"/>
                  </a:cubicBezTo>
                  <a:cubicBezTo>
                    <a:pt x="385636" y="765281"/>
                    <a:pt x="377784" y="762054"/>
                    <a:pt x="369933" y="758612"/>
                  </a:cubicBezTo>
                  <a:cubicBezTo>
                    <a:pt x="310667" y="732475"/>
                    <a:pt x="251293" y="706446"/>
                    <a:pt x="192135" y="679986"/>
                  </a:cubicBezTo>
                  <a:cubicBezTo>
                    <a:pt x="190736" y="679340"/>
                    <a:pt x="186972" y="677619"/>
                    <a:pt x="181809" y="675361"/>
                  </a:cubicBezTo>
                  <a:cubicBezTo>
                    <a:pt x="131686" y="581245"/>
                    <a:pt x="146637" y="498639"/>
                    <a:pt x="176324" y="422486"/>
                  </a:cubicBezTo>
                  <a:cubicBezTo>
                    <a:pt x="216873" y="318475"/>
                    <a:pt x="296899" y="252863"/>
                    <a:pt x="354874" y="226080"/>
                  </a:cubicBezTo>
                  <a:cubicBezTo>
                    <a:pt x="400695" y="235868"/>
                    <a:pt x="447591" y="241031"/>
                    <a:pt x="494380" y="241031"/>
                  </a:cubicBezTo>
                  <a:cubicBezTo>
                    <a:pt x="572039" y="241031"/>
                    <a:pt x="623022" y="227371"/>
                    <a:pt x="628616" y="225865"/>
                  </a:cubicBezTo>
                  <a:cubicBezTo>
                    <a:pt x="628723" y="225865"/>
                    <a:pt x="628830" y="225865"/>
                    <a:pt x="628938" y="225757"/>
                  </a:cubicBezTo>
                  <a:cubicBezTo>
                    <a:pt x="801250" y="306105"/>
                    <a:pt x="842768" y="506060"/>
                    <a:pt x="850082" y="552419"/>
                  </a:cubicBezTo>
                  <a:close/>
                  <a:moveTo>
                    <a:pt x="36925" y="690957"/>
                  </a:moveTo>
                  <a:cubicBezTo>
                    <a:pt x="44131" y="673747"/>
                    <a:pt x="59620" y="665250"/>
                    <a:pt x="78120" y="669230"/>
                  </a:cubicBezTo>
                  <a:cubicBezTo>
                    <a:pt x="85434" y="670843"/>
                    <a:pt x="92533" y="673532"/>
                    <a:pt x="99418" y="676544"/>
                  </a:cubicBezTo>
                  <a:cubicBezTo>
                    <a:pt x="198803" y="720106"/>
                    <a:pt x="297975" y="763991"/>
                    <a:pt x="397468" y="807337"/>
                  </a:cubicBezTo>
                  <a:cubicBezTo>
                    <a:pt x="404782" y="810564"/>
                    <a:pt x="413387" y="812500"/>
                    <a:pt x="421346" y="812608"/>
                  </a:cubicBezTo>
                  <a:cubicBezTo>
                    <a:pt x="479429" y="813038"/>
                    <a:pt x="537511" y="812823"/>
                    <a:pt x="595702" y="812823"/>
                  </a:cubicBezTo>
                  <a:cubicBezTo>
                    <a:pt x="599789" y="812823"/>
                    <a:pt x="604091" y="812823"/>
                    <a:pt x="608071" y="811963"/>
                  </a:cubicBezTo>
                  <a:cubicBezTo>
                    <a:pt x="616891" y="809811"/>
                    <a:pt x="621516" y="803788"/>
                    <a:pt x="620978" y="794645"/>
                  </a:cubicBezTo>
                  <a:cubicBezTo>
                    <a:pt x="620441" y="785503"/>
                    <a:pt x="615063" y="780232"/>
                    <a:pt x="605920" y="779157"/>
                  </a:cubicBezTo>
                  <a:cubicBezTo>
                    <a:pt x="602155" y="778726"/>
                    <a:pt x="598391" y="778941"/>
                    <a:pt x="594626" y="778941"/>
                  </a:cubicBezTo>
                  <a:cubicBezTo>
                    <a:pt x="544072" y="778941"/>
                    <a:pt x="493519" y="778941"/>
                    <a:pt x="442966" y="778941"/>
                  </a:cubicBezTo>
                  <a:lnTo>
                    <a:pt x="428875" y="778941"/>
                  </a:lnTo>
                  <a:cubicBezTo>
                    <a:pt x="428875" y="769476"/>
                    <a:pt x="428875" y="761947"/>
                    <a:pt x="428875" y="754525"/>
                  </a:cubicBezTo>
                  <a:cubicBezTo>
                    <a:pt x="428768" y="718062"/>
                    <a:pt x="455013" y="687085"/>
                    <a:pt x="491153" y="682567"/>
                  </a:cubicBezTo>
                  <a:cubicBezTo>
                    <a:pt x="538264" y="676651"/>
                    <a:pt x="585484" y="670305"/>
                    <a:pt x="632810" y="666648"/>
                  </a:cubicBezTo>
                  <a:cubicBezTo>
                    <a:pt x="685622" y="662453"/>
                    <a:pt x="735100" y="649654"/>
                    <a:pt x="780276" y="621258"/>
                  </a:cubicBezTo>
                  <a:cubicBezTo>
                    <a:pt x="794258" y="612438"/>
                    <a:pt x="809317" y="605231"/>
                    <a:pt x="824268" y="598240"/>
                  </a:cubicBezTo>
                  <a:cubicBezTo>
                    <a:pt x="862774" y="580277"/>
                    <a:pt x="903325" y="572318"/>
                    <a:pt x="947102" y="572640"/>
                  </a:cubicBezTo>
                  <a:cubicBezTo>
                    <a:pt x="947102" y="586623"/>
                    <a:pt x="947102" y="698916"/>
                    <a:pt x="947102" y="711286"/>
                  </a:cubicBezTo>
                  <a:cubicBezTo>
                    <a:pt x="947102" y="713760"/>
                    <a:pt x="946994" y="716234"/>
                    <a:pt x="947102" y="718708"/>
                  </a:cubicBezTo>
                  <a:cubicBezTo>
                    <a:pt x="947102" y="769476"/>
                    <a:pt x="946887" y="820245"/>
                    <a:pt x="947210" y="870906"/>
                  </a:cubicBezTo>
                  <a:cubicBezTo>
                    <a:pt x="947210" y="879295"/>
                    <a:pt x="945058" y="883275"/>
                    <a:pt x="936776" y="886287"/>
                  </a:cubicBezTo>
                  <a:cubicBezTo>
                    <a:pt x="880522" y="906831"/>
                    <a:pt x="824806" y="928773"/>
                    <a:pt x="768229" y="948349"/>
                  </a:cubicBezTo>
                  <a:cubicBezTo>
                    <a:pt x="748223" y="955233"/>
                    <a:pt x="726495" y="959751"/>
                    <a:pt x="705413" y="960073"/>
                  </a:cubicBezTo>
                  <a:cubicBezTo>
                    <a:pt x="621624" y="961364"/>
                    <a:pt x="537942" y="960611"/>
                    <a:pt x="454152" y="960611"/>
                  </a:cubicBezTo>
                  <a:cubicBezTo>
                    <a:pt x="421669" y="960611"/>
                    <a:pt x="391337" y="952652"/>
                    <a:pt x="363909" y="935334"/>
                  </a:cubicBezTo>
                  <a:cubicBezTo>
                    <a:pt x="259360" y="869400"/>
                    <a:pt x="154918" y="803143"/>
                    <a:pt x="50477" y="736885"/>
                  </a:cubicBezTo>
                  <a:cubicBezTo>
                    <a:pt x="35204" y="727205"/>
                    <a:pt x="29826" y="707844"/>
                    <a:pt x="36817" y="690957"/>
                  </a:cubicBezTo>
                  <a:close/>
                </a:path>
              </a:pathLst>
            </a:custGeom>
            <a:solidFill>
              <a:srgbClr val="004767"/>
            </a:solidFill>
            <a:ln w="10753"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xmlns="" id="{1A0ECBD9-4DCC-C67C-BEB6-8CF8C3DBB5C0}"/>
                </a:ext>
              </a:extLst>
            </p:cNvPr>
            <p:cNvSpPr/>
            <p:nvPr/>
          </p:nvSpPr>
          <p:spPr>
            <a:xfrm>
              <a:off x="16819396" y="4184482"/>
              <a:ext cx="173279" cy="268578"/>
            </a:xfrm>
            <a:custGeom>
              <a:avLst/>
              <a:gdLst>
                <a:gd name="connsiteX0" fmla="*/ 23018 w 173279"/>
                <a:gd name="connsiteY0" fmla="*/ 145637 h 268578"/>
                <a:gd name="connsiteX1" fmla="*/ 13015 w 173279"/>
                <a:gd name="connsiteY1" fmla="*/ 145637 h 268578"/>
                <a:gd name="connsiteX2" fmla="*/ 0 w 173279"/>
                <a:gd name="connsiteY2" fmla="*/ 157469 h 268578"/>
                <a:gd name="connsiteX3" fmla="*/ 13015 w 173279"/>
                <a:gd name="connsiteY3" fmla="*/ 169300 h 268578"/>
                <a:gd name="connsiteX4" fmla="*/ 23018 w 173279"/>
                <a:gd name="connsiteY4" fmla="*/ 169300 h 268578"/>
                <a:gd name="connsiteX5" fmla="*/ 25277 w 173279"/>
                <a:gd name="connsiteY5" fmla="*/ 171559 h 268578"/>
                <a:gd name="connsiteX6" fmla="*/ 30655 w 173279"/>
                <a:gd name="connsiteY6" fmla="*/ 217165 h 268578"/>
                <a:gd name="connsiteX7" fmla="*/ 104226 w 173279"/>
                <a:gd name="connsiteY7" fmla="*/ 268579 h 268578"/>
                <a:gd name="connsiteX8" fmla="*/ 171344 w 173279"/>
                <a:gd name="connsiteY8" fmla="*/ 229857 h 268578"/>
                <a:gd name="connsiteX9" fmla="*/ 173280 w 173279"/>
                <a:gd name="connsiteY9" fmla="*/ 221790 h 268578"/>
                <a:gd name="connsiteX10" fmla="*/ 158759 w 173279"/>
                <a:gd name="connsiteY10" fmla="*/ 208022 h 268578"/>
                <a:gd name="connsiteX11" fmla="*/ 144239 w 173279"/>
                <a:gd name="connsiteY11" fmla="*/ 217595 h 268578"/>
                <a:gd name="connsiteX12" fmla="*/ 104334 w 173279"/>
                <a:gd name="connsiteY12" fmla="*/ 238677 h 268578"/>
                <a:gd name="connsiteX13" fmla="*/ 62170 w 173279"/>
                <a:gd name="connsiteY13" fmla="*/ 209205 h 268578"/>
                <a:gd name="connsiteX14" fmla="*/ 58298 w 173279"/>
                <a:gd name="connsiteY14" fmla="*/ 171667 h 268578"/>
                <a:gd name="connsiteX15" fmla="*/ 60557 w 173279"/>
                <a:gd name="connsiteY15" fmla="*/ 169408 h 268578"/>
                <a:gd name="connsiteX16" fmla="*/ 114982 w 173279"/>
                <a:gd name="connsiteY16" fmla="*/ 169408 h 268578"/>
                <a:gd name="connsiteX17" fmla="*/ 127997 w 173279"/>
                <a:gd name="connsiteY17" fmla="*/ 157576 h 268578"/>
                <a:gd name="connsiteX18" fmla="*/ 114982 w 173279"/>
                <a:gd name="connsiteY18" fmla="*/ 145745 h 268578"/>
                <a:gd name="connsiteX19" fmla="*/ 60557 w 173279"/>
                <a:gd name="connsiteY19" fmla="*/ 145745 h 268578"/>
                <a:gd name="connsiteX20" fmla="*/ 58298 w 173279"/>
                <a:gd name="connsiteY20" fmla="*/ 143486 h 268578"/>
                <a:gd name="connsiteX21" fmla="*/ 58298 w 173279"/>
                <a:gd name="connsiteY21" fmla="*/ 122834 h 268578"/>
                <a:gd name="connsiteX22" fmla="*/ 60557 w 173279"/>
                <a:gd name="connsiteY22" fmla="*/ 120575 h 268578"/>
                <a:gd name="connsiteX23" fmla="*/ 130363 w 173279"/>
                <a:gd name="connsiteY23" fmla="*/ 120575 h 268578"/>
                <a:gd name="connsiteX24" fmla="*/ 143378 w 173279"/>
                <a:gd name="connsiteY24" fmla="*/ 108744 h 268578"/>
                <a:gd name="connsiteX25" fmla="*/ 130363 w 173279"/>
                <a:gd name="connsiteY25" fmla="*/ 96912 h 268578"/>
                <a:gd name="connsiteX26" fmla="*/ 60557 w 173279"/>
                <a:gd name="connsiteY26" fmla="*/ 96912 h 268578"/>
                <a:gd name="connsiteX27" fmla="*/ 58298 w 173279"/>
                <a:gd name="connsiteY27" fmla="*/ 94653 h 268578"/>
                <a:gd name="connsiteX28" fmla="*/ 62170 w 173279"/>
                <a:gd name="connsiteY28" fmla="*/ 59373 h 268578"/>
                <a:gd name="connsiteX29" fmla="*/ 104334 w 173279"/>
                <a:gd name="connsiteY29" fmla="*/ 29902 h 268578"/>
                <a:gd name="connsiteX30" fmla="*/ 144239 w 173279"/>
                <a:gd name="connsiteY30" fmla="*/ 50984 h 268578"/>
                <a:gd name="connsiteX31" fmla="*/ 158759 w 173279"/>
                <a:gd name="connsiteY31" fmla="*/ 60557 h 268578"/>
                <a:gd name="connsiteX32" fmla="*/ 173280 w 173279"/>
                <a:gd name="connsiteY32" fmla="*/ 46789 h 268578"/>
                <a:gd name="connsiteX33" fmla="*/ 171344 w 173279"/>
                <a:gd name="connsiteY33" fmla="*/ 38722 h 268578"/>
                <a:gd name="connsiteX34" fmla="*/ 104226 w 173279"/>
                <a:gd name="connsiteY34" fmla="*/ 0 h 268578"/>
                <a:gd name="connsiteX35" fmla="*/ 30655 w 173279"/>
                <a:gd name="connsiteY35" fmla="*/ 51414 h 268578"/>
                <a:gd name="connsiteX36" fmla="*/ 25277 w 173279"/>
                <a:gd name="connsiteY36" fmla="*/ 94761 h 268578"/>
                <a:gd name="connsiteX37" fmla="*/ 23018 w 173279"/>
                <a:gd name="connsiteY37" fmla="*/ 97020 h 268578"/>
                <a:gd name="connsiteX38" fmla="*/ 13015 w 173279"/>
                <a:gd name="connsiteY38" fmla="*/ 97020 h 268578"/>
                <a:gd name="connsiteX39" fmla="*/ 0 w 173279"/>
                <a:gd name="connsiteY39" fmla="*/ 108851 h 268578"/>
                <a:gd name="connsiteX40" fmla="*/ 13015 w 173279"/>
                <a:gd name="connsiteY40" fmla="*/ 120683 h 268578"/>
                <a:gd name="connsiteX41" fmla="*/ 23018 w 173279"/>
                <a:gd name="connsiteY41" fmla="*/ 120683 h 268578"/>
                <a:gd name="connsiteX42" fmla="*/ 25277 w 173279"/>
                <a:gd name="connsiteY42" fmla="*/ 122942 h 268578"/>
                <a:gd name="connsiteX43" fmla="*/ 25277 w 173279"/>
                <a:gd name="connsiteY43" fmla="*/ 143593 h 268578"/>
                <a:gd name="connsiteX44" fmla="*/ 23018 w 173279"/>
                <a:gd name="connsiteY44" fmla="*/ 145852 h 26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3279" h="268578">
                  <a:moveTo>
                    <a:pt x="23018" y="145637"/>
                  </a:moveTo>
                  <a:lnTo>
                    <a:pt x="13015" y="145637"/>
                  </a:lnTo>
                  <a:cubicBezTo>
                    <a:pt x="4625" y="145637"/>
                    <a:pt x="0" y="150262"/>
                    <a:pt x="0" y="157469"/>
                  </a:cubicBezTo>
                  <a:cubicBezTo>
                    <a:pt x="0" y="164675"/>
                    <a:pt x="4625" y="169300"/>
                    <a:pt x="13015" y="169300"/>
                  </a:cubicBezTo>
                  <a:lnTo>
                    <a:pt x="23018" y="169300"/>
                  </a:lnTo>
                  <a:cubicBezTo>
                    <a:pt x="24524" y="169300"/>
                    <a:pt x="25277" y="170053"/>
                    <a:pt x="25277" y="171559"/>
                  </a:cubicBezTo>
                  <a:cubicBezTo>
                    <a:pt x="25277" y="194577"/>
                    <a:pt x="26782" y="206086"/>
                    <a:pt x="30655" y="217165"/>
                  </a:cubicBezTo>
                  <a:cubicBezTo>
                    <a:pt x="41411" y="250939"/>
                    <a:pt x="67118" y="268579"/>
                    <a:pt x="104226" y="268579"/>
                  </a:cubicBezTo>
                  <a:cubicBezTo>
                    <a:pt x="138323" y="268579"/>
                    <a:pt x="161341" y="249756"/>
                    <a:pt x="171344" y="229857"/>
                  </a:cubicBezTo>
                  <a:cubicBezTo>
                    <a:pt x="172528" y="227598"/>
                    <a:pt x="173280" y="224156"/>
                    <a:pt x="173280" y="221790"/>
                  </a:cubicBezTo>
                  <a:cubicBezTo>
                    <a:pt x="173280" y="213723"/>
                    <a:pt x="166397" y="208022"/>
                    <a:pt x="158759" y="208022"/>
                  </a:cubicBezTo>
                  <a:cubicBezTo>
                    <a:pt x="153058" y="208022"/>
                    <a:pt x="148433" y="211894"/>
                    <a:pt x="144239" y="217595"/>
                  </a:cubicBezTo>
                  <a:cubicBezTo>
                    <a:pt x="135419" y="230287"/>
                    <a:pt x="123157" y="238677"/>
                    <a:pt x="104334" y="238677"/>
                  </a:cubicBezTo>
                  <a:cubicBezTo>
                    <a:pt x="83252" y="238677"/>
                    <a:pt x="68731" y="229104"/>
                    <a:pt x="62170" y="209205"/>
                  </a:cubicBezTo>
                  <a:cubicBezTo>
                    <a:pt x="59481" y="200816"/>
                    <a:pt x="58298" y="193071"/>
                    <a:pt x="58298" y="171667"/>
                  </a:cubicBezTo>
                  <a:cubicBezTo>
                    <a:pt x="58298" y="170161"/>
                    <a:pt x="59051" y="169408"/>
                    <a:pt x="60557" y="169408"/>
                  </a:cubicBezTo>
                  <a:lnTo>
                    <a:pt x="114982" y="169408"/>
                  </a:lnTo>
                  <a:cubicBezTo>
                    <a:pt x="123372" y="169408"/>
                    <a:pt x="127997" y="164783"/>
                    <a:pt x="127997" y="157576"/>
                  </a:cubicBezTo>
                  <a:cubicBezTo>
                    <a:pt x="127997" y="150370"/>
                    <a:pt x="123372" y="145745"/>
                    <a:pt x="114982" y="145745"/>
                  </a:cubicBezTo>
                  <a:lnTo>
                    <a:pt x="60557" y="145745"/>
                  </a:lnTo>
                  <a:cubicBezTo>
                    <a:pt x="59051" y="145745"/>
                    <a:pt x="58298" y="144992"/>
                    <a:pt x="58298" y="143486"/>
                  </a:cubicBezTo>
                  <a:lnTo>
                    <a:pt x="58298" y="122834"/>
                  </a:lnTo>
                  <a:cubicBezTo>
                    <a:pt x="58298" y="121328"/>
                    <a:pt x="59051" y="120575"/>
                    <a:pt x="60557" y="120575"/>
                  </a:cubicBezTo>
                  <a:lnTo>
                    <a:pt x="130363" y="120575"/>
                  </a:lnTo>
                  <a:cubicBezTo>
                    <a:pt x="138753" y="120575"/>
                    <a:pt x="143378" y="115950"/>
                    <a:pt x="143378" y="108744"/>
                  </a:cubicBezTo>
                  <a:cubicBezTo>
                    <a:pt x="143378" y="101537"/>
                    <a:pt x="138753" y="96912"/>
                    <a:pt x="130363" y="96912"/>
                  </a:cubicBezTo>
                  <a:lnTo>
                    <a:pt x="60557" y="96912"/>
                  </a:lnTo>
                  <a:cubicBezTo>
                    <a:pt x="59051" y="96912"/>
                    <a:pt x="58298" y="96159"/>
                    <a:pt x="58298" y="94653"/>
                  </a:cubicBezTo>
                  <a:cubicBezTo>
                    <a:pt x="58298" y="75507"/>
                    <a:pt x="59481" y="67871"/>
                    <a:pt x="62170" y="59373"/>
                  </a:cubicBezTo>
                  <a:cubicBezTo>
                    <a:pt x="68731" y="39475"/>
                    <a:pt x="83252" y="29902"/>
                    <a:pt x="104334" y="29902"/>
                  </a:cubicBezTo>
                  <a:cubicBezTo>
                    <a:pt x="123157" y="29902"/>
                    <a:pt x="135419" y="38292"/>
                    <a:pt x="144239" y="50984"/>
                  </a:cubicBezTo>
                  <a:cubicBezTo>
                    <a:pt x="148433" y="56684"/>
                    <a:pt x="153058" y="60557"/>
                    <a:pt x="158759" y="60557"/>
                  </a:cubicBezTo>
                  <a:cubicBezTo>
                    <a:pt x="166397" y="60557"/>
                    <a:pt x="173280" y="54856"/>
                    <a:pt x="173280" y="46789"/>
                  </a:cubicBezTo>
                  <a:cubicBezTo>
                    <a:pt x="173280" y="44530"/>
                    <a:pt x="172528" y="41088"/>
                    <a:pt x="171344" y="38722"/>
                  </a:cubicBezTo>
                  <a:cubicBezTo>
                    <a:pt x="161341" y="18823"/>
                    <a:pt x="138323" y="0"/>
                    <a:pt x="104226" y="0"/>
                  </a:cubicBezTo>
                  <a:cubicBezTo>
                    <a:pt x="67010" y="0"/>
                    <a:pt x="41304" y="17640"/>
                    <a:pt x="30655" y="51414"/>
                  </a:cubicBezTo>
                  <a:cubicBezTo>
                    <a:pt x="26782" y="62493"/>
                    <a:pt x="25277" y="74432"/>
                    <a:pt x="25277" y="94761"/>
                  </a:cubicBezTo>
                  <a:cubicBezTo>
                    <a:pt x="25277" y="96267"/>
                    <a:pt x="24524" y="97020"/>
                    <a:pt x="23018" y="97020"/>
                  </a:cubicBezTo>
                  <a:lnTo>
                    <a:pt x="13015" y="97020"/>
                  </a:lnTo>
                  <a:cubicBezTo>
                    <a:pt x="4625" y="97020"/>
                    <a:pt x="0" y="101645"/>
                    <a:pt x="0" y="108851"/>
                  </a:cubicBezTo>
                  <a:cubicBezTo>
                    <a:pt x="0" y="116058"/>
                    <a:pt x="4625" y="120683"/>
                    <a:pt x="13015" y="120683"/>
                  </a:cubicBezTo>
                  <a:lnTo>
                    <a:pt x="23018" y="120683"/>
                  </a:lnTo>
                  <a:cubicBezTo>
                    <a:pt x="24524" y="120683"/>
                    <a:pt x="25277" y="121436"/>
                    <a:pt x="25277" y="122942"/>
                  </a:cubicBezTo>
                  <a:lnTo>
                    <a:pt x="25277" y="143593"/>
                  </a:lnTo>
                  <a:cubicBezTo>
                    <a:pt x="25277" y="145099"/>
                    <a:pt x="24524" y="145852"/>
                    <a:pt x="23018" y="145852"/>
                  </a:cubicBezTo>
                  <a:close/>
                </a:path>
              </a:pathLst>
            </a:custGeom>
            <a:solidFill>
              <a:srgbClr val="004767"/>
            </a:solidFill>
            <a:ln w="10753" cap="flat">
              <a:noFill/>
              <a:prstDash val="solid"/>
              <a:miter/>
            </a:ln>
          </p:spPr>
          <p:txBody>
            <a:bodyPr rtlCol="0" anchor="ctr"/>
            <a:lstStyle/>
            <a:p>
              <a:endParaRPr lang="de-DE"/>
            </a:p>
          </p:txBody>
        </p:sp>
        <p:sp>
          <p:nvSpPr>
            <p:cNvPr id="47" name="Freihandform: Form 46">
              <a:extLst>
                <a:ext uri="{FF2B5EF4-FFF2-40B4-BE49-F238E27FC236}">
                  <a16:creationId xmlns:a16="http://schemas.microsoft.com/office/drawing/2014/main" xmlns="" id="{57A7E560-4E0A-BE82-AB05-155AB07B9351}"/>
                </a:ext>
              </a:extLst>
            </p:cNvPr>
            <p:cNvSpPr/>
            <p:nvPr/>
          </p:nvSpPr>
          <p:spPr>
            <a:xfrm>
              <a:off x="17437547" y="4647530"/>
              <a:ext cx="99170" cy="99170"/>
            </a:xfrm>
            <a:custGeom>
              <a:avLst/>
              <a:gdLst>
                <a:gd name="connsiteX0" fmla="*/ 0 w 99170"/>
                <a:gd name="connsiteY0" fmla="*/ 49585 h 99170"/>
                <a:gd name="connsiteX1" fmla="*/ 49585 w 99170"/>
                <a:gd name="connsiteY1" fmla="*/ 99171 h 99170"/>
                <a:gd name="connsiteX2" fmla="*/ 99171 w 99170"/>
                <a:gd name="connsiteY2" fmla="*/ 49585 h 99170"/>
                <a:gd name="connsiteX3" fmla="*/ 49585 w 99170"/>
                <a:gd name="connsiteY3" fmla="*/ 0 h 99170"/>
                <a:gd name="connsiteX4" fmla="*/ 0 w 99170"/>
                <a:gd name="connsiteY4" fmla="*/ 49585 h 99170"/>
                <a:gd name="connsiteX5" fmla="*/ 30439 w 99170"/>
                <a:gd name="connsiteY5" fmla="*/ 49585 h 99170"/>
                <a:gd name="connsiteX6" fmla="*/ 49585 w 99170"/>
                <a:gd name="connsiteY6" fmla="*/ 30440 h 99170"/>
                <a:gd name="connsiteX7" fmla="*/ 68731 w 99170"/>
                <a:gd name="connsiteY7" fmla="*/ 49585 h 99170"/>
                <a:gd name="connsiteX8" fmla="*/ 49585 w 99170"/>
                <a:gd name="connsiteY8" fmla="*/ 68731 h 99170"/>
                <a:gd name="connsiteX9" fmla="*/ 30439 w 99170"/>
                <a:gd name="connsiteY9" fmla="*/ 49585 h 9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170" h="99170">
                  <a:moveTo>
                    <a:pt x="0" y="49585"/>
                  </a:moveTo>
                  <a:cubicBezTo>
                    <a:pt x="0" y="76906"/>
                    <a:pt x="22265" y="99171"/>
                    <a:pt x="49585" y="99171"/>
                  </a:cubicBezTo>
                  <a:cubicBezTo>
                    <a:pt x="76905" y="99171"/>
                    <a:pt x="99171" y="76906"/>
                    <a:pt x="99171" y="49585"/>
                  </a:cubicBezTo>
                  <a:cubicBezTo>
                    <a:pt x="99171" y="22265"/>
                    <a:pt x="76905" y="0"/>
                    <a:pt x="49585" y="0"/>
                  </a:cubicBezTo>
                  <a:cubicBezTo>
                    <a:pt x="22265" y="0"/>
                    <a:pt x="0" y="22265"/>
                    <a:pt x="0" y="49585"/>
                  </a:cubicBezTo>
                  <a:close/>
                  <a:moveTo>
                    <a:pt x="30439" y="49585"/>
                  </a:moveTo>
                  <a:cubicBezTo>
                    <a:pt x="30439" y="39045"/>
                    <a:pt x="39045" y="30440"/>
                    <a:pt x="49585" y="30440"/>
                  </a:cubicBezTo>
                  <a:cubicBezTo>
                    <a:pt x="60126" y="30440"/>
                    <a:pt x="68731" y="39045"/>
                    <a:pt x="68731" y="49585"/>
                  </a:cubicBezTo>
                  <a:cubicBezTo>
                    <a:pt x="68731" y="60126"/>
                    <a:pt x="60126" y="68731"/>
                    <a:pt x="49585" y="68731"/>
                  </a:cubicBezTo>
                  <a:cubicBezTo>
                    <a:pt x="39045" y="68731"/>
                    <a:pt x="30439" y="60126"/>
                    <a:pt x="30439" y="49585"/>
                  </a:cubicBezTo>
                  <a:close/>
                </a:path>
              </a:pathLst>
            </a:custGeom>
            <a:solidFill>
              <a:srgbClr val="004767"/>
            </a:solidFill>
            <a:ln w="10753" cap="flat">
              <a:noFill/>
              <a:prstDash val="solid"/>
              <a:miter/>
            </a:ln>
          </p:spPr>
          <p:txBody>
            <a:bodyPr rtlCol="0" anchor="ctr"/>
            <a:lstStyle/>
            <a:p>
              <a:endParaRPr lang="de-DE"/>
            </a:p>
          </p:txBody>
        </p:sp>
      </p:grpSp>
      <p:grpSp>
        <p:nvGrpSpPr>
          <p:cNvPr id="89" name="Gruppieren 88">
            <a:extLst>
              <a:ext uri="{FF2B5EF4-FFF2-40B4-BE49-F238E27FC236}">
                <a16:creationId xmlns:a16="http://schemas.microsoft.com/office/drawing/2014/main" xmlns="" id="{0768383A-7176-7B9A-2451-22BAEE9F3902}"/>
              </a:ext>
            </a:extLst>
          </p:cNvPr>
          <p:cNvGrpSpPr/>
          <p:nvPr/>
        </p:nvGrpSpPr>
        <p:grpSpPr>
          <a:xfrm>
            <a:off x="13738378" y="3982279"/>
            <a:ext cx="1427459" cy="831035"/>
            <a:chOff x="13738378" y="3982279"/>
            <a:chExt cx="1427459" cy="831035"/>
          </a:xfrm>
        </p:grpSpPr>
        <p:sp>
          <p:nvSpPr>
            <p:cNvPr id="54" name="Freihandform: Form 53">
              <a:extLst>
                <a:ext uri="{FF2B5EF4-FFF2-40B4-BE49-F238E27FC236}">
                  <a16:creationId xmlns:a16="http://schemas.microsoft.com/office/drawing/2014/main" xmlns="" id="{BDF6362A-8E4C-74A6-A382-F4255921C82A}"/>
                </a:ext>
              </a:extLst>
            </p:cNvPr>
            <p:cNvSpPr/>
            <p:nvPr/>
          </p:nvSpPr>
          <p:spPr>
            <a:xfrm>
              <a:off x="14592182" y="4337351"/>
              <a:ext cx="126490" cy="196835"/>
            </a:xfrm>
            <a:custGeom>
              <a:avLst/>
              <a:gdLst>
                <a:gd name="connsiteX0" fmla="*/ 16779 w 126490"/>
                <a:gd name="connsiteY0" fmla="*/ 88307 h 196835"/>
                <a:gd name="connsiteX1" fmla="*/ 9465 w 126490"/>
                <a:gd name="connsiteY1" fmla="*/ 88307 h 196835"/>
                <a:gd name="connsiteX2" fmla="*/ 0 w 126490"/>
                <a:gd name="connsiteY2" fmla="*/ 79595 h 196835"/>
                <a:gd name="connsiteX3" fmla="*/ 9465 w 126490"/>
                <a:gd name="connsiteY3" fmla="*/ 70882 h 196835"/>
                <a:gd name="connsiteX4" fmla="*/ 16779 w 126490"/>
                <a:gd name="connsiteY4" fmla="*/ 70882 h 196835"/>
                <a:gd name="connsiteX5" fmla="*/ 18500 w 126490"/>
                <a:gd name="connsiteY5" fmla="*/ 69161 h 196835"/>
                <a:gd name="connsiteX6" fmla="*/ 22372 w 126490"/>
                <a:gd name="connsiteY6" fmla="*/ 37539 h 196835"/>
                <a:gd name="connsiteX7" fmla="*/ 76153 w 126490"/>
                <a:gd name="connsiteY7" fmla="*/ 0 h 196835"/>
                <a:gd name="connsiteX8" fmla="*/ 125093 w 126490"/>
                <a:gd name="connsiteY8" fmla="*/ 28288 h 196835"/>
                <a:gd name="connsiteX9" fmla="*/ 126491 w 126490"/>
                <a:gd name="connsiteY9" fmla="*/ 34204 h 196835"/>
                <a:gd name="connsiteX10" fmla="*/ 115843 w 126490"/>
                <a:gd name="connsiteY10" fmla="*/ 44315 h 196835"/>
                <a:gd name="connsiteX11" fmla="*/ 105194 w 126490"/>
                <a:gd name="connsiteY11" fmla="*/ 37323 h 196835"/>
                <a:gd name="connsiteX12" fmla="*/ 76045 w 126490"/>
                <a:gd name="connsiteY12" fmla="*/ 21942 h 196835"/>
                <a:gd name="connsiteX13" fmla="*/ 45283 w 126490"/>
                <a:gd name="connsiteY13" fmla="*/ 43454 h 196835"/>
                <a:gd name="connsiteX14" fmla="*/ 42486 w 126490"/>
                <a:gd name="connsiteY14" fmla="*/ 69161 h 196835"/>
                <a:gd name="connsiteX15" fmla="*/ 44207 w 126490"/>
                <a:gd name="connsiteY15" fmla="*/ 70882 h 196835"/>
                <a:gd name="connsiteX16" fmla="*/ 95191 w 126490"/>
                <a:gd name="connsiteY16" fmla="*/ 70882 h 196835"/>
                <a:gd name="connsiteX17" fmla="*/ 104656 w 126490"/>
                <a:gd name="connsiteY17" fmla="*/ 79595 h 196835"/>
                <a:gd name="connsiteX18" fmla="*/ 95191 w 126490"/>
                <a:gd name="connsiteY18" fmla="*/ 88307 h 196835"/>
                <a:gd name="connsiteX19" fmla="*/ 44207 w 126490"/>
                <a:gd name="connsiteY19" fmla="*/ 88307 h 196835"/>
                <a:gd name="connsiteX20" fmla="*/ 42486 w 126490"/>
                <a:gd name="connsiteY20" fmla="*/ 90028 h 196835"/>
                <a:gd name="connsiteX21" fmla="*/ 42486 w 126490"/>
                <a:gd name="connsiteY21" fmla="*/ 105087 h 196835"/>
                <a:gd name="connsiteX22" fmla="*/ 44207 w 126490"/>
                <a:gd name="connsiteY22" fmla="*/ 106808 h 196835"/>
                <a:gd name="connsiteX23" fmla="*/ 83897 w 126490"/>
                <a:gd name="connsiteY23" fmla="*/ 106808 h 196835"/>
                <a:gd name="connsiteX24" fmla="*/ 93362 w 126490"/>
                <a:gd name="connsiteY24" fmla="*/ 115520 h 196835"/>
                <a:gd name="connsiteX25" fmla="*/ 83897 w 126490"/>
                <a:gd name="connsiteY25" fmla="*/ 124232 h 196835"/>
                <a:gd name="connsiteX26" fmla="*/ 44207 w 126490"/>
                <a:gd name="connsiteY26" fmla="*/ 124232 h 196835"/>
                <a:gd name="connsiteX27" fmla="*/ 42486 w 126490"/>
                <a:gd name="connsiteY27" fmla="*/ 125953 h 196835"/>
                <a:gd name="connsiteX28" fmla="*/ 45283 w 126490"/>
                <a:gd name="connsiteY28" fmla="*/ 153381 h 196835"/>
                <a:gd name="connsiteX29" fmla="*/ 76045 w 126490"/>
                <a:gd name="connsiteY29" fmla="*/ 174893 h 196835"/>
                <a:gd name="connsiteX30" fmla="*/ 105194 w 126490"/>
                <a:gd name="connsiteY30" fmla="*/ 159512 h 196835"/>
                <a:gd name="connsiteX31" fmla="*/ 115843 w 126490"/>
                <a:gd name="connsiteY31" fmla="*/ 152521 h 196835"/>
                <a:gd name="connsiteX32" fmla="*/ 126491 w 126490"/>
                <a:gd name="connsiteY32" fmla="*/ 162632 h 196835"/>
                <a:gd name="connsiteX33" fmla="*/ 125093 w 126490"/>
                <a:gd name="connsiteY33" fmla="*/ 168547 h 196835"/>
                <a:gd name="connsiteX34" fmla="*/ 76153 w 126490"/>
                <a:gd name="connsiteY34" fmla="*/ 196836 h 196835"/>
                <a:gd name="connsiteX35" fmla="*/ 22372 w 126490"/>
                <a:gd name="connsiteY35" fmla="*/ 159297 h 196835"/>
                <a:gd name="connsiteX36" fmla="*/ 18500 w 126490"/>
                <a:gd name="connsiteY36" fmla="*/ 125953 h 196835"/>
                <a:gd name="connsiteX37" fmla="*/ 16779 w 126490"/>
                <a:gd name="connsiteY37" fmla="*/ 124232 h 196835"/>
                <a:gd name="connsiteX38" fmla="*/ 9465 w 126490"/>
                <a:gd name="connsiteY38" fmla="*/ 124232 h 196835"/>
                <a:gd name="connsiteX39" fmla="*/ 0 w 126490"/>
                <a:gd name="connsiteY39" fmla="*/ 115520 h 196835"/>
                <a:gd name="connsiteX40" fmla="*/ 9465 w 126490"/>
                <a:gd name="connsiteY40" fmla="*/ 106808 h 196835"/>
                <a:gd name="connsiteX41" fmla="*/ 16779 w 126490"/>
                <a:gd name="connsiteY41" fmla="*/ 106808 h 196835"/>
                <a:gd name="connsiteX42" fmla="*/ 18500 w 126490"/>
                <a:gd name="connsiteY42" fmla="*/ 105087 h 196835"/>
                <a:gd name="connsiteX43" fmla="*/ 18500 w 126490"/>
                <a:gd name="connsiteY43" fmla="*/ 90028 h 196835"/>
                <a:gd name="connsiteX44" fmla="*/ 16779 w 126490"/>
                <a:gd name="connsiteY44" fmla="*/ 88307 h 196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6490" h="196835">
                  <a:moveTo>
                    <a:pt x="16779" y="88307"/>
                  </a:moveTo>
                  <a:lnTo>
                    <a:pt x="9465" y="88307"/>
                  </a:lnTo>
                  <a:cubicBezTo>
                    <a:pt x="3334" y="88307"/>
                    <a:pt x="0" y="84973"/>
                    <a:pt x="0" y="79595"/>
                  </a:cubicBezTo>
                  <a:cubicBezTo>
                    <a:pt x="0" y="74217"/>
                    <a:pt x="3334" y="70882"/>
                    <a:pt x="9465" y="70882"/>
                  </a:cubicBezTo>
                  <a:lnTo>
                    <a:pt x="16779" y="70882"/>
                  </a:lnTo>
                  <a:cubicBezTo>
                    <a:pt x="17855" y="70882"/>
                    <a:pt x="18500" y="70345"/>
                    <a:pt x="18500" y="69161"/>
                  </a:cubicBezTo>
                  <a:cubicBezTo>
                    <a:pt x="18500" y="54318"/>
                    <a:pt x="19576" y="45606"/>
                    <a:pt x="22372" y="37539"/>
                  </a:cubicBezTo>
                  <a:cubicBezTo>
                    <a:pt x="30224" y="12907"/>
                    <a:pt x="48940" y="0"/>
                    <a:pt x="76153" y="0"/>
                  </a:cubicBezTo>
                  <a:cubicBezTo>
                    <a:pt x="101107" y="0"/>
                    <a:pt x="117886" y="13768"/>
                    <a:pt x="125093" y="28288"/>
                  </a:cubicBezTo>
                  <a:cubicBezTo>
                    <a:pt x="125953" y="30009"/>
                    <a:pt x="126491" y="32483"/>
                    <a:pt x="126491" y="34204"/>
                  </a:cubicBezTo>
                  <a:cubicBezTo>
                    <a:pt x="126491" y="40120"/>
                    <a:pt x="121436" y="44315"/>
                    <a:pt x="115843" y="44315"/>
                  </a:cubicBezTo>
                  <a:cubicBezTo>
                    <a:pt x="111648" y="44315"/>
                    <a:pt x="108313" y="41518"/>
                    <a:pt x="105194" y="37323"/>
                  </a:cubicBezTo>
                  <a:cubicBezTo>
                    <a:pt x="98740" y="28073"/>
                    <a:pt x="89813" y="21942"/>
                    <a:pt x="76045" y="21942"/>
                  </a:cubicBezTo>
                  <a:cubicBezTo>
                    <a:pt x="60664" y="21942"/>
                    <a:pt x="50016" y="28934"/>
                    <a:pt x="45283" y="43454"/>
                  </a:cubicBezTo>
                  <a:cubicBezTo>
                    <a:pt x="43347" y="49585"/>
                    <a:pt x="42486" y="55179"/>
                    <a:pt x="42486" y="69161"/>
                  </a:cubicBezTo>
                  <a:cubicBezTo>
                    <a:pt x="42486" y="70237"/>
                    <a:pt x="43024" y="70882"/>
                    <a:pt x="44207" y="70882"/>
                  </a:cubicBezTo>
                  <a:lnTo>
                    <a:pt x="95191" y="70882"/>
                  </a:lnTo>
                  <a:cubicBezTo>
                    <a:pt x="101322" y="70882"/>
                    <a:pt x="104656" y="74217"/>
                    <a:pt x="104656" y="79595"/>
                  </a:cubicBezTo>
                  <a:cubicBezTo>
                    <a:pt x="104656" y="84973"/>
                    <a:pt x="101322" y="88307"/>
                    <a:pt x="95191" y="88307"/>
                  </a:cubicBezTo>
                  <a:lnTo>
                    <a:pt x="44207" y="88307"/>
                  </a:lnTo>
                  <a:cubicBezTo>
                    <a:pt x="43132" y="88307"/>
                    <a:pt x="42486" y="88845"/>
                    <a:pt x="42486" y="90028"/>
                  </a:cubicBezTo>
                  <a:lnTo>
                    <a:pt x="42486" y="105087"/>
                  </a:lnTo>
                  <a:cubicBezTo>
                    <a:pt x="42486" y="106162"/>
                    <a:pt x="43024" y="106808"/>
                    <a:pt x="44207" y="106808"/>
                  </a:cubicBezTo>
                  <a:lnTo>
                    <a:pt x="83897" y="106808"/>
                  </a:lnTo>
                  <a:cubicBezTo>
                    <a:pt x="90028" y="106808"/>
                    <a:pt x="93362" y="110142"/>
                    <a:pt x="93362" y="115520"/>
                  </a:cubicBezTo>
                  <a:cubicBezTo>
                    <a:pt x="93362" y="120898"/>
                    <a:pt x="90028" y="124232"/>
                    <a:pt x="83897" y="124232"/>
                  </a:cubicBezTo>
                  <a:lnTo>
                    <a:pt x="44207" y="124232"/>
                  </a:lnTo>
                  <a:cubicBezTo>
                    <a:pt x="43132" y="124232"/>
                    <a:pt x="42486" y="124770"/>
                    <a:pt x="42486" y="125953"/>
                  </a:cubicBezTo>
                  <a:cubicBezTo>
                    <a:pt x="42486" y="141657"/>
                    <a:pt x="43347" y="147250"/>
                    <a:pt x="45283" y="153381"/>
                  </a:cubicBezTo>
                  <a:cubicBezTo>
                    <a:pt x="50016" y="167902"/>
                    <a:pt x="60664" y="174893"/>
                    <a:pt x="76045" y="174893"/>
                  </a:cubicBezTo>
                  <a:cubicBezTo>
                    <a:pt x="89705" y="174893"/>
                    <a:pt x="98740" y="168762"/>
                    <a:pt x="105194" y="159512"/>
                  </a:cubicBezTo>
                  <a:cubicBezTo>
                    <a:pt x="108313" y="155317"/>
                    <a:pt x="111648" y="152521"/>
                    <a:pt x="115843" y="152521"/>
                  </a:cubicBezTo>
                  <a:cubicBezTo>
                    <a:pt x="121436" y="152521"/>
                    <a:pt x="126491" y="156716"/>
                    <a:pt x="126491" y="162632"/>
                  </a:cubicBezTo>
                  <a:cubicBezTo>
                    <a:pt x="126491" y="164353"/>
                    <a:pt x="125953" y="166826"/>
                    <a:pt x="125093" y="168547"/>
                  </a:cubicBezTo>
                  <a:cubicBezTo>
                    <a:pt x="117779" y="183068"/>
                    <a:pt x="100999" y="196836"/>
                    <a:pt x="76153" y="196836"/>
                  </a:cubicBezTo>
                  <a:cubicBezTo>
                    <a:pt x="49048" y="196836"/>
                    <a:pt x="30224" y="183929"/>
                    <a:pt x="22372" y="159297"/>
                  </a:cubicBezTo>
                  <a:cubicBezTo>
                    <a:pt x="19576" y="151230"/>
                    <a:pt x="18500" y="142733"/>
                    <a:pt x="18500" y="125953"/>
                  </a:cubicBezTo>
                  <a:cubicBezTo>
                    <a:pt x="18500" y="124878"/>
                    <a:pt x="17962" y="124232"/>
                    <a:pt x="16779" y="124232"/>
                  </a:cubicBezTo>
                  <a:lnTo>
                    <a:pt x="9465" y="124232"/>
                  </a:lnTo>
                  <a:cubicBezTo>
                    <a:pt x="3334" y="124232"/>
                    <a:pt x="0" y="120898"/>
                    <a:pt x="0" y="115520"/>
                  </a:cubicBezTo>
                  <a:cubicBezTo>
                    <a:pt x="0" y="110142"/>
                    <a:pt x="3334" y="106808"/>
                    <a:pt x="9465" y="106808"/>
                  </a:cubicBezTo>
                  <a:lnTo>
                    <a:pt x="16779" y="106808"/>
                  </a:lnTo>
                  <a:cubicBezTo>
                    <a:pt x="17855" y="106808"/>
                    <a:pt x="18500" y="106270"/>
                    <a:pt x="18500" y="105087"/>
                  </a:cubicBezTo>
                  <a:lnTo>
                    <a:pt x="18500" y="90028"/>
                  </a:lnTo>
                  <a:cubicBezTo>
                    <a:pt x="18500" y="88953"/>
                    <a:pt x="17962" y="88307"/>
                    <a:pt x="16779" y="88307"/>
                  </a:cubicBezTo>
                  <a:close/>
                </a:path>
              </a:pathLst>
            </a:custGeom>
            <a:solidFill>
              <a:srgbClr val="C00000"/>
            </a:solidFill>
            <a:ln w="10753"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xmlns="" id="{16684C40-A947-8EF9-7155-0121EB4EE54D}"/>
                </a:ext>
              </a:extLst>
            </p:cNvPr>
            <p:cNvSpPr/>
            <p:nvPr/>
          </p:nvSpPr>
          <p:spPr>
            <a:xfrm>
              <a:off x="14168609" y="4234523"/>
              <a:ext cx="126490" cy="196835"/>
            </a:xfrm>
            <a:custGeom>
              <a:avLst/>
              <a:gdLst>
                <a:gd name="connsiteX0" fmla="*/ 16779 w 126490"/>
                <a:gd name="connsiteY0" fmla="*/ 106808 h 196835"/>
                <a:gd name="connsiteX1" fmla="*/ 9465 w 126490"/>
                <a:gd name="connsiteY1" fmla="*/ 106808 h 196835"/>
                <a:gd name="connsiteX2" fmla="*/ 0 w 126490"/>
                <a:gd name="connsiteY2" fmla="*/ 115520 h 196835"/>
                <a:gd name="connsiteX3" fmla="*/ 9465 w 126490"/>
                <a:gd name="connsiteY3" fmla="*/ 124232 h 196835"/>
                <a:gd name="connsiteX4" fmla="*/ 16779 w 126490"/>
                <a:gd name="connsiteY4" fmla="*/ 124232 h 196835"/>
                <a:gd name="connsiteX5" fmla="*/ 18500 w 126490"/>
                <a:gd name="connsiteY5" fmla="*/ 125953 h 196835"/>
                <a:gd name="connsiteX6" fmla="*/ 22372 w 126490"/>
                <a:gd name="connsiteY6" fmla="*/ 159297 h 196835"/>
                <a:gd name="connsiteX7" fmla="*/ 76153 w 126490"/>
                <a:gd name="connsiteY7" fmla="*/ 196836 h 196835"/>
                <a:gd name="connsiteX8" fmla="*/ 125093 w 126490"/>
                <a:gd name="connsiteY8" fmla="*/ 168547 h 196835"/>
                <a:gd name="connsiteX9" fmla="*/ 126491 w 126490"/>
                <a:gd name="connsiteY9" fmla="*/ 162632 h 196835"/>
                <a:gd name="connsiteX10" fmla="*/ 115843 w 126490"/>
                <a:gd name="connsiteY10" fmla="*/ 152521 h 196835"/>
                <a:gd name="connsiteX11" fmla="*/ 105194 w 126490"/>
                <a:gd name="connsiteY11" fmla="*/ 159512 h 196835"/>
                <a:gd name="connsiteX12" fmla="*/ 76045 w 126490"/>
                <a:gd name="connsiteY12" fmla="*/ 174893 h 196835"/>
                <a:gd name="connsiteX13" fmla="*/ 45283 w 126490"/>
                <a:gd name="connsiteY13" fmla="*/ 153381 h 196835"/>
                <a:gd name="connsiteX14" fmla="*/ 42486 w 126490"/>
                <a:gd name="connsiteY14" fmla="*/ 125953 h 196835"/>
                <a:gd name="connsiteX15" fmla="*/ 44207 w 126490"/>
                <a:gd name="connsiteY15" fmla="*/ 124232 h 196835"/>
                <a:gd name="connsiteX16" fmla="*/ 83897 w 126490"/>
                <a:gd name="connsiteY16" fmla="*/ 124232 h 196835"/>
                <a:gd name="connsiteX17" fmla="*/ 93362 w 126490"/>
                <a:gd name="connsiteY17" fmla="*/ 115520 h 196835"/>
                <a:gd name="connsiteX18" fmla="*/ 83897 w 126490"/>
                <a:gd name="connsiteY18" fmla="*/ 106808 h 196835"/>
                <a:gd name="connsiteX19" fmla="*/ 44207 w 126490"/>
                <a:gd name="connsiteY19" fmla="*/ 106808 h 196835"/>
                <a:gd name="connsiteX20" fmla="*/ 42486 w 126490"/>
                <a:gd name="connsiteY20" fmla="*/ 105087 h 196835"/>
                <a:gd name="connsiteX21" fmla="*/ 42486 w 126490"/>
                <a:gd name="connsiteY21" fmla="*/ 90028 h 196835"/>
                <a:gd name="connsiteX22" fmla="*/ 44207 w 126490"/>
                <a:gd name="connsiteY22" fmla="*/ 88307 h 196835"/>
                <a:gd name="connsiteX23" fmla="*/ 95191 w 126490"/>
                <a:gd name="connsiteY23" fmla="*/ 88307 h 196835"/>
                <a:gd name="connsiteX24" fmla="*/ 104656 w 126490"/>
                <a:gd name="connsiteY24" fmla="*/ 79595 h 196835"/>
                <a:gd name="connsiteX25" fmla="*/ 95191 w 126490"/>
                <a:gd name="connsiteY25" fmla="*/ 70882 h 196835"/>
                <a:gd name="connsiteX26" fmla="*/ 44207 w 126490"/>
                <a:gd name="connsiteY26" fmla="*/ 70882 h 196835"/>
                <a:gd name="connsiteX27" fmla="*/ 42486 w 126490"/>
                <a:gd name="connsiteY27" fmla="*/ 69161 h 196835"/>
                <a:gd name="connsiteX28" fmla="*/ 45283 w 126490"/>
                <a:gd name="connsiteY28" fmla="*/ 43454 h 196835"/>
                <a:gd name="connsiteX29" fmla="*/ 76045 w 126490"/>
                <a:gd name="connsiteY29" fmla="*/ 21942 h 196835"/>
                <a:gd name="connsiteX30" fmla="*/ 105194 w 126490"/>
                <a:gd name="connsiteY30" fmla="*/ 37324 h 196835"/>
                <a:gd name="connsiteX31" fmla="*/ 115843 w 126490"/>
                <a:gd name="connsiteY31" fmla="*/ 44315 h 196835"/>
                <a:gd name="connsiteX32" fmla="*/ 126491 w 126490"/>
                <a:gd name="connsiteY32" fmla="*/ 34204 h 196835"/>
                <a:gd name="connsiteX33" fmla="*/ 125093 w 126490"/>
                <a:gd name="connsiteY33" fmla="*/ 28288 h 196835"/>
                <a:gd name="connsiteX34" fmla="*/ 76153 w 126490"/>
                <a:gd name="connsiteY34" fmla="*/ 0 h 196835"/>
                <a:gd name="connsiteX35" fmla="*/ 22372 w 126490"/>
                <a:gd name="connsiteY35" fmla="*/ 37539 h 196835"/>
                <a:gd name="connsiteX36" fmla="*/ 18500 w 126490"/>
                <a:gd name="connsiteY36" fmla="*/ 69161 h 196835"/>
                <a:gd name="connsiteX37" fmla="*/ 16779 w 126490"/>
                <a:gd name="connsiteY37" fmla="*/ 70882 h 196835"/>
                <a:gd name="connsiteX38" fmla="*/ 9465 w 126490"/>
                <a:gd name="connsiteY38" fmla="*/ 70882 h 196835"/>
                <a:gd name="connsiteX39" fmla="*/ 0 w 126490"/>
                <a:gd name="connsiteY39" fmla="*/ 79595 h 196835"/>
                <a:gd name="connsiteX40" fmla="*/ 9465 w 126490"/>
                <a:gd name="connsiteY40" fmla="*/ 88307 h 196835"/>
                <a:gd name="connsiteX41" fmla="*/ 16779 w 126490"/>
                <a:gd name="connsiteY41" fmla="*/ 88307 h 196835"/>
                <a:gd name="connsiteX42" fmla="*/ 18500 w 126490"/>
                <a:gd name="connsiteY42" fmla="*/ 90028 h 196835"/>
                <a:gd name="connsiteX43" fmla="*/ 18500 w 126490"/>
                <a:gd name="connsiteY43" fmla="*/ 105087 h 196835"/>
                <a:gd name="connsiteX44" fmla="*/ 16779 w 126490"/>
                <a:gd name="connsiteY44" fmla="*/ 106808 h 196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6490" h="196835">
                  <a:moveTo>
                    <a:pt x="16779" y="106808"/>
                  </a:moveTo>
                  <a:lnTo>
                    <a:pt x="9465" y="106808"/>
                  </a:lnTo>
                  <a:cubicBezTo>
                    <a:pt x="3334" y="106808"/>
                    <a:pt x="0" y="110142"/>
                    <a:pt x="0" y="115520"/>
                  </a:cubicBezTo>
                  <a:cubicBezTo>
                    <a:pt x="0" y="120898"/>
                    <a:pt x="3334" y="124232"/>
                    <a:pt x="9465" y="124232"/>
                  </a:cubicBezTo>
                  <a:lnTo>
                    <a:pt x="16779" y="124232"/>
                  </a:lnTo>
                  <a:cubicBezTo>
                    <a:pt x="17855" y="124232"/>
                    <a:pt x="18500" y="124770"/>
                    <a:pt x="18500" y="125953"/>
                  </a:cubicBezTo>
                  <a:cubicBezTo>
                    <a:pt x="18500" y="142733"/>
                    <a:pt x="19576" y="151123"/>
                    <a:pt x="22372" y="159297"/>
                  </a:cubicBezTo>
                  <a:cubicBezTo>
                    <a:pt x="30224" y="183929"/>
                    <a:pt x="48940" y="196836"/>
                    <a:pt x="76153" y="196836"/>
                  </a:cubicBezTo>
                  <a:cubicBezTo>
                    <a:pt x="101107" y="196836"/>
                    <a:pt x="117886" y="183176"/>
                    <a:pt x="125093" y="168547"/>
                  </a:cubicBezTo>
                  <a:cubicBezTo>
                    <a:pt x="125953" y="166826"/>
                    <a:pt x="126491" y="164353"/>
                    <a:pt x="126491" y="162632"/>
                  </a:cubicBezTo>
                  <a:cubicBezTo>
                    <a:pt x="126491" y="156716"/>
                    <a:pt x="121436" y="152521"/>
                    <a:pt x="115843" y="152521"/>
                  </a:cubicBezTo>
                  <a:cubicBezTo>
                    <a:pt x="111648" y="152521"/>
                    <a:pt x="108314" y="155317"/>
                    <a:pt x="105194" y="159512"/>
                  </a:cubicBezTo>
                  <a:cubicBezTo>
                    <a:pt x="98740" y="168762"/>
                    <a:pt x="89813" y="174893"/>
                    <a:pt x="76045" y="174893"/>
                  </a:cubicBezTo>
                  <a:cubicBezTo>
                    <a:pt x="60664" y="174893"/>
                    <a:pt x="50016" y="167902"/>
                    <a:pt x="45283" y="153381"/>
                  </a:cubicBezTo>
                  <a:cubicBezTo>
                    <a:pt x="43347" y="147250"/>
                    <a:pt x="42486" y="141657"/>
                    <a:pt x="42486" y="125953"/>
                  </a:cubicBezTo>
                  <a:cubicBezTo>
                    <a:pt x="42486" y="124878"/>
                    <a:pt x="43024" y="124232"/>
                    <a:pt x="44207" y="124232"/>
                  </a:cubicBezTo>
                  <a:lnTo>
                    <a:pt x="83897" y="124232"/>
                  </a:lnTo>
                  <a:cubicBezTo>
                    <a:pt x="90028" y="124232"/>
                    <a:pt x="93362" y="120898"/>
                    <a:pt x="93362" y="115520"/>
                  </a:cubicBezTo>
                  <a:cubicBezTo>
                    <a:pt x="93362" y="110142"/>
                    <a:pt x="90028" y="106808"/>
                    <a:pt x="83897" y="106808"/>
                  </a:cubicBezTo>
                  <a:lnTo>
                    <a:pt x="44207" y="106808"/>
                  </a:lnTo>
                  <a:cubicBezTo>
                    <a:pt x="43132" y="106808"/>
                    <a:pt x="42486" y="106270"/>
                    <a:pt x="42486" y="105087"/>
                  </a:cubicBezTo>
                  <a:lnTo>
                    <a:pt x="42486" y="90028"/>
                  </a:lnTo>
                  <a:cubicBezTo>
                    <a:pt x="42486" y="88953"/>
                    <a:pt x="43024" y="88307"/>
                    <a:pt x="44207" y="88307"/>
                  </a:cubicBezTo>
                  <a:lnTo>
                    <a:pt x="95191" y="88307"/>
                  </a:lnTo>
                  <a:cubicBezTo>
                    <a:pt x="101322" y="88307"/>
                    <a:pt x="104656" y="84973"/>
                    <a:pt x="104656" y="79595"/>
                  </a:cubicBezTo>
                  <a:cubicBezTo>
                    <a:pt x="104656" y="74217"/>
                    <a:pt x="101322" y="70882"/>
                    <a:pt x="95191" y="70882"/>
                  </a:cubicBezTo>
                  <a:lnTo>
                    <a:pt x="44207" y="70882"/>
                  </a:lnTo>
                  <a:cubicBezTo>
                    <a:pt x="43132" y="70882"/>
                    <a:pt x="42486" y="70345"/>
                    <a:pt x="42486" y="69161"/>
                  </a:cubicBezTo>
                  <a:cubicBezTo>
                    <a:pt x="42486" y="55179"/>
                    <a:pt x="43347" y="49585"/>
                    <a:pt x="45283" y="43454"/>
                  </a:cubicBezTo>
                  <a:cubicBezTo>
                    <a:pt x="50016" y="28934"/>
                    <a:pt x="60664" y="21942"/>
                    <a:pt x="76045" y="21942"/>
                  </a:cubicBezTo>
                  <a:cubicBezTo>
                    <a:pt x="89705" y="21942"/>
                    <a:pt x="98740" y="28073"/>
                    <a:pt x="105194" y="37324"/>
                  </a:cubicBezTo>
                  <a:cubicBezTo>
                    <a:pt x="108314" y="41518"/>
                    <a:pt x="111648" y="44315"/>
                    <a:pt x="115843" y="44315"/>
                  </a:cubicBezTo>
                  <a:cubicBezTo>
                    <a:pt x="121436" y="44315"/>
                    <a:pt x="126491" y="40120"/>
                    <a:pt x="126491" y="34204"/>
                  </a:cubicBezTo>
                  <a:cubicBezTo>
                    <a:pt x="126491" y="32483"/>
                    <a:pt x="125953" y="30009"/>
                    <a:pt x="125093" y="28288"/>
                  </a:cubicBezTo>
                  <a:cubicBezTo>
                    <a:pt x="117779" y="13768"/>
                    <a:pt x="100999" y="0"/>
                    <a:pt x="76153" y="0"/>
                  </a:cubicBezTo>
                  <a:cubicBezTo>
                    <a:pt x="49048" y="0"/>
                    <a:pt x="30224" y="12907"/>
                    <a:pt x="22372" y="37539"/>
                  </a:cubicBezTo>
                  <a:cubicBezTo>
                    <a:pt x="19576" y="45606"/>
                    <a:pt x="18500" y="54318"/>
                    <a:pt x="18500" y="69161"/>
                  </a:cubicBezTo>
                  <a:cubicBezTo>
                    <a:pt x="18500" y="70237"/>
                    <a:pt x="17962" y="70882"/>
                    <a:pt x="16779" y="70882"/>
                  </a:cubicBezTo>
                  <a:lnTo>
                    <a:pt x="9465" y="70882"/>
                  </a:lnTo>
                  <a:cubicBezTo>
                    <a:pt x="3334" y="70882"/>
                    <a:pt x="0" y="74217"/>
                    <a:pt x="0" y="79595"/>
                  </a:cubicBezTo>
                  <a:cubicBezTo>
                    <a:pt x="0" y="84973"/>
                    <a:pt x="3334" y="88307"/>
                    <a:pt x="9465" y="88307"/>
                  </a:cubicBezTo>
                  <a:lnTo>
                    <a:pt x="16779" y="88307"/>
                  </a:lnTo>
                  <a:cubicBezTo>
                    <a:pt x="17855" y="88307"/>
                    <a:pt x="18500" y="88845"/>
                    <a:pt x="18500" y="90028"/>
                  </a:cubicBezTo>
                  <a:lnTo>
                    <a:pt x="18500" y="105087"/>
                  </a:lnTo>
                  <a:cubicBezTo>
                    <a:pt x="18500" y="106162"/>
                    <a:pt x="17962" y="106808"/>
                    <a:pt x="16779" y="106808"/>
                  </a:cubicBezTo>
                  <a:close/>
                </a:path>
              </a:pathLst>
            </a:custGeom>
            <a:solidFill>
              <a:srgbClr val="C00000"/>
            </a:solidFill>
            <a:ln w="10753"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xmlns="" id="{FE4A23D6-1615-D3E7-B54D-89C8F1F9FB75}"/>
                </a:ext>
              </a:extLst>
            </p:cNvPr>
            <p:cNvSpPr/>
            <p:nvPr/>
          </p:nvSpPr>
          <p:spPr>
            <a:xfrm>
              <a:off x="13787737" y="4570973"/>
              <a:ext cx="72495" cy="72495"/>
            </a:xfrm>
            <a:custGeom>
              <a:avLst/>
              <a:gdLst>
                <a:gd name="connsiteX0" fmla="*/ 36248 w 72495"/>
                <a:gd name="connsiteY0" fmla="*/ 0 h 72495"/>
                <a:gd name="connsiteX1" fmla="*/ 0 w 72495"/>
                <a:gd name="connsiteY1" fmla="*/ 36248 h 72495"/>
                <a:gd name="connsiteX2" fmla="*/ 36248 w 72495"/>
                <a:gd name="connsiteY2" fmla="*/ 72496 h 72495"/>
                <a:gd name="connsiteX3" fmla="*/ 72496 w 72495"/>
                <a:gd name="connsiteY3" fmla="*/ 36248 h 72495"/>
                <a:gd name="connsiteX4" fmla="*/ 36248 w 72495"/>
                <a:gd name="connsiteY4" fmla="*/ 0 h 72495"/>
                <a:gd name="connsiteX5" fmla="*/ 36248 w 72495"/>
                <a:gd name="connsiteY5" fmla="*/ 50231 h 72495"/>
                <a:gd name="connsiteX6" fmla="*/ 22265 w 72495"/>
                <a:gd name="connsiteY6" fmla="*/ 36248 h 72495"/>
                <a:gd name="connsiteX7" fmla="*/ 36248 w 72495"/>
                <a:gd name="connsiteY7" fmla="*/ 22265 h 72495"/>
                <a:gd name="connsiteX8" fmla="*/ 50231 w 72495"/>
                <a:gd name="connsiteY8" fmla="*/ 36248 h 72495"/>
                <a:gd name="connsiteX9" fmla="*/ 36248 w 72495"/>
                <a:gd name="connsiteY9" fmla="*/ 50231 h 7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95" h="72495">
                  <a:moveTo>
                    <a:pt x="36248" y="0"/>
                  </a:moveTo>
                  <a:cubicBezTo>
                    <a:pt x="16242" y="0"/>
                    <a:pt x="0" y="16242"/>
                    <a:pt x="0" y="36248"/>
                  </a:cubicBezTo>
                  <a:cubicBezTo>
                    <a:pt x="0" y="56254"/>
                    <a:pt x="16242" y="72496"/>
                    <a:pt x="36248" y="72496"/>
                  </a:cubicBezTo>
                  <a:cubicBezTo>
                    <a:pt x="56254" y="72496"/>
                    <a:pt x="72496" y="56254"/>
                    <a:pt x="72496" y="36248"/>
                  </a:cubicBezTo>
                  <a:cubicBezTo>
                    <a:pt x="72496" y="16242"/>
                    <a:pt x="56254" y="0"/>
                    <a:pt x="36248" y="0"/>
                  </a:cubicBezTo>
                  <a:close/>
                  <a:moveTo>
                    <a:pt x="36248" y="50231"/>
                  </a:moveTo>
                  <a:cubicBezTo>
                    <a:pt x="28503" y="50231"/>
                    <a:pt x="22265" y="43992"/>
                    <a:pt x="22265" y="36248"/>
                  </a:cubicBezTo>
                  <a:cubicBezTo>
                    <a:pt x="22265" y="28504"/>
                    <a:pt x="28503" y="22265"/>
                    <a:pt x="36248" y="22265"/>
                  </a:cubicBezTo>
                  <a:cubicBezTo>
                    <a:pt x="43992" y="22265"/>
                    <a:pt x="50231" y="28504"/>
                    <a:pt x="50231" y="36248"/>
                  </a:cubicBezTo>
                  <a:cubicBezTo>
                    <a:pt x="50231" y="43992"/>
                    <a:pt x="43992" y="50231"/>
                    <a:pt x="36248" y="50231"/>
                  </a:cubicBezTo>
                  <a:close/>
                </a:path>
              </a:pathLst>
            </a:custGeom>
            <a:solidFill>
              <a:srgbClr val="C00000"/>
            </a:solidFill>
            <a:ln w="10753"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xmlns="" id="{EE35AA9E-47E1-20AA-6B28-9A45AA28B02A}"/>
                </a:ext>
              </a:extLst>
            </p:cNvPr>
            <p:cNvSpPr/>
            <p:nvPr/>
          </p:nvSpPr>
          <p:spPr>
            <a:xfrm>
              <a:off x="13738378" y="3982279"/>
              <a:ext cx="1427459" cy="831035"/>
            </a:xfrm>
            <a:custGeom>
              <a:avLst/>
              <a:gdLst>
                <a:gd name="connsiteX0" fmla="*/ 1427209 w 1427459"/>
                <a:gd name="connsiteY0" fmla="*/ 687757 h 831035"/>
                <a:gd name="connsiteX1" fmla="*/ 1427209 w 1427459"/>
                <a:gd name="connsiteY1" fmla="*/ 495223 h 831035"/>
                <a:gd name="connsiteX2" fmla="*/ 1385906 w 1427459"/>
                <a:gd name="connsiteY2" fmla="*/ 454243 h 831035"/>
                <a:gd name="connsiteX3" fmla="*/ 1296200 w 1427459"/>
                <a:gd name="connsiteY3" fmla="*/ 454243 h 831035"/>
                <a:gd name="connsiteX4" fmla="*/ 1255757 w 1427459"/>
                <a:gd name="connsiteY4" fmla="*/ 493180 h 831035"/>
                <a:gd name="connsiteX5" fmla="*/ 1255435 w 1427459"/>
                <a:gd name="connsiteY5" fmla="*/ 497267 h 831035"/>
                <a:gd name="connsiteX6" fmla="*/ 1221015 w 1427459"/>
                <a:gd name="connsiteY6" fmla="*/ 500064 h 831035"/>
                <a:gd name="connsiteX7" fmla="*/ 1206602 w 1427459"/>
                <a:gd name="connsiteY7" fmla="*/ 502322 h 831035"/>
                <a:gd name="connsiteX8" fmla="*/ 1043110 w 1427459"/>
                <a:gd name="connsiteY8" fmla="*/ 254288 h 831035"/>
                <a:gd name="connsiteX9" fmla="*/ 1045907 w 1427459"/>
                <a:gd name="connsiteY9" fmla="*/ 248264 h 831035"/>
                <a:gd name="connsiteX10" fmla="*/ 1084521 w 1427459"/>
                <a:gd name="connsiteY10" fmla="*/ 271928 h 831035"/>
                <a:gd name="connsiteX11" fmla="*/ 1092696 w 1427459"/>
                <a:gd name="connsiteY11" fmla="*/ 275477 h 831035"/>
                <a:gd name="connsiteX12" fmla="*/ 1100225 w 1427459"/>
                <a:gd name="connsiteY12" fmla="*/ 272573 h 831035"/>
                <a:gd name="connsiteX13" fmla="*/ 1100870 w 1427459"/>
                <a:gd name="connsiteY13" fmla="*/ 256869 h 831035"/>
                <a:gd name="connsiteX14" fmla="*/ 1045476 w 1427459"/>
                <a:gd name="connsiteY14" fmla="*/ 225892 h 831035"/>
                <a:gd name="connsiteX15" fmla="*/ 1042465 w 1427459"/>
                <a:gd name="connsiteY15" fmla="*/ 219761 h 831035"/>
                <a:gd name="connsiteX16" fmla="*/ 1082693 w 1427459"/>
                <a:gd name="connsiteY16" fmla="*/ 209435 h 831035"/>
                <a:gd name="connsiteX17" fmla="*/ 1108399 w 1427459"/>
                <a:gd name="connsiteY17" fmla="*/ 228581 h 831035"/>
                <a:gd name="connsiteX18" fmla="*/ 1142819 w 1427459"/>
                <a:gd name="connsiteY18" fmla="*/ 261064 h 831035"/>
                <a:gd name="connsiteX19" fmla="*/ 1146584 w 1427459"/>
                <a:gd name="connsiteY19" fmla="*/ 261709 h 831035"/>
                <a:gd name="connsiteX20" fmla="*/ 1157017 w 1427459"/>
                <a:gd name="connsiteY20" fmla="*/ 254395 h 831035"/>
                <a:gd name="connsiteX21" fmla="*/ 1150348 w 1427459"/>
                <a:gd name="connsiteY21" fmla="*/ 240197 h 831035"/>
                <a:gd name="connsiteX22" fmla="*/ 1127976 w 1427459"/>
                <a:gd name="connsiteY22" fmla="*/ 217932 h 831035"/>
                <a:gd name="connsiteX23" fmla="*/ 1084414 w 1427459"/>
                <a:gd name="connsiteY23" fmla="*/ 187277 h 831035"/>
                <a:gd name="connsiteX24" fmla="*/ 1032031 w 1427459"/>
                <a:gd name="connsiteY24" fmla="*/ 199755 h 831035"/>
                <a:gd name="connsiteX25" fmla="*/ 1034720 w 1427459"/>
                <a:gd name="connsiteY25" fmla="*/ 125323 h 831035"/>
                <a:gd name="connsiteX26" fmla="*/ 945768 w 1427459"/>
                <a:gd name="connsiteY26" fmla="*/ 120052 h 831035"/>
                <a:gd name="connsiteX27" fmla="*/ 893171 w 1427459"/>
                <a:gd name="connsiteY27" fmla="*/ 120375 h 831035"/>
                <a:gd name="connsiteX28" fmla="*/ 837885 w 1427459"/>
                <a:gd name="connsiteY28" fmla="*/ 108973 h 831035"/>
                <a:gd name="connsiteX29" fmla="*/ 800669 w 1427459"/>
                <a:gd name="connsiteY29" fmla="*/ 128119 h 831035"/>
                <a:gd name="connsiteX30" fmla="*/ 815942 w 1427459"/>
                <a:gd name="connsiteY30" fmla="*/ 203842 h 831035"/>
                <a:gd name="connsiteX31" fmla="*/ 807122 w 1427459"/>
                <a:gd name="connsiteY31" fmla="*/ 207606 h 831035"/>
                <a:gd name="connsiteX32" fmla="*/ 792279 w 1427459"/>
                <a:gd name="connsiteY32" fmla="*/ 228473 h 831035"/>
                <a:gd name="connsiteX33" fmla="*/ 796581 w 1427459"/>
                <a:gd name="connsiteY33" fmla="*/ 253642 h 831035"/>
                <a:gd name="connsiteX34" fmla="*/ 798948 w 1427459"/>
                <a:gd name="connsiteY34" fmla="*/ 256762 h 831035"/>
                <a:gd name="connsiteX35" fmla="*/ 750438 w 1427459"/>
                <a:gd name="connsiteY35" fmla="*/ 290643 h 831035"/>
                <a:gd name="connsiteX36" fmla="*/ 628357 w 1427459"/>
                <a:gd name="connsiteY36" fmla="*/ 151890 h 831035"/>
                <a:gd name="connsiteX37" fmla="*/ 630723 w 1427459"/>
                <a:gd name="connsiteY37" fmla="*/ 148771 h 831035"/>
                <a:gd name="connsiteX38" fmla="*/ 635025 w 1427459"/>
                <a:gd name="connsiteY38" fmla="*/ 123602 h 831035"/>
                <a:gd name="connsiteX39" fmla="*/ 620182 w 1427459"/>
                <a:gd name="connsiteY39" fmla="*/ 102735 h 831035"/>
                <a:gd name="connsiteX40" fmla="*/ 611362 w 1427459"/>
                <a:gd name="connsiteY40" fmla="*/ 98970 h 831035"/>
                <a:gd name="connsiteX41" fmla="*/ 626636 w 1427459"/>
                <a:gd name="connsiteY41" fmla="*/ 23140 h 831035"/>
                <a:gd name="connsiteX42" fmla="*/ 589420 w 1427459"/>
                <a:gd name="connsiteY42" fmla="*/ 3994 h 831035"/>
                <a:gd name="connsiteX43" fmla="*/ 534134 w 1427459"/>
                <a:gd name="connsiteY43" fmla="*/ 15396 h 831035"/>
                <a:gd name="connsiteX44" fmla="*/ 481537 w 1427459"/>
                <a:gd name="connsiteY44" fmla="*/ 15073 h 831035"/>
                <a:gd name="connsiteX45" fmla="*/ 392584 w 1427459"/>
                <a:gd name="connsiteY45" fmla="*/ 20344 h 831035"/>
                <a:gd name="connsiteX46" fmla="*/ 395273 w 1427459"/>
                <a:gd name="connsiteY46" fmla="*/ 94775 h 831035"/>
                <a:gd name="connsiteX47" fmla="*/ 342891 w 1427459"/>
                <a:gd name="connsiteY47" fmla="*/ 82298 h 831035"/>
                <a:gd name="connsiteX48" fmla="*/ 299329 w 1427459"/>
                <a:gd name="connsiteY48" fmla="*/ 112953 h 831035"/>
                <a:gd name="connsiteX49" fmla="*/ 276957 w 1427459"/>
                <a:gd name="connsiteY49" fmla="*/ 135218 h 831035"/>
                <a:gd name="connsiteX50" fmla="*/ 270288 w 1427459"/>
                <a:gd name="connsiteY50" fmla="*/ 149416 h 831035"/>
                <a:gd name="connsiteX51" fmla="*/ 280721 w 1427459"/>
                <a:gd name="connsiteY51" fmla="*/ 156730 h 831035"/>
                <a:gd name="connsiteX52" fmla="*/ 284486 w 1427459"/>
                <a:gd name="connsiteY52" fmla="*/ 156085 h 831035"/>
                <a:gd name="connsiteX53" fmla="*/ 318905 w 1427459"/>
                <a:gd name="connsiteY53" fmla="*/ 123602 h 831035"/>
                <a:gd name="connsiteX54" fmla="*/ 344612 w 1427459"/>
                <a:gd name="connsiteY54" fmla="*/ 104456 h 831035"/>
                <a:gd name="connsiteX55" fmla="*/ 384840 w 1427459"/>
                <a:gd name="connsiteY55" fmla="*/ 114782 h 831035"/>
                <a:gd name="connsiteX56" fmla="*/ 381828 w 1427459"/>
                <a:gd name="connsiteY56" fmla="*/ 120913 h 831035"/>
                <a:gd name="connsiteX57" fmla="*/ 326434 w 1427459"/>
                <a:gd name="connsiteY57" fmla="*/ 151890 h 831035"/>
                <a:gd name="connsiteX58" fmla="*/ 327080 w 1427459"/>
                <a:gd name="connsiteY58" fmla="*/ 167594 h 831035"/>
                <a:gd name="connsiteX59" fmla="*/ 334609 w 1427459"/>
                <a:gd name="connsiteY59" fmla="*/ 170498 h 831035"/>
                <a:gd name="connsiteX60" fmla="*/ 342784 w 1427459"/>
                <a:gd name="connsiteY60" fmla="*/ 166949 h 831035"/>
                <a:gd name="connsiteX61" fmla="*/ 381398 w 1427459"/>
                <a:gd name="connsiteY61" fmla="*/ 143285 h 831035"/>
                <a:gd name="connsiteX62" fmla="*/ 384194 w 1427459"/>
                <a:gd name="connsiteY62" fmla="*/ 149309 h 831035"/>
                <a:gd name="connsiteX63" fmla="*/ 220702 w 1427459"/>
                <a:gd name="connsiteY63" fmla="*/ 397343 h 831035"/>
                <a:gd name="connsiteX64" fmla="*/ 206289 w 1427459"/>
                <a:gd name="connsiteY64" fmla="*/ 395084 h 831035"/>
                <a:gd name="connsiteX65" fmla="*/ 171870 w 1427459"/>
                <a:gd name="connsiteY65" fmla="*/ 392288 h 831035"/>
                <a:gd name="connsiteX66" fmla="*/ 171547 w 1427459"/>
                <a:gd name="connsiteY66" fmla="*/ 388201 h 831035"/>
                <a:gd name="connsiteX67" fmla="*/ 131104 w 1427459"/>
                <a:gd name="connsiteY67" fmla="*/ 349264 h 831035"/>
                <a:gd name="connsiteX68" fmla="*/ 41399 w 1427459"/>
                <a:gd name="connsiteY68" fmla="*/ 349264 h 831035"/>
                <a:gd name="connsiteX69" fmla="*/ 96 w 1427459"/>
                <a:gd name="connsiteY69" fmla="*/ 390244 h 831035"/>
                <a:gd name="connsiteX70" fmla="*/ 96 w 1427459"/>
                <a:gd name="connsiteY70" fmla="*/ 582778 h 831035"/>
                <a:gd name="connsiteX71" fmla="*/ 96 w 1427459"/>
                <a:gd name="connsiteY71" fmla="*/ 674527 h 831035"/>
                <a:gd name="connsiteX72" fmla="*/ 33654 w 1427459"/>
                <a:gd name="connsiteY72" fmla="*/ 709592 h 831035"/>
                <a:gd name="connsiteX73" fmla="*/ 137343 w 1427459"/>
                <a:gd name="connsiteY73" fmla="*/ 709592 h 831035"/>
                <a:gd name="connsiteX74" fmla="*/ 170149 w 1427459"/>
                <a:gd name="connsiteY74" fmla="*/ 681948 h 831035"/>
                <a:gd name="connsiteX75" fmla="*/ 172085 w 1427459"/>
                <a:gd name="connsiteY75" fmla="*/ 671192 h 831035"/>
                <a:gd name="connsiteX76" fmla="*/ 177893 w 1427459"/>
                <a:gd name="connsiteY76" fmla="*/ 672913 h 831035"/>
                <a:gd name="connsiteX77" fmla="*/ 286852 w 1427459"/>
                <a:gd name="connsiteY77" fmla="*/ 713571 h 831035"/>
                <a:gd name="connsiteX78" fmla="*/ 355368 w 1427459"/>
                <a:gd name="connsiteY78" fmla="*/ 726156 h 831035"/>
                <a:gd name="connsiteX79" fmla="*/ 527250 w 1427459"/>
                <a:gd name="connsiteY79" fmla="*/ 726156 h 831035"/>
                <a:gd name="connsiteX80" fmla="*/ 615557 w 1427459"/>
                <a:gd name="connsiteY80" fmla="*/ 700772 h 831035"/>
                <a:gd name="connsiteX81" fmla="*/ 631046 w 1427459"/>
                <a:gd name="connsiteY81" fmla="*/ 690983 h 831035"/>
                <a:gd name="connsiteX82" fmla="*/ 811855 w 1427459"/>
                <a:gd name="connsiteY82" fmla="*/ 805643 h 831035"/>
                <a:gd name="connsiteX83" fmla="*/ 900162 w 1427459"/>
                <a:gd name="connsiteY83" fmla="*/ 831027 h 831035"/>
                <a:gd name="connsiteX84" fmla="*/ 1072044 w 1427459"/>
                <a:gd name="connsiteY84" fmla="*/ 831027 h 831035"/>
                <a:gd name="connsiteX85" fmla="*/ 1140560 w 1427459"/>
                <a:gd name="connsiteY85" fmla="*/ 818443 h 831035"/>
                <a:gd name="connsiteX86" fmla="*/ 1249519 w 1427459"/>
                <a:gd name="connsiteY86" fmla="*/ 777785 h 831035"/>
                <a:gd name="connsiteX87" fmla="*/ 1255327 w 1427459"/>
                <a:gd name="connsiteY87" fmla="*/ 776064 h 831035"/>
                <a:gd name="connsiteX88" fmla="*/ 1257263 w 1427459"/>
                <a:gd name="connsiteY88" fmla="*/ 786820 h 831035"/>
                <a:gd name="connsiteX89" fmla="*/ 1290069 w 1427459"/>
                <a:gd name="connsiteY89" fmla="*/ 814463 h 831035"/>
                <a:gd name="connsiteX90" fmla="*/ 1393758 w 1427459"/>
                <a:gd name="connsiteY90" fmla="*/ 814463 h 831035"/>
                <a:gd name="connsiteX91" fmla="*/ 1427316 w 1427459"/>
                <a:gd name="connsiteY91" fmla="*/ 779398 h 831035"/>
                <a:gd name="connsiteX92" fmla="*/ 1427316 w 1427459"/>
                <a:gd name="connsiteY92" fmla="*/ 687649 h 831035"/>
                <a:gd name="connsiteX93" fmla="*/ 146378 w 1427459"/>
                <a:gd name="connsiteY93" fmla="*/ 517058 h 831035"/>
                <a:gd name="connsiteX94" fmla="*/ 146378 w 1427459"/>
                <a:gd name="connsiteY94" fmla="*/ 668288 h 831035"/>
                <a:gd name="connsiteX95" fmla="*/ 129276 w 1427459"/>
                <a:gd name="connsiteY95" fmla="*/ 685068 h 831035"/>
                <a:gd name="connsiteX96" fmla="*/ 37957 w 1427459"/>
                <a:gd name="connsiteY96" fmla="*/ 685068 h 831035"/>
                <a:gd name="connsiteX97" fmla="*/ 24512 w 1427459"/>
                <a:gd name="connsiteY97" fmla="*/ 671515 h 831035"/>
                <a:gd name="connsiteX98" fmla="*/ 24512 w 1427459"/>
                <a:gd name="connsiteY98" fmla="*/ 388093 h 831035"/>
                <a:gd name="connsiteX99" fmla="*/ 38602 w 1427459"/>
                <a:gd name="connsiteY99" fmla="*/ 374218 h 831035"/>
                <a:gd name="connsiteX100" fmla="*/ 131642 w 1427459"/>
                <a:gd name="connsiteY100" fmla="*/ 374218 h 831035"/>
                <a:gd name="connsiteX101" fmla="*/ 146378 w 1427459"/>
                <a:gd name="connsiteY101" fmla="*/ 389384 h 831035"/>
                <a:gd name="connsiteX102" fmla="*/ 146378 w 1427459"/>
                <a:gd name="connsiteY102" fmla="*/ 511357 h 831035"/>
                <a:gd name="connsiteX103" fmla="*/ 146378 w 1427459"/>
                <a:gd name="connsiteY103" fmla="*/ 517058 h 831035"/>
                <a:gd name="connsiteX104" fmla="*/ 819815 w 1427459"/>
                <a:gd name="connsiteY104" fmla="*/ 139305 h 831035"/>
                <a:gd name="connsiteX105" fmla="*/ 840789 w 1427459"/>
                <a:gd name="connsiteY105" fmla="*/ 131131 h 831035"/>
                <a:gd name="connsiteX106" fmla="*/ 877682 w 1427459"/>
                <a:gd name="connsiteY106" fmla="*/ 136616 h 831035"/>
                <a:gd name="connsiteX107" fmla="*/ 961794 w 1427459"/>
                <a:gd name="connsiteY107" fmla="*/ 135433 h 831035"/>
                <a:gd name="connsiteX108" fmla="*/ 1020307 w 1427459"/>
                <a:gd name="connsiteY108" fmla="*/ 142425 h 831035"/>
                <a:gd name="connsiteX109" fmla="*/ 1003636 w 1427459"/>
                <a:gd name="connsiteY109" fmla="*/ 205885 h 831035"/>
                <a:gd name="connsiteX110" fmla="*/ 840789 w 1427459"/>
                <a:gd name="connsiteY110" fmla="*/ 205240 h 831035"/>
                <a:gd name="connsiteX111" fmla="*/ 819922 w 1427459"/>
                <a:gd name="connsiteY111" fmla="*/ 139198 h 831035"/>
                <a:gd name="connsiteX112" fmla="*/ 813791 w 1427459"/>
                <a:gd name="connsiteY112" fmla="*/ 233636 h 831035"/>
                <a:gd name="connsiteX113" fmla="*/ 818739 w 1427459"/>
                <a:gd name="connsiteY113" fmla="*/ 226645 h 831035"/>
                <a:gd name="connsiteX114" fmla="*/ 827129 w 1427459"/>
                <a:gd name="connsiteY114" fmla="*/ 225246 h 831035"/>
                <a:gd name="connsiteX115" fmla="*/ 1011380 w 1427459"/>
                <a:gd name="connsiteY115" fmla="*/ 226967 h 831035"/>
                <a:gd name="connsiteX116" fmla="*/ 1014392 w 1427459"/>
                <a:gd name="connsiteY116" fmla="*/ 226537 h 831035"/>
                <a:gd name="connsiteX117" fmla="*/ 1025148 w 1427459"/>
                <a:gd name="connsiteY117" fmla="*/ 234712 h 831035"/>
                <a:gd name="connsiteX118" fmla="*/ 1017403 w 1427459"/>
                <a:gd name="connsiteY118" fmla="*/ 248479 h 831035"/>
                <a:gd name="connsiteX119" fmla="*/ 925439 w 1427459"/>
                <a:gd name="connsiteY119" fmla="*/ 258698 h 831035"/>
                <a:gd name="connsiteX120" fmla="*/ 822181 w 1427459"/>
                <a:gd name="connsiteY120" fmla="*/ 247081 h 831035"/>
                <a:gd name="connsiteX121" fmla="*/ 815189 w 1427459"/>
                <a:gd name="connsiteY121" fmla="*/ 242133 h 831035"/>
                <a:gd name="connsiteX122" fmla="*/ 813791 w 1427459"/>
                <a:gd name="connsiteY122" fmla="*/ 233744 h 831035"/>
                <a:gd name="connsiteX123" fmla="*/ 759688 w 1427459"/>
                <a:gd name="connsiteY123" fmla="*/ 314629 h 831035"/>
                <a:gd name="connsiteX124" fmla="*/ 823579 w 1427459"/>
                <a:gd name="connsiteY124" fmla="*/ 269992 h 831035"/>
                <a:gd name="connsiteX125" fmla="*/ 925439 w 1427459"/>
                <a:gd name="connsiteY125" fmla="*/ 280963 h 831035"/>
                <a:gd name="connsiteX126" fmla="*/ 1023427 w 1427459"/>
                <a:gd name="connsiteY126" fmla="*/ 269884 h 831035"/>
                <a:gd name="connsiteX127" fmla="*/ 1023642 w 1427459"/>
                <a:gd name="connsiteY127" fmla="*/ 269884 h 831035"/>
                <a:gd name="connsiteX128" fmla="*/ 1185090 w 1427459"/>
                <a:gd name="connsiteY128" fmla="*/ 508346 h 831035"/>
                <a:gd name="connsiteX129" fmla="*/ 1110658 w 1427459"/>
                <a:gd name="connsiteY129" fmla="*/ 543088 h 831035"/>
                <a:gd name="connsiteX130" fmla="*/ 1024825 w 1427459"/>
                <a:gd name="connsiteY130" fmla="*/ 566751 h 831035"/>
                <a:gd name="connsiteX131" fmla="*/ 916619 w 1427459"/>
                <a:gd name="connsiteY131" fmla="*/ 579658 h 831035"/>
                <a:gd name="connsiteX132" fmla="*/ 852620 w 1427459"/>
                <a:gd name="connsiteY132" fmla="*/ 657102 h 831035"/>
                <a:gd name="connsiteX133" fmla="*/ 852620 w 1427459"/>
                <a:gd name="connsiteY133" fmla="*/ 666460 h 831035"/>
                <a:gd name="connsiteX134" fmla="*/ 834443 w 1427459"/>
                <a:gd name="connsiteY134" fmla="*/ 658823 h 831035"/>
                <a:gd name="connsiteX135" fmla="*/ 744415 w 1427459"/>
                <a:gd name="connsiteY135" fmla="*/ 619026 h 831035"/>
                <a:gd name="connsiteX136" fmla="*/ 717094 w 1427459"/>
                <a:gd name="connsiteY136" fmla="*/ 606871 h 831035"/>
                <a:gd name="connsiteX137" fmla="*/ 704725 w 1427459"/>
                <a:gd name="connsiteY137" fmla="*/ 601386 h 831035"/>
                <a:gd name="connsiteX138" fmla="*/ 697196 w 1427459"/>
                <a:gd name="connsiteY138" fmla="*/ 598051 h 831035"/>
                <a:gd name="connsiteX139" fmla="*/ 677189 w 1427459"/>
                <a:gd name="connsiteY139" fmla="*/ 543626 h 831035"/>
                <a:gd name="connsiteX140" fmla="*/ 673747 w 1427459"/>
                <a:gd name="connsiteY140" fmla="*/ 518026 h 831035"/>
                <a:gd name="connsiteX141" fmla="*/ 693216 w 1427459"/>
                <a:gd name="connsiteY141" fmla="*/ 413477 h 831035"/>
                <a:gd name="connsiteX142" fmla="*/ 742263 w 1427459"/>
                <a:gd name="connsiteY142" fmla="*/ 332914 h 831035"/>
                <a:gd name="connsiteX143" fmla="*/ 759688 w 1427459"/>
                <a:gd name="connsiteY143" fmla="*/ 314737 h 831035"/>
                <a:gd name="connsiteX144" fmla="*/ 406675 w 1427459"/>
                <a:gd name="connsiteY144" fmla="*/ 37661 h 831035"/>
                <a:gd name="connsiteX145" fmla="*/ 465187 w 1427459"/>
                <a:gd name="connsiteY145" fmla="*/ 30669 h 831035"/>
                <a:gd name="connsiteX146" fmla="*/ 549300 w 1427459"/>
                <a:gd name="connsiteY146" fmla="*/ 31852 h 831035"/>
                <a:gd name="connsiteX147" fmla="*/ 586193 w 1427459"/>
                <a:gd name="connsiteY147" fmla="*/ 26367 h 831035"/>
                <a:gd name="connsiteX148" fmla="*/ 607167 w 1427459"/>
                <a:gd name="connsiteY148" fmla="*/ 34542 h 831035"/>
                <a:gd name="connsiteX149" fmla="*/ 586300 w 1427459"/>
                <a:gd name="connsiteY149" fmla="*/ 100584 h 831035"/>
                <a:gd name="connsiteX150" fmla="*/ 423454 w 1427459"/>
                <a:gd name="connsiteY150" fmla="*/ 101229 h 831035"/>
                <a:gd name="connsiteX151" fmla="*/ 406782 w 1427459"/>
                <a:gd name="connsiteY151" fmla="*/ 37768 h 831035"/>
                <a:gd name="connsiteX152" fmla="*/ 401834 w 1427459"/>
                <a:gd name="connsiteY152" fmla="*/ 129840 h 831035"/>
                <a:gd name="connsiteX153" fmla="*/ 412590 w 1427459"/>
                <a:gd name="connsiteY153" fmla="*/ 121666 h 831035"/>
                <a:gd name="connsiteX154" fmla="*/ 415602 w 1427459"/>
                <a:gd name="connsiteY154" fmla="*/ 122096 h 831035"/>
                <a:gd name="connsiteX155" fmla="*/ 599853 w 1427459"/>
                <a:gd name="connsiteY155" fmla="*/ 120375 h 831035"/>
                <a:gd name="connsiteX156" fmla="*/ 608243 w 1427459"/>
                <a:gd name="connsiteY156" fmla="*/ 121773 h 831035"/>
                <a:gd name="connsiteX157" fmla="*/ 613191 w 1427459"/>
                <a:gd name="connsiteY157" fmla="*/ 128765 h 831035"/>
                <a:gd name="connsiteX158" fmla="*/ 611793 w 1427459"/>
                <a:gd name="connsiteY158" fmla="*/ 137154 h 831035"/>
                <a:gd name="connsiteX159" fmla="*/ 604801 w 1427459"/>
                <a:gd name="connsiteY159" fmla="*/ 142102 h 831035"/>
                <a:gd name="connsiteX160" fmla="*/ 501543 w 1427459"/>
                <a:gd name="connsiteY160" fmla="*/ 153719 h 831035"/>
                <a:gd name="connsiteX161" fmla="*/ 409579 w 1427459"/>
                <a:gd name="connsiteY161" fmla="*/ 143500 h 831035"/>
                <a:gd name="connsiteX162" fmla="*/ 401834 w 1427459"/>
                <a:gd name="connsiteY162" fmla="*/ 129733 h 831035"/>
                <a:gd name="connsiteX163" fmla="*/ 403340 w 1427459"/>
                <a:gd name="connsiteY163" fmla="*/ 164905 h 831035"/>
                <a:gd name="connsiteX164" fmla="*/ 403555 w 1427459"/>
                <a:gd name="connsiteY164" fmla="*/ 164905 h 831035"/>
                <a:gd name="connsiteX165" fmla="*/ 501543 w 1427459"/>
                <a:gd name="connsiteY165" fmla="*/ 175984 h 831035"/>
                <a:gd name="connsiteX166" fmla="*/ 603403 w 1427459"/>
                <a:gd name="connsiteY166" fmla="*/ 165012 h 831035"/>
                <a:gd name="connsiteX167" fmla="*/ 733336 w 1427459"/>
                <a:gd name="connsiteY167" fmla="*/ 307423 h 831035"/>
                <a:gd name="connsiteX168" fmla="*/ 672564 w 1427459"/>
                <a:gd name="connsiteY168" fmla="*/ 405088 h 831035"/>
                <a:gd name="connsiteX169" fmla="*/ 652020 w 1427459"/>
                <a:gd name="connsiteY169" fmla="*/ 527492 h 831035"/>
                <a:gd name="connsiteX170" fmla="*/ 592431 w 1427459"/>
                <a:gd name="connsiteY170" fmla="*/ 553844 h 831035"/>
                <a:gd name="connsiteX171" fmla="*/ 574254 w 1427459"/>
                <a:gd name="connsiteY171" fmla="*/ 561481 h 831035"/>
                <a:gd name="connsiteX172" fmla="*/ 574254 w 1427459"/>
                <a:gd name="connsiteY172" fmla="*/ 552123 h 831035"/>
                <a:gd name="connsiteX173" fmla="*/ 510255 w 1427459"/>
                <a:gd name="connsiteY173" fmla="*/ 474679 h 831035"/>
                <a:gd name="connsiteX174" fmla="*/ 402049 w 1427459"/>
                <a:gd name="connsiteY174" fmla="*/ 461772 h 831035"/>
                <a:gd name="connsiteX175" fmla="*/ 316216 w 1427459"/>
                <a:gd name="connsiteY175" fmla="*/ 438109 h 831035"/>
                <a:gd name="connsiteX176" fmla="*/ 241784 w 1427459"/>
                <a:gd name="connsiteY176" fmla="*/ 403367 h 831035"/>
                <a:gd name="connsiteX177" fmla="*/ 403232 w 1427459"/>
                <a:gd name="connsiteY177" fmla="*/ 164905 h 831035"/>
                <a:gd name="connsiteX178" fmla="*/ 666218 w 1427459"/>
                <a:gd name="connsiteY178" fmla="*/ 584283 h 831035"/>
                <a:gd name="connsiteX179" fmla="*/ 659549 w 1427459"/>
                <a:gd name="connsiteY179" fmla="*/ 581487 h 831035"/>
                <a:gd name="connsiteX180" fmla="*/ 645781 w 1427459"/>
                <a:gd name="connsiteY180" fmla="*/ 575571 h 831035"/>
                <a:gd name="connsiteX181" fmla="*/ 619967 w 1427459"/>
                <a:gd name="connsiteY181" fmla="*/ 568687 h 831035"/>
                <a:gd name="connsiteX182" fmla="*/ 656430 w 1427459"/>
                <a:gd name="connsiteY182" fmla="*/ 552661 h 831035"/>
                <a:gd name="connsiteX183" fmla="*/ 666325 w 1427459"/>
                <a:gd name="connsiteY183" fmla="*/ 584283 h 831035"/>
                <a:gd name="connsiteX184" fmla="*/ 596841 w 1427459"/>
                <a:gd name="connsiteY184" fmla="*/ 682916 h 831035"/>
                <a:gd name="connsiteX185" fmla="*/ 530907 w 1427459"/>
                <a:gd name="connsiteY185" fmla="*/ 701309 h 831035"/>
                <a:gd name="connsiteX186" fmla="*/ 347516 w 1427459"/>
                <a:gd name="connsiteY186" fmla="*/ 700879 h 831035"/>
                <a:gd name="connsiteX187" fmla="*/ 301695 w 1427459"/>
                <a:gd name="connsiteY187" fmla="*/ 692274 h 831035"/>
                <a:gd name="connsiteX188" fmla="*/ 178646 w 1427459"/>
                <a:gd name="connsiteY188" fmla="*/ 646991 h 831035"/>
                <a:gd name="connsiteX189" fmla="*/ 171009 w 1427459"/>
                <a:gd name="connsiteY189" fmla="*/ 635805 h 831035"/>
                <a:gd name="connsiteX190" fmla="*/ 171117 w 1427459"/>
                <a:gd name="connsiteY190" fmla="*/ 524695 h 831035"/>
                <a:gd name="connsiteX191" fmla="*/ 171117 w 1427459"/>
                <a:gd name="connsiteY191" fmla="*/ 519317 h 831035"/>
                <a:gd name="connsiteX192" fmla="*/ 171117 w 1427459"/>
                <a:gd name="connsiteY192" fmla="*/ 418102 h 831035"/>
                <a:gd name="connsiteX193" fmla="*/ 260822 w 1427459"/>
                <a:gd name="connsiteY193" fmla="*/ 436818 h 831035"/>
                <a:gd name="connsiteX194" fmla="*/ 292983 w 1427459"/>
                <a:gd name="connsiteY194" fmla="*/ 453597 h 831035"/>
                <a:gd name="connsiteX195" fmla="*/ 400651 w 1427459"/>
                <a:gd name="connsiteY195" fmla="*/ 486726 h 831035"/>
                <a:gd name="connsiteX196" fmla="*/ 504017 w 1427459"/>
                <a:gd name="connsiteY196" fmla="*/ 498343 h 831035"/>
                <a:gd name="connsiteX197" fmla="*/ 549515 w 1427459"/>
                <a:gd name="connsiteY197" fmla="*/ 550832 h 831035"/>
                <a:gd name="connsiteX198" fmla="*/ 549515 w 1427459"/>
                <a:gd name="connsiteY198" fmla="*/ 568687 h 831035"/>
                <a:gd name="connsiteX199" fmla="*/ 539297 w 1427459"/>
                <a:gd name="connsiteY199" fmla="*/ 568687 h 831035"/>
                <a:gd name="connsiteX200" fmla="*/ 428617 w 1427459"/>
                <a:gd name="connsiteY200" fmla="*/ 568687 h 831035"/>
                <a:gd name="connsiteX201" fmla="*/ 420335 w 1427459"/>
                <a:gd name="connsiteY201" fmla="*/ 568902 h 831035"/>
                <a:gd name="connsiteX202" fmla="*/ 409364 w 1427459"/>
                <a:gd name="connsiteY202" fmla="*/ 580196 h 831035"/>
                <a:gd name="connsiteX203" fmla="*/ 418829 w 1427459"/>
                <a:gd name="connsiteY203" fmla="*/ 592781 h 831035"/>
                <a:gd name="connsiteX204" fmla="*/ 427864 w 1427459"/>
                <a:gd name="connsiteY204" fmla="*/ 593426 h 831035"/>
                <a:gd name="connsiteX205" fmla="*/ 555108 w 1427459"/>
                <a:gd name="connsiteY205" fmla="*/ 593319 h 831035"/>
                <a:gd name="connsiteX206" fmla="*/ 572533 w 1427459"/>
                <a:gd name="connsiteY206" fmla="*/ 589554 h 831035"/>
                <a:gd name="connsiteX207" fmla="*/ 574792 w 1427459"/>
                <a:gd name="connsiteY207" fmla="*/ 588586 h 831035"/>
                <a:gd name="connsiteX208" fmla="*/ 566832 w 1427459"/>
                <a:gd name="connsiteY208" fmla="*/ 604397 h 831035"/>
                <a:gd name="connsiteX209" fmla="*/ 588559 w 1427459"/>
                <a:gd name="connsiteY209" fmla="*/ 664201 h 831035"/>
                <a:gd name="connsiteX210" fmla="*/ 607490 w 1427459"/>
                <a:gd name="connsiteY210" fmla="*/ 676248 h 831035"/>
                <a:gd name="connsiteX211" fmla="*/ 596841 w 1427459"/>
                <a:gd name="connsiteY211" fmla="*/ 683024 h 831035"/>
                <a:gd name="connsiteX212" fmla="*/ 1248336 w 1427459"/>
                <a:gd name="connsiteY212" fmla="*/ 751863 h 831035"/>
                <a:gd name="connsiteX213" fmla="*/ 1125286 w 1427459"/>
                <a:gd name="connsiteY213" fmla="*/ 797146 h 831035"/>
                <a:gd name="connsiteX214" fmla="*/ 1079466 w 1427459"/>
                <a:gd name="connsiteY214" fmla="*/ 805751 h 831035"/>
                <a:gd name="connsiteX215" fmla="*/ 896075 w 1427459"/>
                <a:gd name="connsiteY215" fmla="*/ 806181 h 831035"/>
                <a:gd name="connsiteX216" fmla="*/ 830140 w 1427459"/>
                <a:gd name="connsiteY216" fmla="*/ 787788 h 831035"/>
                <a:gd name="connsiteX217" fmla="*/ 654064 w 1427459"/>
                <a:gd name="connsiteY217" fmla="*/ 676248 h 831035"/>
                <a:gd name="connsiteX218" fmla="*/ 630723 w 1427459"/>
                <a:gd name="connsiteY218" fmla="*/ 661512 h 831035"/>
                <a:gd name="connsiteX219" fmla="*/ 601359 w 1427459"/>
                <a:gd name="connsiteY219" fmla="*/ 642904 h 831035"/>
                <a:gd name="connsiteX220" fmla="*/ 591356 w 1427459"/>
                <a:gd name="connsiteY220" fmla="*/ 609345 h 831035"/>
                <a:gd name="connsiteX221" fmla="*/ 621473 w 1427459"/>
                <a:gd name="connsiteY221" fmla="*/ 593534 h 831035"/>
                <a:gd name="connsiteX222" fmla="*/ 637069 w 1427459"/>
                <a:gd name="connsiteY222" fmla="*/ 598804 h 831035"/>
                <a:gd name="connsiteX223" fmla="*/ 691710 w 1427459"/>
                <a:gd name="connsiteY223" fmla="*/ 622790 h 831035"/>
                <a:gd name="connsiteX224" fmla="*/ 719138 w 1427459"/>
                <a:gd name="connsiteY224" fmla="*/ 634837 h 831035"/>
                <a:gd name="connsiteX225" fmla="*/ 854556 w 1427459"/>
                <a:gd name="connsiteY225" fmla="*/ 694318 h 831035"/>
                <a:gd name="connsiteX226" fmla="*/ 871982 w 1427459"/>
                <a:gd name="connsiteY226" fmla="*/ 698083 h 831035"/>
                <a:gd name="connsiteX227" fmla="*/ 999225 w 1427459"/>
                <a:gd name="connsiteY227" fmla="*/ 698190 h 831035"/>
                <a:gd name="connsiteX228" fmla="*/ 1008261 w 1427459"/>
                <a:gd name="connsiteY228" fmla="*/ 697545 h 831035"/>
                <a:gd name="connsiteX229" fmla="*/ 1017726 w 1427459"/>
                <a:gd name="connsiteY229" fmla="*/ 684960 h 831035"/>
                <a:gd name="connsiteX230" fmla="*/ 1006755 w 1427459"/>
                <a:gd name="connsiteY230" fmla="*/ 673666 h 831035"/>
                <a:gd name="connsiteX231" fmla="*/ 998472 w 1427459"/>
                <a:gd name="connsiteY231" fmla="*/ 673451 h 831035"/>
                <a:gd name="connsiteX232" fmla="*/ 887793 w 1427459"/>
                <a:gd name="connsiteY232" fmla="*/ 673451 h 831035"/>
                <a:gd name="connsiteX233" fmla="*/ 877575 w 1427459"/>
                <a:gd name="connsiteY233" fmla="*/ 673451 h 831035"/>
                <a:gd name="connsiteX234" fmla="*/ 877575 w 1427459"/>
                <a:gd name="connsiteY234" fmla="*/ 655596 h 831035"/>
                <a:gd name="connsiteX235" fmla="*/ 923073 w 1427459"/>
                <a:gd name="connsiteY235" fmla="*/ 603107 h 831035"/>
                <a:gd name="connsiteX236" fmla="*/ 1026438 w 1427459"/>
                <a:gd name="connsiteY236" fmla="*/ 591490 h 831035"/>
                <a:gd name="connsiteX237" fmla="*/ 1134107 w 1427459"/>
                <a:gd name="connsiteY237" fmla="*/ 558361 h 831035"/>
                <a:gd name="connsiteX238" fmla="*/ 1166267 w 1427459"/>
                <a:gd name="connsiteY238" fmla="*/ 541582 h 831035"/>
                <a:gd name="connsiteX239" fmla="*/ 1255972 w 1427459"/>
                <a:gd name="connsiteY239" fmla="*/ 522866 h 831035"/>
                <a:gd name="connsiteX240" fmla="*/ 1255972 w 1427459"/>
                <a:gd name="connsiteY240" fmla="*/ 624081 h 831035"/>
                <a:gd name="connsiteX241" fmla="*/ 1255972 w 1427459"/>
                <a:gd name="connsiteY241" fmla="*/ 629459 h 831035"/>
                <a:gd name="connsiteX242" fmla="*/ 1256080 w 1427459"/>
                <a:gd name="connsiteY242" fmla="*/ 740569 h 831035"/>
                <a:gd name="connsiteX243" fmla="*/ 1248443 w 1427459"/>
                <a:gd name="connsiteY243" fmla="*/ 751755 h 831035"/>
                <a:gd name="connsiteX244" fmla="*/ 1402363 w 1427459"/>
                <a:gd name="connsiteY244" fmla="*/ 776387 h 831035"/>
                <a:gd name="connsiteX245" fmla="*/ 1388917 w 1427459"/>
                <a:gd name="connsiteY245" fmla="*/ 789939 h 831035"/>
                <a:gd name="connsiteX246" fmla="*/ 1297598 w 1427459"/>
                <a:gd name="connsiteY246" fmla="*/ 789939 h 831035"/>
                <a:gd name="connsiteX247" fmla="*/ 1280496 w 1427459"/>
                <a:gd name="connsiteY247" fmla="*/ 773160 h 831035"/>
                <a:gd name="connsiteX248" fmla="*/ 1280496 w 1427459"/>
                <a:gd name="connsiteY248" fmla="*/ 621930 h 831035"/>
                <a:gd name="connsiteX249" fmla="*/ 1280496 w 1427459"/>
                <a:gd name="connsiteY249" fmla="*/ 616229 h 831035"/>
                <a:gd name="connsiteX250" fmla="*/ 1280496 w 1427459"/>
                <a:gd name="connsiteY250" fmla="*/ 494255 h 831035"/>
                <a:gd name="connsiteX251" fmla="*/ 1295232 w 1427459"/>
                <a:gd name="connsiteY251" fmla="*/ 479089 h 831035"/>
                <a:gd name="connsiteX252" fmla="*/ 1388272 w 1427459"/>
                <a:gd name="connsiteY252" fmla="*/ 479089 h 831035"/>
                <a:gd name="connsiteX253" fmla="*/ 1402363 w 1427459"/>
                <a:gd name="connsiteY253" fmla="*/ 492965 h 831035"/>
                <a:gd name="connsiteX254" fmla="*/ 1402363 w 1427459"/>
                <a:gd name="connsiteY254" fmla="*/ 776387 h 831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427459" h="831035">
                  <a:moveTo>
                    <a:pt x="1427209" y="687757"/>
                  </a:moveTo>
                  <a:cubicBezTo>
                    <a:pt x="1427209" y="623543"/>
                    <a:pt x="1427209" y="559437"/>
                    <a:pt x="1427209" y="495223"/>
                  </a:cubicBezTo>
                  <a:cubicBezTo>
                    <a:pt x="1427209" y="468118"/>
                    <a:pt x="1413226" y="454243"/>
                    <a:pt x="1385906" y="454243"/>
                  </a:cubicBezTo>
                  <a:cubicBezTo>
                    <a:pt x="1370202" y="454243"/>
                    <a:pt x="1311904" y="454243"/>
                    <a:pt x="1296200" y="454243"/>
                  </a:cubicBezTo>
                  <a:cubicBezTo>
                    <a:pt x="1271031" y="454243"/>
                    <a:pt x="1256833" y="468011"/>
                    <a:pt x="1255757" y="493180"/>
                  </a:cubicBezTo>
                  <a:cubicBezTo>
                    <a:pt x="1255757" y="494255"/>
                    <a:pt x="1255542" y="495331"/>
                    <a:pt x="1255435" y="497267"/>
                  </a:cubicBezTo>
                  <a:cubicBezTo>
                    <a:pt x="1244033" y="498235"/>
                    <a:pt x="1232739" y="499096"/>
                    <a:pt x="1221015" y="500064"/>
                  </a:cubicBezTo>
                  <a:cubicBezTo>
                    <a:pt x="1215637" y="500709"/>
                    <a:pt x="1210797" y="501462"/>
                    <a:pt x="1206602" y="502322"/>
                  </a:cubicBezTo>
                  <a:cubicBezTo>
                    <a:pt x="1199826" y="462310"/>
                    <a:pt x="1167343" y="318824"/>
                    <a:pt x="1043110" y="254288"/>
                  </a:cubicBezTo>
                  <a:cubicBezTo>
                    <a:pt x="1044186" y="252352"/>
                    <a:pt x="1045154" y="250416"/>
                    <a:pt x="1045907" y="248264"/>
                  </a:cubicBezTo>
                  <a:cubicBezTo>
                    <a:pt x="1053543" y="249555"/>
                    <a:pt x="1068280" y="254288"/>
                    <a:pt x="1084521" y="271928"/>
                  </a:cubicBezTo>
                  <a:cubicBezTo>
                    <a:pt x="1086672" y="274294"/>
                    <a:pt x="1089684" y="275477"/>
                    <a:pt x="1092696" y="275477"/>
                  </a:cubicBezTo>
                  <a:cubicBezTo>
                    <a:pt x="1095385" y="275477"/>
                    <a:pt x="1098074" y="274509"/>
                    <a:pt x="1100225" y="272573"/>
                  </a:cubicBezTo>
                  <a:cubicBezTo>
                    <a:pt x="1104742" y="268378"/>
                    <a:pt x="1105065" y="261387"/>
                    <a:pt x="1100870" y="256869"/>
                  </a:cubicBezTo>
                  <a:cubicBezTo>
                    <a:pt x="1078175" y="232345"/>
                    <a:pt x="1056232" y="226967"/>
                    <a:pt x="1045476" y="225892"/>
                  </a:cubicBezTo>
                  <a:cubicBezTo>
                    <a:pt x="1044616" y="223741"/>
                    <a:pt x="1043648" y="221697"/>
                    <a:pt x="1042465" y="219761"/>
                  </a:cubicBezTo>
                  <a:cubicBezTo>
                    <a:pt x="1046982" y="215351"/>
                    <a:pt x="1058599" y="207606"/>
                    <a:pt x="1082693" y="209435"/>
                  </a:cubicBezTo>
                  <a:cubicBezTo>
                    <a:pt x="1098504" y="210618"/>
                    <a:pt x="1102053" y="216964"/>
                    <a:pt x="1108399" y="228581"/>
                  </a:cubicBezTo>
                  <a:cubicBezTo>
                    <a:pt x="1114530" y="239767"/>
                    <a:pt x="1122060" y="253642"/>
                    <a:pt x="1142819" y="261064"/>
                  </a:cubicBezTo>
                  <a:cubicBezTo>
                    <a:pt x="1144110" y="261494"/>
                    <a:pt x="1145293" y="261709"/>
                    <a:pt x="1146584" y="261709"/>
                  </a:cubicBezTo>
                  <a:cubicBezTo>
                    <a:pt x="1151101" y="261709"/>
                    <a:pt x="1155403" y="258913"/>
                    <a:pt x="1157017" y="254395"/>
                  </a:cubicBezTo>
                  <a:cubicBezTo>
                    <a:pt x="1159060" y="248587"/>
                    <a:pt x="1156156" y="242241"/>
                    <a:pt x="1150348" y="240197"/>
                  </a:cubicBezTo>
                  <a:cubicBezTo>
                    <a:pt x="1137548" y="235572"/>
                    <a:pt x="1133354" y="227828"/>
                    <a:pt x="1127976" y="217932"/>
                  </a:cubicBezTo>
                  <a:cubicBezTo>
                    <a:pt x="1120984" y="205240"/>
                    <a:pt x="1112379" y="189429"/>
                    <a:pt x="1084414" y="187277"/>
                  </a:cubicBezTo>
                  <a:cubicBezTo>
                    <a:pt x="1058061" y="185234"/>
                    <a:pt x="1041604" y="192656"/>
                    <a:pt x="1032031" y="199755"/>
                  </a:cubicBezTo>
                  <a:cubicBezTo>
                    <a:pt x="1045261" y="171896"/>
                    <a:pt x="1053221" y="140919"/>
                    <a:pt x="1034720" y="125323"/>
                  </a:cubicBezTo>
                  <a:cubicBezTo>
                    <a:pt x="1000731" y="96819"/>
                    <a:pt x="963515" y="101337"/>
                    <a:pt x="945768" y="120052"/>
                  </a:cubicBezTo>
                  <a:cubicBezTo>
                    <a:pt x="935657" y="130701"/>
                    <a:pt x="904142" y="130916"/>
                    <a:pt x="893171" y="120375"/>
                  </a:cubicBezTo>
                  <a:cubicBezTo>
                    <a:pt x="880264" y="108113"/>
                    <a:pt x="855309" y="106500"/>
                    <a:pt x="837885" y="108973"/>
                  </a:cubicBezTo>
                  <a:cubicBezTo>
                    <a:pt x="827344" y="110479"/>
                    <a:pt x="808521" y="114889"/>
                    <a:pt x="800669" y="128119"/>
                  </a:cubicBezTo>
                  <a:cubicBezTo>
                    <a:pt x="792171" y="142425"/>
                    <a:pt x="803250" y="175446"/>
                    <a:pt x="815942" y="203842"/>
                  </a:cubicBezTo>
                  <a:cubicBezTo>
                    <a:pt x="812823" y="204702"/>
                    <a:pt x="809919" y="205885"/>
                    <a:pt x="807122" y="207606"/>
                  </a:cubicBezTo>
                  <a:cubicBezTo>
                    <a:pt x="799593" y="212339"/>
                    <a:pt x="794323" y="219761"/>
                    <a:pt x="792279" y="228473"/>
                  </a:cubicBezTo>
                  <a:cubicBezTo>
                    <a:pt x="790343" y="237186"/>
                    <a:pt x="791849" y="246113"/>
                    <a:pt x="796581" y="253642"/>
                  </a:cubicBezTo>
                  <a:cubicBezTo>
                    <a:pt x="797334" y="254718"/>
                    <a:pt x="798195" y="255794"/>
                    <a:pt x="798948" y="256762"/>
                  </a:cubicBezTo>
                  <a:cubicBezTo>
                    <a:pt x="782814" y="264936"/>
                    <a:pt x="766357" y="276338"/>
                    <a:pt x="750438" y="290643"/>
                  </a:cubicBezTo>
                  <a:cubicBezTo>
                    <a:pt x="720644" y="220944"/>
                    <a:pt x="673210" y="174693"/>
                    <a:pt x="628357" y="151890"/>
                  </a:cubicBezTo>
                  <a:cubicBezTo>
                    <a:pt x="629217" y="150814"/>
                    <a:pt x="630078" y="149846"/>
                    <a:pt x="630723" y="148771"/>
                  </a:cubicBezTo>
                  <a:cubicBezTo>
                    <a:pt x="635456" y="141242"/>
                    <a:pt x="636962" y="132314"/>
                    <a:pt x="635025" y="123602"/>
                  </a:cubicBezTo>
                  <a:cubicBezTo>
                    <a:pt x="632982" y="114889"/>
                    <a:pt x="627819" y="107468"/>
                    <a:pt x="620182" y="102735"/>
                  </a:cubicBezTo>
                  <a:cubicBezTo>
                    <a:pt x="617386" y="101014"/>
                    <a:pt x="614374" y="99831"/>
                    <a:pt x="611362" y="98970"/>
                  </a:cubicBezTo>
                  <a:cubicBezTo>
                    <a:pt x="624054" y="70574"/>
                    <a:pt x="635133" y="37553"/>
                    <a:pt x="626636" y="23140"/>
                  </a:cubicBezTo>
                  <a:cubicBezTo>
                    <a:pt x="618784" y="9910"/>
                    <a:pt x="599961" y="5393"/>
                    <a:pt x="589420" y="3994"/>
                  </a:cubicBezTo>
                  <a:cubicBezTo>
                    <a:pt x="571995" y="1520"/>
                    <a:pt x="547149" y="3134"/>
                    <a:pt x="534134" y="15396"/>
                  </a:cubicBezTo>
                  <a:cubicBezTo>
                    <a:pt x="523055" y="25937"/>
                    <a:pt x="491647" y="25614"/>
                    <a:pt x="481537" y="15073"/>
                  </a:cubicBezTo>
                  <a:cubicBezTo>
                    <a:pt x="463789" y="-3642"/>
                    <a:pt x="426573" y="-8160"/>
                    <a:pt x="392584" y="20344"/>
                  </a:cubicBezTo>
                  <a:cubicBezTo>
                    <a:pt x="373976" y="35940"/>
                    <a:pt x="382043" y="66810"/>
                    <a:pt x="395273" y="94775"/>
                  </a:cubicBezTo>
                  <a:cubicBezTo>
                    <a:pt x="385700" y="87676"/>
                    <a:pt x="369243" y="80362"/>
                    <a:pt x="342891" y="82298"/>
                  </a:cubicBezTo>
                  <a:cubicBezTo>
                    <a:pt x="315033" y="84450"/>
                    <a:pt x="306320" y="100153"/>
                    <a:pt x="299329" y="112953"/>
                  </a:cubicBezTo>
                  <a:cubicBezTo>
                    <a:pt x="293951" y="122849"/>
                    <a:pt x="289649" y="130593"/>
                    <a:pt x="276957" y="135218"/>
                  </a:cubicBezTo>
                  <a:cubicBezTo>
                    <a:pt x="271148" y="137262"/>
                    <a:pt x="268136" y="143715"/>
                    <a:pt x="270288" y="149416"/>
                  </a:cubicBezTo>
                  <a:cubicBezTo>
                    <a:pt x="271901" y="153934"/>
                    <a:pt x="276204" y="156730"/>
                    <a:pt x="280721" y="156730"/>
                  </a:cubicBezTo>
                  <a:cubicBezTo>
                    <a:pt x="282012" y="156730"/>
                    <a:pt x="283303" y="156515"/>
                    <a:pt x="284486" y="156085"/>
                  </a:cubicBezTo>
                  <a:cubicBezTo>
                    <a:pt x="305137" y="148663"/>
                    <a:pt x="312774" y="134788"/>
                    <a:pt x="318905" y="123602"/>
                  </a:cubicBezTo>
                  <a:cubicBezTo>
                    <a:pt x="325251" y="112093"/>
                    <a:pt x="328693" y="105639"/>
                    <a:pt x="344612" y="104456"/>
                  </a:cubicBezTo>
                  <a:cubicBezTo>
                    <a:pt x="368706" y="102627"/>
                    <a:pt x="380322" y="110372"/>
                    <a:pt x="384840" y="114782"/>
                  </a:cubicBezTo>
                  <a:cubicBezTo>
                    <a:pt x="383656" y="116718"/>
                    <a:pt x="382581" y="118761"/>
                    <a:pt x="381828" y="120913"/>
                  </a:cubicBezTo>
                  <a:cubicBezTo>
                    <a:pt x="371072" y="121988"/>
                    <a:pt x="349130" y="127366"/>
                    <a:pt x="326434" y="151890"/>
                  </a:cubicBezTo>
                  <a:cubicBezTo>
                    <a:pt x="322239" y="156408"/>
                    <a:pt x="322562" y="163399"/>
                    <a:pt x="327080" y="167594"/>
                  </a:cubicBezTo>
                  <a:cubicBezTo>
                    <a:pt x="329231" y="169530"/>
                    <a:pt x="331920" y="170498"/>
                    <a:pt x="334609" y="170498"/>
                  </a:cubicBezTo>
                  <a:cubicBezTo>
                    <a:pt x="337621" y="170498"/>
                    <a:pt x="340632" y="169315"/>
                    <a:pt x="342784" y="166949"/>
                  </a:cubicBezTo>
                  <a:cubicBezTo>
                    <a:pt x="359025" y="149309"/>
                    <a:pt x="373868" y="144576"/>
                    <a:pt x="381398" y="143285"/>
                  </a:cubicBezTo>
                  <a:cubicBezTo>
                    <a:pt x="382151" y="145329"/>
                    <a:pt x="383011" y="147373"/>
                    <a:pt x="384194" y="149309"/>
                  </a:cubicBezTo>
                  <a:cubicBezTo>
                    <a:pt x="259962" y="213845"/>
                    <a:pt x="227479" y="357223"/>
                    <a:pt x="220702" y="397343"/>
                  </a:cubicBezTo>
                  <a:cubicBezTo>
                    <a:pt x="216508" y="396483"/>
                    <a:pt x="211667" y="395622"/>
                    <a:pt x="206289" y="395084"/>
                  </a:cubicBezTo>
                  <a:cubicBezTo>
                    <a:pt x="194565" y="394116"/>
                    <a:pt x="183271" y="393256"/>
                    <a:pt x="171870" y="392288"/>
                  </a:cubicBezTo>
                  <a:cubicBezTo>
                    <a:pt x="171655" y="390352"/>
                    <a:pt x="171547" y="389276"/>
                    <a:pt x="171547" y="388201"/>
                  </a:cubicBezTo>
                  <a:cubicBezTo>
                    <a:pt x="170471" y="363031"/>
                    <a:pt x="156274" y="349371"/>
                    <a:pt x="131104" y="349264"/>
                  </a:cubicBezTo>
                  <a:cubicBezTo>
                    <a:pt x="115401" y="349264"/>
                    <a:pt x="57103" y="349264"/>
                    <a:pt x="41399" y="349264"/>
                  </a:cubicBezTo>
                  <a:cubicBezTo>
                    <a:pt x="14079" y="349264"/>
                    <a:pt x="96" y="363139"/>
                    <a:pt x="96" y="390244"/>
                  </a:cubicBezTo>
                  <a:cubicBezTo>
                    <a:pt x="96" y="454458"/>
                    <a:pt x="96" y="518564"/>
                    <a:pt x="96" y="582778"/>
                  </a:cubicBezTo>
                  <a:cubicBezTo>
                    <a:pt x="96" y="613325"/>
                    <a:pt x="-120" y="643872"/>
                    <a:pt x="96" y="674527"/>
                  </a:cubicBezTo>
                  <a:cubicBezTo>
                    <a:pt x="311" y="693780"/>
                    <a:pt x="14939" y="709161"/>
                    <a:pt x="33654" y="709592"/>
                  </a:cubicBezTo>
                  <a:cubicBezTo>
                    <a:pt x="53983" y="710129"/>
                    <a:pt x="117014" y="710022"/>
                    <a:pt x="137343" y="709592"/>
                  </a:cubicBezTo>
                  <a:cubicBezTo>
                    <a:pt x="153369" y="709269"/>
                    <a:pt x="166707" y="697652"/>
                    <a:pt x="170149" y="681948"/>
                  </a:cubicBezTo>
                  <a:cubicBezTo>
                    <a:pt x="170902" y="678507"/>
                    <a:pt x="171439" y="675065"/>
                    <a:pt x="172085" y="671192"/>
                  </a:cubicBezTo>
                  <a:cubicBezTo>
                    <a:pt x="174344" y="671838"/>
                    <a:pt x="176172" y="672268"/>
                    <a:pt x="177893" y="672913"/>
                  </a:cubicBezTo>
                  <a:cubicBezTo>
                    <a:pt x="214249" y="686466"/>
                    <a:pt x="250712" y="699696"/>
                    <a:pt x="286852" y="713571"/>
                  </a:cubicBezTo>
                  <a:cubicBezTo>
                    <a:pt x="309009" y="722069"/>
                    <a:pt x="331597" y="726263"/>
                    <a:pt x="355368" y="726156"/>
                  </a:cubicBezTo>
                  <a:cubicBezTo>
                    <a:pt x="412698" y="725726"/>
                    <a:pt x="469920" y="725833"/>
                    <a:pt x="527250" y="726156"/>
                  </a:cubicBezTo>
                  <a:cubicBezTo>
                    <a:pt x="559303" y="726371"/>
                    <a:pt x="588559" y="717874"/>
                    <a:pt x="615557" y="700772"/>
                  </a:cubicBezTo>
                  <a:cubicBezTo>
                    <a:pt x="620720" y="697437"/>
                    <a:pt x="625883" y="694210"/>
                    <a:pt x="631046" y="690983"/>
                  </a:cubicBezTo>
                  <a:cubicBezTo>
                    <a:pt x="691387" y="729168"/>
                    <a:pt x="751621" y="767352"/>
                    <a:pt x="811855" y="805643"/>
                  </a:cubicBezTo>
                  <a:cubicBezTo>
                    <a:pt x="838853" y="822853"/>
                    <a:pt x="868109" y="831242"/>
                    <a:pt x="900162" y="831027"/>
                  </a:cubicBezTo>
                  <a:cubicBezTo>
                    <a:pt x="957492" y="830705"/>
                    <a:pt x="1014714" y="830705"/>
                    <a:pt x="1072044" y="831027"/>
                  </a:cubicBezTo>
                  <a:cubicBezTo>
                    <a:pt x="1095815" y="831242"/>
                    <a:pt x="1118402" y="826940"/>
                    <a:pt x="1140560" y="818443"/>
                  </a:cubicBezTo>
                  <a:cubicBezTo>
                    <a:pt x="1176700" y="804567"/>
                    <a:pt x="1213163" y="791338"/>
                    <a:pt x="1249519" y="777785"/>
                  </a:cubicBezTo>
                  <a:cubicBezTo>
                    <a:pt x="1251240" y="777140"/>
                    <a:pt x="1253176" y="776709"/>
                    <a:pt x="1255327" y="776064"/>
                  </a:cubicBezTo>
                  <a:cubicBezTo>
                    <a:pt x="1255972" y="779936"/>
                    <a:pt x="1256510" y="783378"/>
                    <a:pt x="1257263" y="786820"/>
                  </a:cubicBezTo>
                  <a:cubicBezTo>
                    <a:pt x="1260705" y="802524"/>
                    <a:pt x="1274043" y="814140"/>
                    <a:pt x="1290069" y="814463"/>
                  </a:cubicBezTo>
                  <a:cubicBezTo>
                    <a:pt x="1310398" y="814893"/>
                    <a:pt x="1373429" y="814893"/>
                    <a:pt x="1393758" y="814463"/>
                  </a:cubicBezTo>
                  <a:cubicBezTo>
                    <a:pt x="1412473" y="814033"/>
                    <a:pt x="1427209" y="798652"/>
                    <a:pt x="1427316" y="779398"/>
                  </a:cubicBezTo>
                  <a:cubicBezTo>
                    <a:pt x="1427639" y="748851"/>
                    <a:pt x="1427316" y="718304"/>
                    <a:pt x="1427316" y="687649"/>
                  </a:cubicBezTo>
                  <a:close/>
                  <a:moveTo>
                    <a:pt x="146378" y="517058"/>
                  </a:moveTo>
                  <a:cubicBezTo>
                    <a:pt x="146378" y="567504"/>
                    <a:pt x="146378" y="617842"/>
                    <a:pt x="146378" y="668288"/>
                  </a:cubicBezTo>
                  <a:cubicBezTo>
                    <a:pt x="146378" y="682056"/>
                    <a:pt x="143259" y="685068"/>
                    <a:pt x="129276" y="685068"/>
                  </a:cubicBezTo>
                  <a:cubicBezTo>
                    <a:pt x="113034" y="685068"/>
                    <a:pt x="54199" y="685068"/>
                    <a:pt x="37957" y="685068"/>
                  </a:cubicBezTo>
                  <a:cubicBezTo>
                    <a:pt x="28061" y="685068"/>
                    <a:pt x="24512" y="681411"/>
                    <a:pt x="24512" y="671515"/>
                  </a:cubicBezTo>
                  <a:cubicBezTo>
                    <a:pt x="24512" y="577077"/>
                    <a:pt x="24512" y="482531"/>
                    <a:pt x="24512" y="388093"/>
                  </a:cubicBezTo>
                  <a:cubicBezTo>
                    <a:pt x="24512" y="378090"/>
                    <a:pt x="28384" y="374218"/>
                    <a:pt x="38602" y="374218"/>
                  </a:cubicBezTo>
                  <a:cubicBezTo>
                    <a:pt x="55382" y="374218"/>
                    <a:pt x="114755" y="374218"/>
                    <a:pt x="131642" y="374218"/>
                  </a:cubicBezTo>
                  <a:cubicBezTo>
                    <a:pt x="142506" y="374218"/>
                    <a:pt x="146270" y="378197"/>
                    <a:pt x="146378" y="389384"/>
                  </a:cubicBezTo>
                  <a:cubicBezTo>
                    <a:pt x="146378" y="407239"/>
                    <a:pt x="146378" y="477906"/>
                    <a:pt x="146378" y="511357"/>
                  </a:cubicBezTo>
                  <a:cubicBezTo>
                    <a:pt x="146378" y="513186"/>
                    <a:pt x="146378" y="515122"/>
                    <a:pt x="146378" y="517058"/>
                  </a:cubicBezTo>
                  <a:close/>
                  <a:moveTo>
                    <a:pt x="819815" y="139305"/>
                  </a:moveTo>
                  <a:cubicBezTo>
                    <a:pt x="821105" y="137154"/>
                    <a:pt x="827882" y="132959"/>
                    <a:pt x="840789" y="131131"/>
                  </a:cubicBezTo>
                  <a:cubicBezTo>
                    <a:pt x="857676" y="128765"/>
                    <a:pt x="872842" y="132099"/>
                    <a:pt x="877682" y="136616"/>
                  </a:cubicBezTo>
                  <a:cubicBezTo>
                    <a:pt x="897688" y="155547"/>
                    <a:pt x="943294" y="155009"/>
                    <a:pt x="961794" y="135433"/>
                  </a:cubicBezTo>
                  <a:cubicBezTo>
                    <a:pt x="972550" y="124139"/>
                    <a:pt x="996751" y="122741"/>
                    <a:pt x="1020307" y="142425"/>
                  </a:cubicBezTo>
                  <a:cubicBezTo>
                    <a:pt x="1028912" y="149631"/>
                    <a:pt x="1019662" y="176952"/>
                    <a:pt x="1003636" y="205885"/>
                  </a:cubicBezTo>
                  <a:cubicBezTo>
                    <a:pt x="992341" y="208574"/>
                    <a:pt x="925331" y="222665"/>
                    <a:pt x="840789" y="205240"/>
                  </a:cubicBezTo>
                  <a:cubicBezTo>
                    <a:pt x="828634" y="178888"/>
                    <a:pt x="817018" y="147373"/>
                    <a:pt x="819922" y="139198"/>
                  </a:cubicBezTo>
                  <a:close/>
                  <a:moveTo>
                    <a:pt x="813791" y="233636"/>
                  </a:moveTo>
                  <a:cubicBezTo>
                    <a:pt x="814437" y="230732"/>
                    <a:pt x="816158" y="228258"/>
                    <a:pt x="818739" y="226645"/>
                  </a:cubicBezTo>
                  <a:cubicBezTo>
                    <a:pt x="821213" y="225031"/>
                    <a:pt x="824225" y="224601"/>
                    <a:pt x="827129" y="225246"/>
                  </a:cubicBezTo>
                  <a:cubicBezTo>
                    <a:pt x="929419" y="248587"/>
                    <a:pt x="1008046" y="227828"/>
                    <a:pt x="1011380" y="226967"/>
                  </a:cubicBezTo>
                  <a:cubicBezTo>
                    <a:pt x="1012348" y="226645"/>
                    <a:pt x="1013424" y="226537"/>
                    <a:pt x="1014392" y="226537"/>
                  </a:cubicBezTo>
                  <a:cubicBezTo>
                    <a:pt x="1019232" y="226537"/>
                    <a:pt x="1023749" y="229764"/>
                    <a:pt x="1025148" y="234712"/>
                  </a:cubicBezTo>
                  <a:cubicBezTo>
                    <a:pt x="1026761" y="240628"/>
                    <a:pt x="1023319" y="246758"/>
                    <a:pt x="1017403" y="248479"/>
                  </a:cubicBezTo>
                  <a:cubicBezTo>
                    <a:pt x="1015897" y="248910"/>
                    <a:pt x="980080" y="258698"/>
                    <a:pt x="925439" y="258698"/>
                  </a:cubicBezTo>
                  <a:cubicBezTo>
                    <a:pt x="890805" y="258698"/>
                    <a:pt x="856062" y="254826"/>
                    <a:pt x="822181" y="247081"/>
                  </a:cubicBezTo>
                  <a:cubicBezTo>
                    <a:pt x="819277" y="246436"/>
                    <a:pt x="816803" y="244715"/>
                    <a:pt x="815189" y="242133"/>
                  </a:cubicBezTo>
                  <a:cubicBezTo>
                    <a:pt x="813576" y="239659"/>
                    <a:pt x="813146" y="236648"/>
                    <a:pt x="813791" y="233744"/>
                  </a:cubicBezTo>
                  <a:close/>
                  <a:moveTo>
                    <a:pt x="759688" y="314629"/>
                  </a:moveTo>
                  <a:cubicBezTo>
                    <a:pt x="781523" y="293870"/>
                    <a:pt x="804218" y="278919"/>
                    <a:pt x="823579" y="269992"/>
                  </a:cubicBezTo>
                  <a:cubicBezTo>
                    <a:pt x="857030" y="277198"/>
                    <a:pt x="891235" y="280963"/>
                    <a:pt x="925439" y="280963"/>
                  </a:cubicBezTo>
                  <a:cubicBezTo>
                    <a:pt x="982123" y="280963"/>
                    <a:pt x="1019339" y="271067"/>
                    <a:pt x="1023427" y="269884"/>
                  </a:cubicBezTo>
                  <a:cubicBezTo>
                    <a:pt x="1023427" y="269884"/>
                    <a:pt x="1023642" y="269884"/>
                    <a:pt x="1023642" y="269884"/>
                  </a:cubicBezTo>
                  <a:cubicBezTo>
                    <a:pt x="1149488" y="328504"/>
                    <a:pt x="1179712" y="474464"/>
                    <a:pt x="1185090" y="508346"/>
                  </a:cubicBezTo>
                  <a:cubicBezTo>
                    <a:pt x="1158415" y="515875"/>
                    <a:pt x="1133999" y="528460"/>
                    <a:pt x="1110658" y="543088"/>
                  </a:cubicBezTo>
                  <a:cubicBezTo>
                    <a:pt x="1084306" y="559652"/>
                    <a:pt x="1054834" y="563632"/>
                    <a:pt x="1024825" y="566751"/>
                  </a:cubicBezTo>
                  <a:cubicBezTo>
                    <a:pt x="988684" y="570516"/>
                    <a:pt x="952437" y="573958"/>
                    <a:pt x="916619" y="579658"/>
                  </a:cubicBezTo>
                  <a:cubicBezTo>
                    <a:pt x="877790" y="585897"/>
                    <a:pt x="852405" y="617950"/>
                    <a:pt x="852620" y="657102"/>
                  </a:cubicBezTo>
                  <a:cubicBezTo>
                    <a:pt x="852620" y="659791"/>
                    <a:pt x="852620" y="662588"/>
                    <a:pt x="852620" y="666460"/>
                  </a:cubicBezTo>
                  <a:cubicBezTo>
                    <a:pt x="845844" y="663663"/>
                    <a:pt x="840143" y="661297"/>
                    <a:pt x="834443" y="658823"/>
                  </a:cubicBezTo>
                  <a:cubicBezTo>
                    <a:pt x="804433" y="645593"/>
                    <a:pt x="774424" y="632255"/>
                    <a:pt x="744415" y="619026"/>
                  </a:cubicBezTo>
                  <a:cubicBezTo>
                    <a:pt x="735272" y="614938"/>
                    <a:pt x="726129" y="610959"/>
                    <a:pt x="717094" y="606871"/>
                  </a:cubicBezTo>
                  <a:cubicBezTo>
                    <a:pt x="713007" y="605043"/>
                    <a:pt x="708812" y="603214"/>
                    <a:pt x="704725" y="601386"/>
                  </a:cubicBezTo>
                  <a:cubicBezTo>
                    <a:pt x="703757" y="600955"/>
                    <a:pt x="700960" y="599665"/>
                    <a:pt x="697196" y="598051"/>
                  </a:cubicBezTo>
                  <a:cubicBezTo>
                    <a:pt x="687192" y="579336"/>
                    <a:pt x="680846" y="561158"/>
                    <a:pt x="677189" y="543626"/>
                  </a:cubicBezTo>
                  <a:cubicBezTo>
                    <a:pt x="675361" y="534913"/>
                    <a:pt x="674285" y="526416"/>
                    <a:pt x="673747" y="518026"/>
                  </a:cubicBezTo>
                  <a:cubicBezTo>
                    <a:pt x="671381" y="481025"/>
                    <a:pt x="680416" y="446391"/>
                    <a:pt x="693216" y="413477"/>
                  </a:cubicBezTo>
                  <a:cubicBezTo>
                    <a:pt x="705585" y="381747"/>
                    <a:pt x="723117" y="354857"/>
                    <a:pt x="742263" y="332914"/>
                  </a:cubicBezTo>
                  <a:cubicBezTo>
                    <a:pt x="747964" y="326461"/>
                    <a:pt x="753772" y="320330"/>
                    <a:pt x="759688" y="314737"/>
                  </a:cubicBezTo>
                  <a:close/>
                  <a:moveTo>
                    <a:pt x="406675" y="37661"/>
                  </a:moveTo>
                  <a:cubicBezTo>
                    <a:pt x="430230" y="17870"/>
                    <a:pt x="454431" y="19268"/>
                    <a:pt x="465187" y="30669"/>
                  </a:cubicBezTo>
                  <a:cubicBezTo>
                    <a:pt x="483688" y="50138"/>
                    <a:pt x="529293" y="50783"/>
                    <a:pt x="549300" y="31852"/>
                  </a:cubicBezTo>
                  <a:cubicBezTo>
                    <a:pt x="554140" y="27335"/>
                    <a:pt x="569198" y="24001"/>
                    <a:pt x="586193" y="26367"/>
                  </a:cubicBezTo>
                  <a:cubicBezTo>
                    <a:pt x="599100" y="28195"/>
                    <a:pt x="605877" y="32390"/>
                    <a:pt x="607167" y="34542"/>
                  </a:cubicBezTo>
                  <a:cubicBezTo>
                    <a:pt x="610072" y="42716"/>
                    <a:pt x="598455" y="74231"/>
                    <a:pt x="586300" y="100584"/>
                  </a:cubicBezTo>
                  <a:cubicBezTo>
                    <a:pt x="501758" y="118008"/>
                    <a:pt x="434748" y="103918"/>
                    <a:pt x="423454" y="101229"/>
                  </a:cubicBezTo>
                  <a:cubicBezTo>
                    <a:pt x="407320" y="72295"/>
                    <a:pt x="398177" y="44975"/>
                    <a:pt x="406782" y="37768"/>
                  </a:cubicBezTo>
                  <a:close/>
                  <a:moveTo>
                    <a:pt x="401834" y="129840"/>
                  </a:moveTo>
                  <a:cubicBezTo>
                    <a:pt x="403232" y="124892"/>
                    <a:pt x="407643" y="121666"/>
                    <a:pt x="412590" y="121666"/>
                  </a:cubicBezTo>
                  <a:cubicBezTo>
                    <a:pt x="413558" y="121666"/>
                    <a:pt x="414634" y="121773"/>
                    <a:pt x="415602" y="122096"/>
                  </a:cubicBezTo>
                  <a:cubicBezTo>
                    <a:pt x="418936" y="122956"/>
                    <a:pt x="497563" y="143823"/>
                    <a:pt x="599853" y="120375"/>
                  </a:cubicBezTo>
                  <a:cubicBezTo>
                    <a:pt x="602757" y="119729"/>
                    <a:pt x="605769" y="120160"/>
                    <a:pt x="608243" y="121773"/>
                  </a:cubicBezTo>
                  <a:cubicBezTo>
                    <a:pt x="610717" y="123387"/>
                    <a:pt x="612545" y="125860"/>
                    <a:pt x="613191" y="128765"/>
                  </a:cubicBezTo>
                  <a:cubicBezTo>
                    <a:pt x="613836" y="131669"/>
                    <a:pt x="613298" y="134680"/>
                    <a:pt x="611793" y="137154"/>
                  </a:cubicBezTo>
                  <a:cubicBezTo>
                    <a:pt x="610179" y="139628"/>
                    <a:pt x="607705" y="141457"/>
                    <a:pt x="604801" y="142102"/>
                  </a:cubicBezTo>
                  <a:cubicBezTo>
                    <a:pt x="571027" y="149846"/>
                    <a:pt x="536285" y="153719"/>
                    <a:pt x="501543" y="153719"/>
                  </a:cubicBezTo>
                  <a:cubicBezTo>
                    <a:pt x="446902" y="153719"/>
                    <a:pt x="411085" y="143931"/>
                    <a:pt x="409579" y="143500"/>
                  </a:cubicBezTo>
                  <a:cubicBezTo>
                    <a:pt x="403663" y="141887"/>
                    <a:pt x="400221" y="135648"/>
                    <a:pt x="401834" y="129733"/>
                  </a:cubicBezTo>
                  <a:close/>
                  <a:moveTo>
                    <a:pt x="403340" y="164905"/>
                  </a:moveTo>
                  <a:cubicBezTo>
                    <a:pt x="403340" y="164905"/>
                    <a:pt x="403555" y="164905"/>
                    <a:pt x="403555" y="164905"/>
                  </a:cubicBezTo>
                  <a:cubicBezTo>
                    <a:pt x="407643" y="166088"/>
                    <a:pt x="444858" y="175984"/>
                    <a:pt x="501543" y="175984"/>
                  </a:cubicBezTo>
                  <a:cubicBezTo>
                    <a:pt x="535747" y="175984"/>
                    <a:pt x="569951" y="172219"/>
                    <a:pt x="603403" y="165012"/>
                  </a:cubicBezTo>
                  <a:cubicBezTo>
                    <a:pt x="645566" y="184481"/>
                    <a:pt x="703542" y="232023"/>
                    <a:pt x="733336" y="307423"/>
                  </a:cubicBezTo>
                  <a:cubicBezTo>
                    <a:pt x="709672" y="332807"/>
                    <a:pt x="688160" y="365183"/>
                    <a:pt x="672564" y="405088"/>
                  </a:cubicBezTo>
                  <a:cubicBezTo>
                    <a:pt x="657398" y="443809"/>
                    <a:pt x="647610" y="484360"/>
                    <a:pt x="652020" y="527492"/>
                  </a:cubicBezTo>
                  <a:cubicBezTo>
                    <a:pt x="632121" y="536311"/>
                    <a:pt x="612330" y="545131"/>
                    <a:pt x="592431" y="553844"/>
                  </a:cubicBezTo>
                  <a:cubicBezTo>
                    <a:pt x="586731" y="556318"/>
                    <a:pt x="580922" y="558684"/>
                    <a:pt x="574254" y="561481"/>
                  </a:cubicBezTo>
                  <a:cubicBezTo>
                    <a:pt x="574254" y="557501"/>
                    <a:pt x="574254" y="554812"/>
                    <a:pt x="574254" y="552123"/>
                  </a:cubicBezTo>
                  <a:cubicBezTo>
                    <a:pt x="574469" y="512863"/>
                    <a:pt x="549192" y="480810"/>
                    <a:pt x="510255" y="474679"/>
                  </a:cubicBezTo>
                  <a:cubicBezTo>
                    <a:pt x="474438" y="468979"/>
                    <a:pt x="438190" y="465537"/>
                    <a:pt x="402049" y="461772"/>
                  </a:cubicBezTo>
                  <a:cubicBezTo>
                    <a:pt x="372040" y="458653"/>
                    <a:pt x="342569" y="454673"/>
                    <a:pt x="316216" y="438109"/>
                  </a:cubicBezTo>
                  <a:cubicBezTo>
                    <a:pt x="292875" y="423480"/>
                    <a:pt x="268459" y="410896"/>
                    <a:pt x="241784" y="403367"/>
                  </a:cubicBezTo>
                  <a:cubicBezTo>
                    <a:pt x="247162" y="369485"/>
                    <a:pt x="277387" y="223525"/>
                    <a:pt x="403232" y="164905"/>
                  </a:cubicBezTo>
                  <a:close/>
                  <a:moveTo>
                    <a:pt x="666218" y="584283"/>
                  </a:moveTo>
                  <a:cubicBezTo>
                    <a:pt x="663744" y="583208"/>
                    <a:pt x="661485" y="582240"/>
                    <a:pt x="659549" y="581487"/>
                  </a:cubicBezTo>
                  <a:cubicBezTo>
                    <a:pt x="654386" y="579228"/>
                    <a:pt x="650191" y="576862"/>
                    <a:pt x="645781" y="575571"/>
                  </a:cubicBezTo>
                  <a:cubicBezTo>
                    <a:pt x="637284" y="572990"/>
                    <a:pt x="628679" y="569655"/>
                    <a:pt x="619967" y="568687"/>
                  </a:cubicBezTo>
                  <a:cubicBezTo>
                    <a:pt x="632121" y="563417"/>
                    <a:pt x="644276" y="558039"/>
                    <a:pt x="656430" y="552661"/>
                  </a:cubicBezTo>
                  <a:cubicBezTo>
                    <a:pt x="658796" y="562986"/>
                    <a:pt x="662023" y="573527"/>
                    <a:pt x="666325" y="584283"/>
                  </a:cubicBezTo>
                  <a:close/>
                  <a:moveTo>
                    <a:pt x="596841" y="682916"/>
                  </a:moveTo>
                  <a:cubicBezTo>
                    <a:pt x="576835" y="695501"/>
                    <a:pt x="554678" y="701309"/>
                    <a:pt x="530907" y="701309"/>
                  </a:cubicBezTo>
                  <a:cubicBezTo>
                    <a:pt x="469812" y="701309"/>
                    <a:pt x="408611" y="701847"/>
                    <a:pt x="347516" y="700879"/>
                  </a:cubicBezTo>
                  <a:cubicBezTo>
                    <a:pt x="332135" y="700664"/>
                    <a:pt x="316216" y="697330"/>
                    <a:pt x="301695" y="692274"/>
                  </a:cubicBezTo>
                  <a:cubicBezTo>
                    <a:pt x="260392" y="677969"/>
                    <a:pt x="219734" y="661942"/>
                    <a:pt x="178646" y="646991"/>
                  </a:cubicBezTo>
                  <a:cubicBezTo>
                    <a:pt x="172623" y="644840"/>
                    <a:pt x="171009" y="641936"/>
                    <a:pt x="171009" y="635805"/>
                  </a:cubicBezTo>
                  <a:cubicBezTo>
                    <a:pt x="171332" y="598804"/>
                    <a:pt x="171224" y="561696"/>
                    <a:pt x="171117" y="524695"/>
                  </a:cubicBezTo>
                  <a:cubicBezTo>
                    <a:pt x="171224" y="522866"/>
                    <a:pt x="171117" y="521038"/>
                    <a:pt x="171117" y="519317"/>
                  </a:cubicBezTo>
                  <a:cubicBezTo>
                    <a:pt x="171117" y="510282"/>
                    <a:pt x="171117" y="428321"/>
                    <a:pt x="171117" y="418102"/>
                  </a:cubicBezTo>
                  <a:cubicBezTo>
                    <a:pt x="203062" y="417887"/>
                    <a:pt x="232749" y="423696"/>
                    <a:pt x="260822" y="436818"/>
                  </a:cubicBezTo>
                  <a:cubicBezTo>
                    <a:pt x="271794" y="441981"/>
                    <a:pt x="282765" y="447251"/>
                    <a:pt x="292983" y="453597"/>
                  </a:cubicBezTo>
                  <a:cubicBezTo>
                    <a:pt x="326004" y="474357"/>
                    <a:pt x="362037" y="483714"/>
                    <a:pt x="400651" y="486726"/>
                  </a:cubicBezTo>
                  <a:cubicBezTo>
                    <a:pt x="435178" y="489415"/>
                    <a:pt x="469597" y="494040"/>
                    <a:pt x="504017" y="498343"/>
                  </a:cubicBezTo>
                  <a:cubicBezTo>
                    <a:pt x="530477" y="501677"/>
                    <a:pt x="549623" y="524265"/>
                    <a:pt x="549515" y="550832"/>
                  </a:cubicBezTo>
                  <a:cubicBezTo>
                    <a:pt x="549515" y="556318"/>
                    <a:pt x="549515" y="561803"/>
                    <a:pt x="549515" y="568687"/>
                  </a:cubicBezTo>
                  <a:lnTo>
                    <a:pt x="539297" y="568687"/>
                  </a:lnTo>
                  <a:cubicBezTo>
                    <a:pt x="502403" y="568687"/>
                    <a:pt x="465510" y="568687"/>
                    <a:pt x="428617" y="568687"/>
                  </a:cubicBezTo>
                  <a:cubicBezTo>
                    <a:pt x="425820" y="568687"/>
                    <a:pt x="423131" y="568580"/>
                    <a:pt x="420335" y="568902"/>
                  </a:cubicBezTo>
                  <a:cubicBezTo>
                    <a:pt x="413666" y="569655"/>
                    <a:pt x="409794" y="573420"/>
                    <a:pt x="409364" y="580196"/>
                  </a:cubicBezTo>
                  <a:cubicBezTo>
                    <a:pt x="408933" y="586865"/>
                    <a:pt x="412268" y="591275"/>
                    <a:pt x="418829" y="592781"/>
                  </a:cubicBezTo>
                  <a:cubicBezTo>
                    <a:pt x="421733" y="593426"/>
                    <a:pt x="424852" y="593426"/>
                    <a:pt x="427864" y="593426"/>
                  </a:cubicBezTo>
                  <a:cubicBezTo>
                    <a:pt x="470243" y="593426"/>
                    <a:pt x="512729" y="593641"/>
                    <a:pt x="555108" y="593319"/>
                  </a:cubicBezTo>
                  <a:cubicBezTo>
                    <a:pt x="560916" y="593319"/>
                    <a:pt x="567155" y="591813"/>
                    <a:pt x="572533" y="589554"/>
                  </a:cubicBezTo>
                  <a:cubicBezTo>
                    <a:pt x="573286" y="589231"/>
                    <a:pt x="574039" y="588909"/>
                    <a:pt x="574792" y="588586"/>
                  </a:cubicBezTo>
                  <a:cubicBezTo>
                    <a:pt x="571350" y="593211"/>
                    <a:pt x="568661" y="598589"/>
                    <a:pt x="566832" y="604397"/>
                  </a:cubicBezTo>
                  <a:cubicBezTo>
                    <a:pt x="559733" y="627308"/>
                    <a:pt x="568446" y="651401"/>
                    <a:pt x="588559" y="664201"/>
                  </a:cubicBezTo>
                  <a:cubicBezTo>
                    <a:pt x="594905" y="668181"/>
                    <a:pt x="601252" y="672268"/>
                    <a:pt x="607490" y="676248"/>
                  </a:cubicBezTo>
                  <a:cubicBezTo>
                    <a:pt x="603941" y="678507"/>
                    <a:pt x="600391" y="680765"/>
                    <a:pt x="596841" y="683024"/>
                  </a:cubicBezTo>
                  <a:close/>
                  <a:moveTo>
                    <a:pt x="1248336" y="751863"/>
                  </a:moveTo>
                  <a:cubicBezTo>
                    <a:pt x="1207248" y="766814"/>
                    <a:pt x="1166590" y="782948"/>
                    <a:pt x="1125286" y="797146"/>
                  </a:cubicBezTo>
                  <a:cubicBezTo>
                    <a:pt x="1110658" y="802201"/>
                    <a:pt x="1094739" y="805428"/>
                    <a:pt x="1079466" y="805751"/>
                  </a:cubicBezTo>
                  <a:cubicBezTo>
                    <a:pt x="1018371" y="806719"/>
                    <a:pt x="957169" y="806181"/>
                    <a:pt x="896075" y="806181"/>
                  </a:cubicBezTo>
                  <a:cubicBezTo>
                    <a:pt x="872412" y="806181"/>
                    <a:pt x="850146" y="800373"/>
                    <a:pt x="830140" y="787788"/>
                  </a:cubicBezTo>
                  <a:cubicBezTo>
                    <a:pt x="771412" y="750680"/>
                    <a:pt x="712684" y="713464"/>
                    <a:pt x="654064" y="676248"/>
                  </a:cubicBezTo>
                  <a:cubicBezTo>
                    <a:pt x="646319" y="671300"/>
                    <a:pt x="638575" y="666460"/>
                    <a:pt x="630723" y="661512"/>
                  </a:cubicBezTo>
                  <a:cubicBezTo>
                    <a:pt x="620935" y="655273"/>
                    <a:pt x="611147" y="649142"/>
                    <a:pt x="601359" y="642904"/>
                  </a:cubicBezTo>
                  <a:cubicBezTo>
                    <a:pt x="590280" y="635805"/>
                    <a:pt x="586300" y="621715"/>
                    <a:pt x="591356" y="609345"/>
                  </a:cubicBezTo>
                  <a:cubicBezTo>
                    <a:pt x="596626" y="596761"/>
                    <a:pt x="607920" y="590630"/>
                    <a:pt x="621473" y="593534"/>
                  </a:cubicBezTo>
                  <a:cubicBezTo>
                    <a:pt x="626851" y="594717"/>
                    <a:pt x="632014" y="596653"/>
                    <a:pt x="637069" y="598804"/>
                  </a:cubicBezTo>
                  <a:cubicBezTo>
                    <a:pt x="655247" y="606764"/>
                    <a:pt x="673532" y="614831"/>
                    <a:pt x="691710" y="622790"/>
                  </a:cubicBezTo>
                  <a:cubicBezTo>
                    <a:pt x="700853" y="626770"/>
                    <a:pt x="709995" y="630857"/>
                    <a:pt x="719138" y="634837"/>
                  </a:cubicBezTo>
                  <a:cubicBezTo>
                    <a:pt x="764206" y="654628"/>
                    <a:pt x="809381" y="674527"/>
                    <a:pt x="854556" y="694318"/>
                  </a:cubicBezTo>
                  <a:cubicBezTo>
                    <a:pt x="859934" y="696684"/>
                    <a:pt x="866173" y="698083"/>
                    <a:pt x="871982" y="698083"/>
                  </a:cubicBezTo>
                  <a:cubicBezTo>
                    <a:pt x="914360" y="698405"/>
                    <a:pt x="956847" y="698298"/>
                    <a:pt x="999225" y="698190"/>
                  </a:cubicBezTo>
                  <a:cubicBezTo>
                    <a:pt x="1002237" y="698190"/>
                    <a:pt x="1005357" y="698190"/>
                    <a:pt x="1008261" y="697545"/>
                  </a:cubicBezTo>
                  <a:cubicBezTo>
                    <a:pt x="1014714" y="696039"/>
                    <a:pt x="1018156" y="691629"/>
                    <a:pt x="1017726" y="684960"/>
                  </a:cubicBezTo>
                  <a:cubicBezTo>
                    <a:pt x="1017296" y="678291"/>
                    <a:pt x="1013424" y="674419"/>
                    <a:pt x="1006755" y="673666"/>
                  </a:cubicBezTo>
                  <a:cubicBezTo>
                    <a:pt x="1004066" y="673344"/>
                    <a:pt x="1001269" y="673451"/>
                    <a:pt x="998472" y="673451"/>
                  </a:cubicBezTo>
                  <a:cubicBezTo>
                    <a:pt x="961579" y="673451"/>
                    <a:pt x="924686" y="673451"/>
                    <a:pt x="887793" y="673451"/>
                  </a:cubicBezTo>
                  <a:lnTo>
                    <a:pt x="877575" y="673451"/>
                  </a:lnTo>
                  <a:cubicBezTo>
                    <a:pt x="877575" y="666567"/>
                    <a:pt x="877575" y="661082"/>
                    <a:pt x="877575" y="655596"/>
                  </a:cubicBezTo>
                  <a:cubicBezTo>
                    <a:pt x="877575" y="629029"/>
                    <a:pt x="896613" y="606441"/>
                    <a:pt x="923073" y="603107"/>
                  </a:cubicBezTo>
                  <a:cubicBezTo>
                    <a:pt x="957492" y="598804"/>
                    <a:pt x="991911" y="594179"/>
                    <a:pt x="1026438" y="591490"/>
                  </a:cubicBezTo>
                  <a:cubicBezTo>
                    <a:pt x="1065053" y="588478"/>
                    <a:pt x="1101085" y="579121"/>
                    <a:pt x="1134107" y="558361"/>
                  </a:cubicBezTo>
                  <a:cubicBezTo>
                    <a:pt x="1144325" y="551908"/>
                    <a:pt x="1155296" y="546637"/>
                    <a:pt x="1166267" y="541582"/>
                  </a:cubicBezTo>
                  <a:cubicBezTo>
                    <a:pt x="1194340" y="528460"/>
                    <a:pt x="1224027" y="522651"/>
                    <a:pt x="1255972" y="522866"/>
                  </a:cubicBezTo>
                  <a:cubicBezTo>
                    <a:pt x="1255972" y="533085"/>
                    <a:pt x="1255972" y="615046"/>
                    <a:pt x="1255972" y="624081"/>
                  </a:cubicBezTo>
                  <a:cubicBezTo>
                    <a:pt x="1255972" y="625909"/>
                    <a:pt x="1255972" y="627738"/>
                    <a:pt x="1255972" y="629459"/>
                  </a:cubicBezTo>
                  <a:cubicBezTo>
                    <a:pt x="1255972" y="666460"/>
                    <a:pt x="1255865" y="703568"/>
                    <a:pt x="1256080" y="740569"/>
                  </a:cubicBezTo>
                  <a:cubicBezTo>
                    <a:pt x="1256080" y="746700"/>
                    <a:pt x="1254467" y="749604"/>
                    <a:pt x="1248443" y="751755"/>
                  </a:cubicBezTo>
                  <a:close/>
                  <a:moveTo>
                    <a:pt x="1402363" y="776387"/>
                  </a:moveTo>
                  <a:cubicBezTo>
                    <a:pt x="1402363" y="786282"/>
                    <a:pt x="1398813" y="789832"/>
                    <a:pt x="1388917" y="789939"/>
                  </a:cubicBezTo>
                  <a:cubicBezTo>
                    <a:pt x="1372676" y="790047"/>
                    <a:pt x="1313840" y="789939"/>
                    <a:pt x="1297598" y="789939"/>
                  </a:cubicBezTo>
                  <a:cubicBezTo>
                    <a:pt x="1283616" y="789939"/>
                    <a:pt x="1280604" y="786928"/>
                    <a:pt x="1280496" y="773160"/>
                  </a:cubicBezTo>
                  <a:cubicBezTo>
                    <a:pt x="1280496" y="722714"/>
                    <a:pt x="1280496" y="672376"/>
                    <a:pt x="1280496" y="621930"/>
                  </a:cubicBezTo>
                  <a:cubicBezTo>
                    <a:pt x="1280496" y="620101"/>
                    <a:pt x="1280496" y="618165"/>
                    <a:pt x="1280496" y="616229"/>
                  </a:cubicBezTo>
                  <a:cubicBezTo>
                    <a:pt x="1280496" y="582778"/>
                    <a:pt x="1280496" y="512003"/>
                    <a:pt x="1280496" y="494255"/>
                  </a:cubicBezTo>
                  <a:cubicBezTo>
                    <a:pt x="1280496" y="483069"/>
                    <a:pt x="1284369" y="479089"/>
                    <a:pt x="1295232" y="479089"/>
                  </a:cubicBezTo>
                  <a:cubicBezTo>
                    <a:pt x="1312011" y="479089"/>
                    <a:pt x="1371385" y="479089"/>
                    <a:pt x="1388272" y="479089"/>
                  </a:cubicBezTo>
                  <a:cubicBezTo>
                    <a:pt x="1398490" y="479089"/>
                    <a:pt x="1402363" y="482961"/>
                    <a:pt x="1402363" y="492965"/>
                  </a:cubicBezTo>
                  <a:cubicBezTo>
                    <a:pt x="1402363" y="587403"/>
                    <a:pt x="1402363" y="681948"/>
                    <a:pt x="1402363" y="776387"/>
                  </a:cubicBezTo>
                  <a:close/>
                </a:path>
              </a:pathLst>
            </a:custGeom>
            <a:solidFill>
              <a:srgbClr val="C00000"/>
            </a:solidFill>
            <a:ln w="10753"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xmlns="" id="{7787DF46-8828-C1E7-C9CE-A7E703B52C70}"/>
                </a:ext>
              </a:extLst>
            </p:cNvPr>
            <p:cNvSpPr/>
            <p:nvPr/>
          </p:nvSpPr>
          <p:spPr>
            <a:xfrm>
              <a:off x="14592182" y="4337351"/>
              <a:ext cx="126490" cy="196835"/>
            </a:xfrm>
            <a:custGeom>
              <a:avLst/>
              <a:gdLst>
                <a:gd name="connsiteX0" fmla="*/ 16779 w 126490"/>
                <a:gd name="connsiteY0" fmla="*/ 106808 h 196835"/>
                <a:gd name="connsiteX1" fmla="*/ 9465 w 126490"/>
                <a:gd name="connsiteY1" fmla="*/ 106808 h 196835"/>
                <a:gd name="connsiteX2" fmla="*/ 0 w 126490"/>
                <a:gd name="connsiteY2" fmla="*/ 115520 h 196835"/>
                <a:gd name="connsiteX3" fmla="*/ 9465 w 126490"/>
                <a:gd name="connsiteY3" fmla="*/ 124232 h 196835"/>
                <a:gd name="connsiteX4" fmla="*/ 16779 w 126490"/>
                <a:gd name="connsiteY4" fmla="*/ 124232 h 196835"/>
                <a:gd name="connsiteX5" fmla="*/ 18500 w 126490"/>
                <a:gd name="connsiteY5" fmla="*/ 125953 h 196835"/>
                <a:gd name="connsiteX6" fmla="*/ 22372 w 126490"/>
                <a:gd name="connsiteY6" fmla="*/ 159297 h 196835"/>
                <a:gd name="connsiteX7" fmla="*/ 76153 w 126490"/>
                <a:gd name="connsiteY7" fmla="*/ 196836 h 196835"/>
                <a:gd name="connsiteX8" fmla="*/ 125093 w 126490"/>
                <a:gd name="connsiteY8" fmla="*/ 168547 h 196835"/>
                <a:gd name="connsiteX9" fmla="*/ 126491 w 126490"/>
                <a:gd name="connsiteY9" fmla="*/ 162632 h 196835"/>
                <a:gd name="connsiteX10" fmla="*/ 115843 w 126490"/>
                <a:gd name="connsiteY10" fmla="*/ 152521 h 196835"/>
                <a:gd name="connsiteX11" fmla="*/ 105194 w 126490"/>
                <a:gd name="connsiteY11" fmla="*/ 159512 h 196835"/>
                <a:gd name="connsiteX12" fmla="*/ 76045 w 126490"/>
                <a:gd name="connsiteY12" fmla="*/ 174893 h 196835"/>
                <a:gd name="connsiteX13" fmla="*/ 45283 w 126490"/>
                <a:gd name="connsiteY13" fmla="*/ 153381 h 196835"/>
                <a:gd name="connsiteX14" fmla="*/ 42486 w 126490"/>
                <a:gd name="connsiteY14" fmla="*/ 125953 h 196835"/>
                <a:gd name="connsiteX15" fmla="*/ 44207 w 126490"/>
                <a:gd name="connsiteY15" fmla="*/ 124232 h 196835"/>
                <a:gd name="connsiteX16" fmla="*/ 83897 w 126490"/>
                <a:gd name="connsiteY16" fmla="*/ 124232 h 196835"/>
                <a:gd name="connsiteX17" fmla="*/ 93362 w 126490"/>
                <a:gd name="connsiteY17" fmla="*/ 115520 h 196835"/>
                <a:gd name="connsiteX18" fmla="*/ 83897 w 126490"/>
                <a:gd name="connsiteY18" fmla="*/ 106808 h 196835"/>
                <a:gd name="connsiteX19" fmla="*/ 44207 w 126490"/>
                <a:gd name="connsiteY19" fmla="*/ 106808 h 196835"/>
                <a:gd name="connsiteX20" fmla="*/ 42486 w 126490"/>
                <a:gd name="connsiteY20" fmla="*/ 105087 h 196835"/>
                <a:gd name="connsiteX21" fmla="*/ 42486 w 126490"/>
                <a:gd name="connsiteY21" fmla="*/ 90028 h 196835"/>
                <a:gd name="connsiteX22" fmla="*/ 44207 w 126490"/>
                <a:gd name="connsiteY22" fmla="*/ 88307 h 196835"/>
                <a:gd name="connsiteX23" fmla="*/ 95191 w 126490"/>
                <a:gd name="connsiteY23" fmla="*/ 88307 h 196835"/>
                <a:gd name="connsiteX24" fmla="*/ 104656 w 126490"/>
                <a:gd name="connsiteY24" fmla="*/ 79595 h 196835"/>
                <a:gd name="connsiteX25" fmla="*/ 95191 w 126490"/>
                <a:gd name="connsiteY25" fmla="*/ 70882 h 196835"/>
                <a:gd name="connsiteX26" fmla="*/ 44207 w 126490"/>
                <a:gd name="connsiteY26" fmla="*/ 70882 h 196835"/>
                <a:gd name="connsiteX27" fmla="*/ 42486 w 126490"/>
                <a:gd name="connsiteY27" fmla="*/ 69161 h 196835"/>
                <a:gd name="connsiteX28" fmla="*/ 45283 w 126490"/>
                <a:gd name="connsiteY28" fmla="*/ 43454 h 196835"/>
                <a:gd name="connsiteX29" fmla="*/ 76045 w 126490"/>
                <a:gd name="connsiteY29" fmla="*/ 21942 h 196835"/>
                <a:gd name="connsiteX30" fmla="*/ 105194 w 126490"/>
                <a:gd name="connsiteY30" fmla="*/ 37323 h 196835"/>
                <a:gd name="connsiteX31" fmla="*/ 115843 w 126490"/>
                <a:gd name="connsiteY31" fmla="*/ 44315 h 196835"/>
                <a:gd name="connsiteX32" fmla="*/ 126491 w 126490"/>
                <a:gd name="connsiteY32" fmla="*/ 34204 h 196835"/>
                <a:gd name="connsiteX33" fmla="*/ 125093 w 126490"/>
                <a:gd name="connsiteY33" fmla="*/ 28288 h 196835"/>
                <a:gd name="connsiteX34" fmla="*/ 76153 w 126490"/>
                <a:gd name="connsiteY34" fmla="*/ 0 h 196835"/>
                <a:gd name="connsiteX35" fmla="*/ 22372 w 126490"/>
                <a:gd name="connsiteY35" fmla="*/ 37539 h 196835"/>
                <a:gd name="connsiteX36" fmla="*/ 18500 w 126490"/>
                <a:gd name="connsiteY36" fmla="*/ 69161 h 196835"/>
                <a:gd name="connsiteX37" fmla="*/ 16779 w 126490"/>
                <a:gd name="connsiteY37" fmla="*/ 70882 h 196835"/>
                <a:gd name="connsiteX38" fmla="*/ 9465 w 126490"/>
                <a:gd name="connsiteY38" fmla="*/ 70882 h 196835"/>
                <a:gd name="connsiteX39" fmla="*/ 0 w 126490"/>
                <a:gd name="connsiteY39" fmla="*/ 79595 h 196835"/>
                <a:gd name="connsiteX40" fmla="*/ 9465 w 126490"/>
                <a:gd name="connsiteY40" fmla="*/ 88307 h 196835"/>
                <a:gd name="connsiteX41" fmla="*/ 16779 w 126490"/>
                <a:gd name="connsiteY41" fmla="*/ 88307 h 196835"/>
                <a:gd name="connsiteX42" fmla="*/ 18500 w 126490"/>
                <a:gd name="connsiteY42" fmla="*/ 90028 h 196835"/>
                <a:gd name="connsiteX43" fmla="*/ 18500 w 126490"/>
                <a:gd name="connsiteY43" fmla="*/ 105087 h 196835"/>
                <a:gd name="connsiteX44" fmla="*/ 16779 w 126490"/>
                <a:gd name="connsiteY44" fmla="*/ 106808 h 196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6490" h="196835">
                  <a:moveTo>
                    <a:pt x="16779" y="106808"/>
                  </a:moveTo>
                  <a:lnTo>
                    <a:pt x="9465" y="106808"/>
                  </a:lnTo>
                  <a:cubicBezTo>
                    <a:pt x="3334" y="106808"/>
                    <a:pt x="0" y="110142"/>
                    <a:pt x="0" y="115520"/>
                  </a:cubicBezTo>
                  <a:cubicBezTo>
                    <a:pt x="0" y="120898"/>
                    <a:pt x="3334" y="124232"/>
                    <a:pt x="9465" y="124232"/>
                  </a:cubicBezTo>
                  <a:lnTo>
                    <a:pt x="16779" y="124232"/>
                  </a:lnTo>
                  <a:cubicBezTo>
                    <a:pt x="17855" y="124232"/>
                    <a:pt x="18500" y="124770"/>
                    <a:pt x="18500" y="125953"/>
                  </a:cubicBezTo>
                  <a:cubicBezTo>
                    <a:pt x="18500" y="142733"/>
                    <a:pt x="19576" y="151123"/>
                    <a:pt x="22372" y="159297"/>
                  </a:cubicBezTo>
                  <a:cubicBezTo>
                    <a:pt x="30224" y="183929"/>
                    <a:pt x="48940" y="196836"/>
                    <a:pt x="76153" y="196836"/>
                  </a:cubicBezTo>
                  <a:cubicBezTo>
                    <a:pt x="101107" y="196836"/>
                    <a:pt x="117886" y="183176"/>
                    <a:pt x="125093" y="168547"/>
                  </a:cubicBezTo>
                  <a:cubicBezTo>
                    <a:pt x="125953" y="166826"/>
                    <a:pt x="126491" y="164353"/>
                    <a:pt x="126491" y="162632"/>
                  </a:cubicBezTo>
                  <a:cubicBezTo>
                    <a:pt x="126491" y="156716"/>
                    <a:pt x="121436" y="152521"/>
                    <a:pt x="115843" y="152521"/>
                  </a:cubicBezTo>
                  <a:cubicBezTo>
                    <a:pt x="111648" y="152521"/>
                    <a:pt x="108313" y="155317"/>
                    <a:pt x="105194" y="159512"/>
                  </a:cubicBezTo>
                  <a:cubicBezTo>
                    <a:pt x="98740" y="168762"/>
                    <a:pt x="89813" y="174893"/>
                    <a:pt x="76045" y="174893"/>
                  </a:cubicBezTo>
                  <a:cubicBezTo>
                    <a:pt x="60664" y="174893"/>
                    <a:pt x="50016" y="167902"/>
                    <a:pt x="45283" y="153381"/>
                  </a:cubicBezTo>
                  <a:cubicBezTo>
                    <a:pt x="43347" y="147250"/>
                    <a:pt x="42486" y="141657"/>
                    <a:pt x="42486" y="125953"/>
                  </a:cubicBezTo>
                  <a:cubicBezTo>
                    <a:pt x="42486" y="124878"/>
                    <a:pt x="43024" y="124232"/>
                    <a:pt x="44207" y="124232"/>
                  </a:cubicBezTo>
                  <a:lnTo>
                    <a:pt x="83897" y="124232"/>
                  </a:lnTo>
                  <a:cubicBezTo>
                    <a:pt x="90028" y="124232"/>
                    <a:pt x="93362" y="120898"/>
                    <a:pt x="93362" y="115520"/>
                  </a:cubicBezTo>
                  <a:cubicBezTo>
                    <a:pt x="93362" y="110142"/>
                    <a:pt x="90028" y="106808"/>
                    <a:pt x="83897" y="106808"/>
                  </a:cubicBezTo>
                  <a:lnTo>
                    <a:pt x="44207" y="106808"/>
                  </a:lnTo>
                  <a:cubicBezTo>
                    <a:pt x="43132" y="106808"/>
                    <a:pt x="42486" y="106270"/>
                    <a:pt x="42486" y="105087"/>
                  </a:cubicBezTo>
                  <a:lnTo>
                    <a:pt x="42486" y="90028"/>
                  </a:lnTo>
                  <a:cubicBezTo>
                    <a:pt x="42486" y="88953"/>
                    <a:pt x="43024" y="88307"/>
                    <a:pt x="44207" y="88307"/>
                  </a:cubicBezTo>
                  <a:lnTo>
                    <a:pt x="95191" y="88307"/>
                  </a:lnTo>
                  <a:cubicBezTo>
                    <a:pt x="101322" y="88307"/>
                    <a:pt x="104656" y="84973"/>
                    <a:pt x="104656" y="79595"/>
                  </a:cubicBezTo>
                  <a:cubicBezTo>
                    <a:pt x="104656" y="74217"/>
                    <a:pt x="101322" y="70882"/>
                    <a:pt x="95191" y="70882"/>
                  </a:cubicBezTo>
                  <a:lnTo>
                    <a:pt x="44207" y="70882"/>
                  </a:lnTo>
                  <a:cubicBezTo>
                    <a:pt x="43132" y="70882"/>
                    <a:pt x="42486" y="70345"/>
                    <a:pt x="42486" y="69161"/>
                  </a:cubicBezTo>
                  <a:cubicBezTo>
                    <a:pt x="42486" y="55179"/>
                    <a:pt x="43347" y="49585"/>
                    <a:pt x="45283" y="43454"/>
                  </a:cubicBezTo>
                  <a:cubicBezTo>
                    <a:pt x="50016" y="28934"/>
                    <a:pt x="60664" y="21942"/>
                    <a:pt x="76045" y="21942"/>
                  </a:cubicBezTo>
                  <a:cubicBezTo>
                    <a:pt x="89705" y="21942"/>
                    <a:pt x="98740" y="28073"/>
                    <a:pt x="105194" y="37323"/>
                  </a:cubicBezTo>
                  <a:cubicBezTo>
                    <a:pt x="108313" y="41518"/>
                    <a:pt x="111648" y="44315"/>
                    <a:pt x="115843" y="44315"/>
                  </a:cubicBezTo>
                  <a:cubicBezTo>
                    <a:pt x="121436" y="44315"/>
                    <a:pt x="126491" y="40120"/>
                    <a:pt x="126491" y="34204"/>
                  </a:cubicBezTo>
                  <a:cubicBezTo>
                    <a:pt x="126491" y="32483"/>
                    <a:pt x="125953" y="30009"/>
                    <a:pt x="125093" y="28288"/>
                  </a:cubicBezTo>
                  <a:cubicBezTo>
                    <a:pt x="117779" y="13768"/>
                    <a:pt x="100999" y="0"/>
                    <a:pt x="76153" y="0"/>
                  </a:cubicBezTo>
                  <a:cubicBezTo>
                    <a:pt x="49048" y="0"/>
                    <a:pt x="30224" y="12907"/>
                    <a:pt x="22372" y="37539"/>
                  </a:cubicBezTo>
                  <a:cubicBezTo>
                    <a:pt x="19576" y="45606"/>
                    <a:pt x="18500" y="54318"/>
                    <a:pt x="18500" y="69161"/>
                  </a:cubicBezTo>
                  <a:cubicBezTo>
                    <a:pt x="18500" y="70237"/>
                    <a:pt x="17962" y="70882"/>
                    <a:pt x="16779" y="70882"/>
                  </a:cubicBezTo>
                  <a:lnTo>
                    <a:pt x="9465" y="70882"/>
                  </a:lnTo>
                  <a:cubicBezTo>
                    <a:pt x="3334" y="70882"/>
                    <a:pt x="0" y="74217"/>
                    <a:pt x="0" y="79595"/>
                  </a:cubicBezTo>
                  <a:cubicBezTo>
                    <a:pt x="0" y="84973"/>
                    <a:pt x="3334" y="88307"/>
                    <a:pt x="9465" y="88307"/>
                  </a:cubicBezTo>
                  <a:lnTo>
                    <a:pt x="16779" y="88307"/>
                  </a:lnTo>
                  <a:cubicBezTo>
                    <a:pt x="17855" y="88307"/>
                    <a:pt x="18500" y="88845"/>
                    <a:pt x="18500" y="90028"/>
                  </a:cubicBezTo>
                  <a:lnTo>
                    <a:pt x="18500" y="105087"/>
                  </a:lnTo>
                  <a:cubicBezTo>
                    <a:pt x="18500" y="106162"/>
                    <a:pt x="17962" y="106808"/>
                    <a:pt x="16779" y="106808"/>
                  </a:cubicBezTo>
                  <a:close/>
                </a:path>
              </a:pathLst>
            </a:custGeom>
            <a:solidFill>
              <a:srgbClr val="C00000"/>
            </a:solidFill>
            <a:ln w="10753"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xmlns="" id="{B3C0EDD8-F6F0-7549-97FD-2CD0CE0CD14E}"/>
                </a:ext>
              </a:extLst>
            </p:cNvPr>
            <p:cNvSpPr/>
            <p:nvPr/>
          </p:nvSpPr>
          <p:spPr>
            <a:xfrm>
              <a:off x="15043398" y="4675844"/>
              <a:ext cx="72496" cy="72495"/>
            </a:xfrm>
            <a:custGeom>
              <a:avLst/>
              <a:gdLst>
                <a:gd name="connsiteX0" fmla="*/ 36248 w 72496"/>
                <a:gd name="connsiteY0" fmla="*/ 0 h 72495"/>
                <a:gd name="connsiteX1" fmla="*/ 0 w 72496"/>
                <a:gd name="connsiteY1" fmla="*/ 36248 h 72495"/>
                <a:gd name="connsiteX2" fmla="*/ 36248 w 72496"/>
                <a:gd name="connsiteY2" fmla="*/ 72496 h 72495"/>
                <a:gd name="connsiteX3" fmla="*/ 72496 w 72496"/>
                <a:gd name="connsiteY3" fmla="*/ 36248 h 72495"/>
                <a:gd name="connsiteX4" fmla="*/ 36248 w 72496"/>
                <a:gd name="connsiteY4" fmla="*/ 0 h 72495"/>
                <a:gd name="connsiteX5" fmla="*/ 36248 w 72496"/>
                <a:gd name="connsiteY5" fmla="*/ 50231 h 72495"/>
                <a:gd name="connsiteX6" fmla="*/ 22265 w 72496"/>
                <a:gd name="connsiteY6" fmla="*/ 36248 h 72495"/>
                <a:gd name="connsiteX7" fmla="*/ 36248 w 72496"/>
                <a:gd name="connsiteY7" fmla="*/ 22265 h 72495"/>
                <a:gd name="connsiteX8" fmla="*/ 50231 w 72496"/>
                <a:gd name="connsiteY8" fmla="*/ 36248 h 72495"/>
                <a:gd name="connsiteX9" fmla="*/ 36248 w 72496"/>
                <a:gd name="connsiteY9" fmla="*/ 50231 h 7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96" h="72495">
                  <a:moveTo>
                    <a:pt x="36248" y="0"/>
                  </a:moveTo>
                  <a:cubicBezTo>
                    <a:pt x="16242" y="0"/>
                    <a:pt x="0" y="16242"/>
                    <a:pt x="0" y="36248"/>
                  </a:cubicBezTo>
                  <a:cubicBezTo>
                    <a:pt x="0" y="56254"/>
                    <a:pt x="16242" y="72496"/>
                    <a:pt x="36248" y="72496"/>
                  </a:cubicBezTo>
                  <a:cubicBezTo>
                    <a:pt x="56254" y="72496"/>
                    <a:pt x="72496" y="56254"/>
                    <a:pt x="72496" y="36248"/>
                  </a:cubicBezTo>
                  <a:cubicBezTo>
                    <a:pt x="72496" y="16242"/>
                    <a:pt x="56254" y="0"/>
                    <a:pt x="36248" y="0"/>
                  </a:cubicBezTo>
                  <a:close/>
                  <a:moveTo>
                    <a:pt x="36248" y="50231"/>
                  </a:moveTo>
                  <a:cubicBezTo>
                    <a:pt x="28503" y="50231"/>
                    <a:pt x="22265" y="43992"/>
                    <a:pt x="22265" y="36248"/>
                  </a:cubicBezTo>
                  <a:cubicBezTo>
                    <a:pt x="22265" y="28504"/>
                    <a:pt x="28503" y="22265"/>
                    <a:pt x="36248" y="22265"/>
                  </a:cubicBezTo>
                  <a:cubicBezTo>
                    <a:pt x="43992" y="22265"/>
                    <a:pt x="50231" y="28504"/>
                    <a:pt x="50231" y="36248"/>
                  </a:cubicBezTo>
                  <a:cubicBezTo>
                    <a:pt x="50231" y="43992"/>
                    <a:pt x="43992" y="50231"/>
                    <a:pt x="36248" y="50231"/>
                  </a:cubicBezTo>
                  <a:close/>
                </a:path>
              </a:pathLst>
            </a:custGeom>
            <a:solidFill>
              <a:srgbClr val="C00000"/>
            </a:solidFill>
            <a:ln w="10753" cap="flat">
              <a:noFill/>
              <a:prstDash val="solid"/>
              <a:miter/>
            </a:ln>
          </p:spPr>
          <p:txBody>
            <a:bodyPr rtlCol="0" anchor="ctr"/>
            <a:lstStyle/>
            <a:p>
              <a:endParaRPr lang="de-DE"/>
            </a:p>
          </p:txBody>
        </p:sp>
      </p:grpSp>
      <p:grpSp>
        <p:nvGrpSpPr>
          <p:cNvPr id="85" name="Gruppieren 84">
            <a:extLst>
              <a:ext uri="{FF2B5EF4-FFF2-40B4-BE49-F238E27FC236}">
                <a16:creationId xmlns:a16="http://schemas.microsoft.com/office/drawing/2014/main" xmlns="" id="{752B23D8-F9A6-FCDB-6919-F80B0492D67F}"/>
              </a:ext>
            </a:extLst>
          </p:cNvPr>
          <p:cNvGrpSpPr/>
          <p:nvPr/>
        </p:nvGrpSpPr>
        <p:grpSpPr>
          <a:xfrm>
            <a:off x="7177690" y="7864709"/>
            <a:ext cx="1394849" cy="1067250"/>
            <a:chOff x="7177690" y="7864709"/>
            <a:chExt cx="1394849" cy="1067250"/>
          </a:xfrm>
          <a:solidFill>
            <a:srgbClr val="004767"/>
          </a:solidFill>
        </p:grpSpPr>
        <p:sp>
          <p:nvSpPr>
            <p:cNvPr id="69" name="Freihandform: Form 68">
              <a:extLst>
                <a:ext uri="{FF2B5EF4-FFF2-40B4-BE49-F238E27FC236}">
                  <a16:creationId xmlns:a16="http://schemas.microsoft.com/office/drawing/2014/main" xmlns="" id="{95661A4F-7237-B2EA-598A-82839FC10DD9}"/>
                </a:ext>
              </a:extLst>
            </p:cNvPr>
            <p:cNvSpPr/>
            <p:nvPr/>
          </p:nvSpPr>
          <p:spPr>
            <a:xfrm>
              <a:off x="7177690" y="7864709"/>
              <a:ext cx="1394849" cy="1067250"/>
            </a:xfrm>
            <a:custGeom>
              <a:avLst/>
              <a:gdLst>
                <a:gd name="connsiteX0" fmla="*/ 1329643 w 1394849"/>
                <a:gd name="connsiteY0" fmla="*/ 809710 h 1067250"/>
                <a:gd name="connsiteX1" fmla="*/ 1286801 w 1394849"/>
                <a:gd name="connsiteY1" fmla="*/ 789024 h 1067250"/>
                <a:gd name="connsiteX2" fmla="*/ 1263701 w 1394849"/>
                <a:gd name="connsiteY2" fmla="*/ 751539 h 1067250"/>
                <a:gd name="connsiteX3" fmla="*/ 1275566 w 1394849"/>
                <a:gd name="connsiteY3" fmla="*/ 725078 h 1067250"/>
                <a:gd name="connsiteX4" fmla="*/ 1326702 w 1394849"/>
                <a:gd name="connsiteY4" fmla="*/ 639186 h 1067250"/>
                <a:gd name="connsiteX5" fmla="*/ 1332268 w 1394849"/>
                <a:gd name="connsiteY5" fmla="*/ 622596 h 1067250"/>
                <a:gd name="connsiteX6" fmla="*/ 1290162 w 1394849"/>
                <a:gd name="connsiteY6" fmla="*/ 412382 h 1067250"/>
                <a:gd name="connsiteX7" fmla="*/ 1284282 w 1394849"/>
                <a:gd name="connsiteY7" fmla="*/ 396421 h 1067250"/>
                <a:gd name="connsiteX8" fmla="*/ 1280921 w 1394849"/>
                <a:gd name="connsiteY8" fmla="*/ 355050 h 1067250"/>
                <a:gd name="connsiteX9" fmla="*/ 1181590 w 1394849"/>
                <a:gd name="connsiteY9" fmla="*/ 284174 h 1067250"/>
                <a:gd name="connsiteX10" fmla="*/ 1073122 w 1394849"/>
                <a:gd name="connsiteY10" fmla="*/ 361246 h 1067250"/>
                <a:gd name="connsiteX11" fmla="*/ 1067557 w 1394849"/>
                <a:gd name="connsiteY11" fmla="*/ 410177 h 1067250"/>
                <a:gd name="connsiteX12" fmla="*/ 1034271 w 1394849"/>
                <a:gd name="connsiteY12" fmla="*/ 449027 h 1067250"/>
                <a:gd name="connsiteX13" fmla="*/ 1017051 w 1394849"/>
                <a:gd name="connsiteY13" fmla="*/ 477168 h 1067250"/>
                <a:gd name="connsiteX14" fmla="*/ 1013481 w 1394849"/>
                <a:gd name="connsiteY14" fmla="*/ 437687 h 1067250"/>
                <a:gd name="connsiteX15" fmla="*/ 993530 w 1394849"/>
                <a:gd name="connsiteY15" fmla="*/ 249733 h 1067250"/>
                <a:gd name="connsiteX16" fmla="*/ 873933 w 1394849"/>
                <a:gd name="connsiteY16" fmla="*/ 54114 h 1067250"/>
                <a:gd name="connsiteX17" fmla="*/ 656684 w 1394849"/>
                <a:gd name="connsiteY17" fmla="*/ 2768 h 1067250"/>
                <a:gd name="connsiteX18" fmla="*/ 442374 w 1394849"/>
                <a:gd name="connsiteY18" fmla="*/ 139796 h 1067250"/>
                <a:gd name="connsiteX19" fmla="*/ 392288 w 1394849"/>
                <a:gd name="connsiteY19" fmla="*/ 313155 h 1067250"/>
                <a:gd name="connsiteX20" fmla="*/ 387668 w 1394849"/>
                <a:gd name="connsiteY20" fmla="*/ 371116 h 1067250"/>
                <a:gd name="connsiteX21" fmla="*/ 370343 w 1394849"/>
                <a:gd name="connsiteY21" fmla="*/ 371116 h 1067250"/>
                <a:gd name="connsiteX22" fmla="*/ 181129 w 1394849"/>
                <a:gd name="connsiteY22" fmla="*/ 373321 h 1067250"/>
                <a:gd name="connsiteX23" fmla="*/ 76442 w 1394849"/>
                <a:gd name="connsiteY23" fmla="*/ 548149 h 1067250"/>
                <a:gd name="connsiteX24" fmla="*/ 87467 w 1394849"/>
                <a:gd name="connsiteY24" fmla="*/ 600230 h 1067250"/>
                <a:gd name="connsiteX25" fmla="*/ 138288 w 1394849"/>
                <a:gd name="connsiteY25" fmla="*/ 720458 h 1067250"/>
                <a:gd name="connsiteX26" fmla="*/ 153093 w 1394849"/>
                <a:gd name="connsiteY26" fmla="*/ 755214 h 1067250"/>
                <a:gd name="connsiteX27" fmla="*/ 139233 w 1394849"/>
                <a:gd name="connsiteY27" fmla="*/ 773379 h 1067250"/>
                <a:gd name="connsiteX28" fmla="*/ 63421 w 1394849"/>
                <a:gd name="connsiteY28" fmla="*/ 795010 h 1067250"/>
                <a:gd name="connsiteX29" fmla="*/ 2730 w 1394849"/>
                <a:gd name="connsiteY29" fmla="*/ 857276 h 1067250"/>
                <a:gd name="connsiteX30" fmla="*/ 0 w 1394849"/>
                <a:gd name="connsiteY30" fmla="*/ 863261 h 1067250"/>
                <a:gd name="connsiteX31" fmla="*/ 0 w 1394849"/>
                <a:gd name="connsiteY31" fmla="*/ 1053945 h 1067250"/>
                <a:gd name="connsiteX32" fmla="*/ 16905 w 1394849"/>
                <a:gd name="connsiteY32" fmla="*/ 1066125 h 1067250"/>
                <a:gd name="connsiteX33" fmla="*/ 40741 w 1394849"/>
                <a:gd name="connsiteY33" fmla="*/ 1041135 h 1067250"/>
                <a:gd name="connsiteX34" fmla="*/ 40741 w 1394849"/>
                <a:gd name="connsiteY34" fmla="*/ 884576 h 1067250"/>
                <a:gd name="connsiteX35" fmla="*/ 79382 w 1394849"/>
                <a:gd name="connsiteY35" fmla="*/ 832915 h 1067250"/>
                <a:gd name="connsiteX36" fmla="*/ 159078 w 1394849"/>
                <a:gd name="connsiteY36" fmla="*/ 810130 h 1067250"/>
                <a:gd name="connsiteX37" fmla="*/ 172833 w 1394849"/>
                <a:gd name="connsiteY37" fmla="*/ 814015 h 1067250"/>
                <a:gd name="connsiteX38" fmla="*/ 209374 w 1394849"/>
                <a:gd name="connsiteY38" fmla="*/ 850556 h 1067250"/>
                <a:gd name="connsiteX39" fmla="*/ 217670 w 1394849"/>
                <a:gd name="connsiteY39" fmla="*/ 870401 h 1067250"/>
                <a:gd name="connsiteX40" fmla="*/ 218089 w 1394849"/>
                <a:gd name="connsiteY40" fmla="*/ 1036515 h 1067250"/>
                <a:gd name="connsiteX41" fmla="*/ 219769 w 1394849"/>
                <a:gd name="connsiteY41" fmla="*/ 1052685 h 1067250"/>
                <a:gd name="connsiteX42" fmla="*/ 240245 w 1394849"/>
                <a:gd name="connsiteY42" fmla="*/ 1066860 h 1067250"/>
                <a:gd name="connsiteX43" fmla="*/ 258410 w 1394849"/>
                <a:gd name="connsiteY43" fmla="*/ 1049535 h 1067250"/>
                <a:gd name="connsiteX44" fmla="*/ 258830 w 1394849"/>
                <a:gd name="connsiteY44" fmla="*/ 1035989 h 1067250"/>
                <a:gd name="connsiteX45" fmla="*/ 259040 w 1394849"/>
                <a:gd name="connsiteY45" fmla="*/ 869876 h 1067250"/>
                <a:gd name="connsiteX46" fmla="*/ 264185 w 1394849"/>
                <a:gd name="connsiteY46" fmla="*/ 854231 h 1067250"/>
                <a:gd name="connsiteX47" fmla="*/ 305451 w 1394849"/>
                <a:gd name="connsiteY47" fmla="*/ 812650 h 1067250"/>
                <a:gd name="connsiteX48" fmla="*/ 314271 w 1394849"/>
                <a:gd name="connsiteY48" fmla="*/ 808345 h 1067250"/>
                <a:gd name="connsiteX49" fmla="*/ 350182 w 1394849"/>
                <a:gd name="connsiteY49" fmla="*/ 820105 h 1067250"/>
                <a:gd name="connsiteX50" fmla="*/ 305136 w 1394849"/>
                <a:gd name="connsiteY50" fmla="*/ 925002 h 1067250"/>
                <a:gd name="connsiteX51" fmla="*/ 305451 w 1394849"/>
                <a:gd name="connsiteY51" fmla="*/ 1037985 h 1067250"/>
                <a:gd name="connsiteX52" fmla="*/ 307866 w 1394849"/>
                <a:gd name="connsiteY52" fmla="*/ 1053735 h 1067250"/>
                <a:gd name="connsiteX53" fmla="*/ 327712 w 1394849"/>
                <a:gd name="connsiteY53" fmla="*/ 1066020 h 1067250"/>
                <a:gd name="connsiteX54" fmla="*/ 345352 w 1394849"/>
                <a:gd name="connsiteY54" fmla="*/ 1050585 h 1067250"/>
                <a:gd name="connsiteX55" fmla="*/ 346297 w 1394849"/>
                <a:gd name="connsiteY55" fmla="*/ 1037249 h 1067250"/>
                <a:gd name="connsiteX56" fmla="*/ 346297 w 1394849"/>
                <a:gd name="connsiteY56" fmla="*/ 911982 h 1067250"/>
                <a:gd name="connsiteX57" fmla="*/ 389978 w 1394849"/>
                <a:gd name="connsiteY57" fmla="*/ 844466 h 1067250"/>
                <a:gd name="connsiteX58" fmla="*/ 437229 w 1394849"/>
                <a:gd name="connsiteY58" fmla="*/ 823570 h 1067250"/>
                <a:gd name="connsiteX59" fmla="*/ 503065 w 1394849"/>
                <a:gd name="connsiteY59" fmla="*/ 794695 h 1067250"/>
                <a:gd name="connsiteX60" fmla="*/ 698055 w 1394849"/>
                <a:gd name="connsiteY60" fmla="*/ 913872 h 1067250"/>
                <a:gd name="connsiteX61" fmla="*/ 891994 w 1394849"/>
                <a:gd name="connsiteY61" fmla="*/ 794590 h 1067250"/>
                <a:gd name="connsiteX62" fmla="*/ 1010856 w 1394849"/>
                <a:gd name="connsiteY62" fmla="*/ 847616 h 1067250"/>
                <a:gd name="connsiteX63" fmla="*/ 1048551 w 1394849"/>
                <a:gd name="connsiteY63" fmla="*/ 910512 h 1067250"/>
                <a:gd name="connsiteX64" fmla="*/ 1048551 w 1394849"/>
                <a:gd name="connsiteY64" fmla="*/ 992204 h 1067250"/>
                <a:gd name="connsiteX65" fmla="*/ 1048762 w 1394849"/>
                <a:gd name="connsiteY65" fmla="*/ 1046700 h 1067250"/>
                <a:gd name="connsiteX66" fmla="*/ 1068187 w 1394849"/>
                <a:gd name="connsiteY66" fmla="*/ 1067175 h 1067250"/>
                <a:gd name="connsiteX67" fmla="*/ 1088662 w 1394849"/>
                <a:gd name="connsiteY67" fmla="*/ 1049115 h 1067250"/>
                <a:gd name="connsiteX68" fmla="*/ 1089292 w 1394849"/>
                <a:gd name="connsiteY68" fmla="*/ 1036934 h 1067250"/>
                <a:gd name="connsiteX69" fmla="*/ 1089398 w 1394849"/>
                <a:gd name="connsiteY69" fmla="*/ 938862 h 1067250"/>
                <a:gd name="connsiteX70" fmla="*/ 1063987 w 1394849"/>
                <a:gd name="connsiteY70" fmla="*/ 838690 h 1067250"/>
                <a:gd name="connsiteX71" fmla="*/ 1115018 w 1394849"/>
                <a:gd name="connsiteY71" fmla="*/ 840896 h 1067250"/>
                <a:gd name="connsiteX72" fmla="*/ 1206265 w 1394849"/>
                <a:gd name="connsiteY72" fmla="*/ 862001 h 1067250"/>
                <a:gd name="connsiteX73" fmla="*/ 1253306 w 1394849"/>
                <a:gd name="connsiteY73" fmla="*/ 828295 h 1067250"/>
                <a:gd name="connsiteX74" fmla="*/ 1269791 w 1394849"/>
                <a:gd name="connsiteY74" fmla="*/ 825775 h 1067250"/>
                <a:gd name="connsiteX75" fmla="*/ 1321978 w 1394849"/>
                <a:gd name="connsiteY75" fmla="*/ 852131 h 1067250"/>
                <a:gd name="connsiteX76" fmla="*/ 1354213 w 1394849"/>
                <a:gd name="connsiteY76" fmla="*/ 903897 h 1067250"/>
                <a:gd name="connsiteX77" fmla="*/ 1354003 w 1394849"/>
                <a:gd name="connsiteY77" fmla="*/ 1038720 h 1067250"/>
                <a:gd name="connsiteX78" fmla="*/ 1367443 w 1394849"/>
                <a:gd name="connsiteY78" fmla="*/ 1065705 h 1067250"/>
                <a:gd name="connsiteX79" fmla="*/ 1394849 w 1394849"/>
                <a:gd name="connsiteY79" fmla="*/ 1054155 h 1067250"/>
                <a:gd name="connsiteX80" fmla="*/ 1394849 w 1394849"/>
                <a:gd name="connsiteY80" fmla="*/ 882476 h 1067250"/>
                <a:gd name="connsiteX81" fmla="*/ 1329327 w 1394849"/>
                <a:gd name="connsiteY81" fmla="*/ 810025 h 1067250"/>
                <a:gd name="connsiteX82" fmla="*/ 1179174 w 1394849"/>
                <a:gd name="connsiteY82" fmla="*/ 324600 h 1067250"/>
                <a:gd name="connsiteX83" fmla="*/ 1243646 w 1394849"/>
                <a:gd name="connsiteY83" fmla="*/ 383716 h 1067250"/>
                <a:gd name="connsiteX84" fmla="*/ 1112498 w 1394849"/>
                <a:gd name="connsiteY84" fmla="*/ 383926 h 1067250"/>
                <a:gd name="connsiteX85" fmla="*/ 1179174 w 1394849"/>
                <a:gd name="connsiteY85" fmla="*/ 324600 h 1067250"/>
                <a:gd name="connsiteX86" fmla="*/ 1124258 w 1394849"/>
                <a:gd name="connsiteY86" fmla="*/ 423722 h 1067250"/>
                <a:gd name="connsiteX87" fmla="*/ 1299507 w 1394849"/>
                <a:gd name="connsiteY87" fmla="*/ 492078 h 1067250"/>
                <a:gd name="connsiteX88" fmla="*/ 1303602 w 1394849"/>
                <a:gd name="connsiteY88" fmla="*/ 584060 h 1067250"/>
                <a:gd name="connsiteX89" fmla="*/ 1266431 w 1394849"/>
                <a:gd name="connsiteY89" fmla="*/ 556130 h 1067250"/>
                <a:gd name="connsiteX90" fmla="*/ 1144524 w 1394849"/>
                <a:gd name="connsiteY90" fmla="*/ 504049 h 1067250"/>
                <a:gd name="connsiteX91" fmla="*/ 1113653 w 1394849"/>
                <a:gd name="connsiteY91" fmla="*/ 523054 h 1067250"/>
                <a:gd name="connsiteX92" fmla="*/ 1047186 w 1394849"/>
                <a:gd name="connsiteY92" fmla="*/ 561905 h 1067250"/>
                <a:gd name="connsiteX93" fmla="*/ 1124153 w 1394849"/>
                <a:gd name="connsiteY93" fmla="*/ 423617 h 1067250"/>
                <a:gd name="connsiteX94" fmla="*/ 179029 w 1394849"/>
                <a:gd name="connsiteY94" fmla="*/ 414587 h 1067250"/>
                <a:gd name="connsiteX95" fmla="*/ 373073 w 1394849"/>
                <a:gd name="connsiteY95" fmla="*/ 413642 h 1067250"/>
                <a:gd name="connsiteX96" fmla="*/ 366143 w 1394849"/>
                <a:gd name="connsiteY96" fmla="*/ 519589 h 1067250"/>
                <a:gd name="connsiteX97" fmla="*/ 362257 w 1394849"/>
                <a:gd name="connsiteY97" fmla="*/ 518119 h 1067250"/>
                <a:gd name="connsiteX98" fmla="*/ 221555 w 1394849"/>
                <a:gd name="connsiteY98" fmla="*/ 484728 h 1067250"/>
                <a:gd name="connsiteX99" fmla="*/ 117812 w 1394849"/>
                <a:gd name="connsiteY99" fmla="*/ 488298 h 1067250"/>
                <a:gd name="connsiteX100" fmla="*/ 107102 w 1394849"/>
                <a:gd name="connsiteY100" fmla="*/ 490503 h 1067250"/>
                <a:gd name="connsiteX101" fmla="*/ 179134 w 1394849"/>
                <a:gd name="connsiteY101" fmla="*/ 414692 h 1067250"/>
                <a:gd name="connsiteX102" fmla="*/ 273216 w 1394849"/>
                <a:gd name="connsiteY102" fmla="*/ 787554 h 1067250"/>
                <a:gd name="connsiteX103" fmla="*/ 239510 w 1394849"/>
                <a:gd name="connsiteY103" fmla="*/ 822520 h 1067250"/>
                <a:gd name="connsiteX104" fmla="*/ 197404 w 1394849"/>
                <a:gd name="connsiteY104" fmla="*/ 778734 h 1067250"/>
                <a:gd name="connsiteX105" fmla="*/ 192889 w 1394849"/>
                <a:gd name="connsiteY105" fmla="*/ 758259 h 1067250"/>
                <a:gd name="connsiteX106" fmla="*/ 283296 w 1394849"/>
                <a:gd name="connsiteY106" fmla="*/ 758259 h 1067250"/>
                <a:gd name="connsiteX107" fmla="*/ 273216 w 1394849"/>
                <a:gd name="connsiteY107" fmla="*/ 787554 h 1067250"/>
                <a:gd name="connsiteX108" fmla="*/ 179344 w 1394849"/>
                <a:gd name="connsiteY108" fmla="*/ 701348 h 1067250"/>
                <a:gd name="connsiteX109" fmla="*/ 128838 w 1394849"/>
                <a:gd name="connsiteY109" fmla="*/ 605376 h 1067250"/>
                <a:gd name="connsiteX110" fmla="*/ 113087 w 1394849"/>
                <a:gd name="connsiteY110" fmla="*/ 528199 h 1067250"/>
                <a:gd name="connsiteX111" fmla="*/ 115397 w 1394849"/>
                <a:gd name="connsiteY111" fmla="*/ 528514 h 1067250"/>
                <a:gd name="connsiteX112" fmla="*/ 356482 w 1394849"/>
                <a:gd name="connsiteY112" fmla="*/ 558335 h 1067250"/>
                <a:gd name="connsiteX113" fmla="*/ 348502 w 1394849"/>
                <a:gd name="connsiteY113" fmla="*/ 615456 h 1067250"/>
                <a:gd name="connsiteX114" fmla="*/ 179449 w 1394849"/>
                <a:gd name="connsiteY114" fmla="*/ 701348 h 1067250"/>
                <a:gd name="connsiteX115" fmla="*/ 409299 w 1394849"/>
                <a:gd name="connsiteY115" fmla="*/ 791019 h 1067250"/>
                <a:gd name="connsiteX116" fmla="*/ 401528 w 1394849"/>
                <a:gd name="connsiteY116" fmla="*/ 791019 h 1067250"/>
                <a:gd name="connsiteX117" fmla="*/ 337687 w 1394849"/>
                <a:gd name="connsiteY117" fmla="*/ 772329 h 1067250"/>
                <a:gd name="connsiteX118" fmla="*/ 329392 w 1394849"/>
                <a:gd name="connsiteY118" fmla="*/ 731168 h 1067250"/>
                <a:gd name="connsiteX119" fmla="*/ 353332 w 1394849"/>
                <a:gd name="connsiteY119" fmla="*/ 709853 h 1067250"/>
                <a:gd name="connsiteX120" fmla="*/ 405518 w 1394849"/>
                <a:gd name="connsiteY120" fmla="*/ 741983 h 1067250"/>
                <a:gd name="connsiteX121" fmla="*/ 462219 w 1394849"/>
                <a:gd name="connsiteY121" fmla="*/ 767499 h 1067250"/>
                <a:gd name="connsiteX122" fmla="*/ 409299 w 1394849"/>
                <a:gd name="connsiteY122" fmla="*/ 790914 h 1067250"/>
                <a:gd name="connsiteX123" fmla="*/ 696794 w 1394849"/>
                <a:gd name="connsiteY123" fmla="*/ 872921 h 1067250"/>
                <a:gd name="connsiteX124" fmla="*/ 541076 w 1394849"/>
                <a:gd name="connsiteY124" fmla="*/ 777894 h 1067250"/>
                <a:gd name="connsiteX125" fmla="*/ 600822 w 1394849"/>
                <a:gd name="connsiteY125" fmla="*/ 734003 h 1067250"/>
                <a:gd name="connsiteX126" fmla="*/ 612163 w 1394849"/>
                <a:gd name="connsiteY126" fmla="*/ 658507 h 1067250"/>
                <a:gd name="connsiteX127" fmla="*/ 786676 w 1394849"/>
                <a:gd name="connsiteY127" fmla="*/ 657037 h 1067250"/>
                <a:gd name="connsiteX128" fmla="*/ 786676 w 1394849"/>
                <a:gd name="connsiteY128" fmla="*/ 695047 h 1067250"/>
                <a:gd name="connsiteX129" fmla="*/ 835713 w 1394849"/>
                <a:gd name="connsiteY129" fmla="*/ 769494 h 1067250"/>
                <a:gd name="connsiteX130" fmla="*/ 854508 w 1394849"/>
                <a:gd name="connsiteY130" fmla="*/ 777789 h 1067250"/>
                <a:gd name="connsiteX131" fmla="*/ 696899 w 1394849"/>
                <a:gd name="connsiteY131" fmla="*/ 872816 h 1067250"/>
                <a:gd name="connsiteX132" fmla="*/ 622978 w 1394849"/>
                <a:gd name="connsiteY132" fmla="*/ 261074 h 1067250"/>
                <a:gd name="connsiteX133" fmla="*/ 699315 w 1394849"/>
                <a:gd name="connsiteY133" fmla="*/ 275039 h 1067250"/>
                <a:gd name="connsiteX134" fmla="*/ 874773 w 1394849"/>
                <a:gd name="connsiteY134" fmla="*/ 358305 h 1067250"/>
                <a:gd name="connsiteX135" fmla="*/ 894828 w 1394849"/>
                <a:gd name="connsiteY135" fmla="*/ 390961 h 1067250"/>
                <a:gd name="connsiteX136" fmla="*/ 866058 w 1394849"/>
                <a:gd name="connsiteY136" fmla="*/ 539224 h 1067250"/>
                <a:gd name="connsiteX137" fmla="*/ 652903 w 1394849"/>
                <a:gd name="connsiteY137" fmla="*/ 627951 h 1067250"/>
                <a:gd name="connsiteX138" fmla="*/ 500755 w 1394849"/>
                <a:gd name="connsiteY138" fmla="*/ 451757 h 1067250"/>
                <a:gd name="connsiteX139" fmla="*/ 499705 w 1394849"/>
                <a:gd name="connsiteY139" fmla="*/ 439577 h 1067250"/>
                <a:gd name="connsiteX140" fmla="*/ 523646 w 1394849"/>
                <a:gd name="connsiteY140" fmla="*/ 390016 h 1067250"/>
                <a:gd name="connsiteX141" fmla="*/ 622978 w 1394849"/>
                <a:gd name="connsiteY141" fmla="*/ 261178 h 1067250"/>
                <a:gd name="connsiteX142" fmla="*/ 881388 w 1394849"/>
                <a:gd name="connsiteY142" fmla="*/ 739673 h 1067250"/>
                <a:gd name="connsiteX143" fmla="*/ 827627 w 1394849"/>
                <a:gd name="connsiteY143" fmla="*/ 698198 h 1067250"/>
                <a:gd name="connsiteX144" fmla="*/ 827627 w 1394849"/>
                <a:gd name="connsiteY144" fmla="*/ 673732 h 1067250"/>
                <a:gd name="connsiteX145" fmla="*/ 853458 w 1394849"/>
                <a:gd name="connsiteY145" fmla="*/ 614616 h 1067250"/>
                <a:gd name="connsiteX146" fmla="*/ 936934 w 1394849"/>
                <a:gd name="connsiteY146" fmla="*/ 425822 h 1067250"/>
                <a:gd name="connsiteX147" fmla="*/ 916984 w 1394849"/>
                <a:gd name="connsiteY147" fmla="*/ 343500 h 1067250"/>
                <a:gd name="connsiteX148" fmla="*/ 860913 w 1394849"/>
                <a:gd name="connsiteY148" fmla="*/ 298664 h 1067250"/>
                <a:gd name="connsiteX149" fmla="*/ 614788 w 1394849"/>
                <a:gd name="connsiteY149" fmla="*/ 218548 h 1067250"/>
                <a:gd name="connsiteX150" fmla="*/ 609748 w 1394849"/>
                <a:gd name="connsiteY150" fmla="*/ 218548 h 1067250"/>
                <a:gd name="connsiteX151" fmla="*/ 599667 w 1394849"/>
                <a:gd name="connsiteY151" fmla="*/ 221698 h 1067250"/>
                <a:gd name="connsiteX152" fmla="*/ 592947 w 1394849"/>
                <a:gd name="connsiteY152" fmla="*/ 228838 h 1067250"/>
                <a:gd name="connsiteX153" fmla="*/ 589167 w 1394849"/>
                <a:gd name="connsiteY153" fmla="*/ 236083 h 1067250"/>
                <a:gd name="connsiteX154" fmla="*/ 495295 w 1394849"/>
                <a:gd name="connsiteY154" fmla="*/ 360406 h 1067250"/>
                <a:gd name="connsiteX155" fmla="*/ 458545 w 1394849"/>
                <a:gd name="connsiteY155" fmla="*/ 431177 h 1067250"/>
                <a:gd name="connsiteX156" fmla="*/ 539396 w 1394849"/>
                <a:gd name="connsiteY156" fmla="*/ 613461 h 1067250"/>
                <a:gd name="connsiteX157" fmla="*/ 544436 w 1394849"/>
                <a:gd name="connsiteY157" fmla="*/ 617976 h 1067250"/>
                <a:gd name="connsiteX158" fmla="*/ 568167 w 1394849"/>
                <a:gd name="connsiteY158" fmla="*/ 668167 h 1067250"/>
                <a:gd name="connsiteX159" fmla="*/ 567852 w 1394849"/>
                <a:gd name="connsiteY159" fmla="*/ 704918 h 1067250"/>
                <a:gd name="connsiteX160" fmla="*/ 553362 w 1394849"/>
                <a:gd name="connsiteY160" fmla="*/ 727598 h 1067250"/>
                <a:gd name="connsiteX161" fmla="*/ 491935 w 1394849"/>
                <a:gd name="connsiteY161" fmla="*/ 733373 h 1067250"/>
                <a:gd name="connsiteX162" fmla="*/ 403733 w 1394849"/>
                <a:gd name="connsiteY162" fmla="*/ 694627 h 1067250"/>
                <a:gd name="connsiteX163" fmla="*/ 394178 w 1394849"/>
                <a:gd name="connsiteY163" fmla="*/ 675727 h 1067250"/>
                <a:gd name="connsiteX164" fmla="*/ 428409 w 1394849"/>
                <a:gd name="connsiteY164" fmla="*/ 374161 h 1067250"/>
                <a:gd name="connsiteX165" fmla="*/ 447834 w 1394849"/>
                <a:gd name="connsiteY165" fmla="*/ 232933 h 1067250"/>
                <a:gd name="connsiteX166" fmla="*/ 758430 w 1394849"/>
                <a:gd name="connsiteY166" fmla="*/ 47289 h 1067250"/>
                <a:gd name="connsiteX167" fmla="*/ 953000 w 1394849"/>
                <a:gd name="connsiteY167" fmla="*/ 253828 h 1067250"/>
                <a:gd name="connsiteX168" fmla="*/ 969905 w 1394849"/>
                <a:gd name="connsiteY168" fmla="*/ 405137 h 1067250"/>
                <a:gd name="connsiteX169" fmla="*/ 1001406 w 1394849"/>
                <a:gd name="connsiteY169" fmla="*/ 676777 h 1067250"/>
                <a:gd name="connsiteX170" fmla="*/ 993006 w 1394849"/>
                <a:gd name="connsiteY170" fmla="*/ 693682 h 1067250"/>
                <a:gd name="connsiteX171" fmla="*/ 881283 w 1394849"/>
                <a:gd name="connsiteY171" fmla="*/ 739358 h 1067250"/>
                <a:gd name="connsiteX172" fmla="*/ 1072597 w 1394849"/>
                <a:gd name="connsiteY172" fmla="*/ 788079 h 1067250"/>
                <a:gd name="connsiteX173" fmla="*/ 981665 w 1394849"/>
                <a:gd name="connsiteY173" fmla="*/ 789654 h 1067250"/>
                <a:gd name="connsiteX174" fmla="*/ 934939 w 1394849"/>
                <a:gd name="connsiteY174" fmla="*/ 768339 h 1067250"/>
                <a:gd name="connsiteX175" fmla="*/ 1015266 w 1394849"/>
                <a:gd name="connsiteY175" fmla="*/ 727703 h 1067250"/>
                <a:gd name="connsiteX176" fmla="*/ 1044142 w 1394849"/>
                <a:gd name="connsiteY176" fmla="*/ 686122 h 1067250"/>
                <a:gd name="connsiteX177" fmla="*/ 1088557 w 1394849"/>
                <a:gd name="connsiteY177" fmla="*/ 732428 h 1067250"/>
                <a:gd name="connsiteX178" fmla="*/ 1092653 w 1394849"/>
                <a:gd name="connsiteY178" fmla="*/ 753954 h 1067250"/>
                <a:gd name="connsiteX179" fmla="*/ 1072702 w 1394849"/>
                <a:gd name="connsiteY179" fmla="*/ 787974 h 1067250"/>
                <a:gd name="connsiteX180" fmla="*/ 1204165 w 1394849"/>
                <a:gd name="connsiteY180" fmla="*/ 818740 h 1067250"/>
                <a:gd name="connsiteX181" fmla="*/ 1155129 w 1394849"/>
                <a:gd name="connsiteY181" fmla="*/ 820315 h 1067250"/>
                <a:gd name="connsiteX182" fmla="*/ 1134548 w 1394849"/>
                <a:gd name="connsiteY182" fmla="*/ 758574 h 1067250"/>
                <a:gd name="connsiteX183" fmla="*/ 1222645 w 1394849"/>
                <a:gd name="connsiteY183" fmla="*/ 758574 h 1067250"/>
                <a:gd name="connsiteX184" fmla="*/ 1204165 w 1394849"/>
                <a:gd name="connsiteY184" fmla="*/ 818740 h 1067250"/>
                <a:gd name="connsiteX185" fmla="*/ 1177494 w 1394849"/>
                <a:gd name="connsiteY185" fmla="*/ 720563 h 1067250"/>
                <a:gd name="connsiteX186" fmla="*/ 1070497 w 1394849"/>
                <a:gd name="connsiteY186" fmla="*/ 632886 h 1067250"/>
                <a:gd name="connsiteX187" fmla="*/ 1060627 w 1394849"/>
                <a:gd name="connsiteY187" fmla="*/ 604851 h 1067250"/>
                <a:gd name="connsiteX188" fmla="*/ 1058107 w 1394849"/>
                <a:gd name="connsiteY188" fmla="*/ 599075 h 1067250"/>
                <a:gd name="connsiteX189" fmla="*/ 1071442 w 1394849"/>
                <a:gd name="connsiteY189" fmla="*/ 594770 h 1067250"/>
                <a:gd name="connsiteX190" fmla="*/ 1150824 w 1394849"/>
                <a:gd name="connsiteY190" fmla="*/ 548359 h 1067250"/>
                <a:gd name="connsiteX191" fmla="*/ 1281132 w 1394849"/>
                <a:gd name="connsiteY191" fmla="*/ 622701 h 1067250"/>
                <a:gd name="connsiteX192" fmla="*/ 1284282 w 1394849"/>
                <a:gd name="connsiteY192" fmla="*/ 638241 h 1067250"/>
                <a:gd name="connsiteX193" fmla="*/ 1177494 w 1394849"/>
                <a:gd name="connsiteY193" fmla="*/ 720563 h 106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1394849" h="1067250">
                  <a:moveTo>
                    <a:pt x="1329643" y="809710"/>
                  </a:moveTo>
                  <a:cubicBezTo>
                    <a:pt x="1315047" y="803620"/>
                    <a:pt x="1301712" y="794169"/>
                    <a:pt x="1286801" y="789024"/>
                  </a:cubicBezTo>
                  <a:cubicBezTo>
                    <a:pt x="1267691" y="782409"/>
                    <a:pt x="1261496" y="770964"/>
                    <a:pt x="1263701" y="751539"/>
                  </a:cubicBezTo>
                  <a:cubicBezTo>
                    <a:pt x="1264961" y="740828"/>
                    <a:pt x="1266011" y="732743"/>
                    <a:pt x="1275566" y="725078"/>
                  </a:cubicBezTo>
                  <a:cubicBezTo>
                    <a:pt x="1303182" y="703133"/>
                    <a:pt x="1319353" y="673627"/>
                    <a:pt x="1326702" y="639186"/>
                  </a:cubicBezTo>
                  <a:cubicBezTo>
                    <a:pt x="1327962" y="633516"/>
                    <a:pt x="1329748" y="627846"/>
                    <a:pt x="1332268" y="622596"/>
                  </a:cubicBezTo>
                  <a:cubicBezTo>
                    <a:pt x="1368283" y="547729"/>
                    <a:pt x="1352113" y="467508"/>
                    <a:pt x="1290162" y="412382"/>
                  </a:cubicBezTo>
                  <a:cubicBezTo>
                    <a:pt x="1286382" y="409022"/>
                    <a:pt x="1284911" y="401986"/>
                    <a:pt x="1284282" y="396421"/>
                  </a:cubicBezTo>
                  <a:cubicBezTo>
                    <a:pt x="1282706" y="382666"/>
                    <a:pt x="1284806" y="367966"/>
                    <a:pt x="1280921" y="355050"/>
                  </a:cubicBezTo>
                  <a:cubicBezTo>
                    <a:pt x="1268531" y="312945"/>
                    <a:pt x="1232096" y="287849"/>
                    <a:pt x="1181590" y="284174"/>
                  </a:cubicBezTo>
                  <a:cubicBezTo>
                    <a:pt x="1132553" y="280604"/>
                    <a:pt x="1083202" y="314940"/>
                    <a:pt x="1073122" y="361246"/>
                  </a:cubicBezTo>
                  <a:cubicBezTo>
                    <a:pt x="1069657" y="377311"/>
                    <a:pt x="1073963" y="395896"/>
                    <a:pt x="1067557" y="410177"/>
                  </a:cubicBezTo>
                  <a:cubicBezTo>
                    <a:pt x="1060837" y="425087"/>
                    <a:pt x="1045087" y="435692"/>
                    <a:pt x="1034271" y="449027"/>
                  </a:cubicBezTo>
                  <a:cubicBezTo>
                    <a:pt x="1027971" y="456798"/>
                    <a:pt x="1023771" y="466143"/>
                    <a:pt x="1017051" y="477168"/>
                  </a:cubicBezTo>
                  <a:cubicBezTo>
                    <a:pt x="1015686" y="461943"/>
                    <a:pt x="1014636" y="449762"/>
                    <a:pt x="1013481" y="437687"/>
                  </a:cubicBezTo>
                  <a:cubicBezTo>
                    <a:pt x="1007076" y="375001"/>
                    <a:pt x="1003926" y="311790"/>
                    <a:pt x="993530" y="249733"/>
                  </a:cubicBezTo>
                  <a:cubicBezTo>
                    <a:pt x="980091" y="169617"/>
                    <a:pt x="941345" y="102310"/>
                    <a:pt x="873933" y="54114"/>
                  </a:cubicBezTo>
                  <a:cubicBezTo>
                    <a:pt x="808622" y="7493"/>
                    <a:pt x="735015" y="-6682"/>
                    <a:pt x="656684" y="2768"/>
                  </a:cubicBezTo>
                  <a:cubicBezTo>
                    <a:pt x="563547" y="13898"/>
                    <a:pt x="491515" y="59364"/>
                    <a:pt x="442374" y="139796"/>
                  </a:cubicBezTo>
                  <a:cubicBezTo>
                    <a:pt x="409929" y="192927"/>
                    <a:pt x="396698" y="251833"/>
                    <a:pt x="392288" y="313155"/>
                  </a:cubicBezTo>
                  <a:cubicBezTo>
                    <a:pt x="390923" y="332055"/>
                    <a:pt x="389243" y="350955"/>
                    <a:pt x="387668" y="371116"/>
                  </a:cubicBezTo>
                  <a:cubicBezTo>
                    <a:pt x="381053" y="371116"/>
                    <a:pt x="375698" y="371116"/>
                    <a:pt x="370343" y="371116"/>
                  </a:cubicBezTo>
                  <a:cubicBezTo>
                    <a:pt x="307236" y="371641"/>
                    <a:pt x="244130" y="370171"/>
                    <a:pt x="181129" y="373321"/>
                  </a:cubicBezTo>
                  <a:cubicBezTo>
                    <a:pt x="97757" y="377521"/>
                    <a:pt x="41371" y="472758"/>
                    <a:pt x="76442" y="548149"/>
                  </a:cubicBezTo>
                  <a:cubicBezTo>
                    <a:pt x="84422" y="565265"/>
                    <a:pt x="87677" y="581750"/>
                    <a:pt x="87467" y="600230"/>
                  </a:cubicBezTo>
                  <a:cubicBezTo>
                    <a:pt x="86837" y="647481"/>
                    <a:pt x="103112" y="688747"/>
                    <a:pt x="138288" y="720458"/>
                  </a:cubicBezTo>
                  <a:cubicBezTo>
                    <a:pt x="149733" y="730853"/>
                    <a:pt x="153723" y="740723"/>
                    <a:pt x="153093" y="755214"/>
                  </a:cubicBezTo>
                  <a:cubicBezTo>
                    <a:pt x="152673" y="765609"/>
                    <a:pt x="149313" y="770754"/>
                    <a:pt x="139233" y="773379"/>
                  </a:cubicBezTo>
                  <a:cubicBezTo>
                    <a:pt x="113822" y="780099"/>
                    <a:pt x="88622" y="787449"/>
                    <a:pt x="63421" y="795010"/>
                  </a:cubicBezTo>
                  <a:cubicBezTo>
                    <a:pt x="31816" y="804565"/>
                    <a:pt x="11550" y="825355"/>
                    <a:pt x="2730" y="857276"/>
                  </a:cubicBezTo>
                  <a:cubicBezTo>
                    <a:pt x="2205" y="859376"/>
                    <a:pt x="945" y="861266"/>
                    <a:pt x="0" y="863261"/>
                  </a:cubicBezTo>
                  <a:lnTo>
                    <a:pt x="0" y="1053945"/>
                  </a:lnTo>
                  <a:cubicBezTo>
                    <a:pt x="5565" y="1058145"/>
                    <a:pt x="10605" y="1064235"/>
                    <a:pt x="16905" y="1066125"/>
                  </a:cubicBezTo>
                  <a:cubicBezTo>
                    <a:pt x="30346" y="1070220"/>
                    <a:pt x="40741" y="1058985"/>
                    <a:pt x="40741" y="1041135"/>
                  </a:cubicBezTo>
                  <a:cubicBezTo>
                    <a:pt x="40846" y="988949"/>
                    <a:pt x="40741" y="936762"/>
                    <a:pt x="40741" y="884576"/>
                  </a:cubicBezTo>
                  <a:cubicBezTo>
                    <a:pt x="40741" y="856016"/>
                    <a:pt x="52081" y="840896"/>
                    <a:pt x="79382" y="832915"/>
                  </a:cubicBezTo>
                  <a:cubicBezTo>
                    <a:pt x="105842" y="825040"/>
                    <a:pt x="132408" y="817165"/>
                    <a:pt x="159078" y="810130"/>
                  </a:cubicBezTo>
                  <a:cubicBezTo>
                    <a:pt x="163173" y="809080"/>
                    <a:pt x="169684" y="811075"/>
                    <a:pt x="172833" y="814015"/>
                  </a:cubicBezTo>
                  <a:cubicBezTo>
                    <a:pt x="185539" y="825565"/>
                    <a:pt x="198034" y="837640"/>
                    <a:pt x="209374" y="850556"/>
                  </a:cubicBezTo>
                  <a:cubicBezTo>
                    <a:pt x="213889" y="855701"/>
                    <a:pt x="217565" y="863681"/>
                    <a:pt x="217670" y="870401"/>
                  </a:cubicBezTo>
                  <a:cubicBezTo>
                    <a:pt x="218300" y="925737"/>
                    <a:pt x="217985" y="981178"/>
                    <a:pt x="218089" y="1036515"/>
                  </a:cubicBezTo>
                  <a:cubicBezTo>
                    <a:pt x="218089" y="1041870"/>
                    <a:pt x="218300" y="1047540"/>
                    <a:pt x="219769" y="1052685"/>
                  </a:cubicBezTo>
                  <a:cubicBezTo>
                    <a:pt x="222605" y="1062765"/>
                    <a:pt x="230270" y="1067700"/>
                    <a:pt x="240245" y="1066860"/>
                  </a:cubicBezTo>
                  <a:cubicBezTo>
                    <a:pt x="250220" y="1066020"/>
                    <a:pt x="256940" y="1059930"/>
                    <a:pt x="258410" y="1049535"/>
                  </a:cubicBezTo>
                  <a:cubicBezTo>
                    <a:pt x="259040" y="1045125"/>
                    <a:pt x="258830" y="1040505"/>
                    <a:pt x="258830" y="1035989"/>
                  </a:cubicBezTo>
                  <a:cubicBezTo>
                    <a:pt x="258830" y="980653"/>
                    <a:pt x="258725" y="925212"/>
                    <a:pt x="259040" y="869876"/>
                  </a:cubicBezTo>
                  <a:cubicBezTo>
                    <a:pt x="259040" y="864521"/>
                    <a:pt x="260720" y="857906"/>
                    <a:pt x="264185" y="854231"/>
                  </a:cubicBezTo>
                  <a:cubicBezTo>
                    <a:pt x="277311" y="839845"/>
                    <a:pt x="291381" y="826300"/>
                    <a:pt x="305451" y="812650"/>
                  </a:cubicBezTo>
                  <a:cubicBezTo>
                    <a:pt x="307761" y="810445"/>
                    <a:pt x="311857" y="807715"/>
                    <a:pt x="314271" y="808345"/>
                  </a:cubicBezTo>
                  <a:cubicBezTo>
                    <a:pt x="325717" y="811495"/>
                    <a:pt x="336952" y="815695"/>
                    <a:pt x="350182" y="820105"/>
                  </a:cubicBezTo>
                  <a:cubicBezTo>
                    <a:pt x="314377" y="847721"/>
                    <a:pt x="303981" y="883631"/>
                    <a:pt x="305136" y="925002"/>
                  </a:cubicBezTo>
                  <a:cubicBezTo>
                    <a:pt x="306081" y="962698"/>
                    <a:pt x="305241" y="1000394"/>
                    <a:pt x="305451" y="1037985"/>
                  </a:cubicBezTo>
                  <a:cubicBezTo>
                    <a:pt x="305451" y="1043340"/>
                    <a:pt x="304821" y="1050480"/>
                    <a:pt x="307866" y="1053735"/>
                  </a:cubicBezTo>
                  <a:cubicBezTo>
                    <a:pt x="313117" y="1059405"/>
                    <a:pt x="321307" y="1066650"/>
                    <a:pt x="327712" y="1066020"/>
                  </a:cubicBezTo>
                  <a:cubicBezTo>
                    <a:pt x="334117" y="1065495"/>
                    <a:pt x="340522" y="1056885"/>
                    <a:pt x="345352" y="1050585"/>
                  </a:cubicBezTo>
                  <a:cubicBezTo>
                    <a:pt x="347557" y="1047645"/>
                    <a:pt x="346192" y="1041765"/>
                    <a:pt x="346297" y="1037249"/>
                  </a:cubicBezTo>
                  <a:cubicBezTo>
                    <a:pt x="346297" y="995459"/>
                    <a:pt x="346297" y="953773"/>
                    <a:pt x="346297" y="911982"/>
                  </a:cubicBezTo>
                  <a:cubicBezTo>
                    <a:pt x="346297" y="880166"/>
                    <a:pt x="360577" y="857486"/>
                    <a:pt x="389978" y="844466"/>
                  </a:cubicBezTo>
                  <a:cubicBezTo>
                    <a:pt x="405729" y="837535"/>
                    <a:pt x="421479" y="830500"/>
                    <a:pt x="437229" y="823570"/>
                  </a:cubicBezTo>
                  <a:cubicBezTo>
                    <a:pt x="459069" y="813910"/>
                    <a:pt x="480910" y="804355"/>
                    <a:pt x="503065" y="794695"/>
                  </a:cubicBezTo>
                  <a:cubicBezTo>
                    <a:pt x="546326" y="871661"/>
                    <a:pt x="611008" y="914082"/>
                    <a:pt x="698055" y="913872"/>
                  </a:cubicBezTo>
                  <a:cubicBezTo>
                    <a:pt x="785101" y="913662"/>
                    <a:pt x="849677" y="871031"/>
                    <a:pt x="891994" y="794590"/>
                  </a:cubicBezTo>
                  <a:cubicBezTo>
                    <a:pt x="932314" y="812440"/>
                    <a:pt x="971900" y="829240"/>
                    <a:pt x="1010856" y="847616"/>
                  </a:cubicBezTo>
                  <a:cubicBezTo>
                    <a:pt x="1036686" y="859796"/>
                    <a:pt x="1048237" y="882266"/>
                    <a:pt x="1048551" y="910512"/>
                  </a:cubicBezTo>
                  <a:cubicBezTo>
                    <a:pt x="1048867" y="937707"/>
                    <a:pt x="1048551" y="965008"/>
                    <a:pt x="1048551" y="992204"/>
                  </a:cubicBezTo>
                  <a:cubicBezTo>
                    <a:pt x="1048551" y="1010369"/>
                    <a:pt x="1048237" y="1028534"/>
                    <a:pt x="1048762" y="1046700"/>
                  </a:cubicBezTo>
                  <a:cubicBezTo>
                    <a:pt x="1049182" y="1058880"/>
                    <a:pt x="1057477" y="1067385"/>
                    <a:pt x="1068187" y="1067175"/>
                  </a:cubicBezTo>
                  <a:cubicBezTo>
                    <a:pt x="1079632" y="1066860"/>
                    <a:pt x="1086667" y="1060455"/>
                    <a:pt x="1088662" y="1049115"/>
                  </a:cubicBezTo>
                  <a:cubicBezTo>
                    <a:pt x="1089398" y="1045125"/>
                    <a:pt x="1089292" y="1041030"/>
                    <a:pt x="1089292" y="1036934"/>
                  </a:cubicBezTo>
                  <a:cubicBezTo>
                    <a:pt x="1089292" y="1004279"/>
                    <a:pt x="1088873" y="971518"/>
                    <a:pt x="1089398" y="938862"/>
                  </a:cubicBezTo>
                  <a:cubicBezTo>
                    <a:pt x="1090028" y="903057"/>
                    <a:pt x="1088873" y="867881"/>
                    <a:pt x="1063987" y="838690"/>
                  </a:cubicBezTo>
                  <a:cubicBezTo>
                    <a:pt x="1091707" y="819160"/>
                    <a:pt x="1091812" y="819055"/>
                    <a:pt x="1115018" y="840896"/>
                  </a:cubicBezTo>
                  <a:cubicBezTo>
                    <a:pt x="1141479" y="865781"/>
                    <a:pt x="1172559" y="875336"/>
                    <a:pt x="1206265" y="862001"/>
                  </a:cubicBezTo>
                  <a:cubicBezTo>
                    <a:pt x="1223695" y="855071"/>
                    <a:pt x="1238291" y="840475"/>
                    <a:pt x="1253306" y="828295"/>
                  </a:cubicBezTo>
                  <a:cubicBezTo>
                    <a:pt x="1259081" y="823570"/>
                    <a:pt x="1262966" y="822100"/>
                    <a:pt x="1269791" y="825775"/>
                  </a:cubicBezTo>
                  <a:cubicBezTo>
                    <a:pt x="1287012" y="835015"/>
                    <a:pt x="1304337" y="843836"/>
                    <a:pt x="1321978" y="852131"/>
                  </a:cubicBezTo>
                  <a:cubicBezTo>
                    <a:pt x="1344238" y="862526"/>
                    <a:pt x="1354528" y="879116"/>
                    <a:pt x="1354213" y="903897"/>
                  </a:cubicBezTo>
                  <a:cubicBezTo>
                    <a:pt x="1353583" y="948838"/>
                    <a:pt x="1354108" y="993779"/>
                    <a:pt x="1354003" y="1038720"/>
                  </a:cubicBezTo>
                  <a:cubicBezTo>
                    <a:pt x="1354003" y="1050165"/>
                    <a:pt x="1354843" y="1060770"/>
                    <a:pt x="1367443" y="1065705"/>
                  </a:cubicBezTo>
                  <a:cubicBezTo>
                    <a:pt x="1380359" y="1070745"/>
                    <a:pt x="1387708" y="1062555"/>
                    <a:pt x="1394849" y="1054155"/>
                  </a:cubicBezTo>
                  <a:lnTo>
                    <a:pt x="1394849" y="882476"/>
                  </a:lnTo>
                  <a:cubicBezTo>
                    <a:pt x="1386448" y="846146"/>
                    <a:pt x="1362718" y="823990"/>
                    <a:pt x="1329327" y="810025"/>
                  </a:cubicBezTo>
                  <a:close/>
                  <a:moveTo>
                    <a:pt x="1179174" y="324600"/>
                  </a:moveTo>
                  <a:cubicBezTo>
                    <a:pt x="1217500" y="325545"/>
                    <a:pt x="1246376" y="351690"/>
                    <a:pt x="1243646" y="383716"/>
                  </a:cubicBezTo>
                  <a:cubicBezTo>
                    <a:pt x="1200280" y="367336"/>
                    <a:pt x="1156809" y="366916"/>
                    <a:pt x="1112498" y="383926"/>
                  </a:cubicBezTo>
                  <a:cubicBezTo>
                    <a:pt x="1110713" y="350220"/>
                    <a:pt x="1141479" y="323655"/>
                    <a:pt x="1179174" y="324600"/>
                  </a:cubicBezTo>
                  <a:close/>
                  <a:moveTo>
                    <a:pt x="1124258" y="423722"/>
                  </a:moveTo>
                  <a:cubicBezTo>
                    <a:pt x="1188834" y="393061"/>
                    <a:pt x="1270316" y="424457"/>
                    <a:pt x="1299507" y="492078"/>
                  </a:cubicBezTo>
                  <a:cubicBezTo>
                    <a:pt x="1312212" y="521584"/>
                    <a:pt x="1314732" y="552140"/>
                    <a:pt x="1303602" y="584060"/>
                  </a:cubicBezTo>
                  <a:cubicBezTo>
                    <a:pt x="1290792" y="574400"/>
                    <a:pt x="1278926" y="564740"/>
                    <a:pt x="1266431" y="556130"/>
                  </a:cubicBezTo>
                  <a:cubicBezTo>
                    <a:pt x="1229260" y="530719"/>
                    <a:pt x="1187470" y="515914"/>
                    <a:pt x="1144524" y="504049"/>
                  </a:cubicBezTo>
                  <a:cubicBezTo>
                    <a:pt x="1127094" y="499218"/>
                    <a:pt x="1119428" y="505414"/>
                    <a:pt x="1113653" y="523054"/>
                  </a:cubicBezTo>
                  <a:cubicBezTo>
                    <a:pt x="1108088" y="536914"/>
                    <a:pt x="1067977" y="556130"/>
                    <a:pt x="1047186" y="561905"/>
                  </a:cubicBezTo>
                  <a:cubicBezTo>
                    <a:pt x="1039521" y="505939"/>
                    <a:pt x="1068397" y="450182"/>
                    <a:pt x="1124153" y="423617"/>
                  </a:cubicBezTo>
                  <a:close/>
                  <a:moveTo>
                    <a:pt x="179029" y="414587"/>
                  </a:moveTo>
                  <a:cubicBezTo>
                    <a:pt x="242240" y="410492"/>
                    <a:pt x="305871" y="413642"/>
                    <a:pt x="373073" y="413642"/>
                  </a:cubicBezTo>
                  <a:cubicBezTo>
                    <a:pt x="371183" y="449342"/>
                    <a:pt x="374753" y="486198"/>
                    <a:pt x="366143" y="519589"/>
                  </a:cubicBezTo>
                  <a:cubicBezTo>
                    <a:pt x="364883" y="519064"/>
                    <a:pt x="363517" y="518644"/>
                    <a:pt x="362257" y="518119"/>
                  </a:cubicBezTo>
                  <a:cubicBezTo>
                    <a:pt x="327292" y="504154"/>
                    <a:pt x="303876" y="488928"/>
                    <a:pt x="221555" y="484728"/>
                  </a:cubicBezTo>
                  <a:cubicBezTo>
                    <a:pt x="139233" y="480528"/>
                    <a:pt x="124113" y="488088"/>
                    <a:pt x="117812" y="488298"/>
                  </a:cubicBezTo>
                  <a:cubicBezTo>
                    <a:pt x="113822" y="488403"/>
                    <a:pt x="110252" y="489243"/>
                    <a:pt x="107102" y="490503"/>
                  </a:cubicBezTo>
                  <a:cubicBezTo>
                    <a:pt x="110672" y="452912"/>
                    <a:pt x="140178" y="417212"/>
                    <a:pt x="179134" y="414692"/>
                  </a:cubicBezTo>
                  <a:close/>
                  <a:moveTo>
                    <a:pt x="273216" y="787554"/>
                  </a:moveTo>
                  <a:cubicBezTo>
                    <a:pt x="261455" y="797950"/>
                    <a:pt x="251270" y="810130"/>
                    <a:pt x="239510" y="822520"/>
                  </a:cubicBezTo>
                  <a:cubicBezTo>
                    <a:pt x="224075" y="806875"/>
                    <a:pt x="209689" y="793645"/>
                    <a:pt x="197404" y="778734"/>
                  </a:cubicBezTo>
                  <a:cubicBezTo>
                    <a:pt x="193099" y="773484"/>
                    <a:pt x="193939" y="764034"/>
                    <a:pt x="192889" y="758259"/>
                  </a:cubicBezTo>
                  <a:lnTo>
                    <a:pt x="283296" y="758259"/>
                  </a:lnTo>
                  <a:cubicBezTo>
                    <a:pt x="288021" y="768969"/>
                    <a:pt x="283611" y="778419"/>
                    <a:pt x="273216" y="787554"/>
                  </a:cubicBezTo>
                  <a:close/>
                  <a:moveTo>
                    <a:pt x="179344" y="701348"/>
                  </a:moveTo>
                  <a:cubicBezTo>
                    <a:pt x="145638" y="678877"/>
                    <a:pt x="129153" y="645276"/>
                    <a:pt x="128838" y="605376"/>
                  </a:cubicBezTo>
                  <a:cubicBezTo>
                    <a:pt x="128628" y="578285"/>
                    <a:pt x="124532" y="553505"/>
                    <a:pt x="113087" y="528199"/>
                  </a:cubicBezTo>
                  <a:cubicBezTo>
                    <a:pt x="113822" y="528304"/>
                    <a:pt x="114663" y="528514"/>
                    <a:pt x="115397" y="528514"/>
                  </a:cubicBezTo>
                  <a:cubicBezTo>
                    <a:pt x="163278" y="505099"/>
                    <a:pt x="318471" y="526729"/>
                    <a:pt x="356482" y="558335"/>
                  </a:cubicBezTo>
                  <a:cubicBezTo>
                    <a:pt x="352282" y="577025"/>
                    <a:pt x="349237" y="595715"/>
                    <a:pt x="348502" y="615456"/>
                  </a:cubicBezTo>
                  <a:cubicBezTo>
                    <a:pt x="345247" y="701138"/>
                    <a:pt x="250640" y="748809"/>
                    <a:pt x="179449" y="701348"/>
                  </a:cubicBezTo>
                  <a:close/>
                  <a:moveTo>
                    <a:pt x="409299" y="791019"/>
                  </a:moveTo>
                  <a:cubicBezTo>
                    <a:pt x="407093" y="791964"/>
                    <a:pt x="403943" y="791754"/>
                    <a:pt x="401528" y="791019"/>
                  </a:cubicBezTo>
                  <a:cubicBezTo>
                    <a:pt x="380213" y="784929"/>
                    <a:pt x="358793" y="779049"/>
                    <a:pt x="337687" y="772329"/>
                  </a:cubicBezTo>
                  <a:cubicBezTo>
                    <a:pt x="323617" y="767814"/>
                    <a:pt x="318471" y="741668"/>
                    <a:pt x="329392" y="731168"/>
                  </a:cubicBezTo>
                  <a:cubicBezTo>
                    <a:pt x="337897" y="723083"/>
                    <a:pt x="346927" y="715523"/>
                    <a:pt x="353332" y="709853"/>
                  </a:cubicBezTo>
                  <a:cubicBezTo>
                    <a:pt x="371183" y="720983"/>
                    <a:pt x="387773" y="732533"/>
                    <a:pt x="405518" y="741983"/>
                  </a:cubicBezTo>
                  <a:cubicBezTo>
                    <a:pt x="423054" y="751329"/>
                    <a:pt x="441744" y="758364"/>
                    <a:pt x="462219" y="767499"/>
                  </a:cubicBezTo>
                  <a:cubicBezTo>
                    <a:pt x="443004" y="776004"/>
                    <a:pt x="426204" y="783669"/>
                    <a:pt x="409299" y="790914"/>
                  </a:cubicBezTo>
                  <a:close/>
                  <a:moveTo>
                    <a:pt x="696794" y="872921"/>
                  </a:moveTo>
                  <a:cubicBezTo>
                    <a:pt x="628018" y="872606"/>
                    <a:pt x="576147" y="839530"/>
                    <a:pt x="541076" y="777894"/>
                  </a:cubicBezTo>
                  <a:cubicBezTo>
                    <a:pt x="564492" y="766659"/>
                    <a:pt x="592842" y="760779"/>
                    <a:pt x="600822" y="734003"/>
                  </a:cubicBezTo>
                  <a:cubicBezTo>
                    <a:pt x="607962" y="710273"/>
                    <a:pt x="608488" y="684652"/>
                    <a:pt x="612163" y="658507"/>
                  </a:cubicBezTo>
                  <a:cubicBezTo>
                    <a:pt x="668234" y="678877"/>
                    <a:pt x="726300" y="679297"/>
                    <a:pt x="786676" y="657037"/>
                  </a:cubicBezTo>
                  <a:cubicBezTo>
                    <a:pt x="786676" y="671107"/>
                    <a:pt x="787201" y="683077"/>
                    <a:pt x="786676" y="695047"/>
                  </a:cubicBezTo>
                  <a:cubicBezTo>
                    <a:pt x="784786" y="732008"/>
                    <a:pt x="801482" y="756474"/>
                    <a:pt x="835713" y="769494"/>
                  </a:cubicBezTo>
                  <a:cubicBezTo>
                    <a:pt x="841593" y="771699"/>
                    <a:pt x="847157" y="774534"/>
                    <a:pt x="854508" y="777789"/>
                  </a:cubicBezTo>
                  <a:cubicBezTo>
                    <a:pt x="818807" y="840265"/>
                    <a:pt x="766411" y="873131"/>
                    <a:pt x="696899" y="872816"/>
                  </a:cubicBezTo>
                  <a:close/>
                  <a:moveTo>
                    <a:pt x="622978" y="261074"/>
                  </a:moveTo>
                  <a:cubicBezTo>
                    <a:pt x="648493" y="265379"/>
                    <a:pt x="674219" y="269054"/>
                    <a:pt x="699315" y="275039"/>
                  </a:cubicBezTo>
                  <a:cubicBezTo>
                    <a:pt x="763471" y="290369"/>
                    <a:pt x="823007" y="316410"/>
                    <a:pt x="874773" y="358305"/>
                  </a:cubicBezTo>
                  <a:cubicBezTo>
                    <a:pt x="885378" y="366916"/>
                    <a:pt x="893778" y="376786"/>
                    <a:pt x="894828" y="390961"/>
                  </a:cubicBezTo>
                  <a:cubicBezTo>
                    <a:pt x="898714" y="442937"/>
                    <a:pt x="894408" y="493233"/>
                    <a:pt x="866058" y="539224"/>
                  </a:cubicBezTo>
                  <a:cubicBezTo>
                    <a:pt x="821957" y="610626"/>
                    <a:pt x="734070" y="647586"/>
                    <a:pt x="652903" y="627951"/>
                  </a:cubicBezTo>
                  <a:cubicBezTo>
                    <a:pt x="568482" y="607581"/>
                    <a:pt x="507265" y="536599"/>
                    <a:pt x="500755" y="451757"/>
                  </a:cubicBezTo>
                  <a:cubicBezTo>
                    <a:pt x="500440" y="447662"/>
                    <a:pt x="500335" y="443567"/>
                    <a:pt x="499705" y="439577"/>
                  </a:cubicBezTo>
                  <a:cubicBezTo>
                    <a:pt x="496240" y="417527"/>
                    <a:pt x="503171" y="402091"/>
                    <a:pt x="523646" y="390016"/>
                  </a:cubicBezTo>
                  <a:cubicBezTo>
                    <a:pt x="570267" y="370801"/>
                    <a:pt x="607962" y="296984"/>
                    <a:pt x="622978" y="261178"/>
                  </a:cubicBezTo>
                  <a:close/>
                  <a:moveTo>
                    <a:pt x="881388" y="739673"/>
                  </a:moveTo>
                  <a:cubicBezTo>
                    <a:pt x="860388" y="747444"/>
                    <a:pt x="827732" y="720773"/>
                    <a:pt x="827627" y="698198"/>
                  </a:cubicBezTo>
                  <a:cubicBezTo>
                    <a:pt x="827627" y="690007"/>
                    <a:pt x="827627" y="681817"/>
                    <a:pt x="827627" y="673732"/>
                  </a:cubicBezTo>
                  <a:cubicBezTo>
                    <a:pt x="822167" y="647796"/>
                    <a:pt x="832877" y="631731"/>
                    <a:pt x="853458" y="614616"/>
                  </a:cubicBezTo>
                  <a:cubicBezTo>
                    <a:pt x="911734" y="566210"/>
                    <a:pt x="936934" y="501108"/>
                    <a:pt x="936934" y="425822"/>
                  </a:cubicBezTo>
                  <a:cubicBezTo>
                    <a:pt x="936934" y="396631"/>
                    <a:pt x="939034" y="366181"/>
                    <a:pt x="916984" y="343500"/>
                  </a:cubicBezTo>
                  <a:cubicBezTo>
                    <a:pt x="900394" y="326490"/>
                    <a:pt x="880968" y="311580"/>
                    <a:pt x="860913" y="298664"/>
                  </a:cubicBezTo>
                  <a:cubicBezTo>
                    <a:pt x="786046" y="250573"/>
                    <a:pt x="702255" y="228733"/>
                    <a:pt x="614788" y="218548"/>
                  </a:cubicBezTo>
                  <a:cubicBezTo>
                    <a:pt x="613003" y="218338"/>
                    <a:pt x="611323" y="218338"/>
                    <a:pt x="609748" y="218548"/>
                  </a:cubicBezTo>
                  <a:cubicBezTo>
                    <a:pt x="606178" y="218548"/>
                    <a:pt x="602817" y="219598"/>
                    <a:pt x="599667" y="221698"/>
                  </a:cubicBezTo>
                  <a:cubicBezTo>
                    <a:pt x="596832" y="223483"/>
                    <a:pt x="594522" y="225898"/>
                    <a:pt x="592947" y="228838"/>
                  </a:cubicBezTo>
                  <a:cubicBezTo>
                    <a:pt x="591582" y="230938"/>
                    <a:pt x="590322" y="233248"/>
                    <a:pt x="589167" y="236083"/>
                  </a:cubicBezTo>
                  <a:cubicBezTo>
                    <a:pt x="579087" y="261598"/>
                    <a:pt x="541706" y="338775"/>
                    <a:pt x="495295" y="360406"/>
                  </a:cubicBezTo>
                  <a:cubicBezTo>
                    <a:pt x="468415" y="376681"/>
                    <a:pt x="457810" y="400411"/>
                    <a:pt x="458545" y="431177"/>
                  </a:cubicBezTo>
                  <a:cubicBezTo>
                    <a:pt x="460120" y="503314"/>
                    <a:pt x="485530" y="564635"/>
                    <a:pt x="539396" y="613461"/>
                  </a:cubicBezTo>
                  <a:cubicBezTo>
                    <a:pt x="541076" y="615036"/>
                    <a:pt x="542441" y="617136"/>
                    <a:pt x="544436" y="617976"/>
                  </a:cubicBezTo>
                  <a:cubicBezTo>
                    <a:pt x="566382" y="628161"/>
                    <a:pt x="570687" y="646116"/>
                    <a:pt x="568167" y="668167"/>
                  </a:cubicBezTo>
                  <a:cubicBezTo>
                    <a:pt x="566802" y="680242"/>
                    <a:pt x="567852" y="692632"/>
                    <a:pt x="567852" y="704918"/>
                  </a:cubicBezTo>
                  <a:cubicBezTo>
                    <a:pt x="567852" y="715523"/>
                    <a:pt x="562707" y="722558"/>
                    <a:pt x="553362" y="727598"/>
                  </a:cubicBezTo>
                  <a:cubicBezTo>
                    <a:pt x="533621" y="738308"/>
                    <a:pt x="514511" y="744608"/>
                    <a:pt x="491935" y="733373"/>
                  </a:cubicBezTo>
                  <a:cubicBezTo>
                    <a:pt x="463164" y="719198"/>
                    <a:pt x="433239" y="707438"/>
                    <a:pt x="403733" y="694627"/>
                  </a:cubicBezTo>
                  <a:cubicBezTo>
                    <a:pt x="395123" y="690952"/>
                    <a:pt x="393023" y="685912"/>
                    <a:pt x="394178" y="675727"/>
                  </a:cubicBezTo>
                  <a:cubicBezTo>
                    <a:pt x="406044" y="575240"/>
                    <a:pt x="416754" y="474648"/>
                    <a:pt x="428409" y="374161"/>
                  </a:cubicBezTo>
                  <a:cubicBezTo>
                    <a:pt x="433869" y="326910"/>
                    <a:pt x="435969" y="278609"/>
                    <a:pt x="447834" y="232933"/>
                  </a:cubicBezTo>
                  <a:cubicBezTo>
                    <a:pt x="487105" y="81310"/>
                    <a:pt x="622138" y="17994"/>
                    <a:pt x="758430" y="47289"/>
                  </a:cubicBezTo>
                  <a:cubicBezTo>
                    <a:pt x="869523" y="71125"/>
                    <a:pt x="930844" y="146306"/>
                    <a:pt x="953000" y="253828"/>
                  </a:cubicBezTo>
                  <a:cubicBezTo>
                    <a:pt x="963185" y="303284"/>
                    <a:pt x="964235" y="354735"/>
                    <a:pt x="969905" y="405137"/>
                  </a:cubicBezTo>
                  <a:cubicBezTo>
                    <a:pt x="980091" y="495753"/>
                    <a:pt x="990381" y="586370"/>
                    <a:pt x="1001406" y="676777"/>
                  </a:cubicBezTo>
                  <a:cubicBezTo>
                    <a:pt x="1002455" y="685807"/>
                    <a:pt x="1000671" y="690532"/>
                    <a:pt x="993006" y="693682"/>
                  </a:cubicBezTo>
                  <a:cubicBezTo>
                    <a:pt x="955835" y="709118"/>
                    <a:pt x="919084" y="725498"/>
                    <a:pt x="881283" y="739358"/>
                  </a:cubicBezTo>
                  <a:close/>
                  <a:moveTo>
                    <a:pt x="1072597" y="788079"/>
                  </a:moveTo>
                  <a:cubicBezTo>
                    <a:pt x="1041411" y="808555"/>
                    <a:pt x="1012851" y="809290"/>
                    <a:pt x="981665" y="789654"/>
                  </a:cubicBezTo>
                  <a:cubicBezTo>
                    <a:pt x="967385" y="780624"/>
                    <a:pt x="950689" y="775374"/>
                    <a:pt x="934939" y="768339"/>
                  </a:cubicBezTo>
                  <a:cubicBezTo>
                    <a:pt x="962765" y="754269"/>
                    <a:pt x="989226" y="741458"/>
                    <a:pt x="1015266" y="727703"/>
                  </a:cubicBezTo>
                  <a:cubicBezTo>
                    <a:pt x="1036477" y="716468"/>
                    <a:pt x="1041727" y="707648"/>
                    <a:pt x="1044142" y="686122"/>
                  </a:cubicBezTo>
                  <a:cubicBezTo>
                    <a:pt x="1058422" y="700823"/>
                    <a:pt x="1074382" y="715838"/>
                    <a:pt x="1088557" y="732428"/>
                  </a:cubicBezTo>
                  <a:cubicBezTo>
                    <a:pt x="1092653" y="737258"/>
                    <a:pt x="1091182" y="746709"/>
                    <a:pt x="1092653" y="753954"/>
                  </a:cubicBezTo>
                  <a:cubicBezTo>
                    <a:pt x="1096118" y="771384"/>
                    <a:pt x="1086878" y="778629"/>
                    <a:pt x="1072702" y="787974"/>
                  </a:cubicBezTo>
                  <a:close/>
                  <a:moveTo>
                    <a:pt x="1204165" y="818740"/>
                  </a:moveTo>
                  <a:cubicBezTo>
                    <a:pt x="1187470" y="827560"/>
                    <a:pt x="1172244" y="828505"/>
                    <a:pt x="1155129" y="820315"/>
                  </a:cubicBezTo>
                  <a:cubicBezTo>
                    <a:pt x="1125099" y="805930"/>
                    <a:pt x="1130349" y="781254"/>
                    <a:pt x="1134548" y="758574"/>
                  </a:cubicBezTo>
                  <a:lnTo>
                    <a:pt x="1222645" y="758574"/>
                  </a:lnTo>
                  <a:cubicBezTo>
                    <a:pt x="1224010" y="779049"/>
                    <a:pt x="1232935" y="803515"/>
                    <a:pt x="1204165" y="818740"/>
                  </a:cubicBezTo>
                  <a:close/>
                  <a:moveTo>
                    <a:pt x="1177494" y="720563"/>
                  </a:moveTo>
                  <a:cubicBezTo>
                    <a:pt x="1124888" y="719513"/>
                    <a:pt x="1081207" y="683392"/>
                    <a:pt x="1070497" y="632886"/>
                  </a:cubicBezTo>
                  <a:cubicBezTo>
                    <a:pt x="1068502" y="623226"/>
                    <a:pt x="1065037" y="613671"/>
                    <a:pt x="1060627" y="604851"/>
                  </a:cubicBezTo>
                  <a:cubicBezTo>
                    <a:pt x="1059682" y="602961"/>
                    <a:pt x="1058947" y="600966"/>
                    <a:pt x="1058107" y="599075"/>
                  </a:cubicBezTo>
                  <a:cubicBezTo>
                    <a:pt x="1061362" y="597605"/>
                    <a:pt x="1065562" y="596030"/>
                    <a:pt x="1071442" y="594770"/>
                  </a:cubicBezTo>
                  <a:cubicBezTo>
                    <a:pt x="1083832" y="591725"/>
                    <a:pt x="1143474" y="558545"/>
                    <a:pt x="1150824" y="548359"/>
                  </a:cubicBezTo>
                  <a:cubicBezTo>
                    <a:pt x="1198600" y="564530"/>
                    <a:pt x="1246585" y="581750"/>
                    <a:pt x="1281132" y="622701"/>
                  </a:cubicBezTo>
                  <a:cubicBezTo>
                    <a:pt x="1284176" y="626271"/>
                    <a:pt x="1285436" y="633516"/>
                    <a:pt x="1284282" y="638241"/>
                  </a:cubicBezTo>
                  <a:cubicBezTo>
                    <a:pt x="1272626" y="686542"/>
                    <a:pt x="1226635" y="721613"/>
                    <a:pt x="1177494" y="720563"/>
                  </a:cubicBezTo>
                  <a:close/>
                </a:path>
              </a:pathLst>
            </a:custGeom>
            <a:grpFill/>
            <a:ln w="10489"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xmlns="" id="{9DE32B09-F3EB-C266-6951-4E65EC085CFC}"/>
                </a:ext>
              </a:extLst>
            </p:cNvPr>
            <p:cNvSpPr/>
            <p:nvPr/>
          </p:nvSpPr>
          <p:spPr>
            <a:xfrm>
              <a:off x="7264999" y="8760416"/>
              <a:ext cx="40991" cy="171468"/>
            </a:xfrm>
            <a:custGeom>
              <a:avLst/>
              <a:gdLst>
                <a:gd name="connsiteX0" fmla="*/ 40898 w 40991"/>
                <a:gd name="connsiteY0" fmla="*/ 23940 h 171468"/>
                <a:gd name="connsiteX1" fmla="*/ 20738 w 40991"/>
                <a:gd name="connsiteY1" fmla="*/ 0 h 171468"/>
                <a:gd name="connsiteX2" fmla="*/ 157 w 40991"/>
                <a:gd name="connsiteY2" fmla="*/ 23625 h 171468"/>
                <a:gd name="connsiteX3" fmla="*/ 157 w 40991"/>
                <a:gd name="connsiteY3" fmla="*/ 147213 h 171468"/>
                <a:gd name="connsiteX4" fmla="*/ 20423 w 40991"/>
                <a:gd name="connsiteY4" fmla="*/ 171469 h 171468"/>
                <a:gd name="connsiteX5" fmla="*/ 40898 w 40991"/>
                <a:gd name="connsiteY5" fmla="*/ 147528 h 171468"/>
                <a:gd name="connsiteX6" fmla="*/ 40898 w 40991"/>
                <a:gd name="connsiteY6" fmla="*/ 86417 h 171468"/>
                <a:gd name="connsiteX7" fmla="*/ 40898 w 40991"/>
                <a:gd name="connsiteY7" fmla="*/ 23940 h 17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91" h="171468">
                  <a:moveTo>
                    <a:pt x="40898" y="23940"/>
                  </a:moveTo>
                  <a:cubicBezTo>
                    <a:pt x="40688" y="8925"/>
                    <a:pt x="33023" y="105"/>
                    <a:pt x="20738" y="0"/>
                  </a:cubicBezTo>
                  <a:cubicBezTo>
                    <a:pt x="8453" y="0"/>
                    <a:pt x="263" y="8715"/>
                    <a:pt x="157" y="23625"/>
                  </a:cubicBezTo>
                  <a:cubicBezTo>
                    <a:pt x="-52" y="64786"/>
                    <a:pt x="-52" y="106052"/>
                    <a:pt x="157" y="147213"/>
                  </a:cubicBezTo>
                  <a:cubicBezTo>
                    <a:pt x="157" y="162018"/>
                    <a:pt x="8453" y="171364"/>
                    <a:pt x="20423" y="171469"/>
                  </a:cubicBezTo>
                  <a:cubicBezTo>
                    <a:pt x="32393" y="171469"/>
                    <a:pt x="40688" y="162333"/>
                    <a:pt x="40898" y="147528"/>
                  </a:cubicBezTo>
                  <a:cubicBezTo>
                    <a:pt x="41109" y="127158"/>
                    <a:pt x="40898" y="106787"/>
                    <a:pt x="40898" y="86417"/>
                  </a:cubicBezTo>
                  <a:cubicBezTo>
                    <a:pt x="40898" y="65626"/>
                    <a:pt x="41109" y="44731"/>
                    <a:pt x="40898" y="23940"/>
                  </a:cubicBezTo>
                  <a:close/>
                </a:path>
              </a:pathLst>
            </a:custGeom>
            <a:grpFill/>
            <a:ln w="10489"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xmlns="" id="{5F1FE7F5-F7DA-B16B-EAF6-5BE1419E8B6F}"/>
                </a:ext>
              </a:extLst>
            </p:cNvPr>
            <p:cNvSpPr/>
            <p:nvPr/>
          </p:nvSpPr>
          <p:spPr>
            <a:xfrm>
              <a:off x="8444594" y="8787498"/>
              <a:ext cx="41038" cy="144189"/>
            </a:xfrm>
            <a:custGeom>
              <a:avLst/>
              <a:gdLst>
                <a:gd name="connsiteX0" fmla="*/ 40898 w 41038"/>
                <a:gd name="connsiteY0" fmla="*/ 24578 h 144189"/>
                <a:gd name="connsiteX1" fmla="*/ 20003 w 41038"/>
                <a:gd name="connsiteY1" fmla="*/ 8 h 144189"/>
                <a:gd name="connsiteX2" fmla="*/ 157 w 41038"/>
                <a:gd name="connsiteY2" fmla="*/ 24159 h 144189"/>
                <a:gd name="connsiteX3" fmla="*/ 157 w 41038"/>
                <a:gd name="connsiteY3" fmla="*/ 119290 h 144189"/>
                <a:gd name="connsiteX4" fmla="*/ 20948 w 41038"/>
                <a:gd name="connsiteY4" fmla="*/ 144176 h 144189"/>
                <a:gd name="connsiteX5" fmla="*/ 40898 w 41038"/>
                <a:gd name="connsiteY5" fmla="*/ 119605 h 144189"/>
                <a:gd name="connsiteX6" fmla="*/ 40898 w 41038"/>
                <a:gd name="connsiteY6" fmla="*/ 72039 h 144189"/>
                <a:gd name="connsiteX7" fmla="*/ 40898 w 41038"/>
                <a:gd name="connsiteY7" fmla="*/ 24473 h 14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8" h="144189">
                  <a:moveTo>
                    <a:pt x="40898" y="24578"/>
                  </a:moveTo>
                  <a:cubicBezTo>
                    <a:pt x="40689" y="8723"/>
                    <a:pt x="32813" y="-307"/>
                    <a:pt x="20003" y="8"/>
                  </a:cubicBezTo>
                  <a:cubicBezTo>
                    <a:pt x="7613" y="218"/>
                    <a:pt x="262" y="8933"/>
                    <a:pt x="157" y="24159"/>
                  </a:cubicBezTo>
                  <a:cubicBezTo>
                    <a:pt x="-52" y="55869"/>
                    <a:pt x="-52" y="87580"/>
                    <a:pt x="157" y="119290"/>
                  </a:cubicBezTo>
                  <a:cubicBezTo>
                    <a:pt x="157" y="135041"/>
                    <a:pt x="8453" y="144596"/>
                    <a:pt x="20948" y="144176"/>
                  </a:cubicBezTo>
                  <a:cubicBezTo>
                    <a:pt x="32918" y="143861"/>
                    <a:pt x="40689" y="134621"/>
                    <a:pt x="40898" y="119605"/>
                  </a:cubicBezTo>
                  <a:cubicBezTo>
                    <a:pt x="41213" y="103750"/>
                    <a:pt x="40898" y="87895"/>
                    <a:pt x="40898" y="72039"/>
                  </a:cubicBezTo>
                  <a:cubicBezTo>
                    <a:pt x="40898" y="56184"/>
                    <a:pt x="41108" y="40329"/>
                    <a:pt x="40898" y="24473"/>
                  </a:cubicBezTo>
                  <a:close/>
                </a:path>
              </a:pathLst>
            </a:custGeom>
            <a:grpFill/>
            <a:ln w="10489"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xmlns="" id="{C7153E96-D3AD-3C09-55B3-1A51A4269D79}"/>
                </a:ext>
              </a:extLst>
            </p:cNvPr>
            <p:cNvSpPr/>
            <p:nvPr/>
          </p:nvSpPr>
          <p:spPr>
            <a:xfrm>
              <a:off x="7636258" y="8804087"/>
              <a:ext cx="40981" cy="127608"/>
            </a:xfrm>
            <a:custGeom>
              <a:avLst/>
              <a:gdLst>
                <a:gd name="connsiteX0" fmla="*/ 40717 w 40981"/>
                <a:gd name="connsiteY0" fmla="*/ 21745 h 127608"/>
                <a:gd name="connsiteX1" fmla="*/ 21292 w 40981"/>
                <a:gd name="connsiteY1" fmla="*/ 9 h 127608"/>
                <a:gd name="connsiteX2" fmla="*/ 502 w 40981"/>
                <a:gd name="connsiteY2" fmla="*/ 20590 h 127608"/>
                <a:gd name="connsiteX3" fmla="*/ 607 w 40981"/>
                <a:gd name="connsiteY3" fmla="*/ 107742 h 127608"/>
                <a:gd name="connsiteX4" fmla="*/ 20767 w 40981"/>
                <a:gd name="connsiteY4" fmla="*/ 127587 h 127608"/>
                <a:gd name="connsiteX5" fmla="*/ 40717 w 40981"/>
                <a:gd name="connsiteY5" fmla="*/ 106271 h 127608"/>
                <a:gd name="connsiteX6" fmla="*/ 40822 w 40981"/>
                <a:gd name="connsiteY6" fmla="*/ 64061 h 127608"/>
                <a:gd name="connsiteX7" fmla="*/ 40822 w 40981"/>
                <a:gd name="connsiteY7" fmla="*/ 64061 h 127608"/>
                <a:gd name="connsiteX8" fmla="*/ 40822 w 40981"/>
                <a:gd name="connsiteY8" fmla="*/ 21850 h 127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81" h="127608">
                  <a:moveTo>
                    <a:pt x="40717" y="21745"/>
                  </a:moveTo>
                  <a:cubicBezTo>
                    <a:pt x="40297" y="8304"/>
                    <a:pt x="32737" y="324"/>
                    <a:pt x="21292" y="9"/>
                  </a:cubicBezTo>
                  <a:cubicBezTo>
                    <a:pt x="9847" y="-306"/>
                    <a:pt x="817" y="7359"/>
                    <a:pt x="502" y="20590"/>
                  </a:cubicBezTo>
                  <a:cubicBezTo>
                    <a:pt x="-234" y="49570"/>
                    <a:pt x="-128" y="78656"/>
                    <a:pt x="607" y="107742"/>
                  </a:cubicBezTo>
                  <a:cubicBezTo>
                    <a:pt x="922" y="119607"/>
                    <a:pt x="8587" y="126957"/>
                    <a:pt x="20767" y="127587"/>
                  </a:cubicBezTo>
                  <a:cubicBezTo>
                    <a:pt x="31897" y="128112"/>
                    <a:pt x="40192" y="119187"/>
                    <a:pt x="40717" y="106271"/>
                  </a:cubicBezTo>
                  <a:cubicBezTo>
                    <a:pt x="41242" y="92201"/>
                    <a:pt x="40822" y="78131"/>
                    <a:pt x="40822" y="64061"/>
                  </a:cubicBezTo>
                  <a:lnTo>
                    <a:pt x="40822" y="64061"/>
                  </a:lnTo>
                  <a:cubicBezTo>
                    <a:pt x="40822" y="49990"/>
                    <a:pt x="41137" y="35920"/>
                    <a:pt x="40822" y="21850"/>
                  </a:cubicBezTo>
                  <a:close/>
                </a:path>
              </a:pathLst>
            </a:custGeom>
            <a:grpFill/>
            <a:ln w="10489"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xmlns="" id="{D9EF7ABE-93DF-05EB-347E-0392D90BD65E}"/>
                </a:ext>
              </a:extLst>
            </p:cNvPr>
            <p:cNvSpPr/>
            <p:nvPr/>
          </p:nvSpPr>
          <p:spPr>
            <a:xfrm>
              <a:off x="8073516" y="8804082"/>
              <a:ext cx="40980" cy="127591"/>
            </a:xfrm>
            <a:custGeom>
              <a:avLst/>
              <a:gdLst>
                <a:gd name="connsiteX0" fmla="*/ 40793 w 40980"/>
                <a:gd name="connsiteY0" fmla="*/ 24585 h 127591"/>
                <a:gd name="connsiteX1" fmla="*/ 19688 w 40980"/>
                <a:gd name="connsiteY1" fmla="*/ 14 h 127591"/>
                <a:gd name="connsiteX2" fmla="*/ 158 w 40980"/>
                <a:gd name="connsiteY2" fmla="*/ 24480 h 127591"/>
                <a:gd name="connsiteX3" fmla="*/ 158 w 40980"/>
                <a:gd name="connsiteY3" fmla="*/ 103442 h 127591"/>
                <a:gd name="connsiteX4" fmla="*/ 20213 w 40980"/>
                <a:gd name="connsiteY4" fmla="*/ 127592 h 127591"/>
                <a:gd name="connsiteX5" fmla="*/ 40793 w 40980"/>
                <a:gd name="connsiteY5" fmla="*/ 103546 h 127591"/>
                <a:gd name="connsiteX6" fmla="*/ 40793 w 40980"/>
                <a:gd name="connsiteY6" fmla="*/ 64066 h 127591"/>
                <a:gd name="connsiteX7" fmla="*/ 40793 w 40980"/>
                <a:gd name="connsiteY7" fmla="*/ 24585 h 12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80" h="127591">
                  <a:moveTo>
                    <a:pt x="40793" y="24585"/>
                  </a:moveTo>
                  <a:cubicBezTo>
                    <a:pt x="40373" y="8415"/>
                    <a:pt x="32498" y="-406"/>
                    <a:pt x="19688" y="14"/>
                  </a:cubicBezTo>
                  <a:cubicBezTo>
                    <a:pt x="7403" y="329"/>
                    <a:pt x="263" y="8834"/>
                    <a:pt x="158" y="24480"/>
                  </a:cubicBezTo>
                  <a:cubicBezTo>
                    <a:pt x="-53" y="50835"/>
                    <a:pt x="-53" y="77086"/>
                    <a:pt x="158" y="103442"/>
                  </a:cubicBezTo>
                  <a:cubicBezTo>
                    <a:pt x="263" y="118457"/>
                    <a:pt x="8242" y="127592"/>
                    <a:pt x="20213" y="127592"/>
                  </a:cubicBezTo>
                  <a:cubicBezTo>
                    <a:pt x="32078" y="127592"/>
                    <a:pt x="40269" y="118457"/>
                    <a:pt x="40793" y="103546"/>
                  </a:cubicBezTo>
                  <a:cubicBezTo>
                    <a:pt x="41213" y="90421"/>
                    <a:pt x="40793" y="77191"/>
                    <a:pt x="40793" y="64066"/>
                  </a:cubicBezTo>
                  <a:cubicBezTo>
                    <a:pt x="40793" y="50940"/>
                    <a:pt x="41108" y="37710"/>
                    <a:pt x="40793" y="24585"/>
                  </a:cubicBezTo>
                  <a:close/>
                </a:path>
              </a:pathLst>
            </a:custGeom>
            <a:grpFill/>
            <a:ln w="10489" cap="flat">
              <a:noFill/>
              <a:prstDash val="solid"/>
              <a:miter/>
            </a:ln>
          </p:spPr>
          <p:txBody>
            <a:bodyPr rtlCol="0" anchor="ctr"/>
            <a:lstStyle/>
            <a:p>
              <a:endParaRPr lang="de-DE"/>
            </a:p>
          </p:txBody>
        </p:sp>
      </p:grpSp>
      <p:grpSp>
        <p:nvGrpSpPr>
          <p:cNvPr id="86" name="Gruppieren 85">
            <a:extLst>
              <a:ext uri="{FF2B5EF4-FFF2-40B4-BE49-F238E27FC236}">
                <a16:creationId xmlns:a16="http://schemas.microsoft.com/office/drawing/2014/main" xmlns="" id="{8BCB9A62-B8F1-BD7F-0BA3-91D9A07F5BE0}"/>
              </a:ext>
            </a:extLst>
          </p:cNvPr>
          <p:cNvGrpSpPr/>
          <p:nvPr/>
        </p:nvGrpSpPr>
        <p:grpSpPr>
          <a:xfrm>
            <a:off x="4834147" y="7380269"/>
            <a:ext cx="1463310" cy="1022556"/>
            <a:chOff x="4834147" y="7380269"/>
            <a:chExt cx="1463310" cy="1022556"/>
          </a:xfrm>
          <a:solidFill>
            <a:srgbClr val="BE0D3E"/>
          </a:solidFill>
        </p:grpSpPr>
        <p:sp>
          <p:nvSpPr>
            <p:cNvPr id="74" name="Freihandform: Form 73">
              <a:extLst>
                <a:ext uri="{FF2B5EF4-FFF2-40B4-BE49-F238E27FC236}">
                  <a16:creationId xmlns:a16="http://schemas.microsoft.com/office/drawing/2014/main" xmlns="" id="{04A86718-7F84-B2FC-1341-5DCEC4680F4B}"/>
                </a:ext>
              </a:extLst>
            </p:cNvPr>
            <p:cNvSpPr/>
            <p:nvPr/>
          </p:nvSpPr>
          <p:spPr>
            <a:xfrm>
              <a:off x="4834147" y="7380269"/>
              <a:ext cx="1463310" cy="1022556"/>
            </a:xfrm>
            <a:custGeom>
              <a:avLst/>
              <a:gdLst>
                <a:gd name="connsiteX0" fmla="*/ 1388444 w 1463310"/>
                <a:gd name="connsiteY0" fmla="*/ 647022 h 1022556"/>
                <a:gd name="connsiteX1" fmla="*/ 1282497 w 1463310"/>
                <a:gd name="connsiteY1" fmla="*/ 594416 h 1022556"/>
                <a:gd name="connsiteX2" fmla="*/ 1271261 w 1463310"/>
                <a:gd name="connsiteY2" fmla="*/ 527530 h 1022556"/>
                <a:gd name="connsiteX3" fmla="*/ 1311162 w 1463310"/>
                <a:gd name="connsiteY3" fmla="*/ 446573 h 1022556"/>
                <a:gd name="connsiteX4" fmla="*/ 1314627 w 1463310"/>
                <a:gd name="connsiteY4" fmla="*/ 398902 h 1022556"/>
                <a:gd name="connsiteX5" fmla="*/ 1338358 w 1463310"/>
                <a:gd name="connsiteY5" fmla="*/ 365931 h 1022556"/>
                <a:gd name="connsiteX6" fmla="*/ 1338358 w 1463310"/>
                <a:gd name="connsiteY6" fmla="*/ 328550 h 1022556"/>
                <a:gd name="connsiteX7" fmla="*/ 1223485 w 1463310"/>
                <a:gd name="connsiteY7" fmla="*/ 181337 h 1022556"/>
                <a:gd name="connsiteX8" fmla="*/ 1143054 w 1463310"/>
                <a:gd name="connsiteY8" fmla="*/ 176402 h 1022556"/>
                <a:gd name="connsiteX9" fmla="*/ 1006656 w 1463310"/>
                <a:gd name="connsiteY9" fmla="*/ 261139 h 1022556"/>
                <a:gd name="connsiteX10" fmla="*/ 993426 w 1463310"/>
                <a:gd name="connsiteY10" fmla="*/ 380317 h 1022556"/>
                <a:gd name="connsiteX11" fmla="*/ 1005606 w 1463310"/>
                <a:gd name="connsiteY11" fmla="*/ 394807 h 1022556"/>
                <a:gd name="connsiteX12" fmla="*/ 1017051 w 1463310"/>
                <a:gd name="connsiteY12" fmla="*/ 414547 h 1022556"/>
                <a:gd name="connsiteX13" fmla="*/ 1061257 w 1463310"/>
                <a:gd name="connsiteY13" fmla="*/ 530260 h 1022556"/>
                <a:gd name="connsiteX14" fmla="*/ 1066822 w 1463310"/>
                <a:gd name="connsiteY14" fmla="*/ 542230 h 1022556"/>
                <a:gd name="connsiteX15" fmla="*/ 1047187 w 1463310"/>
                <a:gd name="connsiteY15" fmla="*/ 597041 h 1022556"/>
                <a:gd name="connsiteX16" fmla="*/ 1042462 w 1463310"/>
                <a:gd name="connsiteY16" fmla="*/ 601346 h 1022556"/>
                <a:gd name="connsiteX17" fmla="*/ 999411 w 1463310"/>
                <a:gd name="connsiteY17" fmla="*/ 573521 h 1022556"/>
                <a:gd name="connsiteX18" fmla="*/ 877188 w 1463310"/>
                <a:gd name="connsiteY18" fmla="*/ 519024 h 1022556"/>
                <a:gd name="connsiteX19" fmla="*/ 865113 w 1463310"/>
                <a:gd name="connsiteY19" fmla="*/ 445838 h 1022556"/>
                <a:gd name="connsiteX20" fmla="*/ 921604 w 1463310"/>
                <a:gd name="connsiteY20" fmla="*/ 352806 h 1022556"/>
                <a:gd name="connsiteX21" fmla="*/ 930424 w 1463310"/>
                <a:gd name="connsiteY21" fmla="*/ 260194 h 1022556"/>
                <a:gd name="connsiteX22" fmla="*/ 936724 w 1463310"/>
                <a:gd name="connsiteY22" fmla="*/ 242764 h 1022556"/>
                <a:gd name="connsiteX23" fmla="*/ 954890 w 1463310"/>
                <a:gd name="connsiteY23" fmla="*/ 199818 h 1022556"/>
                <a:gd name="connsiteX24" fmla="*/ 845058 w 1463310"/>
                <a:gd name="connsiteY24" fmla="*/ 22574 h 1022556"/>
                <a:gd name="connsiteX25" fmla="*/ 683459 w 1463310"/>
                <a:gd name="connsiteY25" fmla="*/ 3464 h 1022556"/>
                <a:gd name="connsiteX26" fmla="*/ 542756 w 1463310"/>
                <a:gd name="connsiteY26" fmla="*/ 88410 h 1022556"/>
                <a:gd name="connsiteX27" fmla="*/ 510520 w 1463310"/>
                <a:gd name="connsiteY27" fmla="*/ 257254 h 1022556"/>
                <a:gd name="connsiteX28" fmla="*/ 523331 w 1463310"/>
                <a:gd name="connsiteY28" fmla="*/ 281509 h 1022556"/>
                <a:gd name="connsiteX29" fmla="*/ 533096 w 1463310"/>
                <a:gd name="connsiteY29" fmla="*/ 303980 h 1022556"/>
                <a:gd name="connsiteX30" fmla="*/ 590007 w 1463310"/>
                <a:gd name="connsiteY30" fmla="*/ 436598 h 1022556"/>
                <a:gd name="connsiteX31" fmla="*/ 608488 w 1463310"/>
                <a:gd name="connsiteY31" fmla="*/ 485739 h 1022556"/>
                <a:gd name="connsiteX32" fmla="*/ 586122 w 1463310"/>
                <a:gd name="connsiteY32" fmla="*/ 519234 h 1022556"/>
                <a:gd name="connsiteX33" fmla="*/ 463795 w 1463310"/>
                <a:gd name="connsiteY33" fmla="*/ 573521 h 1022556"/>
                <a:gd name="connsiteX34" fmla="*/ 384203 w 1463310"/>
                <a:gd name="connsiteY34" fmla="*/ 679363 h 1022556"/>
                <a:gd name="connsiteX35" fmla="*/ 380108 w 1463310"/>
                <a:gd name="connsiteY35" fmla="*/ 677368 h 1022556"/>
                <a:gd name="connsiteX36" fmla="*/ 346297 w 1463310"/>
                <a:gd name="connsiteY36" fmla="*/ 619196 h 1022556"/>
                <a:gd name="connsiteX37" fmla="*/ 346297 w 1463310"/>
                <a:gd name="connsiteY37" fmla="*/ 606701 h 1022556"/>
                <a:gd name="connsiteX38" fmla="*/ 357427 w 1463310"/>
                <a:gd name="connsiteY38" fmla="*/ 583181 h 1022556"/>
                <a:gd name="connsiteX39" fmla="*/ 417699 w 1463310"/>
                <a:gd name="connsiteY39" fmla="*/ 481014 h 1022556"/>
                <a:gd name="connsiteX40" fmla="*/ 420954 w 1463310"/>
                <a:gd name="connsiteY40" fmla="*/ 397222 h 1022556"/>
                <a:gd name="connsiteX41" fmla="*/ 351442 w 1463310"/>
                <a:gd name="connsiteY41" fmla="*/ 260929 h 1022556"/>
                <a:gd name="connsiteX42" fmla="*/ 344302 w 1463310"/>
                <a:gd name="connsiteY42" fmla="*/ 242974 h 1022556"/>
                <a:gd name="connsiteX43" fmla="*/ 302301 w 1463310"/>
                <a:gd name="connsiteY43" fmla="*/ 142907 h 1022556"/>
                <a:gd name="connsiteX44" fmla="*/ 194989 w 1463310"/>
                <a:gd name="connsiteY44" fmla="*/ 142277 h 1022556"/>
                <a:gd name="connsiteX45" fmla="*/ 152043 w 1463310"/>
                <a:gd name="connsiteY45" fmla="*/ 241924 h 1022556"/>
                <a:gd name="connsiteX46" fmla="*/ 143433 w 1463310"/>
                <a:gd name="connsiteY46" fmla="*/ 262609 h 1022556"/>
                <a:gd name="connsiteX47" fmla="*/ 93767 w 1463310"/>
                <a:gd name="connsiteY47" fmla="*/ 323405 h 1022556"/>
                <a:gd name="connsiteX48" fmla="*/ 77912 w 1463310"/>
                <a:gd name="connsiteY48" fmla="*/ 477339 h 1022556"/>
                <a:gd name="connsiteX49" fmla="*/ 123063 w 1463310"/>
                <a:gd name="connsiteY49" fmla="*/ 567220 h 1022556"/>
                <a:gd name="connsiteX50" fmla="*/ 149733 w 1463310"/>
                <a:gd name="connsiteY50" fmla="*/ 637152 h 1022556"/>
                <a:gd name="connsiteX51" fmla="*/ 149733 w 1463310"/>
                <a:gd name="connsiteY51" fmla="*/ 640302 h 1022556"/>
                <a:gd name="connsiteX52" fmla="*/ 132093 w 1463310"/>
                <a:gd name="connsiteY52" fmla="*/ 668757 h 1022556"/>
                <a:gd name="connsiteX53" fmla="*/ 74972 w 1463310"/>
                <a:gd name="connsiteY53" fmla="*/ 697108 h 1022556"/>
                <a:gd name="connsiteX54" fmla="*/ 0 w 1463310"/>
                <a:gd name="connsiteY54" fmla="*/ 780060 h 1022556"/>
                <a:gd name="connsiteX55" fmla="*/ 0 w 1463310"/>
                <a:gd name="connsiteY55" fmla="*/ 1007599 h 1022556"/>
                <a:gd name="connsiteX56" fmla="*/ 31501 w 1463310"/>
                <a:gd name="connsiteY56" fmla="*/ 1020515 h 1022556"/>
                <a:gd name="connsiteX57" fmla="*/ 46831 w 1463310"/>
                <a:gd name="connsiteY57" fmla="*/ 989539 h 1022556"/>
                <a:gd name="connsiteX58" fmla="*/ 46831 w 1463310"/>
                <a:gd name="connsiteY58" fmla="*/ 824266 h 1022556"/>
                <a:gd name="connsiteX59" fmla="*/ 47776 w 1463310"/>
                <a:gd name="connsiteY59" fmla="*/ 805050 h 1022556"/>
                <a:gd name="connsiteX60" fmla="*/ 62056 w 1463310"/>
                <a:gd name="connsiteY60" fmla="*/ 756644 h 1022556"/>
                <a:gd name="connsiteX61" fmla="*/ 169473 w 1463310"/>
                <a:gd name="connsiteY61" fmla="*/ 702043 h 1022556"/>
                <a:gd name="connsiteX62" fmla="*/ 214835 w 1463310"/>
                <a:gd name="connsiteY62" fmla="*/ 748664 h 1022556"/>
                <a:gd name="connsiteX63" fmla="*/ 224915 w 1463310"/>
                <a:gd name="connsiteY63" fmla="*/ 773130 h 1022556"/>
                <a:gd name="connsiteX64" fmla="*/ 224705 w 1463310"/>
                <a:gd name="connsiteY64" fmla="*/ 986704 h 1022556"/>
                <a:gd name="connsiteX65" fmla="*/ 225545 w 1463310"/>
                <a:gd name="connsiteY65" fmla="*/ 1002244 h 1022556"/>
                <a:gd name="connsiteX66" fmla="*/ 249380 w 1463310"/>
                <a:gd name="connsiteY66" fmla="*/ 1022195 h 1022556"/>
                <a:gd name="connsiteX67" fmla="*/ 271221 w 1463310"/>
                <a:gd name="connsiteY67" fmla="*/ 1000039 h 1022556"/>
                <a:gd name="connsiteX68" fmla="*/ 271431 w 1463310"/>
                <a:gd name="connsiteY68" fmla="*/ 985969 h 1022556"/>
                <a:gd name="connsiteX69" fmla="*/ 271641 w 1463310"/>
                <a:gd name="connsiteY69" fmla="*/ 772395 h 1022556"/>
                <a:gd name="connsiteX70" fmla="*/ 276051 w 1463310"/>
                <a:gd name="connsiteY70" fmla="*/ 755384 h 1022556"/>
                <a:gd name="connsiteX71" fmla="*/ 327922 w 1463310"/>
                <a:gd name="connsiteY71" fmla="*/ 702463 h 1022556"/>
                <a:gd name="connsiteX72" fmla="*/ 383258 w 1463310"/>
                <a:gd name="connsiteY72" fmla="*/ 730604 h 1022556"/>
                <a:gd name="connsiteX73" fmla="*/ 383258 w 1463310"/>
                <a:gd name="connsiteY73" fmla="*/ 988489 h 1022556"/>
                <a:gd name="connsiteX74" fmla="*/ 384728 w 1463310"/>
                <a:gd name="connsiteY74" fmla="*/ 1003924 h 1022556"/>
                <a:gd name="connsiteX75" fmla="*/ 408248 w 1463310"/>
                <a:gd name="connsiteY75" fmla="*/ 1022090 h 1022556"/>
                <a:gd name="connsiteX76" fmla="*/ 429564 w 1463310"/>
                <a:gd name="connsiteY76" fmla="*/ 1001194 h 1022556"/>
                <a:gd name="connsiteX77" fmla="*/ 429984 w 1463310"/>
                <a:gd name="connsiteY77" fmla="*/ 985654 h 1022556"/>
                <a:gd name="connsiteX78" fmla="*/ 429984 w 1463310"/>
                <a:gd name="connsiteY78" fmla="*/ 701938 h 1022556"/>
                <a:gd name="connsiteX79" fmla="*/ 430929 w 1463310"/>
                <a:gd name="connsiteY79" fmla="*/ 680308 h 1022556"/>
                <a:gd name="connsiteX80" fmla="*/ 451509 w 1463310"/>
                <a:gd name="connsiteY80" fmla="*/ 635157 h 1022556"/>
                <a:gd name="connsiteX81" fmla="*/ 475450 w 1463310"/>
                <a:gd name="connsiteY81" fmla="*/ 619931 h 1022556"/>
                <a:gd name="connsiteX82" fmla="*/ 600613 w 1463310"/>
                <a:gd name="connsiteY82" fmla="*/ 564490 h 1022556"/>
                <a:gd name="connsiteX83" fmla="*/ 617308 w 1463310"/>
                <a:gd name="connsiteY83" fmla="*/ 568585 h 1022556"/>
                <a:gd name="connsiteX84" fmla="*/ 697110 w 1463310"/>
                <a:gd name="connsiteY84" fmla="*/ 647442 h 1022556"/>
                <a:gd name="connsiteX85" fmla="*/ 708555 w 1463310"/>
                <a:gd name="connsiteY85" fmla="*/ 674638 h 1022556"/>
                <a:gd name="connsiteX86" fmla="*/ 708345 w 1463310"/>
                <a:gd name="connsiteY86" fmla="*/ 984814 h 1022556"/>
                <a:gd name="connsiteX87" fmla="*/ 710130 w 1463310"/>
                <a:gd name="connsiteY87" fmla="*/ 1009910 h 1022556"/>
                <a:gd name="connsiteX88" fmla="*/ 731130 w 1463310"/>
                <a:gd name="connsiteY88" fmla="*/ 1021670 h 1022556"/>
                <a:gd name="connsiteX89" fmla="*/ 753600 w 1463310"/>
                <a:gd name="connsiteY89" fmla="*/ 1004764 h 1022556"/>
                <a:gd name="connsiteX90" fmla="*/ 755071 w 1463310"/>
                <a:gd name="connsiteY90" fmla="*/ 984604 h 1022556"/>
                <a:gd name="connsiteX91" fmla="*/ 755491 w 1463310"/>
                <a:gd name="connsiteY91" fmla="*/ 672853 h 1022556"/>
                <a:gd name="connsiteX92" fmla="*/ 764626 w 1463310"/>
                <a:gd name="connsiteY92" fmla="*/ 649962 h 1022556"/>
                <a:gd name="connsiteX93" fmla="*/ 845792 w 1463310"/>
                <a:gd name="connsiteY93" fmla="*/ 568060 h 1022556"/>
                <a:gd name="connsiteX94" fmla="*/ 864693 w 1463310"/>
                <a:gd name="connsiteY94" fmla="*/ 564595 h 1022556"/>
                <a:gd name="connsiteX95" fmla="*/ 985445 w 1463310"/>
                <a:gd name="connsiteY95" fmla="*/ 618671 h 1022556"/>
                <a:gd name="connsiteX96" fmla="*/ 1012431 w 1463310"/>
                <a:gd name="connsiteY96" fmla="*/ 635787 h 1022556"/>
                <a:gd name="connsiteX97" fmla="*/ 1033536 w 1463310"/>
                <a:gd name="connsiteY97" fmla="*/ 685138 h 1022556"/>
                <a:gd name="connsiteX98" fmla="*/ 1033536 w 1463310"/>
                <a:gd name="connsiteY98" fmla="*/ 702253 h 1022556"/>
                <a:gd name="connsiteX99" fmla="*/ 1033536 w 1463310"/>
                <a:gd name="connsiteY99" fmla="*/ 984394 h 1022556"/>
                <a:gd name="connsiteX100" fmla="*/ 1033956 w 1463310"/>
                <a:gd name="connsiteY100" fmla="*/ 1001509 h 1022556"/>
                <a:gd name="connsiteX101" fmla="*/ 1055377 w 1463310"/>
                <a:gd name="connsiteY101" fmla="*/ 1022195 h 1022556"/>
                <a:gd name="connsiteX102" fmla="*/ 1078372 w 1463310"/>
                <a:gd name="connsiteY102" fmla="*/ 1005289 h 1022556"/>
                <a:gd name="connsiteX103" fmla="*/ 1080157 w 1463310"/>
                <a:gd name="connsiteY103" fmla="*/ 988384 h 1022556"/>
                <a:gd name="connsiteX104" fmla="*/ 1080157 w 1463310"/>
                <a:gd name="connsiteY104" fmla="*/ 698473 h 1022556"/>
                <a:gd name="connsiteX105" fmla="*/ 1067242 w 1463310"/>
                <a:gd name="connsiteY105" fmla="*/ 635682 h 1022556"/>
                <a:gd name="connsiteX106" fmla="*/ 1071022 w 1463310"/>
                <a:gd name="connsiteY106" fmla="*/ 634422 h 1022556"/>
                <a:gd name="connsiteX107" fmla="*/ 1085303 w 1463310"/>
                <a:gd name="connsiteY107" fmla="*/ 627597 h 1022556"/>
                <a:gd name="connsiteX108" fmla="*/ 1130768 w 1463310"/>
                <a:gd name="connsiteY108" fmla="*/ 672958 h 1022556"/>
                <a:gd name="connsiteX109" fmla="*/ 1142214 w 1463310"/>
                <a:gd name="connsiteY109" fmla="*/ 700048 h 1022556"/>
                <a:gd name="connsiteX110" fmla="*/ 1142004 w 1463310"/>
                <a:gd name="connsiteY110" fmla="*/ 986809 h 1022556"/>
                <a:gd name="connsiteX111" fmla="*/ 1142529 w 1463310"/>
                <a:gd name="connsiteY111" fmla="*/ 1002349 h 1022556"/>
                <a:gd name="connsiteX112" fmla="*/ 1163214 w 1463310"/>
                <a:gd name="connsiteY112" fmla="*/ 1022195 h 1022556"/>
                <a:gd name="connsiteX113" fmla="*/ 1186630 w 1463310"/>
                <a:gd name="connsiteY113" fmla="*/ 1006024 h 1022556"/>
                <a:gd name="connsiteX114" fmla="*/ 1188625 w 1463310"/>
                <a:gd name="connsiteY114" fmla="*/ 986074 h 1022556"/>
                <a:gd name="connsiteX115" fmla="*/ 1188835 w 1463310"/>
                <a:gd name="connsiteY115" fmla="*/ 697738 h 1022556"/>
                <a:gd name="connsiteX116" fmla="*/ 1192825 w 1463310"/>
                <a:gd name="connsiteY116" fmla="*/ 680518 h 1022556"/>
                <a:gd name="connsiteX117" fmla="*/ 1244066 w 1463310"/>
                <a:gd name="connsiteY117" fmla="*/ 627492 h 1022556"/>
                <a:gd name="connsiteX118" fmla="*/ 1386554 w 1463310"/>
                <a:gd name="connsiteY118" fmla="*/ 699103 h 1022556"/>
                <a:gd name="connsiteX119" fmla="*/ 1415429 w 1463310"/>
                <a:gd name="connsiteY119" fmla="*/ 733754 h 1022556"/>
                <a:gd name="connsiteX120" fmla="*/ 1416479 w 1463310"/>
                <a:gd name="connsiteY120" fmla="*/ 756014 h 1022556"/>
                <a:gd name="connsiteX121" fmla="*/ 1416479 w 1463310"/>
                <a:gd name="connsiteY121" fmla="*/ 989749 h 1022556"/>
                <a:gd name="connsiteX122" fmla="*/ 1431810 w 1463310"/>
                <a:gd name="connsiteY122" fmla="*/ 1020725 h 1022556"/>
                <a:gd name="connsiteX123" fmla="*/ 1463310 w 1463310"/>
                <a:gd name="connsiteY123" fmla="*/ 1007809 h 1022556"/>
                <a:gd name="connsiteX124" fmla="*/ 1463310 w 1463310"/>
                <a:gd name="connsiteY124" fmla="*/ 730289 h 1022556"/>
                <a:gd name="connsiteX125" fmla="*/ 1388444 w 1463310"/>
                <a:gd name="connsiteY125" fmla="*/ 647127 h 1022556"/>
                <a:gd name="connsiteX126" fmla="*/ 216409 w 1463310"/>
                <a:gd name="connsiteY126" fmla="*/ 184277 h 1022556"/>
                <a:gd name="connsiteX127" fmla="*/ 273426 w 1463310"/>
                <a:gd name="connsiteY127" fmla="*/ 179657 h 1022556"/>
                <a:gd name="connsiteX128" fmla="*/ 298311 w 1463310"/>
                <a:gd name="connsiteY128" fmla="*/ 229323 h 1022556"/>
                <a:gd name="connsiteX129" fmla="*/ 198874 w 1463310"/>
                <a:gd name="connsiteY129" fmla="*/ 229323 h 1022556"/>
                <a:gd name="connsiteX130" fmla="*/ 216514 w 1463310"/>
                <a:gd name="connsiteY130" fmla="*/ 184277 h 1022556"/>
                <a:gd name="connsiteX131" fmla="*/ 247910 w 1463310"/>
                <a:gd name="connsiteY131" fmla="*/ 272899 h 1022556"/>
                <a:gd name="connsiteX132" fmla="*/ 373493 w 1463310"/>
                <a:gd name="connsiteY132" fmla="*/ 408142 h 1022556"/>
                <a:gd name="connsiteX133" fmla="*/ 224810 w 1463310"/>
                <a:gd name="connsiteY133" fmla="*/ 368661 h 1022556"/>
                <a:gd name="connsiteX134" fmla="*/ 171574 w 1463310"/>
                <a:gd name="connsiteY134" fmla="*/ 366456 h 1022556"/>
                <a:gd name="connsiteX135" fmla="*/ 124008 w 1463310"/>
                <a:gd name="connsiteY135" fmla="*/ 398272 h 1022556"/>
                <a:gd name="connsiteX136" fmla="*/ 248015 w 1463310"/>
                <a:gd name="connsiteY136" fmla="*/ 272899 h 1022556"/>
                <a:gd name="connsiteX137" fmla="*/ 298416 w 1463310"/>
                <a:gd name="connsiteY137" fmla="*/ 665712 h 1022556"/>
                <a:gd name="connsiteX138" fmla="*/ 248540 w 1463310"/>
                <a:gd name="connsiteY138" fmla="*/ 717268 h 1022556"/>
                <a:gd name="connsiteX139" fmla="*/ 198139 w 1463310"/>
                <a:gd name="connsiteY139" fmla="*/ 665922 h 1022556"/>
                <a:gd name="connsiteX140" fmla="*/ 194989 w 1463310"/>
                <a:gd name="connsiteY140" fmla="*/ 657732 h 1022556"/>
                <a:gd name="connsiteX141" fmla="*/ 197194 w 1463310"/>
                <a:gd name="connsiteY141" fmla="*/ 619301 h 1022556"/>
                <a:gd name="connsiteX142" fmla="*/ 298521 w 1463310"/>
                <a:gd name="connsiteY142" fmla="*/ 619301 h 1022556"/>
                <a:gd name="connsiteX143" fmla="*/ 301566 w 1463310"/>
                <a:gd name="connsiteY143" fmla="*/ 657627 h 1022556"/>
                <a:gd name="connsiteX144" fmla="*/ 298416 w 1463310"/>
                <a:gd name="connsiteY144" fmla="*/ 665817 h 1022556"/>
                <a:gd name="connsiteX145" fmla="*/ 317947 w 1463310"/>
                <a:gd name="connsiteY145" fmla="*/ 554095 h 1022556"/>
                <a:gd name="connsiteX146" fmla="*/ 181654 w 1463310"/>
                <a:gd name="connsiteY146" fmla="*/ 556090 h 1022556"/>
                <a:gd name="connsiteX147" fmla="*/ 121803 w 1463310"/>
                <a:gd name="connsiteY147" fmla="*/ 448883 h 1022556"/>
                <a:gd name="connsiteX148" fmla="*/ 190579 w 1463310"/>
                <a:gd name="connsiteY148" fmla="*/ 412027 h 1022556"/>
                <a:gd name="connsiteX149" fmla="*/ 207169 w 1463310"/>
                <a:gd name="connsiteY149" fmla="*/ 416227 h 1022556"/>
                <a:gd name="connsiteX150" fmla="*/ 323932 w 1463310"/>
                <a:gd name="connsiteY150" fmla="*/ 461168 h 1022556"/>
                <a:gd name="connsiteX151" fmla="*/ 373493 w 1463310"/>
                <a:gd name="connsiteY151" fmla="*/ 458018 h 1022556"/>
                <a:gd name="connsiteX152" fmla="*/ 317842 w 1463310"/>
                <a:gd name="connsiteY152" fmla="*/ 554095 h 1022556"/>
                <a:gd name="connsiteX153" fmla="*/ 570267 w 1463310"/>
                <a:gd name="connsiteY153" fmla="*/ 134506 h 1022556"/>
                <a:gd name="connsiteX154" fmla="*/ 712125 w 1463310"/>
                <a:gd name="connsiteY154" fmla="*/ 47670 h 1022556"/>
                <a:gd name="connsiteX155" fmla="*/ 807677 w 1463310"/>
                <a:gd name="connsiteY155" fmla="*/ 56910 h 1022556"/>
                <a:gd name="connsiteX156" fmla="*/ 907009 w 1463310"/>
                <a:gd name="connsiteY156" fmla="*/ 205698 h 1022556"/>
                <a:gd name="connsiteX157" fmla="*/ 678944 w 1463310"/>
                <a:gd name="connsiteY157" fmla="*/ 163067 h 1022556"/>
                <a:gd name="connsiteX158" fmla="*/ 671804 w 1463310"/>
                <a:gd name="connsiteY158" fmla="*/ 157082 h 1022556"/>
                <a:gd name="connsiteX159" fmla="*/ 639463 w 1463310"/>
                <a:gd name="connsiteY159" fmla="*/ 159077 h 1022556"/>
                <a:gd name="connsiteX160" fmla="*/ 641248 w 1463310"/>
                <a:gd name="connsiteY160" fmla="*/ 191208 h 1022556"/>
                <a:gd name="connsiteX161" fmla="*/ 641563 w 1463310"/>
                <a:gd name="connsiteY161" fmla="*/ 191418 h 1022556"/>
                <a:gd name="connsiteX162" fmla="*/ 589902 w 1463310"/>
                <a:gd name="connsiteY162" fmla="*/ 227748 h 1022556"/>
                <a:gd name="connsiteX163" fmla="*/ 556091 w 1463310"/>
                <a:gd name="connsiteY163" fmla="*/ 249799 h 1022556"/>
                <a:gd name="connsiteX164" fmla="*/ 570267 w 1463310"/>
                <a:gd name="connsiteY164" fmla="*/ 134506 h 1022556"/>
                <a:gd name="connsiteX165" fmla="*/ 813452 w 1463310"/>
                <a:gd name="connsiteY165" fmla="*/ 533830 h 1022556"/>
                <a:gd name="connsiteX166" fmla="*/ 731445 w 1463310"/>
                <a:gd name="connsiteY166" fmla="*/ 616046 h 1022556"/>
                <a:gd name="connsiteX167" fmla="*/ 649438 w 1463310"/>
                <a:gd name="connsiteY167" fmla="*/ 533725 h 1022556"/>
                <a:gd name="connsiteX168" fmla="*/ 647443 w 1463310"/>
                <a:gd name="connsiteY168" fmla="*/ 523014 h 1022556"/>
                <a:gd name="connsiteX169" fmla="*/ 657419 w 1463310"/>
                <a:gd name="connsiteY169" fmla="*/ 483534 h 1022556"/>
                <a:gd name="connsiteX170" fmla="*/ 805367 w 1463310"/>
                <a:gd name="connsiteY170" fmla="*/ 483534 h 1022556"/>
                <a:gd name="connsiteX171" fmla="*/ 815972 w 1463310"/>
                <a:gd name="connsiteY171" fmla="*/ 524484 h 1022556"/>
                <a:gd name="connsiteX172" fmla="*/ 813452 w 1463310"/>
                <a:gd name="connsiteY172" fmla="*/ 533725 h 1022556"/>
                <a:gd name="connsiteX173" fmla="*/ 770821 w 1463310"/>
                <a:gd name="connsiteY173" fmla="*/ 445208 h 1022556"/>
                <a:gd name="connsiteX174" fmla="*/ 590532 w 1463310"/>
                <a:gd name="connsiteY174" fmla="*/ 352806 h 1022556"/>
                <a:gd name="connsiteX175" fmla="*/ 580032 w 1463310"/>
                <a:gd name="connsiteY175" fmla="*/ 304400 h 1022556"/>
                <a:gd name="connsiteX176" fmla="*/ 591687 w 1463310"/>
                <a:gd name="connsiteY176" fmla="*/ 282349 h 1022556"/>
                <a:gd name="connsiteX177" fmla="*/ 674219 w 1463310"/>
                <a:gd name="connsiteY177" fmla="*/ 216408 h 1022556"/>
                <a:gd name="connsiteX178" fmla="*/ 674534 w 1463310"/>
                <a:gd name="connsiteY178" fmla="*/ 215883 h 1022556"/>
                <a:gd name="connsiteX179" fmla="*/ 706664 w 1463310"/>
                <a:gd name="connsiteY179" fmla="*/ 235099 h 1022556"/>
                <a:gd name="connsiteX180" fmla="*/ 868053 w 1463310"/>
                <a:gd name="connsiteY180" fmla="*/ 258724 h 1022556"/>
                <a:gd name="connsiteX181" fmla="*/ 881283 w 1463310"/>
                <a:gd name="connsiteY181" fmla="*/ 257569 h 1022556"/>
                <a:gd name="connsiteX182" fmla="*/ 770821 w 1463310"/>
                <a:gd name="connsiteY182" fmla="*/ 445313 h 1022556"/>
                <a:gd name="connsiteX183" fmla="*/ 1040572 w 1463310"/>
                <a:gd name="connsiteY183" fmla="*/ 348186 h 1022556"/>
                <a:gd name="connsiteX184" fmla="*/ 1131398 w 1463310"/>
                <a:gd name="connsiteY184" fmla="*/ 224388 h 1022556"/>
                <a:gd name="connsiteX185" fmla="*/ 1214875 w 1463310"/>
                <a:gd name="connsiteY185" fmla="*/ 227118 h 1022556"/>
                <a:gd name="connsiteX186" fmla="*/ 1290162 w 1463310"/>
                <a:gd name="connsiteY186" fmla="*/ 350496 h 1022556"/>
                <a:gd name="connsiteX187" fmla="*/ 1235665 w 1463310"/>
                <a:gd name="connsiteY187" fmla="*/ 342726 h 1022556"/>
                <a:gd name="connsiteX188" fmla="*/ 1135913 w 1463310"/>
                <a:gd name="connsiteY188" fmla="*/ 308705 h 1022556"/>
                <a:gd name="connsiteX189" fmla="*/ 1090133 w 1463310"/>
                <a:gd name="connsiteY189" fmla="*/ 314585 h 1022556"/>
                <a:gd name="connsiteX190" fmla="*/ 1040466 w 1463310"/>
                <a:gd name="connsiteY190" fmla="*/ 347976 h 1022556"/>
                <a:gd name="connsiteX191" fmla="*/ 1205320 w 1463310"/>
                <a:gd name="connsiteY191" fmla="*/ 601241 h 1022556"/>
                <a:gd name="connsiteX192" fmla="*/ 1165524 w 1463310"/>
                <a:gd name="connsiteY192" fmla="*/ 643347 h 1022556"/>
                <a:gd name="connsiteX193" fmla="*/ 1115018 w 1463310"/>
                <a:gd name="connsiteY193" fmla="*/ 590321 h 1022556"/>
                <a:gd name="connsiteX194" fmla="*/ 1111868 w 1463310"/>
                <a:gd name="connsiteY194" fmla="*/ 563335 h 1022556"/>
                <a:gd name="connsiteX195" fmla="*/ 1214350 w 1463310"/>
                <a:gd name="connsiteY195" fmla="*/ 563755 h 1022556"/>
                <a:gd name="connsiteX196" fmla="*/ 1205215 w 1463310"/>
                <a:gd name="connsiteY196" fmla="*/ 601241 h 1022556"/>
                <a:gd name="connsiteX197" fmla="*/ 1196080 w 1463310"/>
                <a:gd name="connsiteY197" fmla="*/ 520494 h 1022556"/>
                <a:gd name="connsiteX198" fmla="*/ 1063672 w 1463310"/>
                <a:gd name="connsiteY198" fmla="*/ 423892 h 1022556"/>
                <a:gd name="connsiteX199" fmla="*/ 1063672 w 1463310"/>
                <a:gd name="connsiteY199" fmla="*/ 414547 h 1022556"/>
                <a:gd name="connsiteX200" fmla="*/ 1063672 w 1463310"/>
                <a:gd name="connsiteY200" fmla="*/ 414547 h 1022556"/>
                <a:gd name="connsiteX201" fmla="*/ 1063672 w 1463310"/>
                <a:gd name="connsiteY201" fmla="*/ 399007 h 1022556"/>
                <a:gd name="connsiteX202" fmla="*/ 1074487 w 1463310"/>
                <a:gd name="connsiteY202" fmla="*/ 381052 h 1022556"/>
                <a:gd name="connsiteX203" fmla="*/ 1092232 w 1463310"/>
                <a:gd name="connsiteY203" fmla="*/ 371706 h 1022556"/>
                <a:gd name="connsiteX204" fmla="*/ 1148514 w 1463310"/>
                <a:gd name="connsiteY204" fmla="*/ 365511 h 1022556"/>
                <a:gd name="connsiteX205" fmla="*/ 1254776 w 1463310"/>
                <a:gd name="connsiteY205" fmla="*/ 393757 h 1022556"/>
                <a:gd name="connsiteX206" fmla="*/ 1266221 w 1463310"/>
                <a:gd name="connsiteY206" fmla="*/ 402367 h 1022556"/>
                <a:gd name="connsiteX207" fmla="*/ 1196185 w 1463310"/>
                <a:gd name="connsiteY207" fmla="*/ 520494 h 102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1463310" h="1022556">
                  <a:moveTo>
                    <a:pt x="1388444" y="647022"/>
                  </a:moveTo>
                  <a:cubicBezTo>
                    <a:pt x="1352533" y="630852"/>
                    <a:pt x="1317672" y="612371"/>
                    <a:pt x="1282497" y="594416"/>
                  </a:cubicBezTo>
                  <a:cubicBezTo>
                    <a:pt x="1260971" y="583496"/>
                    <a:pt x="1254776" y="545065"/>
                    <a:pt x="1271261" y="527530"/>
                  </a:cubicBezTo>
                  <a:cubicBezTo>
                    <a:pt x="1292892" y="504639"/>
                    <a:pt x="1307172" y="478074"/>
                    <a:pt x="1311162" y="446573"/>
                  </a:cubicBezTo>
                  <a:cubicBezTo>
                    <a:pt x="1313157" y="430718"/>
                    <a:pt x="1313577" y="414652"/>
                    <a:pt x="1314627" y="398902"/>
                  </a:cubicBezTo>
                  <a:cubicBezTo>
                    <a:pt x="1334473" y="391867"/>
                    <a:pt x="1338253" y="386617"/>
                    <a:pt x="1338358" y="365931"/>
                  </a:cubicBezTo>
                  <a:cubicBezTo>
                    <a:pt x="1338358" y="353436"/>
                    <a:pt x="1338568" y="340941"/>
                    <a:pt x="1338358" y="328550"/>
                  </a:cubicBezTo>
                  <a:cubicBezTo>
                    <a:pt x="1336993" y="254734"/>
                    <a:pt x="1294572" y="198243"/>
                    <a:pt x="1223485" y="181337"/>
                  </a:cubicBezTo>
                  <a:cubicBezTo>
                    <a:pt x="1197655" y="175247"/>
                    <a:pt x="1169829" y="175772"/>
                    <a:pt x="1143054" y="176402"/>
                  </a:cubicBezTo>
                  <a:cubicBezTo>
                    <a:pt x="1081417" y="177767"/>
                    <a:pt x="1034796" y="205278"/>
                    <a:pt x="1006656" y="261139"/>
                  </a:cubicBezTo>
                  <a:cubicBezTo>
                    <a:pt x="987545" y="299045"/>
                    <a:pt x="991326" y="339996"/>
                    <a:pt x="993426" y="380317"/>
                  </a:cubicBezTo>
                  <a:cubicBezTo>
                    <a:pt x="993741" y="385567"/>
                    <a:pt x="1000566" y="393862"/>
                    <a:pt x="1005606" y="394807"/>
                  </a:cubicBezTo>
                  <a:cubicBezTo>
                    <a:pt x="1018626" y="397327"/>
                    <a:pt x="1017366" y="405832"/>
                    <a:pt x="1017051" y="414547"/>
                  </a:cubicBezTo>
                  <a:cubicBezTo>
                    <a:pt x="1015476" y="459383"/>
                    <a:pt x="1029441" y="498129"/>
                    <a:pt x="1061257" y="530260"/>
                  </a:cubicBezTo>
                  <a:cubicBezTo>
                    <a:pt x="1064197" y="533200"/>
                    <a:pt x="1066612" y="538135"/>
                    <a:pt x="1066822" y="542230"/>
                  </a:cubicBezTo>
                  <a:cubicBezTo>
                    <a:pt x="1067872" y="563020"/>
                    <a:pt x="1069552" y="583496"/>
                    <a:pt x="1047187" y="597041"/>
                  </a:cubicBezTo>
                  <a:cubicBezTo>
                    <a:pt x="1045192" y="598196"/>
                    <a:pt x="1043721" y="599666"/>
                    <a:pt x="1042462" y="601346"/>
                  </a:cubicBezTo>
                  <a:cubicBezTo>
                    <a:pt x="1030806" y="590321"/>
                    <a:pt x="1016526" y="580976"/>
                    <a:pt x="999411" y="573521"/>
                  </a:cubicBezTo>
                  <a:cubicBezTo>
                    <a:pt x="958565" y="555670"/>
                    <a:pt x="917824" y="537400"/>
                    <a:pt x="877188" y="519024"/>
                  </a:cubicBezTo>
                  <a:cubicBezTo>
                    <a:pt x="851883" y="507579"/>
                    <a:pt x="844952" y="464528"/>
                    <a:pt x="865113" y="445838"/>
                  </a:cubicBezTo>
                  <a:cubicBezTo>
                    <a:pt x="892833" y="420217"/>
                    <a:pt x="914359" y="389977"/>
                    <a:pt x="921604" y="352806"/>
                  </a:cubicBezTo>
                  <a:cubicBezTo>
                    <a:pt x="927484" y="322565"/>
                    <a:pt x="927379" y="291065"/>
                    <a:pt x="930424" y="260194"/>
                  </a:cubicBezTo>
                  <a:cubicBezTo>
                    <a:pt x="931054" y="254104"/>
                    <a:pt x="932629" y="246439"/>
                    <a:pt x="936724" y="242764"/>
                  </a:cubicBezTo>
                  <a:cubicBezTo>
                    <a:pt x="949640" y="230898"/>
                    <a:pt x="955520" y="216513"/>
                    <a:pt x="954890" y="199818"/>
                  </a:cubicBezTo>
                  <a:cubicBezTo>
                    <a:pt x="952055" y="119911"/>
                    <a:pt x="915934" y="60165"/>
                    <a:pt x="845058" y="22574"/>
                  </a:cubicBezTo>
                  <a:cubicBezTo>
                    <a:pt x="793922" y="-4516"/>
                    <a:pt x="738375" y="-1891"/>
                    <a:pt x="683459" y="3464"/>
                  </a:cubicBezTo>
                  <a:cubicBezTo>
                    <a:pt x="623713" y="9239"/>
                    <a:pt x="576987" y="39479"/>
                    <a:pt x="542756" y="88410"/>
                  </a:cubicBezTo>
                  <a:cubicBezTo>
                    <a:pt x="506950" y="139757"/>
                    <a:pt x="504010" y="197928"/>
                    <a:pt x="510520" y="257254"/>
                  </a:cubicBezTo>
                  <a:cubicBezTo>
                    <a:pt x="511465" y="265654"/>
                    <a:pt x="519131" y="273319"/>
                    <a:pt x="523331" y="281509"/>
                  </a:cubicBezTo>
                  <a:cubicBezTo>
                    <a:pt x="527006" y="288860"/>
                    <a:pt x="532676" y="296315"/>
                    <a:pt x="533096" y="303980"/>
                  </a:cubicBezTo>
                  <a:cubicBezTo>
                    <a:pt x="535931" y="355326"/>
                    <a:pt x="552626" y="401212"/>
                    <a:pt x="590007" y="436598"/>
                  </a:cubicBezTo>
                  <a:cubicBezTo>
                    <a:pt x="605758" y="451508"/>
                    <a:pt x="609013" y="466418"/>
                    <a:pt x="608488" y="485739"/>
                  </a:cubicBezTo>
                  <a:cubicBezTo>
                    <a:pt x="607962" y="502329"/>
                    <a:pt x="601558" y="512619"/>
                    <a:pt x="586122" y="519234"/>
                  </a:cubicBezTo>
                  <a:cubicBezTo>
                    <a:pt x="545171" y="536875"/>
                    <a:pt x="504640" y="555565"/>
                    <a:pt x="463795" y="573521"/>
                  </a:cubicBezTo>
                  <a:cubicBezTo>
                    <a:pt x="415494" y="594731"/>
                    <a:pt x="389243" y="630222"/>
                    <a:pt x="384203" y="679363"/>
                  </a:cubicBezTo>
                  <a:cubicBezTo>
                    <a:pt x="382943" y="678628"/>
                    <a:pt x="381578" y="677893"/>
                    <a:pt x="380108" y="677368"/>
                  </a:cubicBezTo>
                  <a:cubicBezTo>
                    <a:pt x="351757" y="666867"/>
                    <a:pt x="342202" y="647547"/>
                    <a:pt x="346297" y="619196"/>
                  </a:cubicBezTo>
                  <a:cubicBezTo>
                    <a:pt x="346927" y="615101"/>
                    <a:pt x="346927" y="610796"/>
                    <a:pt x="346297" y="606701"/>
                  </a:cubicBezTo>
                  <a:cubicBezTo>
                    <a:pt x="344722" y="596201"/>
                    <a:pt x="349447" y="589691"/>
                    <a:pt x="357427" y="583181"/>
                  </a:cubicBezTo>
                  <a:cubicBezTo>
                    <a:pt x="390083" y="556720"/>
                    <a:pt x="412028" y="522909"/>
                    <a:pt x="417699" y="481014"/>
                  </a:cubicBezTo>
                  <a:cubicBezTo>
                    <a:pt x="421374" y="453398"/>
                    <a:pt x="421374" y="425152"/>
                    <a:pt x="420954" y="397222"/>
                  </a:cubicBezTo>
                  <a:cubicBezTo>
                    <a:pt x="420219" y="340626"/>
                    <a:pt x="396278" y="295160"/>
                    <a:pt x="351442" y="260929"/>
                  </a:cubicBezTo>
                  <a:cubicBezTo>
                    <a:pt x="344827" y="255889"/>
                    <a:pt x="342517" y="251689"/>
                    <a:pt x="344302" y="242974"/>
                  </a:cubicBezTo>
                  <a:cubicBezTo>
                    <a:pt x="352177" y="204228"/>
                    <a:pt x="335377" y="163697"/>
                    <a:pt x="302301" y="142907"/>
                  </a:cubicBezTo>
                  <a:cubicBezTo>
                    <a:pt x="267021" y="120646"/>
                    <a:pt x="230585" y="120541"/>
                    <a:pt x="194989" y="142277"/>
                  </a:cubicBezTo>
                  <a:cubicBezTo>
                    <a:pt x="161808" y="162542"/>
                    <a:pt x="144693" y="202548"/>
                    <a:pt x="152043" y="241924"/>
                  </a:cubicBezTo>
                  <a:cubicBezTo>
                    <a:pt x="153828" y="251794"/>
                    <a:pt x="149523" y="255994"/>
                    <a:pt x="143433" y="262609"/>
                  </a:cubicBezTo>
                  <a:cubicBezTo>
                    <a:pt x="125688" y="281824"/>
                    <a:pt x="106367" y="300935"/>
                    <a:pt x="93767" y="323405"/>
                  </a:cubicBezTo>
                  <a:cubicBezTo>
                    <a:pt x="66781" y="371601"/>
                    <a:pt x="72661" y="425152"/>
                    <a:pt x="77912" y="477339"/>
                  </a:cubicBezTo>
                  <a:cubicBezTo>
                    <a:pt x="81482" y="512409"/>
                    <a:pt x="95972" y="545170"/>
                    <a:pt x="123063" y="567220"/>
                  </a:cubicBezTo>
                  <a:cubicBezTo>
                    <a:pt x="147318" y="586961"/>
                    <a:pt x="153303" y="609116"/>
                    <a:pt x="149733" y="637152"/>
                  </a:cubicBezTo>
                  <a:cubicBezTo>
                    <a:pt x="149628" y="638202"/>
                    <a:pt x="149733" y="639252"/>
                    <a:pt x="149733" y="640302"/>
                  </a:cubicBezTo>
                  <a:cubicBezTo>
                    <a:pt x="150363" y="653847"/>
                    <a:pt x="143958" y="662877"/>
                    <a:pt x="132093" y="668757"/>
                  </a:cubicBezTo>
                  <a:cubicBezTo>
                    <a:pt x="112982" y="678208"/>
                    <a:pt x="94502" y="688813"/>
                    <a:pt x="74972" y="697108"/>
                  </a:cubicBezTo>
                  <a:cubicBezTo>
                    <a:pt x="36856" y="713278"/>
                    <a:pt x="9660" y="738584"/>
                    <a:pt x="0" y="780060"/>
                  </a:cubicBezTo>
                  <a:lnTo>
                    <a:pt x="0" y="1007599"/>
                  </a:lnTo>
                  <a:cubicBezTo>
                    <a:pt x="8400" y="1017050"/>
                    <a:pt x="16905" y="1026395"/>
                    <a:pt x="31501" y="1020515"/>
                  </a:cubicBezTo>
                  <a:cubicBezTo>
                    <a:pt x="45781" y="1014740"/>
                    <a:pt x="46831" y="1002559"/>
                    <a:pt x="46831" y="989539"/>
                  </a:cubicBezTo>
                  <a:cubicBezTo>
                    <a:pt x="46726" y="934413"/>
                    <a:pt x="46831" y="879392"/>
                    <a:pt x="46831" y="824266"/>
                  </a:cubicBezTo>
                  <a:cubicBezTo>
                    <a:pt x="46831" y="819331"/>
                    <a:pt x="47251" y="814500"/>
                    <a:pt x="47776" y="805050"/>
                  </a:cubicBezTo>
                  <a:cubicBezTo>
                    <a:pt x="47776" y="772815"/>
                    <a:pt x="62056" y="756644"/>
                    <a:pt x="62056" y="756644"/>
                  </a:cubicBezTo>
                  <a:cubicBezTo>
                    <a:pt x="99542" y="737639"/>
                    <a:pt x="133563" y="720314"/>
                    <a:pt x="169473" y="702043"/>
                  </a:cubicBezTo>
                  <a:cubicBezTo>
                    <a:pt x="184384" y="717478"/>
                    <a:pt x="199189" y="733544"/>
                    <a:pt x="214835" y="748664"/>
                  </a:cubicBezTo>
                  <a:cubicBezTo>
                    <a:pt x="222185" y="755699"/>
                    <a:pt x="225020" y="763049"/>
                    <a:pt x="224915" y="773130"/>
                  </a:cubicBezTo>
                  <a:cubicBezTo>
                    <a:pt x="224495" y="844321"/>
                    <a:pt x="224705" y="915513"/>
                    <a:pt x="224705" y="986704"/>
                  </a:cubicBezTo>
                  <a:cubicBezTo>
                    <a:pt x="224705" y="991849"/>
                    <a:pt x="224495" y="997204"/>
                    <a:pt x="225545" y="1002244"/>
                  </a:cubicBezTo>
                  <a:cubicBezTo>
                    <a:pt x="228065" y="1015160"/>
                    <a:pt x="236360" y="1022930"/>
                    <a:pt x="249380" y="1022195"/>
                  </a:cubicBezTo>
                  <a:cubicBezTo>
                    <a:pt x="262295" y="1021460"/>
                    <a:pt x="270066" y="1013375"/>
                    <a:pt x="271221" y="1000039"/>
                  </a:cubicBezTo>
                  <a:cubicBezTo>
                    <a:pt x="271641" y="995419"/>
                    <a:pt x="271431" y="990694"/>
                    <a:pt x="271431" y="985969"/>
                  </a:cubicBezTo>
                  <a:cubicBezTo>
                    <a:pt x="271431" y="914778"/>
                    <a:pt x="271431" y="843586"/>
                    <a:pt x="271641" y="772395"/>
                  </a:cubicBezTo>
                  <a:cubicBezTo>
                    <a:pt x="271641" y="766619"/>
                    <a:pt x="272481" y="759164"/>
                    <a:pt x="276051" y="755384"/>
                  </a:cubicBezTo>
                  <a:cubicBezTo>
                    <a:pt x="292851" y="737114"/>
                    <a:pt x="310806" y="719788"/>
                    <a:pt x="327922" y="702463"/>
                  </a:cubicBezTo>
                  <a:cubicBezTo>
                    <a:pt x="337582" y="707398"/>
                    <a:pt x="368033" y="723149"/>
                    <a:pt x="383258" y="730604"/>
                  </a:cubicBezTo>
                  <a:cubicBezTo>
                    <a:pt x="383048" y="816601"/>
                    <a:pt x="383258" y="902597"/>
                    <a:pt x="383258" y="988489"/>
                  </a:cubicBezTo>
                  <a:cubicBezTo>
                    <a:pt x="383258" y="993634"/>
                    <a:pt x="383573" y="998884"/>
                    <a:pt x="384728" y="1003924"/>
                  </a:cubicBezTo>
                  <a:cubicBezTo>
                    <a:pt x="387458" y="1016315"/>
                    <a:pt x="396068" y="1022930"/>
                    <a:pt x="408248" y="1022090"/>
                  </a:cubicBezTo>
                  <a:cubicBezTo>
                    <a:pt x="420324" y="1021355"/>
                    <a:pt x="428304" y="1014005"/>
                    <a:pt x="429564" y="1001194"/>
                  </a:cubicBezTo>
                  <a:cubicBezTo>
                    <a:pt x="430089" y="996049"/>
                    <a:pt x="429984" y="990799"/>
                    <a:pt x="429984" y="985654"/>
                  </a:cubicBezTo>
                  <a:cubicBezTo>
                    <a:pt x="429984" y="891047"/>
                    <a:pt x="429984" y="796545"/>
                    <a:pt x="429984" y="701938"/>
                  </a:cubicBezTo>
                  <a:cubicBezTo>
                    <a:pt x="429984" y="696478"/>
                    <a:pt x="430404" y="691018"/>
                    <a:pt x="430929" y="680308"/>
                  </a:cubicBezTo>
                  <a:cubicBezTo>
                    <a:pt x="430929" y="652692"/>
                    <a:pt x="451509" y="635157"/>
                    <a:pt x="451509" y="635157"/>
                  </a:cubicBezTo>
                  <a:cubicBezTo>
                    <a:pt x="460644" y="629172"/>
                    <a:pt x="467575" y="623502"/>
                    <a:pt x="475450" y="619931"/>
                  </a:cubicBezTo>
                  <a:cubicBezTo>
                    <a:pt x="517031" y="601031"/>
                    <a:pt x="558612" y="582341"/>
                    <a:pt x="600613" y="564490"/>
                  </a:cubicBezTo>
                  <a:cubicBezTo>
                    <a:pt x="604918" y="562600"/>
                    <a:pt x="613633" y="565015"/>
                    <a:pt x="617308" y="568585"/>
                  </a:cubicBezTo>
                  <a:cubicBezTo>
                    <a:pt x="644293" y="594521"/>
                    <a:pt x="670229" y="621507"/>
                    <a:pt x="697110" y="647442"/>
                  </a:cubicBezTo>
                  <a:cubicBezTo>
                    <a:pt x="705195" y="655317"/>
                    <a:pt x="708660" y="663192"/>
                    <a:pt x="708555" y="674638"/>
                  </a:cubicBezTo>
                  <a:cubicBezTo>
                    <a:pt x="708135" y="778065"/>
                    <a:pt x="708240" y="881387"/>
                    <a:pt x="708345" y="984814"/>
                  </a:cubicBezTo>
                  <a:cubicBezTo>
                    <a:pt x="708345" y="991534"/>
                    <a:pt x="708135" y="1004554"/>
                    <a:pt x="710130" y="1009910"/>
                  </a:cubicBezTo>
                  <a:cubicBezTo>
                    <a:pt x="713385" y="1018520"/>
                    <a:pt x="722625" y="1021565"/>
                    <a:pt x="731130" y="1021670"/>
                  </a:cubicBezTo>
                  <a:cubicBezTo>
                    <a:pt x="742050" y="1021775"/>
                    <a:pt x="751080" y="1016735"/>
                    <a:pt x="753600" y="1004764"/>
                  </a:cubicBezTo>
                  <a:cubicBezTo>
                    <a:pt x="754966" y="998254"/>
                    <a:pt x="755071" y="991324"/>
                    <a:pt x="755071" y="984604"/>
                  </a:cubicBezTo>
                  <a:cubicBezTo>
                    <a:pt x="755071" y="880652"/>
                    <a:pt x="754966" y="776805"/>
                    <a:pt x="755491" y="672853"/>
                  </a:cubicBezTo>
                  <a:cubicBezTo>
                    <a:pt x="755491" y="665082"/>
                    <a:pt x="759376" y="655527"/>
                    <a:pt x="764626" y="649962"/>
                  </a:cubicBezTo>
                  <a:cubicBezTo>
                    <a:pt x="791086" y="622136"/>
                    <a:pt x="818912" y="595466"/>
                    <a:pt x="845792" y="568060"/>
                  </a:cubicBezTo>
                  <a:cubicBezTo>
                    <a:pt x="851883" y="561865"/>
                    <a:pt x="856713" y="560920"/>
                    <a:pt x="864693" y="564595"/>
                  </a:cubicBezTo>
                  <a:cubicBezTo>
                    <a:pt x="904804" y="582866"/>
                    <a:pt x="945335" y="600296"/>
                    <a:pt x="985445" y="618671"/>
                  </a:cubicBezTo>
                  <a:cubicBezTo>
                    <a:pt x="994475" y="622767"/>
                    <a:pt x="1002456" y="629382"/>
                    <a:pt x="1012431" y="635787"/>
                  </a:cubicBezTo>
                  <a:cubicBezTo>
                    <a:pt x="1012431" y="635787"/>
                    <a:pt x="1033536" y="649962"/>
                    <a:pt x="1033536" y="685138"/>
                  </a:cubicBezTo>
                  <a:lnTo>
                    <a:pt x="1033536" y="702253"/>
                  </a:lnTo>
                  <a:cubicBezTo>
                    <a:pt x="1033536" y="796335"/>
                    <a:pt x="1033536" y="890312"/>
                    <a:pt x="1033536" y="984394"/>
                  </a:cubicBezTo>
                  <a:cubicBezTo>
                    <a:pt x="1033536" y="990064"/>
                    <a:pt x="1033431" y="995839"/>
                    <a:pt x="1033956" y="1001509"/>
                  </a:cubicBezTo>
                  <a:cubicBezTo>
                    <a:pt x="1035216" y="1014320"/>
                    <a:pt x="1043302" y="1021460"/>
                    <a:pt x="1055377" y="1022195"/>
                  </a:cubicBezTo>
                  <a:cubicBezTo>
                    <a:pt x="1066822" y="1022930"/>
                    <a:pt x="1075432" y="1016945"/>
                    <a:pt x="1078372" y="1005289"/>
                  </a:cubicBezTo>
                  <a:cubicBezTo>
                    <a:pt x="1079737" y="999829"/>
                    <a:pt x="1080157" y="994054"/>
                    <a:pt x="1080157" y="988384"/>
                  </a:cubicBezTo>
                  <a:cubicBezTo>
                    <a:pt x="1080157" y="891782"/>
                    <a:pt x="1080262" y="795075"/>
                    <a:pt x="1080157" y="698473"/>
                  </a:cubicBezTo>
                  <a:cubicBezTo>
                    <a:pt x="1080157" y="674743"/>
                    <a:pt x="1075852" y="653847"/>
                    <a:pt x="1067242" y="635682"/>
                  </a:cubicBezTo>
                  <a:cubicBezTo>
                    <a:pt x="1068502" y="635367"/>
                    <a:pt x="1069762" y="634947"/>
                    <a:pt x="1071022" y="634422"/>
                  </a:cubicBezTo>
                  <a:cubicBezTo>
                    <a:pt x="1075642" y="632427"/>
                    <a:pt x="1080157" y="630012"/>
                    <a:pt x="1085303" y="627597"/>
                  </a:cubicBezTo>
                  <a:cubicBezTo>
                    <a:pt x="1100633" y="643032"/>
                    <a:pt x="1115228" y="658572"/>
                    <a:pt x="1130768" y="672958"/>
                  </a:cubicBezTo>
                  <a:cubicBezTo>
                    <a:pt x="1139064" y="680623"/>
                    <a:pt x="1142214" y="688603"/>
                    <a:pt x="1142214" y="700048"/>
                  </a:cubicBezTo>
                  <a:cubicBezTo>
                    <a:pt x="1141793" y="795600"/>
                    <a:pt x="1141899" y="891257"/>
                    <a:pt x="1142004" y="986809"/>
                  </a:cubicBezTo>
                  <a:cubicBezTo>
                    <a:pt x="1142004" y="991954"/>
                    <a:pt x="1141793" y="997204"/>
                    <a:pt x="1142529" y="1002349"/>
                  </a:cubicBezTo>
                  <a:cubicBezTo>
                    <a:pt x="1144209" y="1014215"/>
                    <a:pt x="1151874" y="1021145"/>
                    <a:pt x="1163214" y="1022195"/>
                  </a:cubicBezTo>
                  <a:cubicBezTo>
                    <a:pt x="1174659" y="1023245"/>
                    <a:pt x="1183584" y="1017575"/>
                    <a:pt x="1186630" y="1006024"/>
                  </a:cubicBezTo>
                  <a:cubicBezTo>
                    <a:pt x="1188310" y="999619"/>
                    <a:pt x="1188625" y="992689"/>
                    <a:pt x="1188625" y="986074"/>
                  </a:cubicBezTo>
                  <a:cubicBezTo>
                    <a:pt x="1188729" y="889997"/>
                    <a:pt x="1188625" y="793815"/>
                    <a:pt x="1188835" y="697738"/>
                  </a:cubicBezTo>
                  <a:cubicBezTo>
                    <a:pt x="1188835" y="691858"/>
                    <a:pt x="1189359" y="684298"/>
                    <a:pt x="1192825" y="680518"/>
                  </a:cubicBezTo>
                  <a:cubicBezTo>
                    <a:pt x="1209520" y="662142"/>
                    <a:pt x="1227265" y="644712"/>
                    <a:pt x="1244066" y="627492"/>
                  </a:cubicBezTo>
                  <a:cubicBezTo>
                    <a:pt x="1291317" y="651222"/>
                    <a:pt x="1336573" y="674008"/>
                    <a:pt x="1386554" y="699103"/>
                  </a:cubicBezTo>
                  <a:cubicBezTo>
                    <a:pt x="1407449" y="711073"/>
                    <a:pt x="1415429" y="733754"/>
                    <a:pt x="1415429" y="733754"/>
                  </a:cubicBezTo>
                  <a:cubicBezTo>
                    <a:pt x="1415849" y="742994"/>
                    <a:pt x="1416479" y="749504"/>
                    <a:pt x="1416479" y="756014"/>
                  </a:cubicBezTo>
                  <a:cubicBezTo>
                    <a:pt x="1416479" y="833926"/>
                    <a:pt x="1416479" y="911837"/>
                    <a:pt x="1416479" y="989749"/>
                  </a:cubicBezTo>
                  <a:cubicBezTo>
                    <a:pt x="1416479" y="1002769"/>
                    <a:pt x="1417424" y="1014950"/>
                    <a:pt x="1431810" y="1020725"/>
                  </a:cubicBezTo>
                  <a:cubicBezTo>
                    <a:pt x="1446405" y="1026605"/>
                    <a:pt x="1454910" y="1017260"/>
                    <a:pt x="1463310" y="1007809"/>
                  </a:cubicBezTo>
                  <a:lnTo>
                    <a:pt x="1463310" y="730289"/>
                  </a:lnTo>
                  <a:cubicBezTo>
                    <a:pt x="1453650" y="688708"/>
                    <a:pt x="1426140" y="664032"/>
                    <a:pt x="1388444" y="647127"/>
                  </a:cubicBezTo>
                  <a:close/>
                  <a:moveTo>
                    <a:pt x="216409" y="184277"/>
                  </a:moveTo>
                  <a:cubicBezTo>
                    <a:pt x="232895" y="171152"/>
                    <a:pt x="255155" y="169367"/>
                    <a:pt x="273426" y="179657"/>
                  </a:cubicBezTo>
                  <a:cubicBezTo>
                    <a:pt x="292431" y="190368"/>
                    <a:pt x="301356" y="209478"/>
                    <a:pt x="298311" y="229323"/>
                  </a:cubicBezTo>
                  <a:cubicBezTo>
                    <a:pt x="265130" y="214623"/>
                    <a:pt x="232370" y="215253"/>
                    <a:pt x="198874" y="229323"/>
                  </a:cubicBezTo>
                  <a:cubicBezTo>
                    <a:pt x="194254" y="215148"/>
                    <a:pt x="200869" y="196773"/>
                    <a:pt x="216514" y="184277"/>
                  </a:cubicBezTo>
                  <a:close/>
                  <a:moveTo>
                    <a:pt x="247910" y="272899"/>
                  </a:moveTo>
                  <a:cubicBezTo>
                    <a:pt x="319942" y="272689"/>
                    <a:pt x="378218" y="334536"/>
                    <a:pt x="373493" y="408142"/>
                  </a:cubicBezTo>
                  <a:cubicBezTo>
                    <a:pt x="315636" y="424312"/>
                    <a:pt x="266390" y="410032"/>
                    <a:pt x="224810" y="368661"/>
                  </a:cubicBezTo>
                  <a:cubicBezTo>
                    <a:pt x="202549" y="346506"/>
                    <a:pt x="196039" y="346401"/>
                    <a:pt x="171574" y="366456"/>
                  </a:cubicBezTo>
                  <a:cubicBezTo>
                    <a:pt x="157398" y="378006"/>
                    <a:pt x="141123" y="386932"/>
                    <a:pt x="124008" y="398272"/>
                  </a:cubicBezTo>
                  <a:cubicBezTo>
                    <a:pt x="120123" y="332121"/>
                    <a:pt x="180604" y="273109"/>
                    <a:pt x="248015" y="272899"/>
                  </a:cubicBezTo>
                  <a:close/>
                  <a:moveTo>
                    <a:pt x="298416" y="665712"/>
                  </a:moveTo>
                  <a:cubicBezTo>
                    <a:pt x="282351" y="682618"/>
                    <a:pt x="266075" y="699208"/>
                    <a:pt x="248540" y="717268"/>
                  </a:cubicBezTo>
                  <a:cubicBezTo>
                    <a:pt x="230690" y="699103"/>
                    <a:pt x="214309" y="682618"/>
                    <a:pt x="198139" y="665922"/>
                  </a:cubicBezTo>
                  <a:cubicBezTo>
                    <a:pt x="196249" y="663927"/>
                    <a:pt x="194884" y="660462"/>
                    <a:pt x="194989" y="657732"/>
                  </a:cubicBezTo>
                  <a:cubicBezTo>
                    <a:pt x="195409" y="643872"/>
                    <a:pt x="196459" y="630012"/>
                    <a:pt x="197194" y="619301"/>
                  </a:cubicBezTo>
                  <a:lnTo>
                    <a:pt x="298521" y="619301"/>
                  </a:lnTo>
                  <a:cubicBezTo>
                    <a:pt x="299466" y="629907"/>
                    <a:pt x="300831" y="643767"/>
                    <a:pt x="301566" y="657627"/>
                  </a:cubicBezTo>
                  <a:cubicBezTo>
                    <a:pt x="301671" y="660357"/>
                    <a:pt x="300306" y="663822"/>
                    <a:pt x="298416" y="665817"/>
                  </a:cubicBezTo>
                  <a:close/>
                  <a:moveTo>
                    <a:pt x="317947" y="554095"/>
                  </a:moveTo>
                  <a:cubicBezTo>
                    <a:pt x="273636" y="582971"/>
                    <a:pt x="226910" y="583811"/>
                    <a:pt x="181654" y="556090"/>
                  </a:cubicBezTo>
                  <a:cubicBezTo>
                    <a:pt x="140913" y="531100"/>
                    <a:pt x="122538" y="492879"/>
                    <a:pt x="121803" y="448883"/>
                  </a:cubicBezTo>
                  <a:cubicBezTo>
                    <a:pt x="146163" y="435548"/>
                    <a:pt x="168003" y="423052"/>
                    <a:pt x="190579" y="412027"/>
                  </a:cubicBezTo>
                  <a:cubicBezTo>
                    <a:pt x="194569" y="410032"/>
                    <a:pt x="202969" y="412867"/>
                    <a:pt x="207169" y="416227"/>
                  </a:cubicBezTo>
                  <a:cubicBezTo>
                    <a:pt x="241295" y="443843"/>
                    <a:pt x="279936" y="459908"/>
                    <a:pt x="323932" y="461168"/>
                  </a:cubicBezTo>
                  <a:cubicBezTo>
                    <a:pt x="339892" y="461588"/>
                    <a:pt x="355852" y="459173"/>
                    <a:pt x="373493" y="458018"/>
                  </a:cubicBezTo>
                  <a:cubicBezTo>
                    <a:pt x="370973" y="499179"/>
                    <a:pt x="352072" y="531835"/>
                    <a:pt x="317842" y="554095"/>
                  </a:cubicBezTo>
                  <a:close/>
                  <a:moveTo>
                    <a:pt x="570267" y="134506"/>
                  </a:moveTo>
                  <a:cubicBezTo>
                    <a:pt x="599668" y="76755"/>
                    <a:pt x="647864" y="48615"/>
                    <a:pt x="712125" y="47670"/>
                  </a:cubicBezTo>
                  <a:cubicBezTo>
                    <a:pt x="744255" y="47250"/>
                    <a:pt x="776281" y="46200"/>
                    <a:pt x="807677" y="56910"/>
                  </a:cubicBezTo>
                  <a:cubicBezTo>
                    <a:pt x="866688" y="76965"/>
                    <a:pt x="911839" y="142592"/>
                    <a:pt x="907009" y="205698"/>
                  </a:cubicBezTo>
                  <a:cubicBezTo>
                    <a:pt x="825947" y="219243"/>
                    <a:pt x="747405" y="219453"/>
                    <a:pt x="678944" y="163067"/>
                  </a:cubicBezTo>
                  <a:cubicBezTo>
                    <a:pt x="676529" y="161072"/>
                    <a:pt x="674324" y="158867"/>
                    <a:pt x="671804" y="157082"/>
                  </a:cubicBezTo>
                  <a:cubicBezTo>
                    <a:pt x="660464" y="148997"/>
                    <a:pt x="647758" y="149837"/>
                    <a:pt x="639463" y="159077"/>
                  </a:cubicBezTo>
                  <a:cubicBezTo>
                    <a:pt x="631273" y="168107"/>
                    <a:pt x="630538" y="182912"/>
                    <a:pt x="641248" y="191208"/>
                  </a:cubicBezTo>
                  <a:cubicBezTo>
                    <a:pt x="641353" y="191208"/>
                    <a:pt x="641458" y="191418"/>
                    <a:pt x="641563" y="191418"/>
                  </a:cubicBezTo>
                  <a:cubicBezTo>
                    <a:pt x="627388" y="200238"/>
                    <a:pt x="608277" y="216093"/>
                    <a:pt x="589902" y="227748"/>
                  </a:cubicBezTo>
                  <a:cubicBezTo>
                    <a:pt x="579507" y="234258"/>
                    <a:pt x="569322" y="241189"/>
                    <a:pt x="556091" y="249799"/>
                  </a:cubicBezTo>
                  <a:cubicBezTo>
                    <a:pt x="553362" y="207903"/>
                    <a:pt x="552311" y="169892"/>
                    <a:pt x="570267" y="134506"/>
                  </a:cubicBezTo>
                  <a:close/>
                  <a:moveTo>
                    <a:pt x="813452" y="533830"/>
                  </a:moveTo>
                  <a:cubicBezTo>
                    <a:pt x="786571" y="561130"/>
                    <a:pt x="759481" y="588116"/>
                    <a:pt x="731445" y="616046"/>
                  </a:cubicBezTo>
                  <a:cubicBezTo>
                    <a:pt x="703409" y="588011"/>
                    <a:pt x="676214" y="561130"/>
                    <a:pt x="649438" y="533725"/>
                  </a:cubicBezTo>
                  <a:cubicBezTo>
                    <a:pt x="647338" y="531520"/>
                    <a:pt x="646708" y="526375"/>
                    <a:pt x="647443" y="523014"/>
                  </a:cubicBezTo>
                  <a:cubicBezTo>
                    <a:pt x="650174" y="510414"/>
                    <a:pt x="653639" y="498129"/>
                    <a:pt x="657419" y="483534"/>
                  </a:cubicBezTo>
                  <a:cubicBezTo>
                    <a:pt x="706664" y="502014"/>
                    <a:pt x="756331" y="502014"/>
                    <a:pt x="805367" y="483534"/>
                  </a:cubicBezTo>
                  <a:cubicBezTo>
                    <a:pt x="809147" y="497919"/>
                    <a:pt x="812927" y="511149"/>
                    <a:pt x="815972" y="524484"/>
                  </a:cubicBezTo>
                  <a:cubicBezTo>
                    <a:pt x="816602" y="527320"/>
                    <a:pt x="815447" y="531730"/>
                    <a:pt x="813452" y="533725"/>
                  </a:cubicBezTo>
                  <a:close/>
                  <a:moveTo>
                    <a:pt x="770821" y="445208"/>
                  </a:moveTo>
                  <a:cubicBezTo>
                    <a:pt x="699315" y="466943"/>
                    <a:pt x="614368" y="423787"/>
                    <a:pt x="590532" y="352806"/>
                  </a:cubicBezTo>
                  <a:cubicBezTo>
                    <a:pt x="585282" y="337266"/>
                    <a:pt x="583392" y="320570"/>
                    <a:pt x="580032" y="304400"/>
                  </a:cubicBezTo>
                  <a:cubicBezTo>
                    <a:pt x="577932" y="293900"/>
                    <a:pt x="581187" y="287180"/>
                    <a:pt x="591687" y="282349"/>
                  </a:cubicBezTo>
                  <a:cubicBezTo>
                    <a:pt x="601452" y="277834"/>
                    <a:pt x="660569" y="236254"/>
                    <a:pt x="674219" y="216408"/>
                  </a:cubicBezTo>
                  <a:cubicBezTo>
                    <a:pt x="674324" y="216198"/>
                    <a:pt x="674324" y="216093"/>
                    <a:pt x="674534" y="215883"/>
                  </a:cubicBezTo>
                  <a:cubicBezTo>
                    <a:pt x="684929" y="223023"/>
                    <a:pt x="695534" y="229638"/>
                    <a:pt x="706664" y="235099"/>
                  </a:cubicBezTo>
                  <a:cubicBezTo>
                    <a:pt x="757486" y="260089"/>
                    <a:pt x="812612" y="262189"/>
                    <a:pt x="868053" y="258724"/>
                  </a:cubicBezTo>
                  <a:cubicBezTo>
                    <a:pt x="872148" y="258514"/>
                    <a:pt x="876243" y="257989"/>
                    <a:pt x="881283" y="257569"/>
                  </a:cubicBezTo>
                  <a:cubicBezTo>
                    <a:pt x="896614" y="344931"/>
                    <a:pt x="851463" y="420742"/>
                    <a:pt x="770821" y="445313"/>
                  </a:cubicBezTo>
                  <a:close/>
                  <a:moveTo>
                    <a:pt x="1040572" y="348186"/>
                  </a:moveTo>
                  <a:cubicBezTo>
                    <a:pt x="1031646" y="280774"/>
                    <a:pt x="1069132" y="230268"/>
                    <a:pt x="1131398" y="224388"/>
                  </a:cubicBezTo>
                  <a:cubicBezTo>
                    <a:pt x="1159014" y="221763"/>
                    <a:pt x="1188099" y="221343"/>
                    <a:pt x="1214875" y="227118"/>
                  </a:cubicBezTo>
                  <a:cubicBezTo>
                    <a:pt x="1268531" y="238669"/>
                    <a:pt x="1296882" y="287075"/>
                    <a:pt x="1290162" y="350496"/>
                  </a:cubicBezTo>
                  <a:cubicBezTo>
                    <a:pt x="1271996" y="348081"/>
                    <a:pt x="1253096" y="347766"/>
                    <a:pt x="1235665" y="342726"/>
                  </a:cubicBezTo>
                  <a:cubicBezTo>
                    <a:pt x="1201960" y="332961"/>
                    <a:pt x="1168464" y="321935"/>
                    <a:pt x="1135913" y="308705"/>
                  </a:cubicBezTo>
                  <a:cubicBezTo>
                    <a:pt x="1112603" y="299255"/>
                    <a:pt x="1110503" y="298415"/>
                    <a:pt x="1090133" y="314585"/>
                  </a:cubicBezTo>
                  <a:cubicBezTo>
                    <a:pt x="1075117" y="326450"/>
                    <a:pt x="1058317" y="336216"/>
                    <a:pt x="1040466" y="347976"/>
                  </a:cubicBezTo>
                  <a:close/>
                  <a:moveTo>
                    <a:pt x="1205320" y="601241"/>
                  </a:moveTo>
                  <a:cubicBezTo>
                    <a:pt x="1191565" y="613526"/>
                    <a:pt x="1179699" y="628122"/>
                    <a:pt x="1165524" y="643347"/>
                  </a:cubicBezTo>
                  <a:cubicBezTo>
                    <a:pt x="1146939" y="624237"/>
                    <a:pt x="1129823" y="608276"/>
                    <a:pt x="1115018" y="590321"/>
                  </a:cubicBezTo>
                  <a:cubicBezTo>
                    <a:pt x="1110713" y="585071"/>
                    <a:pt x="1112918" y="574361"/>
                    <a:pt x="1111868" y="563335"/>
                  </a:cubicBezTo>
                  <a:cubicBezTo>
                    <a:pt x="1147989" y="574046"/>
                    <a:pt x="1181065" y="575411"/>
                    <a:pt x="1214350" y="563755"/>
                  </a:cubicBezTo>
                  <a:cubicBezTo>
                    <a:pt x="1215190" y="579401"/>
                    <a:pt x="1216765" y="590951"/>
                    <a:pt x="1205215" y="601241"/>
                  </a:cubicBezTo>
                  <a:close/>
                  <a:moveTo>
                    <a:pt x="1196080" y="520494"/>
                  </a:moveTo>
                  <a:cubicBezTo>
                    <a:pt x="1130559" y="542440"/>
                    <a:pt x="1065877" y="494664"/>
                    <a:pt x="1063672" y="423892"/>
                  </a:cubicBezTo>
                  <a:cubicBezTo>
                    <a:pt x="1063672" y="420742"/>
                    <a:pt x="1063672" y="417697"/>
                    <a:pt x="1063672" y="414547"/>
                  </a:cubicBezTo>
                  <a:lnTo>
                    <a:pt x="1063672" y="414547"/>
                  </a:lnTo>
                  <a:cubicBezTo>
                    <a:pt x="1063672" y="409402"/>
                    <a:pt x="1064092" y="404152"/>
                    <a:pt x="1063672" y="399007"/>
                  </a:cubicBezTo>
                  <a:cubicBezTo>
                    <a:pt x="1062727" y="390082"/>
                    <a:pt x="1065562" y="384307"/>
                    <a:pt x="1074487" y="381052"/>
                  </a:cubicBezTo>
                  <a:cubicBezTo>
                    <a:pt x="1080787" y="378742"/>
                    <a:pt x="1087717" y="376221"/>
                    <a:pt x="1092232" y="371706"/>
                  </a:cubicBezTo>
                  <a:cubicBezTo>
                    <a:pt x="1109768" y="354276"/>
                    <a:pt x="1126463" y="357321"/>
                    <a:pt x="1148514" y="365511"/>
                  </a:cubicBezTo>
                  <a:cubicBezTo>
                    <a:pt x="1182745" y="378216"/>
                    <a:pt x="1219390" y="384307"/>
                    <a:pt x="1254776" y="393757"/>
                  </a:cubicBezTo>
                  <a:cubicBezTo>
                    <a:pt x="1259186" y="394912"/>
                    <a:pt x="1265906" y="399112"/>
                    <a:pt x="1266221" y="402367"/>
                  </a:cubicBezTo>
                  <a:cubicBezTo>
                    <a:pt x="1270946" y="459908"/>
                    <a:pt x="1247111" y="503484"/>
                    <a:pt x="1196185" y="520494"/>
                  </a:cubicBezTo>
                  <a:close/>
                </a:path>
              </a:pathLst>
            </a:custGeom>
            <a:grpFill/>
            <a:ln w="104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xmlns="" id="{278C47F7-8FAF-FD2B-EC33-5BEEE0187F2A}"/>
                </a:ext>
              </a:extLst>
            </p:cNvPr>
            <p:cNvSpPr/>
            <p:nvPr/>
          </p:nvSpPr>
          <p:spPr>
            <a:xfrm>
              <a:off x="5343407" y="8130508"/>
              <a:ext cx="44731" cy="267650"/>
            </a:xfrm>
            <a:custGeom>
              <a:avLst/>
              <a:gdLst>
                <a:gd name="connsiteX0" fmla="*/ 22366 w 44731"/>
                <a:gd name="connsiteY0" fmla="*/ 0 h 267650"/>
                <a:gd name="connsiteX1" fmla="*/ 0 w 44731"/>
                <a:gd name="connsiteY1" fmla="*/ 22365 h 267650"/>
                <a:gd name="connsiteX2" fmla="*/ 0 w 44731"/>
                <a:gd name="connsiteY2" fmla="*/ 245285 h 267650"/>
                <a:gd name="connsiteX3" fmla="*/ 22366 w 44731"/>
                <a:gd name="connsiteY3" fmla="*/ 267651 h 267650"/>
                <a:gd name="connsiteX4" fmla="*/ 44731 w 44731"/>
                <a:gd name="connsiteY4" fmla="*/ 245285 h 267650"/>
                <a:gd name="connsiteX5" fmla="*/ 44731 w 44731"/>
                <a:gd name="connsiteY5" fmla="*/ 22365 h 267650"/>
                <a:gd name="connsiteX6" fmla="*/ 22366 w 44731"/>
                <a:gd name="connsiteY6" fmla="*/ 0 h 2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1" h="267650">
                  <a:moveTo>
                    <a:pt x="22366" y="0"/>
                  </a:moveTo>
                  <a:cubicBezTo>
                    <a:pt x="10080" y="0"/>
                    <a:pt x="0" y="9975"/>
                    <a:pt x="0" y="22365"/>
                  </a:cubicBezTo>
                  <a:lnTo>
                    <a:pt x="0" y="245285"/>
                  </a:lnTo>
                  <a:cubicBezTo>
                    <a:pt x="0" y="257570"/>
                    <a:pt x="9975" y="267651"/>
                    <a:pt x="22366" y="267651"/>
                  </a:cubicBezTo>
                  <a:cubicBezTo>
                    <a:pt x="34756" y="267651"/>
                    <a:pt x="44731" y="257675"/>
                    <a:pt x="44731" y="245285"/>
                  </a:cubicBezTo>
                  <a:lnTo>
                    <a:pt x="44731" y="22365"/>
                  </a:lnTo>
                  <a:cubicBezTo>
                    <a:pt x="44731" y="10080"/>
                    <a:pt x="34756" y="0"/>
                    <a:pt x="22366" y="0"/>
                  </a:cubicBezTo>
                  <a:close/>
                </a:path>
              </a:pathLst>
            </a:custGeom>
            <a:grpFill/>
            <a:ln w="104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xmlns="" id="{FC8A82D0-C5DB-7FCB-30E4-8779C754C28B}"/>
                </a:ext>
              </a:extLst>
            </p:cNvPr>
            <p:cNvSpPr/>
            <p:nvPr/>
          </p:nvSpPr>
          <p:spPr>
            <a:xfrm>
              <a:off x="4929803" y="8214510"/>
              <a:ext cx="44730" cy="183648"/>
            </a:xfrm>
            <a:custGeom>
              <a:avLst/>
              <a:gdLst>
                <a:gd name="connsiteX0" fmla="*/ 22366 w 44730"/>
                <a:gd name="connsiteY0" fmla="*/ 0 h 183648"/>
                <a:gd name="connsiteX1" fmla="*/ 0 w 44730"/>
                <a:gd name="connsiteY1" fmla="*/ 22365 h 183648"/>
                <a:gd name="connsiteX2" fmla="*/ 0 w 44730"/>
                <a:gd name="connsiteY2" fmla="*/ 161283 h 183648"/>
                <a:gd name="connsiteX3" fmla="*/ 22366 w 44730"/>
                <a:gd name="connsiteY3" fmla="*/ 183649 h 183648"/>
                <a:gd name="connsiteX4" fmla="*/ 44731 w 44730"/>
                <a:gd name="connsiteY4" fmla="*/ 161283 h 183648"/>
                <a:gd name="connsiteX5" fmla="*/ 44731 w 44730"/>
                <a:gd name="connsiteY5" fmla="*/ 22365 h 183648"/>
                <a:gd name="connsiteX6" fmla="*/ 22366 w 44730"/>
                <a:gd name="connsiteY6" fmla="*/ 0 h 18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0" h="183648">
                  <a:moveTo>
                    <a:pt x="22366" y="0"/>
                  </a:moveTo>
                  <a:cubicBezTo>
                    <a:pt x="10080" y="0"/>
                    <a:pt x="0" y="9975"/>
                    <a:pt x="0" y="22365"/>
                  </a:cubicBezTo>
                  <a:lnTo>
                    <a:pt x="0" y="161283"/>
                  </a:lnTo>
                  <a:cubicBezTo>
                    <a:pt x="0" y="173569"/>
                    <a:pt x="9975" y="183649"/>
                    <a:pt x="22366" y="183649"/>
                  </a:cubicBezTo>
                  <a:cubicBezTo>
                    <a:pt x="34756" y="183649"/>
                    <a:pt x="44731" y="173674"/>
                    <a:pt x="44731" y="161283"/>
                  </a:cubicBezTo>
                  <a:lnTo>
                    <a:pt x="44731" y="22365"/>
                  </a:lnTo>
                  <a:cubicBezTo>
                    <a:pt x="44731" y="10080"/>
                    <a:pt x="34756" y="0"/>
                    <a:pt x="22366" y="0"/>
                  </a:cubicBezTo>
                  <a:close/>
                </a:path>
              </a:pathLst>
            </a:custGeom>
            <a:grpFill/>
            <a:ln w="104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xmlns="" id="{AE79A0A1-020E-B3B7-0867-7F247D5C1764}"/>
                </a:ext>
              </a:extLst>
            </p:cNvPr>
            <p:cNvSpPr/>
            <p:nvPr/>
          </p:nvSpPr>
          <p:spPr>
            <a:xfrm>
              <a:off x="5743990" y="8130508"/>
              <a:ext cx="44731" cy="267650"/>
            </a:xfrm>
            <a:custGeom>
              <a:avLst/>
              <a:gdLst>
                <a:gd name="connsiteX0" fmla="*/ 22366 w 44731"/>
                <a:gd name="connsiteY0" fmla="*/ 0 h 267650"/>
                <a:gd name="connsiteX1" fmla="*/ 0 w 44731"/>
                <a:gd name="connsiteY1" fmla="*/ 22365 h 267650"/>
                <a:gd name="connsiteX2" fmla="*/ 0 w 44731"/>
                <a:gd name="connsiteY2" fmla="*/ 245285 h 267650"/>
                <a:gd name="connsiteX3" fmla="*/ 22366 w 44731"/>
                <a:gd name="connsiteY3" fmla="*/ 267651 h 267650"/>
                <a:gd name="connsiteX4" fmla="*/ 44731 w 44731"/>
                <a:gd name="connsiteY4" fmla="*/ 245285 h 267650"/>
                <a:gd name="connsiteX5" fmla="*/ 44731 w 44731"/>
                <a:gd name="connsiteY5" fmla="*/ 22365 h 267650"/>
                <a:gd name="connsiteX6" fmla="*/ 22366 w 44731"/>
                <a:gd name="connsiteY6" fmla="*/ 0 h 2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1" h="267650">
                  <a:moveTo>
                    <a:pt x="22366" y="0"/>
                  </a:moveTo>
                  <a:cubicBezTo>
                    <a:pt x="10080" y="0"/>
                    <a:pt x="0" y="9975"/>
                    <a:pt x="0" y="22365"/>
                  </a:cubicBezTo>
                  <a:lnTo>
                    <a:pt x="0" y="245285"/>
                  </a:lnTo>
                  <a:cubicBezTo>
                    <a:pt x="0" y="257570"/>
                    <a:pt x="9975" y="267651"/>
                    <a:pt x="22366" y="267651"/>
                  </a:cubicBezTo>
                  <a:cubicBezTo>
                    <a:pt x="34756" y="267651"/>
                    <a:pt x="44731" y="257675"/>
                    <a:pt x="44731" y="245285"/>
                  </a:cubicBezTo>
                  <a:lnTo>
                    <a:pt x="44731" y="22365"/>
                  </a:lnTo>
                  <a:cubicBezTo>
                    <a:pt x="44731" y="10080"/>
                    <a:pt x="34756" y="0"/>
                    <a:pt x="22366" y="0"/>
                  </a:cubicBezTo>
                  <a:close/>
                </a:path>
              </a:pathLst>
            </a:custGeom>
            <a:grpFill/>
            <a:ln w="104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xmlns="" id="{9875E491-A4E8-E6CF-FC58-98D53A180D94}"/>
                </a:ext>
              </a:extLst>
            </p:cNvPr>
            <p:cNvSpPr/>
            <p:nvPr/>
          </p:nvSpPr>
          <p:spPr>
            <a:xfrm>
              <a:off x="6156229" y="8162009"/>
              <a:ext cx="44731" cy="236149"/>
            </a:xfrm>
            <a:custGeom>
              <a:avLst/>
              <a:gdLst>
                <a:gd name="connsiteX0" fmla="*/ 22366 w 44731"/>
                <a:gd name="connsiteY0" fmla="*/ 0 h 236149"/>
                <a:gd name="connsiteX1" fmla="*/ 0 w 44731"/>
                <a:gd name="connsiteY1" fmla="*/ 22365 h 236149"/>
                <a:gd name="connsiteX2" fmla="*/ 0 w 44731"/>
                <a:gd name="connsiteY2" fmla="*/ 213784 h 236149"/>
                <a:gd name="connsiteX3" fmla="*/ 22366 w 44731"/>
                <a:gd name="connsiteY3" fmla="*/ 236150 h 236149"/>
                <a:gd name="connsiteX4" fmla="*/ 44731 w 44731"/>
                <a:gd name="connsiteY4" fmla="*/ 213784 h 236149"/>
                <a:gd name="connsiteX5" fmla="*/ 44731 w 44731"/>
                <a:gd name="connsiteY5" fmla="*/ 22365 h 236149"/>
                <a:gd name="connsiteX6" fmla="*/ 22366 w 44731"/>
                <a:gd name="connsiteY6" fmla="*/ 0 h 23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1" h="236149">
                  <a:moveTo>
                    <a:pt x="22366" y="0"/>
                  </a:moveTo>
                  <a:cubicBezTo>
                    <a:pt x="10080" y="0"/>
                    <a:pt x="0" y="9975"/>
                    <a:pt x="0" y="22365"/>
                  </a:cubicBezTo>
                  <a:lnTo>
                    <a:pt x="0" y="213784"/>
                  </a:lnTo>
                  <a:cubicBezTo>
                    <a:pt x="0" y="226070"/>
                    <a:pt x="9975" y="236150"/>
                    <a:pt x="22366" y="236150"/>
                  </a:cubicBezTo>
                  <a:cubicBezTo>
                    <a:pt x="34756" y="236150"/>
                    <a:pt x="44731" y="226175"/>
                    <a:pt x="44731" y="213784"/>
                  </a:cubicBezTo>
                  <a:lnTo>
                    <a:pt x="44731" y="22365"/>
                  </a:lnTo>
                  <a:cubicBezTo>
                    <a:pt x="44731" y="10080"/>
                    <a:pt x="34756" y="0"/>
                    <a:pt x="22366" y="0"/>
                  </a:cubicBezTo>
                  <a:close/>
                </a:path>
              </a:pathLst>
            </a:custGeom>
            <a:grpFill/>
            <a:ln w="10489" cap="flat">
              <a:noFill/>
              <a:prstDash val="solid"/>
              <a:miter/>
            </a:ln>
          </p:spPr>
          <p:txBody>
            <a:bodyPr rtlCol="0" anchor="ctr"/>
            <a:lstStyle/>
            <a:p>
              <a:endParaRPr lang="de-DE"/>
            </a:p>
          </p:txBody>
        </p:sp>
      </p:grpSp>
      <p:grpSp>
        <p:nvGrpSpPr>
          <p:cNvPr id="87" name="Gruppieren 86">
            <a:extLst>
              <a:ext uri="{FF2B5EF4-FFF2-40B4-BE49-F238E27FC236}">
                <a16:creationId xmlns:a16="http://schemas.microsoft.com/office/drawing/2014/main" xmlns="" id="{3B137792-30B7-DD5A-77BA-E45FFB1475AC}"/>
              </a:ext>
            </a:extLst>
          </p:cNvPr>
          <p:cNvGrpSpPr/>
          <p:nvPr/>
        </p:nvGrpSpPr>
        <p:grpSpPr>
          <a:xfrm>
            <a:off x="2552765" y="7908934"/>
            <a:ext cx="1392422" cy="1022969"/>
            <a:chOff x="2552765" y="7908934"/>
            <a:chExt cx="1392422" cy="1022969"/>
          </a:xfrm>
          <a:solidFill>
            <a:srgbClr val="004767"/>
          </a:solidFill>
        </p:grpSpPr>
        <p:sp>
          <p:nvSpPr>
            <p:cNvPr id="79" name="Freihandform: Form 78">
              <a:extLst>
                <a:ext uri="{FF2B5EF4-FFF2-40B4-BE49-F238E27FC236}">
                  <a16:creationId xmlns:a16="http://schemas.microsoft.com/office/drawing/2014/main" xmlns="" id="{442015C3-6D84-7B54-4120-3FBADC7A9F8B}"/>
                </a:ext>
              </a:extLst>
            </p:cNvPr>
            <p:cNvSpPr/>
            <p:nvPr/>
          </p:nvSpPr>
          <p:spPr>
            <a:xfrm>
              <a:off x="2552765" y="7908934"/>
              <a:ext cx="1392422" cy="1022969"/>
            </a:xfrm>
            <a:custGeom>
              <a:avLst/>
              <a:gdLst>
                <a:gd name="connsiteX0" fmla="*/ 1328067 w 1392422"/>
                <a:gd name="connsiteY0" fmla="*/ 750995 h 1022969"/>
                <a:gd name="connsiteX1" fmla="*/ 1255196 w 1392422"/>
                <a:gd name="connsiteY1" fmla="*/ 729574 h 1022969"/>
                <a:gd name="connsiteX2" fmla="*/ 1240496 w 1392422"/>
                <a:gd name="connsiteY2" fmla="*/ 718969 h 1022969"/>
                <a:gd name="connsiteX3" fmla="*/ 1245431 w 1392422"/>
                <a:gd name="connsiteY3" fmla="*/ 685998 h 1022969"/>
                <a:gd name="connsiteX4" fmla="*/ 1304757 w 1392422"/>
                <a:gd name="connsiteY4" fmla="*/ 554011 h 1022969"/>
                <a:gd name="connsiteX5" fmla="*/ 1314207 w 1392422"/>
                <a:gd name="connsiteY5" fmla="*/ 506970 h 1022969"/>
                <a:gd name="connsiteX6" fmla="*/ 1324392 w 1392422"/>
                <a:gd name="connsiteY6" fmla="*/ 472109 h 1022969"/>
                <a:gd name="connsiteX7" fmla="*/ 1326072 w 1392422"/>
                <a:gd name="connsiteY7" fmla="*/ 347156 h 1022969"/>
                <a:gd name="connsiteX8" fmla="*/ 1302552 w 1392422"/>
                <a:gd name="connsiteY8" fmla="*/ 327836 h 1022969"/>
                <a:gd name="connsiteX9" fmla="*/ 1094648 w 1392422"/>
                <a:gd name="connsiteY9" fmla="*/ 330041 h 1022969"/>
                <a:gd name="connsiteX10" fmla="*/ 991220 w 1392422"/>
                <a:gd name="connsiteY10" fmla="*/ 504555 h 1022969"/>
                <a:gd name="connsiteX11" fmla="*/ 1002771 w 1392422"/>
                <a:gd name="connsiteY11" fmla="*/ 553801 h 1022969"/>
                <a:gd name="connsiteX12" fmla="*/ 1061887 w 1392422"/>
                <a:gd name="connsiteY12" fmla="*/ 685053 h 1022969"/>
                <a:gd name="connsiteX13" fmla="*/ 1067767 w 1392422"/>
                <a:gd name="connsiteY13" fmla="*/ 697444 h 1022969"/>
                <a:gd name="connsiteX14" fmla="*/ 1042567 w 1392422"/>
                <a:gd name="connsiteY14" fmla="*/ 732514 h 1022969"/>
                <a:gd name="connsiteX15" fmla="*/ 1024296 w 1392422"/>
                <a:gd name="connsiteY15" fmla="*/ 737554 h 1022969"/>
                <a:gd name="connsiteX16" fmla="*/ 995736 w 1392422"/>
                <a:gd name="connsiteY16" fmla="*/ 736610 h 1022969"/>
                <a:gd name="connsiteX17" fmla="*/ 920449 w 1392422"/>
                <a:gd name="connsiteY17" fmla="*/ 709519 h 1022969"/>
                <a:gd name="connsiteX18" fmla="*/ 885063 w 1392422"/>
                <a:gd name="connsiteY18" fmla="*/ 683163 h 1022969"/>
                <a:gd name="connsiteX19" fmla="*/ 881493 w 1392422"/>
                <a:gd name="connsiteY19" fmla="*/ 679173 h 1022969"/>
                <a:gd name="connsiteX20" fmla="*/ 847682 w 1392422"/>
                <a:gd name="connsiteY20" fmla="*/ 591601 h 1022969"/>
                <a:gd name="connsiteX21" fmla="*/ 847682 w 1392422"/>
                <a:gd name="connsiteY21" fmla="*/ 588871 h 1022969"/>
                <a:gd name="connsiteX22" fmla="*/ 856398 w 1392422"/>
                <a:gd name="connsiteY22" fmla="*/ 567766 h 1022969"/>
                <a:gd name="connsiteX23" fmla="*/ 907219 w 1392422"/>
                <a:gd name="connsiteY23" fmla="*/ 501195 h 1022969"/>
                <a:gd name="connsiteX24" fmla="*/ 934939 w 1392422"/>
                <a:gd name="connsiteY24" fmla="*/ 384957 h 1022969"/>
                <a:gd name="connsiteX25" fmla="*/ 945125 w 1392422"/>
                <a:gd name="connsiteY25" fmla="*/ 309146 h 1022969"/>
                <a:gd name="connsiteX26" fmla="*/ 955415 w 1392422"/>
                <a:gd name="connsiteY26" fmla="*/ 254755 h 1022969"/>
                <a:gd name="connsiteX27" fmla="*/ 956675 w 1392422"/>
                <a:gd name="connsiteY27" fmla="*/ 23645 h 1022969"/>
                <a:gd name="connsiteX28" fmla="*/ 933574 w 1392422"/>
                <a:gd name="connsiteY28" fmla="*/ 754 h 1022969"/>
                <a:gd name="connsiteX29" fmla="*/ 619513 w 1392422"/>
                <a:gd name="connsiteY29" fmla="*/ 1909 h 1022969"/>
                <a:gd name="connsiteX30" fmla="*/ 456234 w 1392422"/>
                <a:gd name="connsiteY30" fmla="*/ 110797 h 1022969"/>
                <a:gd name="connsiteX31" fmla="*/ 445104 w 1392422"/>
                <a:gd name="connsiteY31" fmla="*/ 299590 h 1022969"/>
                <a:gd name="connsiteX32" fmla="*/ 458229 w 1392422"/>
                <a:gd name="connsiteY32" fmla="*/ 384537 h 1022969"/>
                <a:gd name="connsiteX33" fmla="*/ 538346 w 1392422"/>
                <a:gd name="connsiteY33" fmla="*/ 568291 h 1022969"/>
                <a:gd name="connsiteX34" fmla="*/ 538871 w 1392422"/>
                <a:gd name="connsiteY34" fmla="*/ 649563 h 1022969"/>
                <a:gd name="connsiteX35" fmla="*/ 518396 w 1392422"/>
                <a:gd name="connsiteY35" fmla="*/ 671298 h 1022969"/>
                <a:gd name="connsiteX36" fmla="*/ 506845 w 1392422"/>
                <a:gd name="connsiteY36" fmla="*/ 684423 h 1022969"/>
                <a:gd name="connsiteX37" fmla="*/ 475765 w 1392422"/>
                <a:gd name="connsiteY37" fmla="*/ 708049 h 1022969"/>
                <a:gd name="connsiteX38" fmla="*/ 362993 w 1392422"/>
                <a:gd name="connsiteY38" fmla="*/ 751100 h 1022969"/>
                <a:gd name="connsiteX39" fmla="*/ 333067 w 1392422"/>
                <a:gd name="connsiteY39" fmla="*/ 746795 h 1022969"/>
                <a:gd name="connsiteX40" fmla="*/ 402683 w 1392422"/>
                <a:gd name="connsiteY40" fmla="*/ 694399 h 1022969"/>
                <a:gd name="connsiteX41" fmla="*/ 408248 w 1392422"/>
                <a:gd name="connsiteY41" fmla="*/ 662898 h 1022969"/>
                <a:gd name="connsiteX42" fmla="*/ 397328 w 1392422"/>
                <a:gd name="connsiteY42" fmla="*/ 618272 h 1022969"/>
                <a:gd name="connsiteX43" fmla="*/ 388613 w 1392422"/>
                <a:gd name="connsiteY43" fmla="*/ 493634 h 1022969"/>
                <a:gd name="connsiteX44" fmla="*/ 306711 w 1392422"/>
                <a:gd name="connsiteY44" fmla="*/ 354717 h 1022969"/>
                <a:gd name="connsiteX45" fmla="*/ 49561 w 1392422"/>
                <a:gd name="connsiteY45" fmla="*/ 466334 h 1022969"/>
                <a:gd name="connsiteX46" fmla="*/ 40951 w 1392422"/>
                <a:gd name="connsiteY46" fmla="*/ 564931 h 1022969"/>
                <a:gd name="connsiteX47" fmla="*/ 24150 w 1392422"/>
                <a:gd name="connsiteY47" fmla="*/ 666258 h 1022969"/>
                <a:gd name="connsiteX48" fmla="*/ 30241 w 1392422"/>
                <a:gd name="connsiteY48" fmla="*/ 693874 h 1022969"/>
                <a:gd name="connsiteX49" fmla="*/ 101957 w 1392422"/>
                <a:gd name="connsiteY49" fmla="*/ 747635 h 1022969"/>
                <a:gd name="connsiteX50" fmla="*/ 0 w 1392422"/>
                <a:gd name="connsiteY50" fmla="*/ 838146 h 1022969"/>
                <a:gd name="connsiteX51" fmla="*/ 0 w 1392422"/>
                <a:gd name="connsiteY51" fmla="*/ 1009510 h 1022969"/>
                <a:gd name="connsiteX52" fmla="*/ 16800 w 1392422"/>
                <a:gd name="connsiteY52" fmla="*/ 1021900 h 1022969"/>
                <a:gd name="connsiteX53" fmla="*/ 40636 w 1392422"/>
                <a:gd name="connsiteY53" fmla="*/ 998380 h 1022969"/>
                <a:gd name="connsiteX54" fmla="*/ 40636 w 1392422"/>
                <a:gd name="connsiteY54" fmla="*/ 856942 h 1022969"/>
                <a:gd name="connsiteX55" fmla="*/ 68986 w 1392422"/>
                <a:gd name="connsiteY55" fmla="*/ 809901 h 1022969"/>
                <a:gd name="connsiteX56" fmla="*/ 126213 w 1392422"/>
                <a:gd name="connsiteY56" fmla="*/ 781655 h 1022969"/>
                <a:gd name="connsiteX57" fmla="*/ 139758 w 1392422"/>
                <a:gd name="connsiteY57" fmla="*/ 783755 h 1022969"/>
                <a:gd name="connsiteX58" fmla="*/ 173359 w 1392422"/>
                <a:gd name="connsiteY58" fmla="*/ 811161 h 1022969"/>
                <a:gd name="connsiteX59" fmla="*/ 285081 w 1392422"/>
                <a:gd name="connsiteY59" fmla="*/ 791106 h 1022969"/>
                <a:gd name="connsiteX60" fmla="*/ 320152 w 1392422"/>
                <a:gd name="connsiteY60" fmla="*/ 789846 h 1022969"/>
                <a:gd name="connsiteX61" fmla="*/ 305031 w 1392422"/>
                <a:gd name="connsiteY61" fmla="*/ 864607 h 1022969"/>
                <a:gd name="connsiteX62" fmla="*/ 305031 w 1392422"/>
                <a:gd name="connsiteY62" fmla="*/ 992395 h 1022969"/>
                <a:gd name="connsiteX63" fmla="*/ 306396 w 1392422"/>
                <a:gd name="connsiteY63" fmla="*/ 1007200 h 1022969"/>
                <a:gd name="connsiteX64" fmla="*/ 326032 w 1392422"/>
                <a:gd name="connsiteY64" fmla="*/ 1022530 h 1022969"/>
                <a:gd name="connsiteX65" fmla="*/ 345247 w 1392422"/>
                <a:gd name="connsiteY65" fmla="*/ 1004995 h 1022969"/>
                <a:gd name="connsiteX66" fmla="*/ 345667 w 1392422"/>
                <a:gd name="connsiteY66" fmla="*/ 991450 h 1022969"/>
                <a:gd name="connsiteX67" fmla="*/ 345667 w 1392422"/>
                <a:gd name="connsiteY67" fmla="*/ 871852 h 1022969"/>
                <a:gd name="connsiteX68" fmla="*/ 413709 w 1392422"/>
                <a:gd name="connsiteY68" fmla="*/ 774095 h 1022969"/>
                <a:gd name="connsiteX69" fmla="*/ 522071 w 1392422"/>
                <a:gd name="connsiteY69" fmla="*/ 734824 h 1022969"/>
                <a:gd name="connsiteX70" fmla="*/ 573207 w 1392422"/>
                <a:gd name="connsiteY70" fmla="*/ 811476 h 1022969"/>
                <a:gd name="connsiteX71" fmla="*/ 647023 w 1392422"/>
                <a:gd name="connsiteY71" fmla="*/ 818931 h 1022969"/>
                <a:gd name="connsiteX72" fmla="*/ 676004 w 1392422"/>
                <a:gd name="connsiteY72" fmla="*/ 790161 h 1022969"/>
                <a:gd name="connsiteX73" fmla="*/ 676004 w 1392422"/>
                <a:gd name="connsiteY73" fmla="*/ 809166 h 1022969"/>
                <a:gd name="connsiteX74" fmla="*/ 676004 w 1392422"/>
                <a:gd name="connsiteY74" fmla="*/ 991345 h 1022969"/>
                <a:gd name="connsiteX75" fmla="*/ 696899 w 1392422"/>
                <a:gd name="connsiteY75" fmla="*/ 1022950 h 1022969"/>
                <a:gd name="connsiteX76" fmla="*/ 716850 w 1392422"/>
                <a:gd name="connsiteY76" fmla="*/ 991450 h 1022969"/>
                <a:gd name="connsiteX77" fmla="*/ 716850 w 1392422"/>
                <a:gd name="connsiteY77" fmla="*/ 807906 h 1022969"/>
                <a:gd name="connsiteX78" fmla="*/ 717480 w 1392422"/>
                <a:gd name="connsiteY78" fmla="*/ 794046 h 1022969"/>
                <a:gd name="connsiteX79" fmla="*/ 749716 w 1392422"/>
                <a:gd name="connsiteY79" fmla="*/ 823131 h 1022969"/>
                <a:gd name="connsiteX80" fmla="*/ 815552 w 1392422"/>
                <a:gd name="connsiteY80" fmla="*/ 816726 h 1022969"/>
                <a:gd name="connsiteX81" fmla="*/ 846528 w 1392422"/>
                <a:gd name="connsiteY81" fmla="*/ 770420 h 1022969"/>
                <a:gd name="connsiteX82" fmla="*/ 870363 w 1392422"/>
                <a:gd name="connsiteY82" fmla="*/ 734824 h 1022969"/>
                <a:gd name="connsiteX83" fmla="*/ 995631 w 1392422"/>
                <a:gd name="connsiteY83" fmla="*/ 780605 h 1022969"/>
                <a:gd name="connsiteX84" fmla="*/ 1046662 w 1392422"/>
                <a:gd name="connsiteY84" fmla="*/ 853372 h 1022969"/>
                <a:gd name="connsiteX85" fmla="*/ 1047082 w 1392422"/>
                <a:gd name="connsiteY85" fmla="*/ 996070 h 1022969"/>
                <a:gd name="connsiteX86" fmla="*/ 1056112 w 1392422"/>
                <a:gd name="connsiteY86" fmla="*/ 1018435 h 1022969"/>
                <a:gd name="connsiteX87" fmla="*/ 1075432 w 1392422"/>
                <a:gd name="connsiteY87" fmla="*/ 1019800 h 1022969"/>
                <a:gd name="connsiteX88" fmla="*/ 1086982 w 1392422"/>
                <a:gd name="connsiteY88" fmla="*/ 997540 h 1022969"/>
                <a:gd name="connsiteX89" fmla="*/ 1087402 w 1392422"/>
                <a:gd name="connsiteY89" fmla="*/ 848017 h 1022969"/>
                <a:gd name="connsiteX90" fmla="*/ 1071337 w 1392422"/>
                <a:gd name="connsiteY90" fmla="*/ 789846 h 1022969"/>
                <a:gd name="connsiteX91" fmla="*/ 1058527 w 1392422"/>
                <a:gd name="connsiteY91" fmla="*/ 771470 h 1022969"/>
                <a:gd name="connsiteX92" fmla="*/ 1097168 w 1392422"/>
                <a:gd name="connsiteY92" fmla="*/ 778505 h 1022969"/>
                <a:gd name="connsiteX93" fmla="*/ 1125203 w 1392422"/>
                <a:gd name="connsiteY93" fmla="*/ 806226 h 1022969"/>
                <a:gd name="connsiteX94" fmla="*/ 1152609 w 1392422"/>
                <a:gd name="connsiteY94" fmla="*/ 824286 h 1022969"/>
                <a:gd name="connsiteX95" fmla="*/ 1216660 w 1392422"/>
                <a:gd name="connsiteY95" fmla="*/ 772310 h 1022969"/>
                <a:gd name="connsiteX96" fmla="*/ 1219600 w 1392422"/>
                <a:gd name="connsiteY96" fmla="*/ 769580 h 1022969"/>
                <a:gd name="connsiteX97" fmla="*/ 1233670 w 1392422"/>
                <a:gd name="connsiteY97" fmla="*/ 766430 h 1022969"/>
                <a:gd name="connsiteX98" fmla="*/ 1309377 w 1392422"/>
                <a:gd name="connsiteY98" fmla="*/ 787851 h 1022969"/>
                <a:gd name="connsiteX99" fmla="*/ 1351483 w 1392422"/>
                <a:gd name="connsiteY99" fmla="*/ 843712 h 1022969"/>
                <a:gd name="connsiteX100" fmla="*/ 1351483 w 1392422"/>
                <a:gd name="connsiteY100" fmla="*/ 989140 h 1022969"/>
                <a:gd name="connsiteX101" fmla="*/ 1351483 w 1392422"/>
                <a:gd name="connsiteY101" fmla="*/ 998695 h 1022969"/>
                <a:gd name="connsiteX102" fmla="*/ 1371853 w 1392422"/>
                <a:gd name="connsiteY102" fmla="*/ 1022845 h 1022969"/>
                <a:gd name="connsiteX103" fmla="*/ 1392224 w 1392422"/>
                <a:gd name="connsiteY103" fmla="*/ 998800 h 1022969"/>
                <a:gd name="connsiteX104" fmla="*/ 1392224 w 1392422"/>
                <a:gd name="connsiteY104" fmla="*/ 836992 h 1022969"/>
                <a:gd name="connsiteX105" fmla="*/ 1328382 w 1392422"/>
                <a:gd name="connsiteY105" fmla="*/ 750995 h 1022969"/>
                <a:gd name="connsiteX106" fmla="*/ 157398 w 1392422"/>
                <a:gd name="connsiteY106" fmla="*/ 383907 h 1022969"/>
                <a:gd name="connsiteX107" fmla="*/ 326347 w 1392422"/>
                <a:gd name="connsiteY107" fmla="*/ 432313 h 1022969"/>
                <a:gd name="connsiteX108" fmla="*/ 348817 w 1392422"/>
                <a:gd name="connsiteY108" fmla="*/ 540255 h 1022969"/>
                <a:gd name="connsiteX109" fmla="*/ 258620 w 1392422"/>
                <a:gd name="connsiteY109" fmla="*/ 475469 h 1022969"/>
                <a:gd name="connsiteX110" fmla="*/ 175144 w 1392422"/>
                <a:gd name="connsiteY110" fmla="*/ 459509 h 1022969"/>
                <a:gd name="connsiteX111" fmla="*/ 83477 w 1392422"/>
                <a:gd name="connsiteY111" fmla="*/ 540255 h 1022969"/>
                <a:gd name="connsiteX112" fmla="*/ 157293 w 1392422"/>
                <a:gd name="connsiteY112" fmla="*/ 383907 h 1022969"/>
                <a:gd name="connsiteX113" fmla="*/ 128103 w 1392422"/>
                <a:gd name="connsiteY113" fmla="*/ 717814 h 1022969"/>
                <a:gd name="connsiteX114" fmla="*/ 71926 w 1392422"/>
                <a:gd name="connsiteY114" fmla="*/ 680223 h 1022969"/>
                <a:gd name="connsiteX115" fmla="*/ 67621 w 1392422"/>
                <a:gd name="connsiteY115" fmla="*/ 665628 h 1022969"/>
                <a:gd name="connsiteX116" fmla="*/ 76757 w 1392422"/>
                <a:gd name="connsiteY116" fmla="*/ 627722 h 1022969"/>
                <a:gd name="connsiteX117" fmla="*/ 94082 w 1392422"/>
                <a:gd name="connsiteY117" fmla="*/ 654708 h 1022969"/>
                <a:gd name="connsiteX118" fmla="*/ 116762 w 1392422"/>
                <a:gd name="connsiteY118" fmla="*/ 679488 h 1022969"/>
                <a:gd name="connsiteX119" fmla="*/ 128103 w 1392422"/>
                <a:gd name="connsiteY119" fmla="*/ 717919 h 1022969"/>
                <a:gd name="connsiteX120" fmla="*/ 241820 w 1392422"/>
                <a:gd name="connsiteY120" fmla="*/ 775145 h 1022969"/>
                <a:gd name="connsiteX121" fmla="*/ 193939 w 1392422"/>
                <a:gd name="connsiteY121" fmla="*/ 777035 h 1022969"/>
                <a:gd name="connsiteX122" fmla="*/ 171784 w 1392422"/>
                <a:gd name="connsiteY122" fmla="*/ 714874 h 1022969"/>
                <a:gd name="connsiteX123" fmla="*/ 259880 w 1392422"/>
                <a:gd name="connsiteY123" fmla="*/ 714874 h 1022969"/>
                <a:gd name="connsiteX124" fmla="*/ 241715 w 1392422"/>
                <a:gd name="connsiteY124" fmla="*/ 775145 h 1022969"/>
                <a:gd name="connsiteX125" fmla="*/ 214729 w 1392422"/>
                <a:gd name="connsiteY125" fmla="*/ 676863 h 1022969"/>
                <a:gd name="connsiteX126" fmla="*/ 107627 w 1392422"/>
                <a:gd name="connsiteY126" fmla="*/ 583201 h 1022969"/>
                <a:gd name="connsiteX127" fmla="*/ 106262 w 1392422"/>
                <a:gd name="connsiteY127" fmla="*/ 572386 h 1022969"/>
                <a:gd name="connsiteX128" fmla="*/ 106157 w 1392422"/>
                <a:gd name="connsiteY128" fmla="*/ 569761 h 1022969"/>
                <a:gd name="connsiteX129" fmla="*/ 109937 w 1392422"/>
                <a:gd name="connsiteY129" fmla="*/ 567976 h 1022969"/>
                <a:gd name="connsiteX130" fmla="*/ 175144 w 1392422"/>
                <a:gd name="connsiteY130" fmla="*/ 506340 h 1022969"/>
                <a:gd name="connsiteX131" fmla="*/ 185119 w 1392422"/>
                <a:gd name="connsiteY131" fmla="*/ 500880 h 1022969"/>
                <a:gd name="connsiteX132" fmla="*/ 319312 w 1392422"/>
                <a:gd name="connsiteY132" fmla="*/ 572806 h 1022969"/>
                <a:gd name="connsiteX133" fmla="*/ 322567 w 1392422"/>
                <a:gd name="connsiteY133" fmla="*/ 594227 h 1022969"/>
                <a:gd name="connsiteX134" fmla="*/ 214834 w 1392422"/>
                <a:gd name="connsiteY134" fmla="*/ 676863 h 1022969"/>
                <a:gd name="connsiteX135" fmla="*/ 303246 w 1392422"/>
                <a:gd name="connsiteY135" fmla="*/ 714139 h 1022969"/>
                <a:gd name="connsiteX136" fmla="*/ 314166 w 1392422"/>
                <a:gd name="connsiteY136" fmla="*/ 680538 h 1022969"/>
                <a:gd name="connsiteX137" fmla="*/ 356272 w 1392422"/>
                <a:gd name="connsiteY137" fmla="*/ 631397 h 1022969"/>
                <a:gd name="connsiteX138" fmla="*/ 366353 w 1392422"/>
                <a:gd name="connsiteY138" fmla="*/ 670143 h 1022969"/>
                <a:gd name="connsiteX139" fmla="*/ 363728 w 1392422"/>
                <a:gd name="connsiteY139" fmla="*/ 677178 h 1022969"/>
                <a:gd name="connsiteX140" fmla="*/ 303351 w 1392422"/>
                <a:gd name="connsiteY140" fmla="*/ 714139 h 1022969"/>
                <a:gd name="connsiteX141" fmla="*/ 481015 w 1392422"/>
                <a:gd name="connsiteY141" fmla="*/ 161933 h 1022969"/>
                <a:gd name="connsiteX142" fmla="*/ 619933 w 1392422"/>
                <a:gd name="connsiteY142" fmla="*/ 42650 h 1022969"/>
                <a:gd name="connsiteX143" fmla="*/ 915619 w 1392422"/>
                <a:gd name="connsiteY143" fmla="*/ 42020 h 1022969"/>
                <a:gd name="connsiteX144" fmla="*/ 915619 w 1392422"/>
                <a:gd name="connsiteY144" fmla="*/ 56510 h 1022969"/>
                <a:gd name="connsiteX145" fmla="*/ 915619 w 1392422"/>
                <a:gd name="connsiteY145" fmla="*/ 231864 h 1022969"/>
                <a:gd name="connsiteX146" fmla="*/ 907849 w 1392422"/>
                <a:gd name="connsiteY146" fmla="*/ 290875 h 1022969"/>
                <a:gd name="connsiteX147" fmla="*/ 863013 w 1392422"/>
                <a:gd name="connsiteY147" fmla="*/ 247404 h 1022969"/>
                <a:gd name="connsiteX148" fmla="*/ 860493 w 1392422"/>
                <a:gd name="connsiteY148" fmla="*/ 244569 h 1022969"/>
                <a:gd name="connsiteX149" fmla="*/ 784156 w 1392422"/>
                <a:gd name="connsiteY149" fmla="*/ 202148 h 1022969"/>
                <a:gd name="connsiteX150" fmla="*/ 556827 w 1392422"/>
                <a:gd name="connsiteY150" fmla="*/ 194798 h 1022969"/>
                <a:gd name="connsiteX151" fmla="*/ 523541 w 1392422"/>
                <a:gd name="connsiteY151" fmla="*/ 232599 h 1022969"/>
                <a:gd name="connsiteX152" fmla="*/ 522911 w 1392422"/>
                <a:gd name="connsiteY152" fmla="*/ 272290 h 1022969"/>
                <a:gd name="connsiteX153" fmla="*/ 486265 w 1392422"/>
                <a:gd name="connsiteY153" fmla="*/ 297070 h 1022969"/>
                <a:gd name="connsiteX154" fmla="*/ 481015 w 1392422"/>
                <a:gd name="connsiteY154" fmla="*/ 161723 h 1022969"/>
                <a:gd name="connsiteX155" fmla="*/ 518501 w 1392422"/>
                <a:gd name="connsiteY155" fmla="*/ 474734 h 1022969"/>
                <a:gd name="connsiteX156" fmla="*/ 498235 w 1392422"/>
                <a:gd name="connsiteY156" fmla="*/ 374457 h 1022969"/>
                <a:gd name="connsiteX157" fmla="*/ 496240 w 1392422"/>
                <a:gd name="connsiteY157" fmla="*/ 337286 h 1022969"/>
                <a:gd name="connsiteX158" fmla="*/ 547586 w 1392422"/>
                <a:gd name="connsiteY158" fmla="*/ 302531 h 1022969"/>
                <a:gd name="connsiteX159" fmla="*/ 563652 w 1392422"/>
                <a:gd name="connsiteY159" fmla="*/ 276700 h 1022969"/>
                <a:gd name="connsiteX160" fmla="*/ 563652 w 1392422"/>
                <a:gd name="connsiteY160" fmla="*/ 234909 h 1022969"/>
                <a:gd name="connsiteX161" fmla="*/ 699629 w 1392422"/>
                <a:gd name="connsiteY161" fmla="*/ 228714 h 1022969"/>
                <a:gd name="connsiteX162" fmla="*/ 835292 w 1392422"/>
                <a:gd name="connsiteY162" fmla="*/ 275965 h 1022969"/>
                <a:gd name="connsiteX163" fmla="*/ 840752 w 1392422"/>
                <a:gd name="connsiteY163" fmla="*/ 279535 h 1022969"/>
                <a:gd name="connsiteX164" fmla="*/ 894933 w 1392422"/>
                <a:gd name="connsiteY164" fmla="*/ 335396 h 1022969"/>
                <a:gd name="connsiteX165" fmla="*/ 893883 w 1392422"/>
                <a:gd name="connsiteY165" fmla="*/ 345686 h 1022969"/>
                <a:gd name="connsiteX166" fmla="*/ 885798 w 1392422"/>
                <a:gd name="connsiteY166" fmla="*/ 442708 h 1022969"/>
                <a:gd name="connsiteX167" fmla="*/ 718530 w 1392422"/>
                <a:gd name="connsiteY167" fmla="*/ 588556 h 1022969"/>
                <a:gd name="connsiteX168" fmla="*/ 518396 w 1392422"/>
                <a:gd name="connsiteY168" fmla="*/ 474734 h 1022969"/>
                <a:gd name="connsiteX169" fmla="*/ 611113 w 1392422"/>
                <a:gd name="connsiteY169" fmla="*/ 794886 h 1022969"/>
                <a:gd name="connsiteX170" fmla="*/ 564072 w 1392422"/>
                <a:gd name="connsiteY170" fmla="*/ 724534 h 1022969"/>
                <a:gd name="connsiteX171" fmla="*/ 561867 w 1392422"/>
                <a:gd name="connsiteY171" fmla="*/ 721174 h 1022969"/>
                <a:gd name="connsiteX172" fmla="*/ 568587 w 1392422"/>
                <a:gd name="connsiteY172" fmla="*/ 678648 h 1022969"/>
                <a:gd name="connsiteX173" fmla="*/ 662984 w 1392422"/>
                <a:gd name="connsiteY173" fmla="*/ 743120 h 1022969"/>
                <a:gd name="connsiteX174" fmla="*/ 611113 w 1392422"/>
                <a:gd name="connsiteY174" fmla="*/ 794886 h 1022969"/>
                <a:gd name="connsiteX175" fmla="*/ 695954 w 1392422"/>
                <a:gd name="connsiteY175" fmla="*/ 716239 h 1022969"/>
                <a:gd name="connsiteX176" fmla="*/ 590007 w 1392422"/>
                <a:gd name="connsiteY176" fmla="*/ 643473 h 1022969"/>
                <a:gd name="connsiteX177" fmla="*/ 585702 w 1392422"/>
                <a:gd name="connsiteY177" fmla="*/ 634442 h 1022969"/>
                <a:gd name="connsiteX178" fmla="*/ 585492 w 1392422"/>
                <a:gd name="connsiteY178" fmla="*/ 603362 h 1022969"/>
                <a:gd name="connsiteX179" fmla="*/ 806732 w 1392422"/>
                <a:gd name="connsiteY179" fmla="*/ 603572 h 1022969"/>
                <a:gd name="connsiteX180" fmla="*/ 806417 w 1392422"/>
                <a:gd name="connsiteY180" fmla="*/ 632867 h 1022969"/>
                <a:gd name="connsiteX181" fmla="*/ 800012 w 1392422"/>
                <a:gd name="connsiteY181" fmla="*/ 644943 h 1022969"/>
                <a:gd name="connsiteX182" fmla="*/ 696059 w 1392422"/>
                <a:gd name="connsiteY182" fmla="*/ 716344 h 1022969"/>
                <a:gd name="connsiteX183" fmla="*/ 830147 w 1392422"/>
                <a:gd name="connsiteY183" fmla="*/ 720964 h 1022969"/>
                <a:gd name="connsiteX184" fmla="*/ 782266 w 1392422"/>
                <a:gd name="connsiteY184" fmla="*/ 792681 h 1022969"/>
                <a:gd name="connsiteX185" fmla="*/ 731445 w 1392422"/>
                <a:gd name="connsiteY185" fmla="*/ 741335 h 1022969"/>
                <a:gd name="connsiteX186" fmla="*/ 823217 w 1392422"/>
                <a:gd name="connsiteY186" fmla="*/ 678648 h 1022969"/>
                <a:gd name="connsiteX187" fmla="*/ 830147 w 1392422"/>
                <a:gd name="connsiteY187" fmla="*/ 720964 h 1022969"/>
                <a:gd name="connsiteX188" fmla="*/ 1088978 w 1392422"/>
                <a:gd name="connsiteY188" fmla="*/ 371622 h 1022969"/>
                <a:gd name="connsiteX189" fmla="*/ 1113128 w 1392422"/>
                <a:gd name="connsiteY189" fmla="*/ 368682 h 1022969"/>
                <a:gd name="connsiteX190" fmla="*/ 1277561 w 1392422"/>
                <a:gd name="connsiteY190" fmla="*/ 368682 h 1022969"/>
                <a:gd name="connsiteX191" fmla="*/ 1285332 w 1392422"/>
                <a:gd name="connsiteY191" fmla="*/ 369417 h 1022969"/>
                <a:gd name="connsiteX192" fmla="*/ 1284912 w 1392422"/>
                <a:gd name="connsiteY192" fmla="*/ 456464 h 1022969"/>
                <a:gd name="connsiteX193" fmla="*/ 1279556 w 1392422"/>
                <a:gd name="connsiteY193" fmla="*/ 484079 h 1022969"/>
                <a:gd name="connsiteX194" fmla="*/ 1224430 w 1392422"/>
                <a:gd name="connsiteY194" fmla="*/ 459089 h 1022969"/>
                <a:gd name="connsiteX195" fmla="*/ 1224220 w 1392422"/>
                <a:gd name="connsiteY195" fmla="*/ 459614 h 1022969"/>
                <a:gd name="connsiteX196" fmla="*/ 1222645 w 1392422"/>
                <a:gd name="connsiteY196" fmla="*/ 458879 h 1022969"/>
                <a:gd name="connsiteX197" fmla="*/ 1111448 w 1392422"/>
                <a:gd name="connsiteY197" fmla="*/ 438088 h 1022969"/>
                <a:gd name="connsiteX198" fmla="*/ 1095173 w 1392422"/>
                <a:gd name="connsiteY198" fmla="*/ 437248 h 1022969"/>
                <a:gd name="connsiteX199" fmla="*/ 1069447 w 1392422"/>
                <a:gd name="connsiteY199" fmla="*/ 449534 h 1022969"/>
                <a:gd name="connsiteX200" fmla="*/ 1025871 w 1392422"/>
                <a:gd name="connsiteY200" fmla="*/ 482189 h 1022969"/>
                <a:gd name="connsiteX201" fmla="*/ 1088978 w 1392422"/>
                <a:gd name="connsiteY201" fmla="*/ 371517 h 1022969"/>
                <a:gd name="connsiteX202" fmla="*/ 1189675 w 1392422"/>
                <a:gd name="connsiteY202" fmla="*/ 741650 h 1022969"/>
                <a:gd name="connsiteX203" fmla="*/ 1153974 w 1392422"/>
                <a:gd name="connsiteY203" fmla="*/ 778925 h 1022969"/>
                <a:gd name="connsiteX204" fmla="*/ 1111133 w 1392422"/>
                <a:gd name="connsiteY204" fmla="*/ 734404 h 1022969"/>
                <a:gd name="connsiteX205" fmla="*/ 1107983 w 1392422"/>
                <a:gd name="connsiteY205" fmla="*/ 714559 h 1022969"/>
                <a:gd name="connsiteX206" fmla="*/ 1197970 w 1392422"/>
                <a:gd name="connsiteY206" fmla="*/ 714559 h 1022969"/>
                <a:gd name="connsiteX207" fmla="*/ 1189675 w 1392422"/>
                <a:gd name="connsiteY207" fmla="*/ 741650 h 1022969"/>
                <a:gd name="connsiteX208" fmla="*/ 1147149 w 1392422"/>
                <a:gd name="connsiteY208" fmla="*/ 676443 h 1022969"/>
                <a:gd name="connsiteX209" fmla="*/ 1049707 w 1392422"/>
                <a:gd name="connsiteY209" fmla="*/ 598112 h 1022969"/>
                <a:gd name="connsiteX210" fmla="*/ 1043512 w 1392422"/>
                <a:gd name="connsiteY210" fmla="*/ 545926 h 1022969"/>
                <a:gd name="connsiteX211" fmla="*/ 1040571 w 1392422"/>
                <a:gd name="connsiteY211" fmla="*/ 517995 h 1022969"/>
                <a:gd name="connsiteX212" fmla="*/ 1096118 w 1392422"/>
                <a:gd name="connsiteY212" fmla="*/ 478094 h 1022969"/>
                <a:gd name="connsiteX213" fmla="*/ 1211935 w 1392422"/>
                <a:gd name="connsiteY213" fmla="*/ 497835 h 1022969"/>
                <a:gd name="connsiteX214" fmla="*/ 1220860 w 1392422"/>
                <a:gd name="connsiteY214" fmla="*/ 499305 h 1022969"/>
                <a:gd name="connsiteX215" fmla="*/ 1265801 w 1392422"/>
                <a:gd name="connsiteY215" fmla="*/ 520935 h 1022969"/>
                <a:gd name="connsiteX216" fmla="*/ 1263911 w 1392422"/>
                <a:gd name="connsiteY216" fmla="*/ 554536 h 1022969"/>
                <a:gd name="connsiteX217" fmla="*/ 1249736 w 1392422"/>
                <a:gd name="connsiteY217" fmla="*/ 619952 h 1022969"/>
                <a:gd name="connsiteX218" fmla="*/ 1147254 w 1392422"/>
                <a:gd name="connsiteY218" fmla="*/ 676653 h 102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1392422" h="1022969">
                  <a:moveTo>
                    <a:pt x="1328067" y="750995"/>
                  </a:moveTo>
                  <a:cubicBezTo>
                    <a:pt x="1303917" y="743540"/>
                    <a:pt x="1279346" y="737239"/>
                    <a:pt x="1255196" y="729574"/>
                  </a:cubicBezTo>
                  <a:cubicBezTo>
                    <a:pt x="1249526" y="727789"/>
                    <a:pt x="1240601" y="722749"/>
                    <a:pt x="1240496" y="718969"/>
                  </a:cubicBezTo>
                  <a:cubicBezTo>
                    <a:pt x="1240181" y="708049"/>
                    <a:pt x="1233775" y="695134"/>
                    <a:pt x="1245431" y="685998"/>
                  </a:cubicBezTo>
                  <a:cubicBezTo>
                    <a:pt x="1288377" y="652398"/>
                    <a:pt x="1306647" y="607562"/>
                    <a:pt x="1304757" y="554011"/>
                  </a:cubicBezTo>
                  <a:cubicBezTo>
                    <a:pt x="1304232" y="537420"/>
                    <a:pt x="1306227" y="522090"/>
                    <a:pt x="1314207" y="506970"/>
                  </a:cubicBezTo>
                  <a:cubicBezTo>
                    <a:pt x="1319772" y="496364"/>
                    <a:pt x="1323867" y="483869"/>
                    <a:pt x="1324392" y="472109"/>
                  </a:cubicBezTo>
                  <a:cubicBezTo>
                    <a:pt x="1326072" y="430528"/>
                    <a:pt x="1326282" y="388842"/>
                    <a:pt x="1326072" y="347156"/>
                  </a:cubicBezTo>
                  <a:cubicBezTo>
                    <a:pt x="1326072" y="334766"/>
                    <a:pt x="1316937" y="327731"/>
                    <a:pt x="1302552" y="327836"/>
                  </a:cubicBezTo>
                  <a:cubicBezTo>
                    <a:pt x="1233250" y="328151"/>
                    <a:pt x="1163844" y="326681"/>
                    <a:pt x="1094648" y="330041"/>
                  </a:cubicBezTo>
                  <a:cubicBezTo>
                    <a:pt x="1012326" y="334031"/>
                    <a:pt x="956675" y="429688"/>
                    <a:pt x="991220" y="504555"/>
                  </a:cubicBezTo>
                  <a:cubicBezTo>
                    <a:pt x="998571" y="520515"/>
                    <a:pt x="1003296" y="535950"/>
                    <a:pt x="1002771" y="553801"/>
                  </a:cubicBezTo>
                  <a:cubicBezTo>
                    <a:pt x="1001091" y="606932"/>
                    <a:pt x="1020936" y="650718"/>
                    <a:pt x="1061887" y="685053"/>
                  </a:cubicBezTo>
                  <a:cubicBezTo>
                    <a:pt x="1065142" y="687783"/>
                    <a:pt x="1067452" y="693139"/>
                    <a:pt x="1067767" y="697444"/>
                  </a:cubicBezTo>
                  <a:cubicBezTo>
                    <a:pt x="1069342" y="724849"/>
                    <a:pt x="1069132" y="724849"/>
                    <a:pt x="1042567" y="732514"/>
                  </a:cubicBezTo>
                  <a:cubicBezTo>
                    <a:pt x="1036476" y="734299"/>
                    <a:pt x="1030491" y="737030"/>
                    <a:pt x="1024296" y="737554"/>
                  </a:cubicBezTo>
                  <a:cubicBezTo>
                    <a:pt x="1014846" y="738185"/>
                    <a:pt x="1004556" y="739340"/>
                    <a:pt x="995736" y="736610"/>
                  </a:cubicBezTo>
                  <a:cubicBezTo>
                    <a:pt x="970325" y="728629"/>
                    <a:pt x="945335" y="718969"/>
                    <a:pt x="920449" y="709519"/>
                  </a:cubicBezTo>
                  <a:cubicBezTo>
                    <a:pt x="906274" y="704164"/>
                    <a:pt x="889158" y="702379"/>
                    <a:pt x="885063" y="683163"/>
                  </a:cubicBezTo>
                  <a:cubicBezTo>
                    <a:pt x="884748" y="681588"/>
                    <a:pt x="882963" y="680223"/>
                    <a:pt x="881493" y="679173"/>
                  </a:cubicBezTo>
                  <a:cubicBezTo>
                    <a:pt x="851148" y="657333"/>
                    <a:pt x="842117" y="627302"/>
                    <a:pt x="847682" y="591601"/>
                  </a:cubicBezTo>
                  <a:cubicBezTo>
                    <a:pt x="847787" y="590762"/>
                    <a:pt x="847787" y="589816"/>
                    <a:pt x="847682" y="588871"/>
                  </a:cubicBezTo>
                  <a:cubicBezTo>
                    <a:pt x="846528" y="580156"/>
                    <a:pt x="850623" y="574486"/>
                    <a:pt x="856398" y="567766"/>
                  </a:cubicBezTo>
                  <a:cubicBezTo>
                    <a:pt x="874353" y="546451"/>
                    <a:pt x="892938" y="525030"/>
                    <a:pt x="907219" y="501195"/>
                  </a:cubicBezTo>
                  <a:cubicBezTo>
                    <a:pt x="928324" y="465914"/>
                    <a:pt x="934939" y="425908"/>
                    <a:pt x="934939" y="384957"/>
                  </a:cubicBezTo>
                  <a:cubicBezTo>
                    <a:pt x="934939" y="359232"/>
                    <a:pt x="934939" y="334031"/>
                    <a:pt x="945125" y="309146"/>
                  </a:cubicBezTo>
                  <a:cubicBezTo>
                    <a:pt x="952055" y="292450"/>
                    <a:pt x="954995" y="273025"/>
                    <a:pt x="955415" y="254755"/>
                  </a:cubicBezTo>
                  <a:cubicBezTo>
                    <a:pt x="956780" y="177788"/>
                    <a:pt x="956675" y="100716"/>
                    <a:pt x="956675" y="23645"/>
                  </a:cubicBezTo>
                  <a:cubicBezTo>
                    <a:pt x="956675" y="8734"/>
                    <a:pt x="948485" y="754"/>
                    <a:pt x="933574" y="754"/>
                  </a:cubicBezTo>
                  <a:cubicBezTo>
                    <a:pt x="828887" y="754"/>
                    <a:pt x="724095" y="-1556"/>
                    <a:pt x="619513" y="1909"/>
                  </a:cubicBezTo>
                  <a:cubicBezTo>
                    <a:pt x="544961" y="4429"/>
                    <a:pt x="489100" y="43490"/>
                    <a:pt x="456234" y="110797"/>
                  </a:cubicBezTo>
                  <a:cubicBezTo>
                    <a:pt x="426519" y="171593"/>
                    <a:pt x="430404" y="236169"/>
                    <a:pt x="445104" y="299590"/>
                  </a:cubicBezTo>
                  <a:cubicBezTo>
                    <a:pt x="451719" y="327836"/>
                    <a:pt x="458019" y="355137"/>
                    <a:pt x="458229" y="384537"/>
                  </a:cubicBezTo>
                  <a:cubicBezTo>
                    <a:pt x="458754" y="456779"/>
                    <a:pt x="485215" y="518520"/>
                    <a:pt x="538346" y="568291"/>
                  </a:cubicBezTo>
                  <a:cubicBezTo>
                    <a:pt x="547901" y="577321"/>
                    <a:pt x="548111" y="639272"/>
                    <a:pt x="538871" y="649563"/>
                  </a:cubicBezTo>
                  <a:cubicBezTo>
                    <a:pt x="532151" y="656913"/>
                    <a:pt x="525221" y="664053"/>
                    <a:pt x="518396" y="671298"/>
                  </a:cubicBezTo>
                  <a:cubicBezTo>
                    <a:pt x="514406" y="675603"/>
                    <a:pt x="508210" y="679383"/>
                    <a:pt x="506845" y="684423"/>
                  </a:cubicBezTo>
                  <a:cubicBezTo>
                    <a:pt x="502435" y="701119"/>
                    <a:pt x="488575" y="703324"/>
                    <a:pt x="475765" y="708049"/>
                  </a:cubicBezTo>
                  <a:cubicBezTo>
                    <a:pt x="438069" y="722014"/>
                    <a:pt x="399848" y="735139"/>
                    <a:pt x="362993" y="751100"/>
                  </a:cubicBezTo>
                  <a:cubicBezTo>
                    <a:pt x="350392" y="756560"/>
                    <a:pt x="342727" y="755510"/>
                    <a:pt x="333067" y="746795"/>
                  </a:cubicBezTo>
                  <a:cubicBezTo>
                    <a:pt x="360577" y="733879"/>
                    <a:pt x="384308" y="717814"/>
                    <a:pt x="402683" y="694399"/>
                  </a:cubicBezTo>
                  <a:cubicBezTo>
                    <a:pt x="410348" y="684633"/>
                    <a:pt x="412239" y="674973"/>
                    <a:pt x="408248" y="662898"/>
                  </a:cubicBezTo>
                  <a:cubicBezTo>
                    <a:pt x="403418" y="648408"/>
                    <a:pt x="398798" y="633392"/>
                    <a:pt x="397328" y="618272"/>
                  </a:cubicBezTo>
                  <a:cubicBezTo>
                    <a:pt x="393548" y="576796"/>
                    <a:pt x="392603" y="535110"/>
                    <a:pt x="388613" y="493634"/>
                  </a:cubicBezTo>
                  <a:cubicBezTo>
                    <a:pt x="382943" y="434938"/>
                    <a:pt x="356797" y="387057"/>
                    <a:pt x="306711" y="354717"/>
                  </a:cubicBezTo>
                  <a:cubicBezTo>
                    <a:pt x="206854" y="290350"/>
                    <a:pt x="75287" y="346946"/>
                    <a:pt x="49561" y="466334"/>
                  </a:cubicBezTo>
                  <a:cubicBezTo>
                    <a:pt x="42631" y="498360"/>
                    <a:pt x="43261" y="531960"/>
                    <a:pt x="40951" y="564931"/>
                  </a:cubicBezTo>
                  <a:cubicBezTo>
                    <a:pt x="38536" y="599267"/>
                    <a:pt x="37591" y="633707"/>
                    <a:pt x="24150" y="666258"/>
                  </a:cubicBezTo>
                  <a:cubicBezTo>
                    <a:pt x="19740" y="676968"/>
                    <a:pt x="23835" y="685473"/>
                    <a:pt x="30241" y="693874"/>
                  </a:cubicBezTo>
                  <a:cubicBezTo>
                    <a:pt x="48511" y="718024"/>
                    <a:pt x="72977" y="733984"/>
                    <a:pt x="101957" y="747635"/>
                  </a:cubicBezTo>
                  <a:cubicBezTo>
                    <a:pt x="59431" y="769790"/>
                    <a:pt x="10920" y="783440"/>
                    <a:pt x="0" y="838146"/>
                  </a:cubicBezTo>
                  <a:lnTo>
                    <a:pt x="0" y="1009510"/>
                  </a:lnTo>
                  <a:cubicBezTo>
                    <a:pt x="5565" y="1013815"/>
                    <a:pt x="10500" y="1019905"/>
                    <a:pt x="16800" y="1021900"/>
                  </a:cubicBezTo>
                  <a:cubicBezTo>
                    <a:pt x="29716" y="1025996"/>
                    <a:pt x="40636" y="1014865"/>
                    <a:pt x="40636" y="998380"/>
                  </a:cubicBezTo>
                  <a:cubicBezTo>
                    <a:pt x="40846" y="951234"/>
                    <a:pt x="40846" y="904088"/>
                    <a:pt x="40636" y="856942"/>
                  </a:cubicBezTo>
                  <a:cubicBezTo>
                    <a:pt x="40531" y="835312"/>
                    <a:pt x="49456" y="819561"/>
                    <a:pt x="68986" y="809901"/>
                  </a:cubicBezTo>
                  <a:cubicBezTo>
                    <a:pt x="87992" y="800451"/>
                    <a:pt x="106892" y="790476"/>
                    <a:pt x="126213" y="781655"/>
                  </a:cubicBezTo>
                  <a:cubicBezTo>
                    <a:pt x="129783" y="779975"/>
                    <a:pt x="136503" y="781235"/>
                    <a:pt x="139758" y="783755"/>
                  </a:cubicBezTo>
                  <a:cubicBezTo>
                    <a:pt x="151308" y="792366"/>
                    <a:pt x="161073" y="803706"/>
                    <a:pt x="173359" y="811161"/>
                  </a:cubicBezTo>
                  <a:cubicBezTo>
                    <a:pt x="210109" y="833421"/>
                    <a:pt x="248750" y="825966"/>
                    <a:pt x="285081" y="791106"/>
                  </a:cubicBezTo>
                  <a:cubicBezTo>
                    <a:pt x="296071" y="780605"/>
                    <a:pt x="307761" y="780185"/>
                    <a:pt x="320152" y="789846"/>
                  </a:cubicBezTo>
                  <a:cubicBezTo>
                    <a:pt x="306186" y="821556"/>
                    <a:pt x="305031" y="827541"/>
                    <a:pt x="305031" y="864607"/>
                  </a:cubicBezTo>
                  <a:cubicBezTo>
                    <a:pt x="305031" y="907238"/>
                    <a:pt x="305031" y="949764"/>
                    <a:pt x="305031" y="992395"/>
                  </a:cubicBezTo>
                  <a:cubicBezTo>
                    <a:pt x="305031" y="997330"/>
                    <a:pt x="305346" y="1002370"/>
                    <a:pt x="306396" y="1007200"/>
                  </a:cubicBezTo>
                  <a:cubicBezTo>
                    <a:pt x="308706" y="1017385"/>
                    <a:pt x="316057" y="1022845"/>
                    <a:pt x="326032" y="1022530"/>
                  </a:cubicBezTo>
                  <a:cubicBezTo>
                    <a:pt x="336637" y="1022110"/>
                    <a:pt x="343777" y="1016020"/>
                    <a:pt x="345247" y="1004995"/>
                  </a:cubicBezTo>
                  <a:cubicBezTo>
                    <a:pt x="345877" y="1000480"/>
                    <a:pt x="345667" y="995965"/>
                    <a:pt x="345667" y="991450"/>
                  </a:cubicBezTo>
                  <a:cubicBezTo>
                    <a:pt x="345667" y="951549"/>
                    <a:pt x="345667" y="911648"/>
                    <a:pt x="345667" y="871852"/>
                  </a:cubicBezTo>
                  <a:cubicBezTo>
                    <a:pt x="345667" y="808431"/>
                    <a:pt x="354487" y="795726"/>
                    <a:pt x="413709" y="774095"/>
                  </a:cubicBezTo>
                  <a:cubicBezTo>
                    <a:pt x="449724" y="760970"/>
                    <a:pt x="485740" y="747950"/>
                    <a:pt x="522071" y="734824"/>
                  </a:cubicBezTo>
                  <a:cubicBezTo>
                    <a:pt x="539501" y="760970"/>
                    <a:pt x="556302" y="786275"/>
                    <a:pt x="573207" y="811476"/>
                  </a:cubicBezTo>
                  <a:cubicBezTo>
                    <a:pt x="593577" y="841822"/>
                    <a:pt x="621088" y="844552"/>
                    <a:pt x="647023" y="818931"/>
                  </a:cubicBezTo>
                  <a:cubicBezTo>
                    <a:pt x="655739" y="810321"/>
                    <a:pt x="664454" y="801606"/>
                    <a:pt x="676004" y="790161"/>
                  </a:cubicBezTo>
                  <a:lnTo>
                    <a:pt x="676004" y="809166"/>
                  </a:lnTo>
                  <a:cubicBezTo>
                    <a:pt x="676004" y="869857"/>
                    <a:pt x="676004" y="930654"/>
                    <a:pt x="676004" y="991345"/>
                  </a:cubicBezTo>
                  <a:cubicBezTo>
                    <a:pt x="676004" y="1013080"/>
                    <a:pt x="682934" y="1023475"/>
                    <a:pt x="696899" y="1022950"/>
                  </a:cubicBezTo>
                  <a:cubicBezTo>
                    <a:pt x="710445" y="1022425"/>
                    <a:pt x="716850" y="1012450"/>
                    <a:pt x="716850" y="991450"/>
                  </a:cubicBezTo>
                  <a:cubicBezTo>
                    <a:pt x="716850" y="930233"/>
                    <a:pt x="716850" y="869122"/>
                    <a:pt x="716850" y="807906"/>
                  </a:cubicBezTo>
                  <a:cubicBezTo>
                    <a:pt x="716850" y="803286"/>
                    <a:pt x="717270" y="798666"/>
                    <a:pt x="717480" y="794046"/>
                  </a:cubicBezTo>
                  <a:cubicBezTo>
                    <a:pt x="730395" y="802971"/>
                    <a:pt x="739635" y="813471"/>
                    <a:pt x="749716" y="823131"/>
                  </a:cubicBezTo>
                  <a:cubicBezTo>
                    <a:pt x="770506" y="842872"/>
                    <a:pt x="798857" y="840142"/>
                    <a:pt x="815552" y="816726"/>
                  </a:cubicBezTo>
                  <a:cubicBezTo>
                    <a:pt x="826367" y="801606"/>
                    <a:pt x="836237" y="785855"/>
                    <a:pt x="846528" y="770420"/>
                  </a:cubicBezTo>
                  <a:cubicBezTo>
                    <a:pt x="854508" y="758450"/>
                    <a:pt x="862488" y="746585"/>
                    <a:pt x="870363" y="734824"/>
                  </a:cubicBezTo>
                  <a:cubicBezTo>
                    <a:pt x="913204" y="750470"/>
                    <a:pt x="954365" y="765485"/>
                    <a:pt x="995631" y="780605"/>
                  </a:cubicBezTo>
                  <a:cubicBezTo>
                    <a:pt x="1031646" y="793836"/>
                    <a:pt x="1046557" y="815151"/>
                    <a:pt x="1046662" y="853372"/>
                  </a:cubicBezTo>
                  <a:cubicBezTo>
                    <a:pt x="1046662" y="900938"/>
                    <a:pt x="1046242" y="948504"/>
                    <a:pt x="1047082" y="996070"/>
                  </a:cubicBezTo>
                  <a:cubicBezTo>
                    <a:pt x="1047187" y="1003735"/>
                    <a:pt x="1050757" y="1013185"/>
                    <a:pt x="1056112" y="1018435"/>
                  </a:cubicBezTo>
                  <a:cubicBezTo>
                    <a:pt x="1059787" y="1022110"/>
                    <a:pt x="1071757" y="1023055"/>
                    <a:pt x="1075432" y="1019800"/>
                  </a:cubicBezTo>
                  <a:cubicBezTo>
                    <a:pt x="1081417" y="1014760"/>
                    <a:pt x="1086772" y="1005310"/>
                    <a:pt x="1086982" y="997540"/>
                  </a:cubicBezTo>
                  <a:cubicBezTo>
                    <a:pt x="1087928" y="947664"/>
                    <a:pt x="1087717" y="897893"/>
                    <a:pt x="1087402" y="848017"/>
                  </a:cubicBezTo>
                  <a:cubicBezTo>
                    <a:pt x="1087297" y="827331"/>
                    <a:pt x="1082362" y="807591"/>
                    <a:pt x="1071337" y="789846"/>
                  </a:cubicBezTo>
                  <a:cubicBezTo>
                    <a:pt x="1067452" y="783545"/>
                    <a:pt x="1062832" y="777665"/>
                    <a:pt x="1058527" y="771470"/>
                  </a:cubicBezTo>
                  <a:cubicBezTo>
                    <a:pt x="1073437" y="765307"/>
                    <a:pt x="1086321" y="767659"/>
                    <a:pt x="1097168" y="778505"/>
                  </a:cubicBezTo>
                  <a:cubicBezTo>
                    <a:pt x="1106513" y="787746"/>
                    <a:pt x="1115333" y="797511"/>
                    <a:pt x="1125203" y="806226"/>
                  </a:cubicBezTo>
                  <a:cubicBezTo>
                    <a:pt x="1131923" y="812211"/>
                    <a:pt x="1142634" y="824286"/>
                    <a:pt x="1152609" y="824286"/>
                  </a:cubicBezTo>
                  <a:cubicBezTo>
                    <a:pt x="1164684" y="823026"/>
                    <a:pt x="1202695" y="786590"/>
                    <a:pt x="1216660" y="772310"/>
                  </a:cubicBezTo>
                  <a:cubicBezTo>
                    <a:pt x="1217605" y="771365"/>
                    <a:pt x="1218445" y="769895"/>
                    <a:pt x="1219600" y="769580"/>
                  </a:cubicBezTo>
                  <a:cubicBezTo>
                    <a:pt x="1224220" y="768215"/>
                    <a:pt x="1229470" y="765380"/>
                    <a:pt x="1233670" y="766430"/>
                  </a:cubicBezTo>
                  <a:cubicBezTo>
                    <a:pt x="1259081" y="773045"/>
                    <a:pt x="1284176" y="780500"/>
                    <a:pt x="1309377" y="787851"/>
                  </a:cubicBezTo>
                  <a:cubicBezTo>
                    <a:pt x="1340983" y="797091"/>
                    <a:pt x="1351483" y="811056"/>
                    <a:pt x="1351483" y="843712"/>
                  </a:cubicBezTo>
                  <a:cubicBezTo>
                    <a:pt x="1351483" y="892223"/>
                    <a:pt x="1351483" y="940734"/>
                    <a:pt x="1351483" y="989140"/>
                  </a:cubicBezTo>
                  <a:cubicBezTo>
                    <a:pt x="1351483" y="992290"/>
                    <a:pt x="1351483" y="995440"/>
                    <a:pt x="1351483" y="998695"/>
                  </a:cubicBezTo>
                  <a:cubicBezTo>
                    <a:pt x="1352008" y="1013605"/>
                    <a:pt x="1359778" y="1022845"/>
                    <a:pt x="1371853" y="1022845"/>
                  </a:cubicBezTo>
                  <a:cubicBezTo>
                    <a:pt x="1383929" y="1022845"/>
                    <a:pt x="1392119" y="1013605"/>
                    <a:pt x="1392224" y="998800"/>
                  </a:cubicBezTo>
                  <a:cubicBezTo>
                    <a:pt x="1392434" y="944829"/>
                    <a:pt x="1392539" y="890963"/>
                    <a:pt x="1392224" y="836992"/>
                  </a:cubicBezTo>
                  <a:cubicBezTo>
                    <a:pt x="1392014" y="794571"/>
                    <a:pt x="1368913" y="763490"/>
                    <a:pt x="1328382" y="750995"/>
                  </a:cubicBezTo>
                  <a:close/>
                  <a:moveTo>
                    <a:pt x="157398" y="383907"/>
                  </a:moveTo>
                  <a:cubicBezTo>
                    <a:pt x="216094" y="352092"/>
                    <a:pt x="292641" y="374457"/>
                    <a:pt x="326347" y="432313"/>
                  </a:cubicBezTo>
                  <a:cubicBezTo>
                    <a:pt x="345877" y="465809"/>
                    <a:pt x="349552" y="502140"/>
                    <a:pt x="348817" y="540255"/>
                  </a:cubicBezTo>
                  <a:cubicBezTo>
                    <a:pt x="325297" y="508965"/>
                    <a:pt x="295266" y="486599"/>
                    <a:pt x="258620" y="475469"/>
                  </a:cubicBezTo>
                  <a:cubicBezTo>
                    <a:pt x="231635" y="467279"/>
                    <a:pt x="203179" y="463499"/>
                    <a:pt x="175144" y="459509"/>
                  </a:cubicBezTo>
                  <a:cubicBezTo>
                    <a:pt x="163593" y="457829"/>
                    <a:pt x="102692" y="513585"/>
                    <a:pt x="83477" y="540255"/>
                  </a:cubicBezTo>
                  <a:cubicBezTo>
                    <a:pt x="79907" y="476519"/>
                    <a:pt x="98807" y="415723"/>
                    <a:pt x="157293" y="383907"/>
                  </a:cubicBezTo>
                  <a:close/>
                  <a:moveTo>
                    <a:pt x="128103" y="717814"/>
                  </a:moveTo>
                  <a:cubicBezTo>
                    <a:pt x="108047" y="704584"/>
                    <a:pt x="89567" y="692929"/>
                    <a:pt x="71926" y="680223"/>
                  </a:cubicBezTo>
                  <a:cubicBezTo>
                    <a:pt x="68566" y="677808"/>
                    <a:pt x="66886" y="670248"/>
                    <a:pt x="67621" y="665628"/>
                  </a:cubicBezTo>
                  <a:cubicBezTo>
                    <a:pt x="69616" y="653238"/>
                    <a:pt x="73397" y="641163"/>
                    <a:pt x="76757" y="627722"/>
                  </a:cubicBezTo>
                  <a:cubicBezTo>
                    <a:pt x="82742" y="637172"/>
                    <a:pt x="87782" y="646413"/>
                    <a:pt x="94082" y="654708"/>
                  </a:cubicBezTo>
                  <a:cubicBezTo>
                    <a:pt x="100907" y="663633"/>
                    <a:pt x="107732" y="673188"/>
                    <a:pt x="116762" y="679488"/>
                  </a:cubicBezTo>
                  <a:cubicBezTo>
                    <a:pt x="129363" y="688309"/>
                    <a:pt x="132828" y="698809"/>
                    <a:pt x="128103" y="717919"/>
                  </a:cubicBezTo>
                  <a:close/>
                  <a:moveTo>
                    <a:pt x="241820" y="775145"/>
                  </a:moveTo>
                  <a:cubicBezTo>
                    <a:pt x="225545" y="783545"/>
                    <a:pt x="210739" y="784805"/>
                    <a:pt x="193939" y="777035"/>
                  </a:cubicBezTo>
                  <a:cubicBezTo>
                    <a:pt x="163908" y="763175"/>
                    <a:pt x="169053" y="737975"/>
                    <a:pt x="171784" y="714874"/>
                  </a:cubicBezTo>
                  <a:lnTo>
                    <a:pt x="259880" y="714874"/>
                  </a:lnTo>
                  <a:cubicBezTo>
                    <a:pt x="262295" y="735874"/>
                    <a:pt x="270591" y="760235"/>
                    <a:pt x="241715" y="775145"/>
                  </a:cubicBezTo>
                  <a:close/>
                  <a:moveTo>
                    <a:pt x="214729" y="676863"/>
                  </a:moveTo>
                  <a:cubicBezTo>
                    <a:pt x="159288" y="674448"/>
                    <a:pt x="114662" y="635387"/>
                    <a:pt x="107627" y="583201"/>
                  </a:cubicBezTo>
                  <a:cubicBezTo>
                    <a:pt x="107102" y="579631"/>
                    <a:pt x="106262" y="576061"/>
                    <a:pt x="106262" y="572386"/>
                  </a:cubicBezTo>
                  <a:cubicBezTo>
                    <a:pt x="106262" y="571441"/>
                    <a:pt x="106157" y="570706"/>
                    <a:pt x="106157" y="569761"/>
                  </a:cubicBezTo>
                  <a:cubicBezTo>
                    <a:pt x="107522" y="569236"/>
                    <a:pt x="108887" y="568711"/>
                    <a:pt x="109937" y="567976"/>
                  </a:cubicBezTo>
                  <a:cubicBezTo>
                    <a:pt x="119807" y="561151"/>
                    <a:pt x="166218" y="514740"/>
                    <a:pt x="175144" y="506340"/>
                  </a:cubicBezTo>
                  <a:cubicBezTo>
                    <a:pt x="177874" y="503715"/>
                    <a:pt x="181969" y="500565"/>
                    <a:pt x="185119" y="500880"/>
                  </a:cubicBezTo>
                  <a:cubicBezTo>
                    <a:pt x="240350" y="505080"/>
                    <a:pt x="288651" y="523035"/>
                    <a:pt x="319312" y="572806"/>
                  </a:cubicBezTo>
                  <a:cubicBezTo>
                    <a:pt x="322882" y="578581"/>
                    <a:pt x="324037" y="587611"/>
                    <a:pt x="322567" y="594227"/>
                  </a:cubicBezTo>
                  <a:cubicBezTo>
                    <a:pt x="311751" y="642318"/>
                    <a:pt x="263345" y="678963"/>
                    <a:pt x="214834" y="676863"/>
                  </a:cubicBezTo>
                  <a:close/>
                  <a:moveTo>
                    <a:pt x="303246" y="714139"/>
                  </a:moveTo>
                  <a:cubicBezTo>
                    <a:pt x="299361" y="699439"/>
                    <a:pt x="303351" y="690409"/>
                    <a:pt x="314166" y="680538"/>
                  </a:cubicBezTo>
                  <a:cubicBezTo>
                    <a:pt x="330127" y="665838"/>
                    <a:pt x="342727" y="647568"/>
                    <a:pt x="356272" y="631397"/>
                  </a:cubicBezTo>
                  <a:cubicBezTo>
                    <a:pt x="359212" y="642633"/>
                    <a:pt x="363097" y="656388"/>
                    <a:pt x="366353" y="670143"/>
                  </a:cubicBezTo>
                  <a:cubicBezTo>
                    <a:pt x="366878" y="672243"/>
                    <a:pt x="365303" y="675498"/>
                    <a:pt x="363728" y="677178"/>
                  </a:cubicBezTo>
                  <a:cubicBezTo>
                    <a:pt x="347137" y="694924"/>
                    <a:pt x="326557" y="706264"/>
                    <a:pt x="303351" y="714139"/>
                  </a:cubicBezTo>
                  <a:close/>
                  <a:moveTo>
                    <a:pt x="481015" y="161933"/>
                  </a:moveTo>
                  <a:cubicBezTo>
                    <a:pt x="494560" y="94941"/>
                    <a:pt x="551891" y="44435"/>
                    <a:pt x="619933" y="42650"/>
                  </a:cubicBezTo>
                  <a:cubicBezTo>
                    <a:pt x="717690" y="40130"/>
                    <a:pt x="815657" y="42020"/>
                    <a:pt x="915619" y="42020"/>
                  </a:cubicBezTo>
                  <a:lnTo>
                    <a:pt x="915619" y="56510"/>
                  </a:lnTo>
                  <a:cubicBezTo>
                    <a:pt x="915619" y="114997"/>
                    <a:pt x="915619" y="173378"/>
                    <a:pt x="915619" y="231864"/>
                  </a:cubicBezTo>
                  <a:cubicBezTo>
                    <a:pt x="915619" y="252024"/>
                    <a:pt x="912994" y="271660"/>
                    <a:pt x="907849" y="290875"/>
                  </a:cubicBezTo>
                  <a:cubicBezTo>
                    <a:pt x="890313" y="271870"/>
                    <a:pt x="872043" y="255280"/>
                    <a:pt x="863013" y="247404"/>
                  </a:cubicBezTo>
                  <a:cubicBezTo>
                    <a:pt x="862278" y="246459"/>
                    <a:pt x="861438" y="245514"/>
                    <a:pt x="860493" y="244569"/>
                  </a:cubicBezTo>
                  <a:cubicBezTo>
                    <a:pt x="838757" y="223779"/>
                    <a:pt x="812717" y="210444"/>
                    <a:pt x="784156" y="202148"/>
                  </a:cubicBezTo>
                  <a:cubicBezTo>
                    <a:pt x="709080" y="180413"/>
                    <a:pt x="632953" y="183458"/>
                    <a:pt x="556827" y="194798"/>
                  </a:cubicBezTo>
                  <a:cubicBezTo>
                    <a:pt x="538136" y="197633"/>
                    <a:pt x="525011" y="213384"/>
                    <a:pt x="523541" y="232599"/>
                  </a:cubicBezTo>
                  <a:cubicBezTo>
                    <a:pt x="522596" y="245724"/>
                    <a:pt x="522701" y="259060"/>
                    <a:pt x="522911" y="272290"/>
                  </a:cubicBezTo>
                  <a:lnTo>
                    <a:pt x="486265" y="297070"/>
                  </a:lnTo>
                  <a:cubicBezTo>
                    <a:pt x="471460" y="253180"/>
                    <a:pt x="471880" y="206874"/>
                    <a:pt x="481015" y="161723"/>
                  </a:cubicBezTo>
                  <a:close/>
                  <a:moveTo>
                    <a:pt x="518501" y="474734"/>
                  </a:moveTo>
                  <a:cubicBezTo>
                    <a:pt x="503485" y="442918"/>
                    <a:pt x="497815" y="409318"/>
                    <a:pt x="498235" y="374457"/>
                  </a:cubicBezTo>
                  <a:cubicBezTo>
                    <a:pt x="498340" y="361857"/>
                    <a:pt x="497920" y="349466"/>
                    <a:pt x="496240" y="337286"/>
                  </a:cubicBezTo>
                  <a:lnTo>
                    <a:pt x="547586" y="302531"/>
                  </a:lnTo>
                  <a:cubicBezTo>
                    <a:pt x="557982" y="300745"/>
                    <a:pt x="563442" y="292135"/>
                    <a:pt x="563652" y="276700"/>
                  </a:cubicBezTo>
                  <a:cubicBezTo>
                    <a:pt x="563862" y="263155"/>
                    <a:pt x="563652" y="249609"/>
                    <a:pt x="563652" y="234909"/>
                  </a:cubicBezTo>
                  <a:cubicBezTo>
                    <a:pt x="610273" y="228294"/>
                    <a:pt x="654794" y="225039"/>
                    <a:pt x="699629" y="228714"/>
                  </a:cubicBezTo>
                  <a:cubicBezTo>
                    <a:pt x="748875" y="232704"/>
                    <a:pt x="796546" y="241104"/>
                    <a:pt x="835292" y="275965"/>
                  </a:cubicBezTo>
                  <a:cubicBezTo>
                    <a:pt x="837077" y="277540"/>
                    <a:pt x="838862" y="278590"/>
                    <a:pt x="840752" y="279535"/>
                  </a:cubicBezTo>
                  <a:cubicBezTo>
                    <a:pt x="853353" y="290770"/>
                    <a:pt x="877503" y="313241"/>
                    <a:pt x="894933" y="335396"/>
                  </a:cubicBezTo>
                  <a:cubicBezTo>
                    <a:pt x="894514" y="338861"/>
                    <a:pt x="894198" y="342326"/>
                    <a:pt x="893883" y="345686"/>
                  </a:cubicBezTo>
                  <a:cubicBezTo>
                    <a:pt x="891153" y="378027"/>
                    <a:pt x="893043" y="411418"/>
                    <a:pt x="885798" y="442708"/>
                  </a:cubicBezTo>
                  <a:cubicBezTo>
                    <a:pt x="867633" y="521355"/>
                    <a:pt x="795601" y="580891"/>
                    <a:pt x="718530" y="588556"/>
                  </a:cubicBezTo>
                  <a:cubicBezTo>
                    <a:pt x="624763" y="597902"/>
                    <a:pt x="551156" y="544141"/>
                    <a:pt x="518396" y="474734"/>
                  </a:cubicBezTo>
                  <a:close/>
                  <a:moveTo>
                    <a:pt x="611113" y="794886"/>
                  </a:moveTo>
                  <a:cubicBezTo>
                    <a:pt x="595572" y="771680"/>
                    <a:pt x="579822" y="748055"/>
                    <a:pt x="564072" y="724534"/>
                  </a:cubicBezTo>
                  <a:cubicBezTo>
                    <a:pt x="563337" y="723379"/>
                    <a:pt x="562602" y="722224"/>
                    <a:pt x="561867" y="721174"/>
                  </a:cubicBezTo>
                  <a:cubicBezTo>
                    <a:pt x="551716" y="705980"/>
                    <a:pt x="553957" y="691805"/>
                    <a:pt x="568587" y="678648"/>
                  </a:cubicBezTo>
                  <a:cubicBezTo>
                    <a:pt x="599772" y="699964"/>
                    <a:pt x="631273" y="721384"/>
                    <a:pt x="662984" y="743120"/>
                  </a:cubicBezTo>
                  <a:cubicBezTo>
                    <a:pt x="645238" y="760865"/>
                    <a:pt x="628648" y="777350"/>
                    <a:pt x="611113" y="794886"/>
                  </a:cubicBezTo>
                  <a:close/>
                  <a:moveTo>
                    <a:pt x="695954" y="716239"/>
                  </a:moveTo>
                  <a:cubicBezTo>
                    <a:pt x="660674" y="692089"/>
                    <a:pt x="625183" y="667938"/>
                    <a:pt x="590007" y="643473"/>
                  </a:cubicBezTo>
                  <a:cubicBezTo>
                    <a:pt x="587592" y="641793"/>
                    <a:pt x="585912" y="637592"/>
                    <a:pt x="585702" y="634442"/>
                  </a:cubicBezTo>
                  <a:cubicBezTo>
                    <a:pt x="585177" y="624992"/>
                    <a:pt x="585492" y="615542"/>
                    <a:pt x="585492" y="603362"/>
                  </a:cubicBezTo>
                  <a:cubicBezTo>
                    <a:pt x="659099" y="639062"/>
                    <a:pt x="731865" y="639272"/>
                    <a:pt x="806732" y="603572"/>
                  </a:cubicBezTo>
                  <a:cubicBezTo>
                    <a:pt x="806732" y="615017"/>
                    <a:pt x="807362" y="624047"/>
                    <a:pt x="806417" y="632867"/>
                  </a:cubicBezTo>
                  <a:cubicBezTo>
                    <a:pt x="805997" y="637172"/>
                    <a:pt x="803372" y="642528"/>
                    <a:pt x="800012" y="644943"/>
                  </a:cubicBezTo>
                  <a:cubicBezTo>
                    <a:pt x="765886" y="668778"/>
                    <a:pt x="731445" y="692194"/>
                    <a:pt x="696059" y="716344"/>
                  </a:cubicBezTo>
                  <a:close/>
                  <a:moveTo>
                    <a:pt x="830147" y="720964"/>
                  </a:moveTo>
                  <a:cubicBezTo>
                    <a:pt x="813872" y="745325"/>
                    <a:pt x="797596" y="769685"/>
                    <a:pt x="782266" y="792681"/>
                  </a:cubicBezTo>
                  <a:cubicBezTo>
                    <a:pt x="765571" y="775775"/>
                    <a:pt x="748980" y="759080"/>
                    <a:pt x="731445" y="741335"/>
                  </a:cubicBezTo>
                  <a:cubicBezTo>
                    <a:pt x="760426" y="721594"/>
                    <a:pt x="792031" y="699964"/>
                    <a:pt x="823217" y="678648"/>
                  </a:cubicBezTo>
                  <a:cubicBezTo>
                    <a:pt x="837988" y="691595"/>
                    <a:pt x="840298" y="705707"/>
                    <a:pt x="830147" y="720964"/>
                  </a:cubicBezTo>
                  <a:close/>
                  <a:moveTo>
                    <a:pt x="1088978" y="371622"/>
                  </a:moveTo>
                  <a:cubicBezTo>
                    <a:pt x="1096853" y="369732"/>
                    <a:pt x="1105148" y="368787"/>
                    <a:pt x="1113128" y="368682"/>
                  </a:cubicBezTo>
                  <a:cubicBezTo>
                    <a:pt x="1167939" y="368472"/>
                    <a:pt x="1222750" y="368577"/>
                    <a:pt x="1277561" y="368682"/>
                  </a:cubicBezTo>
                  <a:cubicBezTo>
                    <a:pt x="1279766" y="368682"/>
                    <a:pt x="1281971" y="369102"/>
                    <a:pt x="1285332" y="369417"/>
                  </a:cubicBezTo>
                  <a:cubicBezTo>
                    <a:pt x="1285332" y="399448"/>
                    <a:pt x="1286277" y="428008"/>
                    <a:pt x="1284912" y="456464"/>
                  </a:cubicBezTo>
                  <a:cubicBezTo>
                    <a:pt x="1284492" y="465599"/>
                    <a:pt x="1282811" y="475364"/>
                    <a:pt x="1279556" y="484079"/>
                  </a:cubicBezTo>
                  <a:cubicBezTo>
                    <a:pt x="1258556" y="472319"/>
                    <a:pt x="1231150" y="461609"/>
                    <a:pt x="1224430" y="459089"/>
                  </a:cubicBezTo>
                  <a:lnTo>
                    <a:pt x="1224220" y="459614"/>
                  </a:lnTo>
                  <a:cubicBezTo>
                    <a:pt x="1223695" y="459404"/>
                    <a:pt x="1223170" y="459089"/>
                    <a:pt x="1222645" y="458879"/>
                  </a:cubicBezTo>
                  <a:cubicBezTo>
                    <a:pt x="1187049" y="444073"/>
                    <a:pt x="1149354" y="440398"/>
                    <a:pt x="1111448" y="438088"/>
                  </a:cubicBezTo>
                  <a:cubicBezTo>
                    <a:pt x="1105988" y="437773"/>
                    <a:pt x="1100633" y="437353"/>
                    <a:pt x="1095173" y="437248"/>
                  </a:cubicBezTo>
                  <a:cubicBezTo>
                    <a:pt x="1081417" y="436933"/>
                    <a:pt x="1072702" y="441238"/>
                    <a:pt x="1069447" y="449534"/>
                  </a:cubicBezTo>
                  <a:cubicBezTo>
                    <a:pt x="1065247" y="454679"/>
                    <a:pt x="1048867" y="473579"/>
                    <a:pt x="1025871" y="482189"/>
                  </a:cubicBezTo>
                  <a:cubicBezTo>
                    <a:pt x="1010121" y="437563"/>
                    <a:pt x="1037841" y="384012"/>
                    <a:pt x="1088978" y="371517"/>
                  </a:cubicBezTo>
                  <a:close/>
                  <a:moveTo>
                    <a:pt x="1189675" y="741650"/>
                  </a:moveTo>
                  <a:cubicBezTo>
                    <a:pt x="1177389" y="752675"/>
                    <a:pt x="1166679" y="765590"/>
                    <a:pt x="1153974" y="778925"/>
                  </a:cubicBezTo>
                  <a:cubicBezTo>
                    <a:pt x="1138328" y="762965"/>
                    <a:pt x="1123628" y="749630"/>
                    <a:pt x="1111133" y="734404"/>
                  </a:cubicBezTo>
                  <a:cubicBezTo>
                    <a:pt x="1107038" y="729364"/>
                    <a:pt x="1108613" y="719704"/>
                    <a:pt x="1107983" y="714559"/>
                  </a:cubicBezTo>
                  <a:lnTo>
                    <a:pt x="1197970" y="714559"/>
                  </a:lnTo>
                  <a:cubicBezTo>
                    <a:pt x="1200700" y="723379"/>
                    <a:pt x="1199650" y="732724"/>
                    <a:pt x="1189675" y="741650"/>
                  </a:cubicBezTo>
                  <a:close/>
                  <a:moveTo>
                    <a:pt x="1147149" y="676443"/>
                  </a:moveTo>
                  <a:cubicBezTo>
                    <a:pt x="1100213" y="671508"/>
                    <a:pt x="1061467" y="641373"/>
                    <a:pt x="1049707" y="598112"/>
                  </a:cubicBezTo>
                  <a:cubicBezTo>
                    <a:pt x="1045192" y="581311"/>
                    <a:pt x="1043722" y="563356"/>
                    <a:pt x="1043512" y="545926"/>
                  </a:cubicBezTo>
                  <a:cubicBezTo>
                    <a:pt x="1043512" y="536265"/>
                    <a:pt x="1042671" y="526920"/>
                    <a:pt x="1040571" y="517995"/>
                  </a:cubicBezTo>
                  <a:cubicBezTo>
                    <a:pt x="1067557" y="507495"/>
                    <a:pt x="1086982" y="488384"/>
                    <a:pt x="1096118" y="478094"/>
                  </a:cubicBezTo>
                  <a:cubicBezTo>
                    <a:pt x="1135493" y="480299"/>
                    <a:pt x="1174554" y="483239"/>
                    <a:pt x="1211935" y="497835"/>
                  </a:cubicBezTo>
                  <a:cubicBezTo>
                    <a:pt x="1214980" y="498990"/>
                    <a:pt x="1218025" y="499410"/>
                    <a:pt x="1220860" y="499305"/>
                  </a:cubicBezTo>
                  <a:cubicBezTo>
                    <a:pt x="1236401" y="505605"/>
                    <a:pt x="1254776" y="514110"/>
                    <a:pt x="1265801" y="520935"/>
                  </a:cubicBezTo>
                  <a:cubicBezTo>
                    <a:pt x="1263806" y="531855"/>
                    <a:pt x="1263491" y="542985"/>
                    <a:pt x="1263911" y="554536"/>
                  </a:cubicBezTo>
                  <a:cubicBezTo>
                    <a:pt x="1264646" y="577426"/>
                    <a:pt x="1261181" y="599477"/>
                    <a:pt x="1249736" y="619952"/>
                  </a:cubicBezTo>
                  <a:cubicBezTo>
                    <a:pt x="1229155" y="656703"/>
                    <a:pt x="1185999" y="680748"/>
                    <a:pt x="1147254" y="676653"/>
                  </a:cubicBezTo>
                  <a:close/>
                </a:path>
              </a:pathLst>
            </a:custGeom>
            <a:grpFill/>
            <a:ln w="104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xmlns="" id="{85271A02-FA2F-5BCD-DA58-89A499BF5417}"/>
                </a:ext>
              </a:extLst>
            </p:cNvPr>
            <p:cNvSpPr/>
            <p:nvPr/>
          </p:nvSpPr>
          <p:spPr>
            <a:xfrm>
              <a:off x="3816687" y="8760622"/>
              <a:ext cx="40860" cy="171160"/>
            </a:xfrm>
            <a:custGeom>
              <a:avLst/>
              <a:gdLst>
                <a:gd name="connsiteX0" fmla="*/ 20674 w 40860"/>
                <a:gd name="connsiteY0" fmla="*/ 4 h 171160"/>
                <a:gd name="connsiteX1" fmla="*/ 93 w 40860"/>
                <a:gd name="connsiteY1" fmla="*/ 23419 h 171160"/>
                <a:gd name="connsiteX2" fmla="*/ 93 w 40860"/>
                <a:gd name="connsiteY2" fmla="*/ 84425 h 171160"/>
                <a:gd name="connsiteX3" fmla="*/ 93 w 40860"/>
                <a:gd name="connsiteY3" fmla="*/ 148162 h 171160"/>
                <a:gd name="connsiteX4" fmla="*/ 19939 w 40860"/>
                <a:gd name="connsiteY4" fmla="*/ 171157 h 171160"/>
                <a:gd name="connsiteX5" fmla="*/ 40624 w 40860"/>
                <a:gd name="connsiteY5" fmla="*/ 148897 h 171160"/>
                <a:gd name="connsiteX6" fmla="*/ 40624 w 40860"/>
                <a:gd name="connsiteY6" fmla="*/ 22789 h 171160"/>
                <a:gd name="connsiteX7" fmla="*/ 20569 w 40860"/>
                <a:gd name="connsiteY7" fmla="*/ 109 h 171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60" h="171160">
                  <a:moveTo>
                    <a:pt x="20674" y="4"/>
                  </a:moveTo>
                  <a:cubicBezTo>
                    <a:pt x="8494" y="-206"/>
                    <a:pt x="303" y="8719"/>
                    <a:pt x="93" y="23419"/>
                  </a:cubicBezTo>
                  <a:cubicBezTo>
                    <a:pt x="-117" y="43790"/>
                    <a:pt x="93" y="64055"/>
                    <a:pt x="93" y="84425"/>
                  </a:cubicBezTo>
                  <a:cubicBezTo>
                    <a:pt x="93" y="105636"/>
                    <a:pt x="-117" y="126951"/>
                    <a:pt x="93" y="148162"/>
                  </a:cubicBezTo>
                  <a:cubicBezTo>
                    <a:pt x="303" y="161917"/>
                    <a:pt x="8494" y="170842"/>
                    <a:pt x="19939" y="171157"/>
                  </a:cubicBezTo>
                  <a:cubicBezTo>
                    <a:pt x="31384" y="171367"/>
                    <a:pt x="40519" y="162337"/>
                    <a:pt x="40624" y="148897"/>
                  </a:cubicBezTo>
                  <a:cubicBezTo>
                    <a:pt x="40939" y="106896"/>
                    <a:pt x="40939" y="64790"/>
                    <a:pt x="40624" y="22789"/>
                  </a:cubicBezTo>
                  <a:cubicBezTo>
                    <a:pt x="40624" y="8824"/>
                    <a:pt x="32329" y="319"/>
                    <a:pt x="20569" y="109"/>
                  </a:cubicBezTo>
                  <a:close/>
                </a:path>
              </a:pathLst>
            </a:custGeom>
            <a:grpFill/>
            <a:ln w="104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xmlns="" id="{4DB2EB23-D831-DA3C-69FB-3B57C61F7CC8}"/>
                </a:ext>
              </a:extLst>
            </p:cNvPr>
            <p:cNvSpPr/>
            <p:nvPr/>
          </p:nvSpPr>
          <p:spPr>
            <a:xfrm>
              <a:off x="2639260" y="8787610"/>
              <a:ext cx="40907" cy="143962"/>
            </a:xfrm>
            <a:custGeom>
              <a:avLst/>
              <a:gdLst>
                <a:gd name="connsiteX0" fmla="*/ 40872 w 40907"/>
                <a:gd name="connsiteY0" fmla="*/ 23521 h 143962"/>
                <a:gd name="connsiteX1" fmla="*/ 20397 w 40907"/>
                <a:gd name="connsiteY1" fmla="*/ 1 h 143962"/>
                <a:gd name="connsiteX2" fmla="*/ 236 w 40907"/>
                <a:gd name="connsiteY2" fmla="*/ 22576 h 143962"/>
                <a:gd name="connsiteX3" fmla="*/ 236 w 40907"/>
                <a:gd name="connsiteY3" fmla="*/ 121593 h 143962"/>
                <a:gd name="connsiteX4" fmla="*/ 20817 w 40907"/>
                <a:gd name="connsiteY4" fmla="*/ 143959 h 143962"/>
                <a:gd name="connsiteX5" fmla="*/ 40767 w 40907"/>
                <a:gd name="connsiteY5" fmla="*/ 121069 h 143962"/>
                <a:gd name="connsiteX6" fmla="*/ 40767 w 40907"/>
                <a:gd name="connsiteY6" fmla="*/ 70877 h 143962"/>
                <a:gd name="connsiteX7" fmla="*/ 40767 w 40907"/>
                <a:gd name="connsiteY7" fmla="*/ 23417 h 143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07" h="143962">
                  <a:moveTo>
                    <a:pt x="40872" y="23521"/>
                  </a:moveTo>
                  <a:cubicBezTo>
                    <a:pt x="40662" y="8716"/>
                    <a:pt x="32682" y="-104"/>
                    <a:pt x="20397" y="1"/>
                  </a:cubicBezTo>
                  <a:cubicBezTo>
                    <a:pt x="8636" y="106"/>
                    <a:pt x="446" y="8716"/>
                    <a:pt x="236" y="22576"/>
                  </a:cubicBezTo>
                  <a:cubicBezTo>
                    <a:pt x="-79" y="55547"/>
                    <a:pt x="-79" y="88623"/>
                    <a:pt x="236" y="121593"/>
                  </a:cubicBezTo>
                  <a:cubicBezTo>
                    <a:pt x="446" y="135139"/>
                    <a:pt x="9371" y="144169"/>
                    <a:pt x="20817" y="143959"/>
                  </a:cubicBezTo>
                  <a:cubicBezTo>
                    <a:pt x="32367" y="143749"/>
                    <a:pt x="40452" y="134824"/>
                    <a:pt x="40767" y="121069"/>
                  </a:cubicBezTo>
                  <a:cubicBezTo>
                    <a:pt x="41082" y="104373"/>
                    <a:pt x="40767" y="87573"/>
                    <a:pt x="40767" y="70877"/>
                  </a:cubicBezTo>
                  <a:cubicBezTo>
                    <a:pt x="40767" y="55022"/>
                    <a:pt x="40977" y="39167"/>
                    <a:pt x="40767" y="23417"/>
                  </a:cubicBezTo>
                  <a:close/>
                </a:path>
              </a:pathLst>
            </a:custGeom>
            <a:grpFill/>
            <a:ln w="104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xmlns="" id="{E3BACA62-3EAC-EAC4-164A-E97AD51D274D}"/>
                </a:ext>
              </a:extLst>
            </p:cNvPr>
            <p:cNvSpPr/>
            <p:nvPr/>
          </p:nvSpPr>
          <p:spPr>
            <a:xfrm>
              <a:off x="3468331" y="8804201"/>
              <a:ext cx="40933" cy="127480"/>
            </a:xfrm>
            <a:custGeom>
              <a:avLst/>
              <a:gdLst>
                <a:gd name="connsiteX0" fmla="*/ 40793 w 40933"/>
                <a:gd name="connsiteY0" fmla="*/ 23626 h 127480"/>
                <a:gd name="connsiteX1" fmla="*/ 20003 w 40933"/>
                <a:gd name="connsiteY1" fmla="*/ 1 h 127480"/>
                <a:gd name="connsiteX2" fmla="*/ 157 w 40933"/>
                <a:gd name="connsiteY2" fmla="*/ 24151 h 127480"/>
                <a:gd name="connsiteX3" fmla="*/ 157 w 40933"/>
                <a:gd name="connsiteY3" fmla="*/ 103008 h 127480"/>
                <a:gd name="connsiteX4" fmla="*/ 19898 w 40933"/>
                <a:gd name="connsiteY4" fmla="*/ 127474 h 127480"/>
                <a:gd name="connsiteX5" fmla="*/ 40793 w 40933"/>
                <a:gd name="connsiteY5" fmla="*/ 102483 h 127480"/>
                <a:gd name="connsiteX6" fmla="*/ 40793 w 40933"/>
                <a:gd name="connsiteY6" fmla="*/ 64472 h 127480"/>
                <a:gd name="connsiteX7" fmla="*/ 40793 w 40933"/>
                <a:gd name="connsiteY7" fmla="*/ 23732 h 12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33" h="127480">
                  <a:moveTo>
                    <a:pt x="40793" y="23626"/>
                  </a:moveTo>
                  <a:cubicBezTo>
                    <a:pt x="40373" y="8821"/>
                    <a:pt x="32183" y="-104"/>
                    <a:pt x="20003" y="1"/>
                  </a:cubicBezTo>
                  <a:cubicBezTo>
                    <a:pt x="7928" y="106"/>
                    <a:pt x="263" y="9136"/>
                    <a:pt x="157" y="24151"/>
                  </a:cubicBezTo>
                  <a:cubicBezTo>
                    <a:pt x="-52" y="50402"/>
                    <a:pt x="-52" y="76757"/>
                    <a:pt x="157" y="103008"/>
                  </a:cubicBezTo>
                  <a:cubicBezTo>
                    <a:pt x="263" y="118023"/>
                    <a:pt x="7928" y="127264"/>
                    <a:pt x="19898" y="127474"/>
                  </a:cubicBezTo>
                  <a:cubicBezTo>
                    <a:pt x="32183" y="127789"/>
                    <a:pt x="40478" y="118023"/>
                    <a:pt x="40793" y="102483"/>
                  </a:cubicBezTo>
                  <a:cubicBezTo>
                    <a:pt x="41108" y="89778"/>
                    <a:pt x="40793" y="77073"/>
                    <a:pt x="40793" y="64472"/>
                  </a:cubicBezTo>
                  <a:cubicBezTo>
                    <a:pt x="40793" y="50927"/>
                    <a:pt x="41108" y="37277"/>
                    <a:pt x="40793" y="23732"/>
                  </a:cubicBezTo>
                  <a:close/>
                </a:path>
              </a:pathLst>
            </a:custGeom>
            <a:grpFill/>
            <a:ln w="104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xmlns="" id="{1AE6D24E-2A7F-ED27-7742-06840B74307F}"/>
                </a:ext>
              </a:extLst>
            </p:cNvPr>
            <p:cNvSpPr/>
            <p:nvPr/>
          </p:nvSpPr>
          <p:spPr>
            <a:xfrm>
              <a:off x="2988221" y="8804168"/>
              <a:ext cx="40973" cy="127423"/>
            </a:xfrm>
            <a:custGeom>
              <a:avLst/>
              <a:gdLst>
                <a:gd name="connsiteX0" fmla="*/ 40728 w 40973"/>
                <a:gd name="connsiteY0" fmla="*/ 22399 h 127423"/>
                <a:gd name="connsiteX1" fmla="*/ 21933 w 40973"/>
                <a:gd name="connsiteY1" fmla="*/ 34 h 127423"/>
                <a:gd name="connsiteX2" fmla="*/ 513 w 40973"/>
                <a:gd name="connsiteY2" fmla="*/ 21349 h 127423"/>
                <a:gd name="connsiteX3" fmla="*/ 513 w 40973"/>
                <a:gd name="connsiteY3" fmla="*/ 105561 h 127423"/>
                <a:gd name="connsiteX4" fmla="*/ 21618 w 40973"/>
                <a:gd name="connsiteY4" fmla="*/ 127401 h 127423"/>
                <a:gd name="connsiteX5" fmla="*/ 40833 w 40973"/>
                <a:gd name="connsiteY5" fmla="*/ 103881 h 127423"/>
                <a:gd name="connsiteX6" fmla="*/ 40833 w 40973"/>
                <a:gd name="connsiteY6" fmla="*/ 63140 h 127423"/>
                <a:gd name="connsiteX7" fmla="*/ 40728 w 40973"/>
                <a:gd name="connsiteY7" fmla="*/ 22399 h 127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73" h="127423">
                  <a:moveTo>
                    <a:pt x="40728" y="22399"/>
                  </a:moveTo>
                  <a:cubicBezTo>
                    <a:pt x="40308" y="8854"/>
                    <a:pt x="33063" y="663"/>
                    <a:pt x="21933" y="34"/>
                  </a:cubicBezTo>
                  <a:cubicBezTo>
                    <a:pt x="10278" y="-596"/>
                    <a:pt x="828" y="7699"/>
                    <a:pt x="513" y="21349"/>
                  </a:cubicBezTo>
                  <a:cubicBezTo>
                    <a:pt x="-222" y="49385"/>
                    <a:pt x="-117" y="77525"/>
                    <a:pt x="513" y="105561"/>
                  </a:cubicBezTo>
                  <a:cubicBezTo>
                    <a:pt x="828" y="119001"/>
                    <a:pt x="10488" y="127926"/>
                    <a:pt x="21618" y="127401"/>
                  </a:cubicBezTo>
                  <a:cubicBezTo>
                    <a:pt x="33063" y="126876"/>
                    <a:pt x="40518" y="118056"/>
                    <a:pt x="40833" y="103881"/>
                  </a:cubicBezTo>
                  <a:cubicBezTo>
                    <a:pt x="41148" y="90335"/>
                    <a:pt x="40833" y="76685"/>
                    <a:pt x="40833" y="63140"/>
                  </a:cubicBezTo>
                  <a:cubicBezTo>
                    <a:pt x="40833" y="49595"/>
                    <a:pt x="41148" y="35944"/>
                    <a:pt x="40728" y="22399"/>
                  </a:cubicBezTo>
                  <a:close/>
                </a:path>
              </a:pathLst>
            </a:custGeom>
            <a:grpFill/>
            <a:ln w="10489" cap="flat">
              <a:noFill/>
              <a:prstDash val="solid"/>
              <a:miter/>
            </a:ln>
          </p:spPr>
          <p:txBody>
            <a:bodyPr rtlCol="0" anchor="ctr"/>
            <a:lstStyle/>
            <a:p>
              <a:endParaRPr lang="de-DE"/>
            </a:p>
          </p:txBody>
        </p:sp>
      </p:grpSp>
      <p:sp>
        <p:nvSpPr>
          <p:cNvPr id="18" name="Textfeld 17">
            <a:extLst>
              <a:ext uri="{FF2B5EF4-FFF2-40B4-BE49-F238E27FC236}">
                <a16:creationId xmlns:a16="http://schemas.microsoft.com/office/drawing/2014/main" xmlns="" id="{A8DD3964-9F09-62B5-B03E-5868293AABAC}"/>
              </a:ext>
            </a:extLst>
          </p:cNvPr>
          <p:cNvSpPr txBox="1"/>
          <p:nvPr/>
        </p:nvSpPr>
        <p:spPr>
          <a:xfrm>
            <a:off x="0" y="1208938"/>
            <a:ext cx="20104100" cy="1154162"/>
          </a:xfrm>
          <a:prstGeom prst="rect">
            <a:avLst/>
          </a:prstGeom>
          <a:noFill/>
        </p:spPr>
        <p:txBody>
          <a:bodyPr wrap="square" rtlCol="0">
            <a:spAutoFit/>
          </a:bodyPr>
          <a:lstStyle/>
          <a:p>
            <a:pPr algn="ctr"/>
            <a:r>
              <a:rPr lang="de-DE" sz="4600" dirty="0">
                <a:latin typeface="Arial" panose="020B0604020202020204" pitchFamily="34" charset="0"/>
                <a:ea typeface="+mj-ea"/>
                <a:cs typeface="Arial" panose="020B0604020202020204" pitchFamily="34" charset="0"/>
              </a:rPr>
              <a:t>Maßgeschneidertes Konzept für die </a:t>
            </a:r>
            <a:r>
              <a:rPr lang="de-DE" sz="4600" dirty="0">
                <a:solidFill>
                  <a:srgbClr val="BE0D3E"/>
                </a:solidFill>
                <a:latin typeface="Arial" panose="020B0604020202020204" pitchFamily="34" charset="0"/>
                <a:ea typeface="+mj-ea"/>
                <a:cs typeface="Arial" panose="020B0604020202020204" pitchFamily="34" charset="0"/>
              </a:rPr>
              <a:t>Musterfirma GmbH</a:t>
            </a:r>
          </a:p>
          <a:p>
            <a:pPr algn="ctr"/>
            <a:r>
              <a:rPr lang="de-DE" sz="2300" dirty="0">
                <a:latin typeface="Arial" panose="020B0604020202020204" pitchFamily="34" charset="0"/>
                <a:ea typeface="+mj-ea"/>
                <a:cs typeface="Arial" panose="020B0604020202020204" pitchFamily="34" charset="0"/>
              </a:rPr>
              <a:t>Vielfältige Möglichkeiten, ganz nach Ihren Wünschen und Bedürfnissen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_1">
            <a:extLst>
              <a:ext uri="{FF2B5EF4-FFF2-40B4-BE49-F238E27FC236}">
                <a16:creationId xmlns:a16="http://schemas.microsoft.com/office/drawing/2014/main" xmlns="" id="{1E99FD5D-3595-78B4-7B79-0B4E0A0D6173}"/>
              </a:ext>
            </a:extLst>
          </p:cNvPr>
          <p:cNvSpPr txBox="1"/>
          <p:nvPr/>
        </p:nvSpPr>
        <p:spPr bwMode="gray">
          <a:xfrm>
            <a:off x="1332180" y="7349352"/>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GESETZLICHE PFLICHT</a:t>
            </a:r>
          </a:p>
        </p:txBody>
      </p:sp>
      <p:sp>
        <p:nvSpPr>
          <p:cNvPr id="3" name="Text_2">
            <a:extLst>
              <a:ext uri="{FF2B5EF4-FFF2-40B4-BE49-F238E27FC236}">
                <a16:creationId xmlns:a16="http://schemas.microsoft.com/office/drawing/2014/main" xmlns="" id="{DD02D663-F42B-5654-D13D-5CF7D2AD0385}"/>
              </a:ext>
            </a:extLst>
          </p:cNvPr>
          <p:cNvSpPr txBox="1"/>
          <p:nvPr/>
        </p:nvSpPr>
        <p:spPr bwMode="gray">
          <a:xfrm>
            <a:off x="10614254" y="7349350"/>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MITARBEITERBINDUNG</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Freihandform: Form 8">
            <a:extLst>
              <a:ext uri="{FF2B5EF4-FFF2-40B4-BE49-F238E27FC236}">
                <a16:creationId xmlns:a16="http://schemas.microsoft.com/office/drawing/2014/main" xmlns="" id="{86C01595-8F33-9EEE-E374-AFFE0ED071EF}"/>
              </a:ext>
            </a:extLst>
          </p:cNvPr>
          <p:cNvSpPr/>
          <p:nvPr/>
        </p:nvSpPr>
        <p:spPr>
          <a:xfrm>
            <a:off x="3780455" y="6205346"/>
            <a:ext cx="1563430" cy="632680"/>
          </a:xfrm>
          <a:custGeom>
            <a:avLst/>
            <a:gdLst>
              <a:gd name="connsiteX0" fmla="*/ 2700338 w 2871872"/>
              <a:gd name="connsiteY0" fmla="*/ 606957 h 1162172"/>
              <a:gd name="connsiteX1" fmla="*/ 2585561 w 2871872"/>
              <a:gd name="connsiteY1" fmla="*/ 574763 h 1162172"/>
              <a:gd name="connsiteX2" fmla="*/ 2585371 w 2871872"/>
              <a:gd name="connsiteY2" fmla="*/ 414076 h 1162172"/>
              <a:gd name="connsiteX3" fmla="*/ 2175415 w 2871872"/>
              <a:gd name="connsiteY3" fmla="*/ 2501 h 1162172"/>
              <a:gd name="connsiteX4" fmla="*/ 697611 w 2871872"/>
              <a:gd name="connsiteY4" fmla="*/ 2215 h 1162172"/>
              <a:gd name="connsiteX5" fmla="*/ 288798 w 2871872"/>
              <a:gd name="connsiteY5" fmla="*/ 378738 h 1162172"/>
              <a:gd name="connsiteX6" fmla="*/ 287750 w 2871872"/>
              <a:gd name="connsiteY6" fmla="*/ 572477 h 1162172"/>
              <a:gd name="connsiteX7" fmla="*/ 159639 w 2871872"/>
              <a:gd name="connsiteY7" fmla="*/ 612101 h 1162172"/>
              <a:gd name="connsiteX8" fmla="*/ 0 w 2871872"/>
              <a:gd name="connsiteY8" fmla="*/ 818698 h 1162172"/>
              <a:gd name="connsiteX9" fmla="*/ 0 w 2871872"/>
              <a:gd name="connsiteY9" fmla="*/ 1056347 h 1162172"/>
              <a:gd name="connsiteX10" fmla="*/ 191548 w 2871872"/>
              <a:gd name="connsiteY10" fmla="*/ 1162170 h 1162172"/>
              <a:gd name="connsiteX11" fmla="*/ 2681478 w 2871872"/>
              <a:gd name="connsiteY11" fmla="*/ 1160836 h 1162172"/>
              <a:gd name="connsiteX12" fmla="*/ 2729008 w 2871872"/>
              <a:gd name="connsiteY12" fmla="*/ 1160551 h 1162172"/>
              <a:gd name="connsiteX13" fmla="*/ 2870454 w 2871872"/>
              <a:gd name="connsiteY13" fmla="*/ 1017580 h 1162172"/>
              <a:gd name="connsiteX14" fmla="*/ 2870073 w 2871872"/>
              <a:gd name="connsiteY14" fmla="*/ 860799 h 1162172"/>
              <a:gd name="connsiteX15" fmla="*/ 2700433 w 2871872"/>
              <a:gd name="connsiteY15" fmla="*/ 606862 h 116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1872" h="1162172">
                <a:moveTo>
                  <a:pt x="2700338" y="606957"/>
                </a:moveTo>
                <a:cubicBezTo>
                  <a:pt x="2665476" y="590955"/>
                  <a:pt x="2625662" y="585621"/>
                  <a:pt x="2585561" y="574763"/>
                </a:cubicBezTo>
                <a:cubicBezTo>
                  <a:pt x="2585561" y="521518"/>
                  <a:pt x="2586800" y="467797"/>
                  <a:pt x="2585371" y="414076"/>
                </a:cubicBezTo>
                <a:cubicBezTo>
                  <a:pt x="2579085" y="179571"/>
                  <a:pt x="2409634" y="4215"/>
                  <a:pt x="2175415" y="2501"/>
                </a:cubicBezTo>
                <a:cubicBezTo>
                  <a:pt x="1682877" y="-1023"/>
                  <a:pt x="1190244" y="-547"/>
                  <a:pt x="697611" y="2215"/>
                </a:cubicBezTo>
                <a:cubicBezTo>
                  <a:pt x="475298" y="3549"/>
                  <a:pt x="311658" y="156806"/>
                  <a:pt x="288798" y="378738"/>
                </a:cubicBezTo>
                <a:cubicBezTo>
                  <a:pt x="282035" y="444270"/>
                  <a:pt x="287750" y="511136"/>
                  <a:pt x="287750" y="572477"/>
                </a:cubicBezTo>
                <a:cubicBezTo>
                  <a:pt x="240030" y="586860"/>
                  <a:pt x="197834" y="594956"/>
                  <a:pt x="159639" y="612101"/>
                </a:cubicBezTo>
                <a:cubicBezTo>
                  <a:pt x="70771" y="652011"/>
                  <a:pt x="26956" y="729544"/>
                  <a:pt x="0" y="818698"/>
                </a:cubicBezTo>
                <a:lnTo>
                  <a:pt x="0" y="1056347"/>
                </a:lnTo>
                <a:cubicBezTo>
                  <a:pt x="38005" y="1138643"/>
                  <a:pt x="103347" y="1162455"/>
                  <a:pt x="191548" y="1162170"/>
                </a:cubicBezTo>
                <a:cubicBezTo>
                  <a:pt x="1021461" y="1159979"/>
                  <a:pt x="1851470" y="1160836"/>
                  <a:pt x="2681478" y="1160836"/>
                </a:cubicBezTo>
                <a:cubicBezTo>
                  <a:pt x="2697290" y="1160836"/>
                  <a:pt x="2713197" y="1161312"/>
                  <a:pt x="2729008" y="1160551"/>
                </a:cubicBezTo>
                <a:cubicBezTo>
                  <a:pt x="2810447" y="1156740"/>
                  <a:pt x="2867978" y="1099495"/>
                  <a:pt x="2870454" y="1017580"/>
                </a:cubicBezTo>
                <a:cubicBezTo>
                  <a:pt x="2872074" y="965383"/>
                  <a:pt x="2872740" y="912901"/>
                  <a:pt x="2870073" y="860799"/>
                </a:cubicBezTo>
                <a:cubicBezTo>
                  <a:pt x="2863977" y="743070"/>
                  <a:pt x="2808065" y="656011"/>
                  <a:pt x="2700433" y="606862"/>
                </a:cubicBezTo>
                <a:close/>
              </a:path>
            </a:pathLst>
          </a:custGeom>
          <a:solidFill>
            <a:schemeClr val="bg1">
              <a:lumMod val="50000"/>
            </a:schemeClr>
          </a:solidFill>
          <a:ln w="9525"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xmlns="" id="{34F94EB3-95FC-7193-721A-7AF5378AE62E}"/>
              </a:ext>
            </a:extLst>
          </p:cNvPr>
          <p:cNvSpPr/>
          <p:nvPr/>
        </p:nvSpPr>
        <p:spPr>
          <a:xfrm>
            <a:off x="4650379" y="4033731"/>
            <a:ext cx="2176138" cy="2466383"/>
          </a:xfrm>
          <a:custGeom>
            <a:avLst/>
            <a:gdLst>
              <a:gd name="connsiteX0" fmla="*/ 3928487 w 3997357"/>
              <a:gd name="connsiteY0" fmla="*/ 4060031 h 4530510"/>
              <a:gd name="connsiteX1" fmla="*/ 3348795 w 3997357"/>
              <a:gd name="connsiteY1" fmla="*/ 3290316 h 4530510"/>
              <a:gd name="connsiteX2" fmla="*/ 2564411 w 3997357"/>
              <a:gd name="connsiteY2" fmla="*/ 2253044 h 4530510"/>
              <a:gd name="connsiteX3" fmla="*/ 3092859 w 3997357"/>
              <a:gd name="connsiteY3" fmla="*/ 1706404 h 4530510"/>
              <a:gd name="connsiteX4" fmla="*/ 3102193 w 3997357"/>
              <a:gd name="connsiteY4" fmla="*/ 1693450 h 4530510"/>
              <a:gd name="connsiteX5" fmla="*/ 3379275 w 3997357"/>
              <a:gd name="connsiteY5" fmla="*/ 1637729 h 4530510"/>
              <a:gd name="connsiteX6" fmla="*/ 3404993 w 3997357"/>
              <a:gd name="connsiteY6" fmla="*/ 1232535 h 4530510"/>
              <a:gd name="connsiteX7" fmla="*/ 2611465 w 3997357"/>
              <a:gd name="connsiteY7" fmla="*/ 177737 h 4530510"/>
              <a:gd name="connsiteX8" fmla="*/ 2381246 w 3997357"/>
              <a:gd name="connsiteY8" fmla="*/ 0 h 4530510"/>
              <a:gd name="connsiteX9" fmla="*/ 2286186 w 3997357"/>
              <a:gd name="connsiteY9" fmla="*/ 0 h 4530510"/>
              <a:gd name="connsiteX10" fmla="*/ 2156741 w 3997357"/>
              <a:gd name="connsiteY10" fmla="*/ 64961 h 4530510"/>
              <a:gd name="connsiteX11" fmla="*/ 2061872 w 3997357"/>
              <a:gd name="connsiteY11" fmla="*/ 361379 h 4530510"/>
              <a:gd name="connsiteX12" fmla="*/ 2059110 w 3997357"/>
              <a:gd name="connsiteY12" fmla="*/ 362331 h 4530510"/>
              <a:gd name="connsiteX13" fmla="*/ 373566 w 3997357"/>
              <a:gd name="connsiteY13" fmla="*/ 1560290 h 4530510"/>
              <a:gd name="connsiteX14" fmla="*/ 85911 w 3997357"/>
              <a:gd name="connsiteY14" fmla="*/ 1626870 h 4530510"/>
              <a:gd name="connsiteX15" fmla="*/ 61908 w 3997357"/>
              <a:gd name="connsiteY15" fmla="*/ 2007108 h 4530510"/>
              <a:gd name="connsiteX16" fmla="*/ 910205 w 3997357"/>
              <a:gd name="connsiteY16" fmla="*/ 3133725 h 4530510"/>
              <a:gd name="connsiteX17" fmla="*/ 1141948 w 3997357"/>
              <a:gd name="connsiteY17" fmla="*/ 3252407 h 4530510"/>
              <a:gd name="connsiteX18" fmla="*/ 1367881 w 3997357"/>
              <a:gd name="connsiteY18" fmla="*/ 3141726 h 4530510"/>
              <a:gd name="connsiteX19" fmla="*/ 1414077 w 3997357"/>
              <a:gd name="connsiteY19" fmla="*/ 2889028 h 4530510"/>
              <a:gd name="connsiteX20" fmla="*/ 2097019 w 3997357"/>
              <a:gd name="connsiteY20" fmla="*/ 2581085 h 4530510"/>
              <a:gd name="connsiteX21" fmla="*/ 3422233 w 3997357"/>
              <a:gd name="connsiteY21" fmla="*/ 4335209 h 4530510"/>
              <a:gd name="connsiteX22" fmla="*/ 3504815 w 3997357"/>
              <a:gd name="connsiteY22" fmla="*/ 4439126 h 4530510"/>
              <a:gd name="connsiteX23" fmla="*/ 3939822 w 3997357"/>
              <a:gd name="connsiteY23" fmla="*/ 4415885 h 4530510"/>
              <a:gd name="connsiteX24" fmla="*/ 3928582 w 3997357"/>
              <a:gd name="connsiteY24" fmla="*/ 4060127 h 4530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97357" h="4530510">
                <a:moveTo>
                  <a:pt x="3928487" y="4060031"/>
                </a:moveTo>
                <a:cubicBezTo>
                  <a:pt x="3735891" y="3802952"/>
                  <a:pt x="3542057" y="3546824"/>
                  <a:pt x="3348795" y="3290316"/>
                </a:cubicBezTo>
                <a:cubicBezTo>
                  <a:pt x="3287359" y="3208782"/>
                  <a:pt x="2853876" y="2635758"/>
                  <a:pt x="2564411" y="2253044"/>
                </a:cubicBezTo>
                <a:cubicBezTo>
                  <a:pt x="2757007" y="2092452"/>
                  <a:pt x="2933124" y="1910143"/>
                  <a:pt x="3092859" y="1706404"/>
                </a:cubicBezTo>
                <a:cubicBezTo>
                  <a:pt x="3096383" y="1701832"/>
                  <a:pt x="3099526" y="1697546"/>
                  <a:pt x="3102193" y="1693450"/>
                </a:cubicBezTo>
                <a:cubicBezTo>
                  <a:pt x="3194966" y="1724692"/>
                  <a:pt x="3301551" y="1706594"/>
                  <a:pt x="3379275" y="1637729"/>
                </a:cubicBezTo>
                <a:cubicBezTo>
                  <a:pt x="3498052" y="1532477"/>
                  <a:pt x="3509005" y="1370933"/>
                  <a:pt x="3404993" y="1232535"/>
                </a:cubicBezTo>
                <a:cubicBezTo>
                  <a:pt x="3140674" y="880777"/>
                  <a:pt x="2874545" y="530352"/>
                  <a:pt x="2611465" y="177737"/>
                </a:cubicBezTo>
                <a:cubicBezTo>
                  <a:pt x="2550410" y="95822"/>
                  <a:pt x="2484496" y="25051"/>
                  <a:pt x="2381246" y="0"/>
                </a:cubicBezTo>
                <a:lnTo>
                  <a:pt x="2286186" y="0"/>
                </a:lnTo>
                <a:cubicBezTo>
                  <a:pt x="2242752" y="21241"/>
                  <a:pt x="2194175" y="35909"/>
                  <a:pt x="2156741" y="64961"/>
                </a:cubicBezTo>
                <a:cubicBezTo>
                  <a:pt x="2061015" y="139160"/>
                  <a:pt x="2028916" y="250889"/>
                  <a:pt x="2061872" y="361379"/>
                </a:cubicBezTo>
                <a:cubicBezTo>
                  <a:pt x="2060920" y="361664"/>
                  <a:pt x="2059968" y="361950"/>
                  <a:pt x="2059110" y="362331"/>
                </a:cubicBezTo>
                <a:cubicBezTo>
                  <a:pt x="1369214" y="597980"/>
                  <a:pt x="806001" y="996220"/>
                  <a:pt x="373566" y="1560290"/>
                </a:cubicBezTo>
                <a:cubicBezTo>
                  <a:pt x="275554" y="1527239"/>
                  <a:pt x="165921" y="1550480"/>
                  <a:pt x="85911" y="1626870"/>
                </a:cubicBezTo>
                <a:cubicBezTo>
                  <a:pt x="-17340" y="1725454"/>
                  <a:pt x="-30198" y="1883855"/>
                  <a:pt x="61908" y="2007108"/>
                </a:cubicBezTo>
                <a:cubicBezTo>
                  <a:pt x="343372" y="2383631"/>
                  <a:pt x="626931" y="2758631"/>
                  <a:pt x="910205" y="3133725"/>
                </a:cubicBezTo>
                <a:cubicBezTo>
                  <a:pt x="967831" y="3210020"/>
                  <a:pt x="1044602" y="3252121"/>
                  <a:pt x="1141948" y="3252407"/>
                </a:cubicBezTo>
                <a:cubicBezTo>
                  <a:pt x="1231483" y="3253073"/>
                  <a:pt x="1315208" y="3212116"/>
                  <a:pt x="1367881" y="3141726"/>
                </a:cubicBezTo>
                <a:cubicBezTo>
                  <a:pt x="1425984" y="3064097"/>
                  <a:pt x="1441509" y="2976467"/>
                  <a:pt x="1414077" y="2889028"/>
                </a:cubicBezTo>
                <a:cubicBezTo>
                  <a:pt x="1657822" y="2807494"/>
                  <a:pt x="1885279" y="2704719"/>
                  <a:pt x="2097019" y="2581085"/>
                </a:cubicBezTo>
                <a:cubicBezTo>
                  <a:pt x="2508023" y="3125248"/>
                  <a:pt x="3211349" y="4055650"/>
                  <a:pt x="3422233" y="4335209"/>
                </a:cubicBezTo>
                <a:cubicBezTo>
                  <a:pt x="3448903" y="4370547"/>
                  <a:pt x="3475002" y="4406646"/>
                  <a:pt x="3504815" y="4439126"/>
                </a:cubicBezTo>
                <a:cubicBezTo>
                  <a:pt x="3625115" y="4570190"/>
                  <a:pt x="3833618" y="4558380"/>
                  <a:pt x="3939822" y="4415885"/>
                </a:cubicBezTo>
                <a:cubicBezTo>
                  <a:pt x="4019736" y="4308729"/>
                  <a:pt x="4016784" y="4177760"/>
                  <a:pt x="3928582" y="4060127"/>
                </a:cubicBezTo>
                <a:close/>
              </a:path>
            </a:pathLst>
          </a:custGeom>
          <a:solidFill>
            <a:schemeClr val="bg1">
              <a:lumMod val="65000"/>
            </a:schemeClr>
          </a:solidFill>
          <a:ln w="9525"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xmlns="" id="{50A724A8-31B9-9EFE-6B69-B7D378E2D50B}"/>
              </a:ext>
            </a:extLst>
          </p:cNvPr>
          <p:cNvSpPr/>
          <p:nvPr/>
        </p:nvSpPr>
        <p:spPr>
          <a:xfrm>
            <a:off x="12916329" y="3892238"/>
            <a:ext cx="3412998" cy="2749370"/>
          </a:xfrm>
          <a:custGeom>
            <a:avLst/>
            <a:gdLst>
              <a:gd name="connsiteX0" fmla="*/ 36290 w 3412998"/>
              <a:gd name="connsiteY0" fmla="*/ 2749371 h 2749370"/>
              <a:gd name="connsiteX1" fmla="*/ 0 w 3412998"/>
              <a:gd name="connsiteY1" fmla="*/ 2748704 h 2749370"/>
              <a:gd name="connsiteX2" fmla="*/ 18574 w 3412998"/>
              <a:gd name="connsiteY2" fmla="*/ 2317126 h 2749370"/>
              <a:gd name="connsiteX3" fmla="*/ 9335 w 3412998"/>
              <a:gd name="connsiteY3" fmla="*/ 2532962 h 2749370"/>
              <a:gd name="connsiteX4" fmla="*/ 17907 w 3412998"/>
              <a:gd name="connsiteY4" fmla="*/ 2317126 h 2749370"/>
              <a:gd name="connsiteX5" fmla="*/ 755523 w 3412998"/>
              <a:gd name="connsiteY5" fmla="*/ 2129197 h 2749370"/>
              <a:gd name="connsiteX6" fmla="*/ 610553 w 3412998"/>
              <a:gd name="connsiteY6" fmla="*/ 1447112 h 2749370"/>
              <a:gd name="connsiteX7" fmla="*/ 1066705 w 3412998"/>
              <a:gd name="connsiteY7" fmla="*/ 1111927 h 2749370"/>
              <a:gd name="connsiteX8" fmla="*/ 1234154 w 3412998"/>
              <a:gd name="connsiteY8" fmla="*/ 1084019 h 2749370"/>
              <a:gd name="connsiteX9" fmla="*/ 1638872 w 3412998"/>
              <a:gd name="connsiteY9" fmla="*/ 424222 h 2749370"/>
              <a:gd name="connsiteX10" fmla="*/ 2229326 w 3412998"/>
              <a:gd name="connsiteY10" fmla="*/ 448416 h 2749370"/>
              <a:gd name="connsiteX11" fmla="*/ 2747963 w 3412998"/>
              <a:gd name="connsiteY11" fmla="*/ 129329 h 2749370"/>
              <a:gd name="connsiteX12" fmla="*/ 3412998 w 3412998"/>
              <a:gd name="connsiteY12" fmla="*/ 2836 h 2749370"/>
              <a:gd name="connsiteX13" fmla="*/ 3381661 w 3412998"/>
              <a:gd name="connsiteY13" fmla="*/ 433653 h 2749370"/>
              <a:gd name="connsiteX14" fmla="*/ 2620804 w 3412998"/>
              <a:gd name="connsiteY14" fmla="*/ 691685 h 2749370"/>
              <a:gd name="connsiteX15" fmla="*/ 2762822 w 3412998"/>
              <a:gd name="connsiteY15" fmla="*/ 849895 h 2749370"/>
              <a:gd name="connsiteX16" fmla="*/ 2808446 w 3412998"/>
              <a:gd name="connsiteY16" fmla="*/ 1288711 h 2749370"/>
              <a:gd name="connsiteX17" fmla="*/ 2267045 w 3412998"/>
              <a:gd name="connsiteY17" fmla="*/ 1628754 h 2749370"/>
              <a:gd name="connsiteX18" fmla="*/ 2182940 w 3412998"/>
              <a:gd name="connsiteY18" fmla="*/ 1640756 h 2749370"/>
              <a:gd name="connsiteX19" fmla="*/ 1802225 w 3412998"/>
              <a:gd name="connsiteY19" fmla="*/ 2441618 h 2749370"/>
              <a:gd name="connsiteX20" fmla="*/ 1139952 w 3412998"/>
              <a:gd name="connsiteY20" fmla="*/ 2391040 h 2749370"/>
              <a:gd name="connsiteX21" fmla="*/ 36481 w 3412998"/>
              <a:gd name="connsiteY21" fmla="*/ 2749275 h 2749370"/>
              <a:gd name="connsiteX22" fmla="*/ 1448848 w 3412998"/>
              <a:gd name="connsiteY22" fmla="*/ 2051854 h 2749370"/>
              <a:gd name="connsiteX23" fmla="*/ 1602391 w 3412998"/>
              <a:gd name="connsiteY23" fmla="*/ 2058522 h 2749370"/>
              <a:gd name="connsiteX24" fmla="*/ 1726502 w 3412998"/>
              <a:gd name="connsiteY24" fmla="*/ 1798299 h 2749370"/>
              <a:gd name="connsiteX25" fmla="*/ 1750790 w 3412998"/>
              <a:gd name="connsiteY25" fmla="*/ 1619038 h 2749370"/>
              <a:gd name="connsiteX26" fmla="*/ 1588961 w 3412998"/>
              <a:gd name="connsiteY26" fmla="*/ 1573795 h 2749370"/>
              <a:gd name="connsiteX27" fmla="*/ 1464278 w 3412998"/>
              <a:gd name="connsiteY27" fmla="*/ 2027090 h 2749370"/>
              <a:gd name="connsiteX28" fmla="*/ 1448753 w 3412998"/>
              <a:gd name="connsiteY28" fmla="*/ 2051760 h 2749370"/>
              <a:gd name="connsiteX29" fmla="*/ 1157859 w 3412998"/>
              <a:gd name="connsiteY29" fmla="*/ 1534933 h 2749370"/>
              <a:gd name="connsiteX30" fmla="*/ 992791 w 3412998"/>
              <a:gd name="connsiteY30" fmla="*/ 1648376 h 2749370"/>
              <a:gd name="connsiteX31" fmla="*/ 1073944 w 3412998"/>
              <a:gd name="connsiteY31" fmla="*/ 1835637 h 2749370"/>
              <a:gd name="connsiteX32" fmla="*/ 1096137 w 3412998"/>
              <a:gd name="connsiteY32" fmla="*/ 1801252 h 2749370"/>
              <a:gd name="connsiteX33" fmla="*/ 1157859 w 3412998"/>
              <a:gd name="connsiteY33" fmla="*/ 1534933 h 2749370"/>
              <a:gd name="connsiteX34" fmla="*/ 2304383 w 3412998"/>
              <a:gd name="connsiteY34" fmla="*/ 990865 h 2749370"/>
              <a:gd name="connsiteX35" fmla="*/ 2200561 w 3412998"/>
              <a:gd name="connsiteY35" fmla="*/ 1201844 h 2749370"/>
              <a:gd name="connsiteX36" fmla="*/ 2414111 w 3412998"/>
              <a:gd name="connsiteY36" fmla="*/ 1109928 h 2749370"/>
              <a:gd name="connsiteX37" fmla="*/ 2304383 w 3412998"/>
              <a:gd name="connsiteY37" fmla="*/ 990865 h 2749370"/>
              <a:gd name="connsiteX38" fmla="*/ 1664113 w 3412998"/>
              <a:gd name="connsiteY38" fmla="*/ 1141074 h 2749370"/>
              <a:gd name="connsiteX39" fmla="*/ 1709547 w 3412998"/>
              <a:gd name="connsiteY39" fmla="*/ 1157838 h 2749370"/>
              <a:gd name="connsiteX40" fmla="*/ 1767840 w 3412998"/>
              <a:gd name="connsiteY40" fmla="*/ 1178126 h 2749370"/>
              <a:gd name="connsiteX41" fmla="*/ 1910429 w 3412998"/>
              <a:gd name="connsiteY41" fmla="*/ 801603 h 2749370"/>
              <a:gd name="connsiteX42" fmla="*/ 1829943 w 3412998"/>
              <a:gd name="connsiteY42" fmla="*/ 811795 h 2749370"/>
              <a:gd name="connsiteX43" fmla="*/ 1695069 w 3412998"/>
              <a:gd name="connsiteY43" fmla="*/ 1030013 h 2749370"/>
              <a:gd name="connsiteX44" fmla="*/ 1664113 w 3412998"/>
              <a:gd name="connsiteY44" fmla="*/ 1141169 h 274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412998" h="2749370">
                <a:moveTo>
                  <a:pt x="36290" y="2749371"/>
                </a:moveTo>
                <a:cubicBezTo>
                  <a:pt x="16478" y="2749371"/>
                  <a:pt x="3905" y="2748894"/>
                  <a:pt x="0" y="2748704"/>
                </a:cubicBezTo>
                <a:lnTo>
                  <a:pt x="18574" y="2317126"/>
                </a:lnTo>
                <a:lnTo>
                  <a:pt x="9335" y="2532962"/>
                </a:lnTo>
                <a:lnTo>
                  <a:pt x="17907" y="2317126"/>
                </a:lnTo>
                <a:cubicBezTo>
                  <a:pt x="23336" y="2317316"/>
                  <a:pt x="415100" y="2328270"/>
                  <a:pt x="755523" y="2129197"/>
                </a:cubicBezTo>
                <a:cubicBezTo>
                  <a:pt x="513969" y="1890692"/>
                  <a:pt x="514541" y="1629516"/>
                  <a:pt x="610553" y="1447112"/>
                </a:cubicBezTo>
                <a:cubicBezTo>
                  <a:pt x="694277" y="1288140"/>
                  <a:pt x="860488" y="1165935"/>
                  <a:pt x="1066705" y="1111927"/>
                </a:cubicBezTo>
                <a:cubicBezTo>
                  <a:pt x="1120997" y="1097735"/>
                  <a:pt x="1177100" y="1088401"/>
                  <a:pt x="1234154" y="1084019"/>
                </a:cubicBezTo>
                <a:cubicBezTo>
                  <a:pt x="1295686" y="806175"/>
                  <a:pt x="1401509" y="541285"/>
                  <a:pt x="1638872" y="424222"/>
                </a:cubicBezTo>
                <a:cubicBezTo>
                  <a:pt x="1805368" y="342117"/>
                  <a:pt x="2003584" y="350309"/>
                  <a:pt x="2229326" y="448416"/>
                </a:cubicBezTo>
                <a:cubicBezTo>
                  <a:pt x="2384393" y="317733"/>
                  <a:pt x="2562416" y="208100"/>
                  <a:pt x="2747963" y="129329"/>
                </a:cubicBezTo>
                <a:cubicBezTo>
                  <a:pt x="2977991" y="31697"/>
                  <a:pt x="3207925" y="-12023"/>
                  <a:pt x="3412998" y="2836"/>
                </a:cubicBezTo>
                <a:lnTo>
                  <a:pt x="3381661" y="433653"/>
                </a:lnTo>
                <a:cubicBezTo>
                  <a:pt x="3156871" y="417365"/>
                  <a:pt x="2868359" y="517853"/>
                  <a:pt x="2620804" y="691685"/>
                </a:cubicBezTo>
                <a:cubicBezTo>
                  <a:pt x="2679478" y="742834"/>
                  <a:pt x="2726627" y="795412"/>
                  <a:pt x="2762822" y="849895"/>
                </a:cubicBezTo>
                <a:cubicBezTo>
                  <a:pt x="2857976" y="993246"/>
                  <a:pt x="2874169" y="1149075"/>
                  <a:pt x="2808446" y="1288711"/>
                </a:cubicBezTo>
                <a:cubicBezTo>
                  <a:pt x="2728722" y="1458066"/>
                  <a:pt x="2531364" y="1581987"/>
                  <a:pt x="2267045" y="1628754"/>
                </a:cubicBezTo>
                <a:cubicBezTo>
                  <a:pt x="2239328" y="1633707"/>
                  <a:pt x="2211229" y="1637612"/>
                  <a:pt x="2182940" y="1640756"/>
                </a:cubicBezTo>
                <a:cubicBezTo>
                  <a:pt x="2157984" y="1951747"/>
                  <a:pt x="2078355" y="2297695"/>
                  <a:pt x="1802225" y="2441618"/>
                </a:cubicBezTo>
                <a:cubicBezTo>
                  <a:pt x="1618774" y="2537153"/>
                  <a:pt x="1400651" y="2520866"/>
                  <a:pt x="1139952" y="2391040"/>
                </a:cubicBezTo>
                <a:cubicBezTo>
                  <a:pt x="713804" y="2725177"/>
                  <a:pt x="181070" y="2749275"/>
                  <a:pt x="36481" y="2749275"/>
                </a:cubicBezTo>
                <a:close/>
                <a:moveTo>
                  <a:pt x="1448848" y="2051854"/>
                </a:moveTo>
                <a:cubicBezTo>
                  <a:pt x="1522571" y="2074619"/>
                  <a:pt x="1573625" y="2073572"/>
                  <a:pt x="1602391" y="2058522"/>
                </a:cubicBezTo>
                <a:cubicBezTo>
                  <a:pt x="1653826" y="2031661"/>
                  <a:pt x="1699070" y="1936888"/>
                  <a:pt x="1726502" y="1798299"/>
                </a:cubicBezTo>
                <a:cubicBezTo>
                  <a:pt x="1737836" y="1740768"/>
                  <a:pt x="1745552" y="1679903"/>
                  <a:pt x="1750790" y="1619038"/>
                </a:cubicBezTo>
                <a:cubicBezTo>
                  <a:pt x="1695260" y="1607323"/>
                  <a:pt x="1641062" y="1592273"/>
                  <a:pt x="1588961" y="1573795"/>
                </a:cubicBezTo>
                <a:cubicBezTo>
                  <a:pt x="1560576" y="1758961"/>
                  <a:pt x="1531239" y="1918028"/>
                  <a:pt x="1464278" y="2027090"/>
                </a:cubicBezTo>
                <a:cubicBezTo>
                  <a:pt x="1459135" y="2035376"/>
                  <a:pt x="1453991" y="2043663"/>
                  <a:pt x="1448753" y="2051760"/>
                </a:cubicBezTo>
                <a:close/>
                <a:moveTo>
                  <a:pt x="1157859" y="1534933"/>
                </a:moveTo>
                <a:cubicBezTo>
                  <a:pt x="1076801" y="1559412"/>
                  <a:pt x="1017270" y="1601894"/>
                  <a:pt x="992791" y="1648376"/>
                </a:cubicBezTo>
                <a:cubicBezTo>
                  <a:pt x="959930" y="1710764"/>
                  <a:pt x="1016318" y="1783059"/>
                  <a:pt x="1073944" y="1835637"/>
                </a:cubicBezTo>
                <a:cubicBezTo>
                  <a:pt x="1081564" y="1824397"/>
                  <a:pt x="1088898" y="1812968"/>
                  <a:pt x="1096137" y="1801252"/>
                </a:cubicBezTo>
                <a:cubicBezTo>
                  <a:pt x="1118616" y="1764676"/>
                  <a:pt x="1140428" y="1645137"/>
                  <a:pt x="1157859" y="1534933"/>
                </a:cubicBezTo>
                <a:close/>
                <a:moveTo>
                  <a:pt x="2304383" y="990865"/>
                </a:moveTo>
                <a:cubicBezTo>
                  <a:pt x="2242757" y="1074304"/>
                  <a:pt x="2210848" y="1147075"/>
                  <a:pt x="2200561" y="1201844"/>
                </a:cubicBezTo>
                <a:cubicBezTo>
                  <a:pt x="2328672" y="1177746"/>
                  <a:pt x="2396585" y="1132406"/>
                  <a:pt x="2414111" y="1109928"/>
                </a:cubicBezTo>
                <a:cubicBezTo>
                  <a:pt x="2408396" y="1095830"/>
                  <a:pt x="2385727" y="1053730"/>
                  <a:pt x="2304383" y="990865"/>
                </a:cubicBezTo>
                <a:close/>
                <a:moveTo>
                  <a:pt x="1664113" y="1141074"/>
                </a:moveTo>
                <a:cubicBezTo>
                  <a:pt x="1679353" y="1146313"/>
                  <a:pt x="1694498" y="1151933"/>
                  <a:pt x="1709547" y="1157838"/>
                </a:cubicBezTo>
                <a:cubicBezTo>
                  <a:pt x="1728502" y="1165268"/>
                  <a:pt x="1748028" y="1172030"/>
                  <a:pt x="1767840" y="1178126"/>
                </a:cubicBezTo>
                <a:cubicBezTo>
                  <a:pt x="1780223" y="1055825"/>
                  <a:pt x="1828895" y="928095"/>
                  <a:pt x="1910429" y="801603"/>
                </a:cubicBezTo>
                <a:cubicBezTo>
                  <a:pt x="1877759" y="798365"/>
                  <a:pt x="1850517" y="801603"/>
                  <a:pt x="1829943" y="811795"/>
                </a:cubicBezTo>
                <a:cubicBezTo>
                  <a:pt x="1780223" y="836369"/>
                  <a:pt x="1733550" y="911807"/>
                  <a:pt x="1695069" y="1030013"/>
                </a:cubicBezTo>
                <a:cubicBezTo>
                  <a:pt x="1683544" y="1065350"/>
                  <a:pt x="1673352" y="1102593"/>
                  <a:pt x="1664113" y="1141169"/>
                </a:cubicBezTo>
                <a:close/>
              </a:path>
            </a:pathLst>
          </a:custGeom>
          <a:solidFill>
            <a:srgbClr val="BE0D3E"/>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24128522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Freihandform: Form 132">
            <a:extLst>
              <a:ext uri="{FF2B5EF4-FFF2-40B4-BE49-F238E27FC236}">
                <a16:creationId xmlns:a16="http://schemas.microsoft.com/office/drawing/2014/main" xmlns="" id="{BEAA9275-7C0B-94C8-F160-17E4FD4EED52}"/>
              </a:ext>
            </a:extLst>
          </p:cNvPr>
          <p:cNvSpPr/>
          <p:nvPr/>
        </p:nvSpPr>
        <p:spPr>
          <a:xfrm>
            <a:off x="12896473" y="2963012"/>
            <a:ext cx="954704" cy="994059"/>
          </a:xfrm>
          <a:custGeom>
            <a:avLst/>
            <a:gdLst>
              <a:gd name="connsiteX0" fmla="*/ 141542 w 836009"/>
              <a:gd name="connsiteY0" fmla="*/ 470916 h 870471"/>
              <a:gd name="connsiteX1" fmla="*/ 215456 w 836009"/>
              <a:gd name="connsiteY1" fmla="*/ 194405 h 870471"/>
              <a:gd name="connsiteX2" fmla="*/ 215456 w 836009"/>
              <a:gd name="connsiteY2" fmla="*/ 88202 h 870471"/>
              <a:gd name="connsiteX3" fmla="*/ 262509 w 836009"/>
              <a:gd name="connsiteY3" fmla="*/ 97250 h 870471"/>
              <a:gd name="connsiteX4" fmla="*/ 493490 w 836009"/>
              <a:gd name="connsiteY4" fmla="*/ 26575 h 870471"/>
              <a:gd name="connsiteX5" fmla="*/ 558737 w 836009"/>
              <a:gd name="connsiteY5" fmla="*/ 0 h 870471"/>
              <a:gd name="connsiteX6" fmla="*/ 558260 w 836009"/>
              <a:gd name="connsiteY6" fmla="*/ 86201 h 870471"/>
              <a:gd name="connsiteX7" fmla="*/ 584645 w 836009"/>
              <a:gd name="connsiteY7" fmla="*/ 265652 h 870471"/>
              <a:gd name="connsiteX8" fmla="*/ 836009 w 836009"/>
              <a:gd name="connsiteY8" fmla="*/ 543020 h 870471"/>
              <a:gd name="connsiteX9" fmla="*/ 721805 w 836009"/>
              <a:gd name="connsiteY9" fmla="*/ 714280 h 870471"/>
              <a:gd name="connsiteX10" fmla="*/ 491300 w 836009"/>
              <a:gd name="connsiteY10" fmla="*/ 861441 h 870471"/>
              <a:gd name="connsiteX11" fmla="*/ 309182 w 836009"/>
              <a:gd name="connsiteY11" fmla="*/ 858393 h 870471"/>
              <a:gd name="connsiteX12" fmla="*/ 0 w 836009"/>
              <a:gd name="connsiteY12" fmla="*/ 606838 h 870471"/>
              <a:gd name="connsiteX13" fmla="*/ 141446 w 836009"/>
              <a:gd name="connsiteY13" fmla="*/ 470916 h 870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36009" h="870471">
                <a:moveTo>
                  <a:pt x="141542" y="470916"/>
                </a:moveTo>
                <a:cubicBezTo>
                  <a:pt x="187452" y="384715"/>
                  <a:pt x="210026" y="289274"/>
                  <a:pt x="215456" y="194405"/>
                </a:cubicBezTo>
                <a:cubicBezTo>
                  <a:pt x="215932" y="186785"/>
                  <a:pt x="215265" y="138017"/>
                  <a:pt x="215456" y="88202"/>
                </a:cubicBezTo>
                <a:cubicBezTo>
                  <a:pt x="228981" y="93726"/>
                  <a:pt x="244602" y="97060"/>
                  <a:pt x="262509" y="97250"/>
                </a:cubicBezTo>
                <a:cubicBezTo>
                  <a:pt x="341281" y="98298"/>
                  <a:pt x="422148" y="53245"/>
                  <a:pt x="493490" y="26575"/>
                </a:cubicBezTo>
                <a:cubicBezTo>
                  <a:pt x="515684" y="18288"/>
                  <a:pt x="537496" y="9525"/>
                  <a:pt x="558737" y="0"/>
                </a:cubicBezTo>
                <a:cubicBezTo>
                  <a:pt x="557784" y="28766"/>
                  <a:pt x="557308" y="57531"/>
                  <a:pt x="558260" y="86201"/>
                </a:cubicBezTo>
                <a:cubicBezTo>
                  <a:pt x="560261" y="146304"/>
                  <a:pt x="567595" y="207359"/>
                  <a:pt x="584645" y="265652"/>
                </a:cubicBezTo>
                <a:cubicBezTo>
                  <a:pt x="618173" y="380143"/>
                  <a:pt x="709136" y="497777"/>
                  <a:pt x="836009" y="543020"/>
                </a:cubicBezTo>
                <a:cubicBezTo>
                  <a:pt x="818007" y="536734"/>
                  <a:pt x="732568" y="697706"/>
                  <a:pt x="721805" y="714280"/>
                </a:cubicBezTo>
                <a:cubicBezTo>
                  <a:pt x="674846" y="786384"/>
                  <a:pt x="581597" y="840295"/>
                  <a:pt x="491300" y="861441"/>
                </a:cubicBezTo>
                <a:cubicBezTo>
                  <a:pt x="431959" y="875348"/>
                  <a:pt x="368522" y="872299"/>
                  <a:pt x="309182" y="858393"/>
                </a:cubicBezTo>
                <a:cubicBezTo>
                  <a:pt x="168688" y="825246"/>
                  <a:pt x="49340" y="728186"/>
                  <a:pt x="0" y="606838"/>
                </a:cubicBezTo>
                <a:cubicBezTo>
                  <a:pt x="59436" y="570643"/>
                  <a:pt x="109157" y="530352"/>
                  <a:pt x="141446" y="470916"/>
                </a:cubicBezTo>
                <a:close/>
              </a:path>
            </a:pathLst>
          </a:custGeom>
          <a:solidFill>
            <a:srgbClr val="EFBF9E"/>
          </a:solidFill>
          <a:ln w="9525" cap="flat">
            <a:noFill/>
            <a:prstDash val="solid"/>
            <a:miter/>
          </a:ln>
        </p:spPr>
        <p:txBody>
          <a:bodyPr rtlCol="0" anchor="ctr"/>
          <a:lstStyle/>
          <a:p>
            <a:endParaRPr lang="de-DE"/>
          </a:p>
        </p:txBody>
      </p:sp>
      <p:grpSp>
        <p:nvGrpSpPr>
          <p:cNvPr id="136" name="Gruppieren 135">
            <a:extLst>
              <a:ext uri="{FF2B5EF4-FFF2-40B4-BE49-F238E27FC236}">
                <a16:creationId xmlns:a16="http://schemas.microsoft.com/office/drawing/2014/main" xmlns="" id="{9D874D06-834A-64E8-DE37-B1EAEF71CF3E}"/>
              </a:ext>
            </a:extLst>
          </p:cNvPr>
          <p:cNvGrpSpPr/>
          <p:nvPr/>
        </p:nvGrpSpPr>
        <p:grpSpPr>
          <a:xfrm>
            <a:off x="12784154" y="2040588"/>
            <a:ext cx="1155675" cy="1350327"/>
            <a:chOff x="12934975" y="2348260"/>
            <a:chExt cx="818649" cy="956535"/>
          </a:xfrm>
        </p:grpSpPr>
        <p:sp>
          <p:nvSpPr>
            <p:cNvPr id="132" name="Freihandform: Form 131">
              <a:extLst>
                <a:ext uri="{FF2B5EF4-FFF2-40B4-BE49-F238E27FC236}">
                  <a16:creationId xmlns:a16="http://schemas.microsoft.com/office/drawing/2014/main" xmlns="" id="{26FC8681-0567-B9A3-3ADA-F5B2E84581FF}"/>
                </a:ext>
              </a:extLst>
            </p:cNvPr>
            <p:cNvSpPr/>
            <p:nvPr/>
          </p:nvSpPr>
          <p:spPr>
            <a:xfrm>
              <a:off x="12934975" y="2445692"/>
              <a:ext cx="182556" cy="343172"/>
            </a:xfrm>
            <a:custGeom>
              <a:avLst/>
              <a:gdLst>
                <a:gd name="connsiteX0" fmla="*/ 181554 w 182556"/>
                <a:gd name="connsiteY0" fmla="*/ 109619 h 343172"/>
                <a:gd name="connsiteX1" fmla="*/ 175934 w 182556"/>
                <a:gd name="connsiteY1" fmla="*/ 150101 h 343172"/>
                <a:gd name="connsiteX2" fmla="*/ 154312 w 182556"/>
                <a:gd name="connsiteY2" fmla="*/ 162864 h 343172"/>
                <a:gd name="connsiteX3" fmla="*/ 77445 w 182556"/>
                <a:gd name="connsiteY3" fmla="*/ 258686 h 343172"/>
                <a:gd name="connsiteX4" fmla="*/ 60681 w 182556"/>
                <a:gd name="connsiteY4" fmla="*/ 343172 h 343172"/>
                <a:gd name="connsiteX5" fmla="*/ 7 w 182556"/>
                <a:gd name="connsiteY5" fmla="*/ 209060 h 343172"/>
                <a:gd name="connsiteX6" fmla="*/ 59157 w 182556"/>
                <a:gd name="connsiteY6" fmla="*/ 55327 h 343172"/>
                <a:gd name="connsiteX7" fmla="*/ 84684 w 182556"/>
                <a:gd name="connsiteY7" fmla="*/ 29419 h 343172"/>
                <a:gd name="connsiteX8" fmla="*/ 142311 w 182556"/>
                <a:gd name="connsiteY8" fmla="*/ 2558 h 343172"/>
                <a:gd name="connsiteX9" fmla="*/ 167647 w 182556"/>
                <a:gd name="connsiteY9" fmla="*/ 54470 h 343172"/>
                <a:gd name="connsiteX10" fmla="*/ 181554 w 182556"/>
                <a:gd name="connsiteY10" fmla="*/ 109524 h 34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556" h="343172">
                  <a:moveTo>
                    <a:pt x="181554" y="109619"/>
                  </a:moveTo>
                  <a:cubicBezTo>
                    <a:pt x="183554" y="123335"/>
                    <a:pt x="182982" y="138099"/>
                    <a:pt x="175934" y="150101"/>
                  </a:cubicBezTo>
                  <a:cubicBezTo>
                    <a:pt x="167838" y="153625"/>
                    <a:pt x="160313" y="157721"/>
                    <a:pt x="154312" y="162864"/>
                  </a:cubicBezTo>
                  <a:cubicBezTo>
                    <a:pt x="121165" y="191153"/>
                    <a:pt x="94019" y="218490"/>
                    <a:pt x="77445" y="258686"/>
                  </a:cubicBezTo>
                  <a:cubicBezTo>
                    <a:pt x="65444" y="287832"/>
                    <a:pt x="60586" y="315264"/>
                    <a:pt x="60681" y="343172"/>
                  </a:cubicBezTo>
                  <a:cubicBezTo>
                    <a:pt x="33916" y="304310"/>
                    <a:pt x="388" y="258209"/>
                    <a:pt x="7" y="209060"/>
                  </a:cubicBezTo>
                  <a:cubicBezTo>
                    <a:pt x="-469" y="154387"/>
                    <a:pt x="22581" y="98380"/>
                    <a:pt x="59157" y="55327"/>
                  </a:cubicBezTo>
                  <a:cubicBezTo>
                    <a:pt x="67063" y="45992"/>
                    <a:pt x="75636" y="37325"/>
                    <a:pt x="84684" y="29419"/>
                  </a:cubicBezTo>
                  <a:cubicBezTo>
                    <a:pt x="95829" y="19703"/>
                    <a:pt x="126404" y="-8586"/>
                    <a:pt x="142311" y="2558"/>
                  </a:cubicBezTo>
                  <a:cubicBezTo>
                    <a:pt x="154693" y="11321"/>
                    <a:pt x="162694" y="40849"/>
                    <a:pt x="167647" y="54470"/>
                  </a:cubicBezTo>
                  <a:cubicBezTo>
                    <a:pt x="174124" y="72281"/>
                    <a:pt x="178792" y="90760"/>
                    <a:pt x="181554" y="109524"/>
                  </a:cubicBezTo>
                  <a:close/>
                </a:path>
              </a:pathLst>
            </a:custGeom>
            <a:solidFill>
              <a:schemeClr val="bg2">
                <a:lumMod val="50000"/>
              </a:schemeClr>
            </a:solidFill>
            <a:ln w="9525"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xmlns="" id="{2D392774-CE70-CE47-639C-D74052D91F64}"/>
                </a:ext>
              </a:extLst>
            </p:cNvPr>
            <p:cNvSpPr/>
            <p:nvPr/>
          </p:nvSpPr>
          <p:spPr>
            <a:xfrm>
              <a:off x="12959652" y="2426595"/>
              <a:ext cx="756876" cy="878200"/>
            </a:xfrm>
            <a:custGeom>
              <a:avLst/>
              <a:gdLst>
                <a:gd name="connsiteX0" fmla="*/ 1048 w 756876"/>
                <a:gd name="connsiteY0" fmla="*/ 383415 h 878200"/>
                <a:gd name="connsiteX1" fmla="*/ 647890 w 756876"/>
                <a:gd name="connsiteY1" fmla="*/ 306643 h 878200"/>
                <a:gd name="connsiteX2" fmla="*/ 600456 w 756876"/>
                <a:gd name="connsiteY2" fmla="*/ 645829 h 878200"/>
                <a:gd name="connsiteX3" fmla="*/ 250031 w 756876"/>
                <a:gd name="connsiteY3" fmla="*/ 876905 h 878200"/>
                <a:gd name="connsiteX4" fmla="*/ 1048 w 756876"/>
                <a:gd name="connsiteY4" fmla="*/ 383415 h 87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876" h="878200">
                  <a:moveTo>
                    <a:pt x="1048" y="383415"/>
                  </a:moveTo>
                  <a:cubicBezTo>
                    <a:pt x="-30099" y="-27398"/>
                    <a:pt x="643604" y="-187418"/>
                    <a:pt x="647890" y="306643"/>
                  </a:cubicBezTo>
                  <a:cubicBezTo>
                    <a:pt x="846201" y="353792"/>
                    <a:pt x="739330" y="593060"/>
                    <a:pt x="600456" y="645829"/>
                  </a:cubicBezTo>
                  <a:cubicBezTo>
                    <a:pt x="571690" y="800610"/>
                    <a:pt x="382524" y="845663"/>
                    <a:pt x="250031" y="876905"/>
                  </a:cubicBezTo>
                  <a:cubicBezTo>
                    <a:pt x="1333" y="902623"/>
                    <a:pt x="26670" y="538577"/>
                    <a:pt x="1048" y="383415"/>
                  </a:cubicBezTo>
                  <a:close/>
                </a:path>
              </a:pathLst>
            </a:custGeom>
            <a:solidFill>
              <a:srgbClr val="F9C7A5"/>
            </a:solidFill>
            <a:ln w="9525"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xmlns="" id="{12EE9092-88D8-82AB-AF11-EE7817836A4A}"/>
                </a:ext>
              </a:extLst>
            </p:cNvPr>
            <p:cNvSpPr/>
            <p:nvPr/>
          </p:nvSpPr>
          <p:spPr>
            <a:xfrm>
              <a:off x="13001260" y="2348260"/>
              <a:ext cx="752364" cy="848655"/>
            </a:xfrm>
            <a:custGeom>
              <a:avLst/>
              <a:gdLst>
                <a:gd name="connsiteX0" fmla="*/ 32973 w 752364"/>
                <a:gd name="connsiteY0" fmla="*/ 27409 h 848655"/>
                <a:gd name="connsiteX1" fmla="*/ 274717 w 752364"/>
                <a:gd name="connsiteY1" fmla="*/ 14551 h 848655"/>
                <a:gd name="connsiteX2" fmla="*/ 652098 w 752364"/>
                <a:gd name="connsiteY2" fmla="*/ 99037 h 848655"/>
                <a:gd name="connsiteX3" fmla="*/ 711153 w 752364"/>
                <a:gd name="connsiteY3" fmla="*/ 196573 h 848655"/>
                <a:gd name="connsiteX4" fmla="*/ 516557 w 752364"/>
                <a:gd name="connsiteY4" fmla="*/ 799982 h 848655"/>
                <a:gd name="connsiteX5" fmla="*/ 580470 w 752364"/>
                <a:gd name="connsiteY5" fmla="*/ 683301 h 848655"/>
                <a:gd name="connsiteX6" fmla="*/ 673434 w 752364"/>
                <a:gd name="connsiteY6" fmla="*/ 551856 h 848655"/>
                <a:gd name="connsiteX7" fmla="*/ 520748 w 752364"/>
                <a:gd name="connsiteY7" fmla="*/ 541188 h 848655"/>
                <a:gd name="connsiteX8" fmla="*/ 506746 w 752364"/>
                <a:gd name="connsiteY8" fmla="*/ 553094 h 848655"/>
                <a:gd name="connsiteX9" fmla="*/ 502079 w 752364"/>
                <a:gd name="connsiteY9" fmla="*/ 363166 h 848655"/>
                <a:gd name="connsiteX10" fmla="*/ 44307 w 752364"/>
                <a:gd name="connsiteY10" fmla="*/ 247627 h 848655"/>
                <a:gd name="connsiteX11" fmla="*/ 32877 w 752364"/>
                <a:gd name="connsiteY11" fmla="*/ 27505 h 84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2364" h="848655">
                  <a:moveTo>
                    <a:pt x="32973" y="27409"/>
                  </a:moveTo>
                  <a:cubicBezTo>
                    <a:pt x="58881" y="-4690"/>
                    <a:pt x="255286" y="-5452"/>
                    <a:pt x="274717" y="14551"/>
                  </a:cubicBezTo>
                  <a:cubicBezTo>
                    <a:pt x="442071" y="22647"/>
                    <a:pt x="507032" y="-60506"/>
                    <a:pt x="652098" y="99037"/>
                  </a:cubicBezTo>
                  <a:cubicBezTo>
                    <a:pt x="681435" y="134375"/>
                    <a:pt x="683054" y="146567"/>
                    <a:pt x="711153" y="196573"/>
                  </a:cubicBezTo>
                  <a:cubicBezTo>
                    <a:pt x="891652" y="517566"/>
                    <a:pt x="414640" y="1004674"/>
                    <a:pt x="516557" y="799982"/>
                  </a:cubicBezTo>
                  <a:cubicBezTo>
                    <a:pt x="552657" y="767407"/>
                    <a:pt x="539798" y="710257"/>
                    <a:pt x="580470" y="683301"/>
                  </a:cubicBezTo>
                  <a:cubicBezTo>
                    <a:pt x="626285" y="653392"/>
                    <a:pt x="657432" y="603672"/>
                    <a:pt x="673434" y="551856"/>
                  </a:cubicBezTo>
                  <a:cubicBezTo>
                    <a:pt x="716868" y="414696"/>
                    <a:pt x="528082" y="420887"/>
                    <a:pt x="520748" y="541188"/>
                  </a:cubicBezTo>
                  <a:cubicBezTo>
                    <a:pt x="520462" y="549570"/>
                    <a:pt x="515319" y="558809"/>
                    <a:pt x="506746" y="553094"/>
                  </a:cubicBezTo>
                  <a:cubicBezTo>
                    <a:pt x="445119" y="507088"/>
                    <a:pt x="459026" y="415744"/>
                    <a:pt x="502079" y="363166"/>
                  </a:cubicBezTo>
                  <a:cubicBezTo>
                    <a:pt x="485124" y="123517"/>
                    <a:pt x="161941" y="355927"/>
                    <a:pt x="44307" y="247627"/>
                  </a:cubicBezTo>
                  <a:cubicBezTo>
                    <a:pt x="-9699" y="191525"/>
                    <a:pt x="-15319" y="88655"/>
                    <a:pt x="32877" y="27505"/>
                  </a:cubicBezTo>
                  <a:close/>
                </a:path>
              </a:pathLst>
            </a:custGeom>
            <a:solidFill>
              <a:schemeClr val="bg2">
                <a:lumMod val="50000"/>
              </a:schemeClr>
            </a:solidFill>
            <a:ln w="9525" cap="flat">
              <a:noFill/>
              <a:prstDash val="solid"/>
              <a:miter/>
            </a:ln>
          </p:spPr>
          <p:txBody>
            <a:bodyPr rtlCol="0" anchor="ctr"/>
            <a:lstStyle/>
            <a:p>
              <a:endParaRPr lang="de-DE"/>
            </a:p>
          </p:txBody>
        </p:sp>
      </p:grpSp>
      <p:sp>
        <p:nvSpPr>
          <p:cNvPr id="5" name="Freihandform: Form 4">
            <a:extLst>
              <a:ext uri="{FF2B5EF4-FFF2-40B4-BE49-F238E27FC236}">
                <a16:creationId xmlns:a16="http://schemas.microsoft.com/office/drawing/2014/main" xmlns="" id="{FF7C2F00-9F63-7C9A-A1DB-1DADCB1D8311}"/>
              </a:ext>
            </a:extLst>
          </p:cNvPr>
          <p:cNvSpPr/>
          <p:nvPr/>
        </p:nvSpPr>
        <p:spPr>
          <a:xfrm>
            <a:off x="10003627" y="7717637"/>
            <a:ext cx="1635480" cy="2670554"/>
          </a:xfrm>
          <a:custGeom>
            <a:avLst/>
            <a:gdLst>
              <a:gd name="connsiteX0" fmla="*/ 0 w 1635480"/>
              <a:gd name="connsiteY0" fmla="*/ 199398 h 2670554"/>
              <a:gd name="connsiteX1" fmla="*/ 0 w 1635480"/>
              <a:gd name="connsiteY1" fmla="*/ 2471157 h 2670554"/>
              <a:gd name="connsiteX2" fmla="*/ 200173 w 1635480"/>
              <a:gd name="connsiteY2" fmla="*/ 2670555 h 2670554"/>
              <a:gd name="connsiteX3" fmla="*/ 1436083 w 1635480"/>
              <a:gd name="connsiteY3" fmla="*/ 2670555 h 2670554"/>
              <a:gd name="connsiteX4" fmla="*/ 1635481 w 1635480"/>
              <a:gd name="connsiteY4" fmla="*/ 2471157 h 2670554"/>
              <a:gd name="connsiteX5" fmla="*/ 1635481 w 1635480"/>
              <a:gd name="connsiteY5" fmla="*/ 199398 h 2670554"/>
              <a:gd name="connsiteX6" fmla="*/ 1436083 w 1635480"/>
              <a:gd name="connsiteY6" fmla="*/ 0 h 2670554"/>
              <a:gd name="connsiteX7" fmla="*/ 200173 w 1635480"/>
              <a:gd name="connsiteY7" fmla="*/ 0 h 2670554"/>
              <a:gd name="connsiteX8" fmla="*/ 0 w 1635480"/>
              <a:gd name="connsiteY8" fmla="*/ 199398 h 2670554"/>
              <a:gd name="connsiteX9" fmla="*/ 0 w 1635480"/>
              <a:gd name="connsiteY9" fmla="*/ 199398 h 267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5480" h="2670554">
                <a:moveTo>
                  <a:pt x="0" y="199398"/>
                </a:moveTo>
                <a:lnTo>
                  <a:pt x="0" y="2471157"/>
                </a:lnTo>
                <a:cubicBezTo>
                  <a:pt x="0" y="2581761"/>
                  <a:pt x="89679" y="2670555"/>
                  <a:pt x="200173" y="2670555"/>
                </a:cubicBezTo>
                <a:lnTo>
                  <a:pt x="1436083" y="2670555"/>
                </a:lnTo>
                <a:cubicBezTo>
                  <a:pt x="1545802" y="2670555"/>
                  <a:pt x="1635481" y="2581429"/>
                  <a:pt x="1635481" y="2471157"/>
                </a:cubicBezTo>
                <a:lnTo>
                  <a:pt x="1635481" y="199398"/>
                </a:lnTo>
                <a:cubicBezTo>
                  <a:pt x="1635481" y="89679"/>
                  <a:pt x="1545802" y="0"/>
                  <a:pt x="1436083" y="0"/>
                </a:cubicBezTo>
                <a:lnTo>
                  <a:pt x="200173" y="0"/>
                </a:lnTo>
                <a:cubicBezTo>
                  <a:pt x="89569" y="0"/>
                  <a:pt x="0" y="89679"/>
                  <a:pt x="0" y="199398"/>
                </a:cubicBezTo>
                <a:lnTo>
                  <a:pt x="0" y="199398"/>
                </a:lnTo>
                <a:close/>
              </a:path>
            </a:pathLst>
          </a:custGeom>
          <a:solidFill>
            <a:srgbClr val="009AC7"/>
          </a:solidFill>
          <a:ln w="11069" cap="flat">
            <a:noFill/>
            <a:prstDash val="solid"/>
            <a:miter/>
          </a:ln>
        </p:spPr>
        <p:txBody>
          <a:bodyPr rtlCol="0" anchor="ctr"/>
          <a:lstStyle/>
          <a:p>
            <a:endParaRPr lang="de-DE"/>
          </a:p>
        </p:txBody>
      </p:sp>
      <p:sp>
        <p:nvSpPr>
          <p:cNvPr id="6" name="Freihandform: Form 5">
            <a:extLst>
              <a:ext uri="{FF2B5EF4-FFF2-40B4-BE49-F238E27FC236}">
                <a16:creationId xmlns:a16="http://schemas.microsoft.com/office/drawing/2014/main" xmlns="" id="{56A2752D-5180-77A7-0180-ED8C5D116781}"/>
              </a:ext>
            </a:extLst>
          </p:cNvPr>
          <p:cNvSpPr/>
          <p:nvPr/>
        </p:nvSpPr>
        <p:spPr>
          <a:xfrm>
            <a:off x="10003627" y="7717637"/>
            <a:ext cx="1460772" cy="2670554"/>
          </a:xfrm>
          <a:custGeom>
            <a:avLst/>
            <a:gdLst>
              <a:gd name="connsiteX0" fmla="*/ 0 w 1460772"/>
              <a:gd name="connsiteY0" fmla="*/ 199398 h 2670554"/>
              <a:gd name="connsiteX1" fmla="*/ 0 w 1460772"/>
              <a:gd name="connsiteY1" fmla="*/ 2471157 h 2670554"/>
              <a:gd name="connsiteX2" fmla="*/ 200173 w 1460772"/>
              <a:gd name="connsiteY2" fmla="*/ 2670555 h 2670554"/>
              <a:gd name="connsiteX3" fmla="*/ 1261486 w 1460772"/>
              <a:gd name="connsiteY3" fmla="*/ 2670555 h 2670554"/>
              <a:gd name="connsiteX4" fmla="*/ 1460773 w 1460772"/>
              <a:gd name="connsiteY4" fmla="*/ 2471157 h 2670554"/>
              <a:gd name="connsiteX5" fmla="*/ 1460773 w 1460772"/>
              <a:gd name="connsiteY5" fmla="*/ 199398 h 2670554"/>
              <a:gd name="connsiteX6" fmla="*/ 1261486 w 1460772"/>
              <a:gd name="connsiteY6" fmla="*/ 0 h 2670554"/>
              <a:gd name="connsiteX7" fmla="*/ 200173 w 1460772"/>
              <a:gd name="connsiteY7" fmla="*/ 0 h 2670554"/>
              <a:gd name="connsiteX8" fmla="*/ 0 w 1460772"/>
              <a:gd name="connsiteY8" fmla="*/ 199398 h 2670554"/>
              <a:gd name="connsiteX9" fmla="*/ 0 w 1460772"/>
              <a:gd name="connsiteY9" fmla="*/ 199398 h 267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0772" h="2670554">
                <a:moveTo>
                  <a:pt x="0" y="199398"/>
                </a:moveTo>
                <a:lnTo>
                  <a:pt x="0" y="2471157"/>
                </a:lnTo>
                <a:cubicBezTo>
                  <a:pt x="0" y="2581761"/>
                  <a:pt x="89679" y="2670555"/>
                  <a:pt x="200173" y="2670555"/>
                </a:cubicBezTo>
                <a:lnTo>
                  <a:pt x="1261486" y="2670555"/>
                </a:lnTo>
                <a:cubicBezTo>
                  <a:pt x="1372090" y="2670555"/>
                  <a:pt x="1460773" y="2581429"/>
                  <a:pt x="1460773" y="2471157"/>
                </a:cubicBezTo>
                <a:lnTo>
                  <a:pt x="1460773" y="199398"/>
                </a:lnTo>
                <a:cubicBezTo>
                  <a:pt x="1460773" y="89679"/>
                  <a:pt x="1371758" y="0"/>
                  <a:pt x="1261486" y="0"/>
                </a:cubicBezTo>
                <a:lnTo>
                  <a:pt x="200173" y="0"/>
                </a:lnTo>
                <a:cubicBezTo>
                  <a:pt x="89679" y="0"/>
                  <a:pt x="0" y="89679"/>
                  <a:pt x="0" y="199398"/>
                </a:cubicBezTo>
                <a:lnTo>
                  <a:pt x="0" y="199398"/>
                </a:lnTo>
                <a:close/>
              </a:path>
            </a:pathLst>
          </a:custGeom>
          <a:solidFill>
            <a:srgbClr val="004767"/>
          </a:solidFill>
          <a:ln w="11069" cap="flat">
            <a:noFill/>
            <a:prstDash val="solid"/>
            <a:miter/>
          </a:ln>
        </p:spPr>
        <p:txBody>
          <a:bodyPr rtlCol="0" anchor="ctr"/>
          <a:lstStyle/>
          <a:p>
            <a:endParaRPr lang="de-DE"/>
          </a:p>
        </p:txBody>
      </p:sp>
      <p:sp>
        <p:nvSpPr>
          <p:cNvPr id="7" name="Freihandform: Form 6">
            <a:extLst>
              <a:ext uri="{FF2B5EF4-FFF2-40B4-BE49-F238E27FC236}">
                <a16:creationId xmlns:a16="http://schemas.microsoft.com/office/drawing/2014/main" xmlns="" id="{DCED5EF2-AE32-C070-1A3F-11A2DDBDD58F}"/>
              </a:ext>
            </a:extLst>
          </p:cNvPr>
          <p:cNvSpPr/>
          <p:nvPr/>
        </p:nvSpPr>
        <p:spPr>
          <a:xfrm>
            <a:off x="10887021" y="10388192"/>
            <a:ext cx="229844" cy="114368"/>
          </a:xfrm>
          <a:custGeom>
            <a:avLst/>
            <a:gdLst>
              <a:gd name="connsiteX0" fmla="*/ 115033 w 229844"/>
              <a:gd name="connsiteY0" fmla="*/ 114368 h 114368"/>
              <a:gd name="connsiteX1" fmla="*/ 115033 w 229844"/>
              <a:gd name="connsiteY1" fmla="*/ 114368 h 114368"/>
              <a:gd name="connsiteX2" fmla="*/ 229844 w 229844"/>
              <a:gd name="connsiteY2" fmla="*/ 0 h 114368"/>
              <a:gd name="connsiteX3" fmla="*/ 0 w 229844"/>
              <a:gd name="connsiteY3" fmla="*/ 0 h 114368"/>
              <a:gd name="connsiteX4" fmla="*/ 114811 w 229844"/>
              <a:gd name="connsiteY4" fmla="*/ 114368 h 114368"/>
              <a:gd name="connsiteX5" fmla="*/ 115144 w 229844"/>
              <a:gd name="connsiteY5" fmla="*/ 114368 h 114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844" h="114368">
                <a:moveTo>
                  <a:pt x="115033" y="114368"/>
                </a:moveTo>
                <a:lnTo>
                  <a:pt x="115033" y="114368"/>
                </a:lnTo>
                <a:cubicBezTo>
                  <a:pt x="178583" y="114368"/>
                  <a:pt x="229844" y="63108"/>
                  <a:pt x="229844" y="0"/>
                </a:cubicBezTo>
                <a:lnTo>
                  <a:pt x="0" y="0"/>
                </a:lnTo>
                <a:cubicBezTo>
                  <a:pt x="0" y="63329"/>
                  <a:pt x="51483" y="114368"/>
                  <a:pt x="114811" y="114368"/>
                </a:cubicBezTo>
                <a:lnTo>
                  <a:pt x="115144" y="114368"/>
                </a:lnTo>
                <a:close/>
              </a:path>
            </a:pathLst>
          </a:custGeom>
          <a:solidFill>
            <a:schemeClr val="bg1">
              <a:lumMod val="65000"/>
            </a:schemeClr>
          </a:solidFill>
          <a:ln w="11069" cap="flat">
            <a:noFill/>
            <a:prstDash val="solid"/>
            <a:miter/>
          </a:ln>
        </p:spPr>
        <p:txBody>
          <a:bodyPr rtlCol="0" anchor="ctr"/>
          <a:lstStyle/>
          <a:p>
            <a:endParaRPr lang="de-DE"/>
          </a:p>
        </p:txBody>
      </p:sp>
      <p:sp>
        <p:nvSpPr>
          <p:cNvPr id="8" name="Freihandform: Form 7">
            <a:extLst>
              <a:ext uri="{FF2B5EF4-FFF2-40B4-BE49-F238E27FC236}">
                <a16:creationId xmlns:a16="http://schemas.microsoft.com/office/drawing/2014/main" xmlns="" id="{A105BFA9-A0E2-6952-4472-F49EE4BBBE3C}"/>
              </a:ext>
            </a:extLst>
          </p:cNvPr>
          <p:cNvSpPr/>
          <p:nvPr/>
        </p:nvSpPr>
        <p:spPr>
          <a:xfrm>
            <a:off x="10550891" y="10388192"/>
            <a:ext cx="228515" cy="114368"/>
          </a:xfrm>
          <a:custGeom>
            <a:avLst/>
            <a:gdLst>
              <a:gd name="connsiteX0" fmla="*/ 114147 w 228515"/>
              <a:gd name="connsiteY0" fmla="*/ 114368 h 114368"/>
              <a:gd name="connsiteX1" fmla="*/ 114147 w 228515"/>
              <a:gd name="connsiteY1" fmla="*/ 114368 h 114368"/>
              <a:gd name="connsiteX2" fmla="*/ 0 w 228515"/>
              <a:gd name="connsiteY2" fmla="*/ 0 h 114368"/>
              <a:gd name="connsiteX3" fmla="*/ 228516 w 228515"/>
              <a:gd name="connsiteY3" fmla="*/ 0 h 114368"/>
              <a:gd name="connsiteX4" fmla="*/ 114369 w 228515"/>
              <a:gd name="connsiteY4" fmla="*/ 114368 h 114368"/>
              <a:gd name="connsiteX5" fmla="*/ 114036 w 228515"/>
              <a:gd name="connsiteY5" fmla="*/ 114368 h 114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15" h="114368">
                <a:moveTo>
                  <a:pt x="114147" y="114368"/>
                </a:moveTo>
                <a:lnTo>
                  <a:pt x="114147" y="114368"/>
                </a:lnTo>
                <a:cubicBezTo>
                  <a:pt x="51261" y="114368"/>
                  <a:pt x="0" y="63108"/>
                  <a:pt x="0" y="0"/>
                </a:cubicBezTo>
                <a:lnTo>
                  <a:pt x="228516" y="0"/>
                </a:lnTo>
                <a:cubicBezTo>
                  <a:pt x="228516" y="62997"/>
                  <a:pt x="177366" y="114368"/>
                  <a:pt x="114369" y="114368"/>
                </a:cubicBezTo>
                <a:lnTo>
                  <a:pt x="114036" y="114368"/>
                </a:lnTo>
                <a:close/>
              </a:path>
            </a:pathLst>
          </a:custGeom>
          <a:solidFill>
            <a:schemeClr val="bg1">
              <a:lumMod val="65000"/>
            </a:schemeClr>
          </a:solidFill>
          <a:ln w="11069"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xmlns="" id="{2E5B7E86-245C-ACDB-E8FD-808AB32ECD30}"/>
              </a:ext>
            </a:extLst>
          </p:cNvPr>
          <p:cNvSpPr/>
          <p:nvPr/>
        </p:nvSpPr>
        <p:spPr>
          <a:xfrm>
            <a:off x="11154840" y="6330601"/>
            <a:ext cx="75729" cy="1387036"/>
          </a:xfrm>
          <a:custGeom>
            <a:avLst/>
            <a:gdLst>
              <a:gd name="connsiteX0" fmla="*/ 75729 w 75729"/>
              <a:gd name="connsiteY0" fmla="*/ 1387036 h 1387036"/>
              <a:gd name="connsiteX1" fmla="*/ 0 w 75729"/>
              <a:gd name="connsiteY1" fmla="*/ 1387036 h 1387036"/>
              <a:gd name="connsiteX2" fmla="*/ 0 w 75729"/>
              <a:gd name="connsiteY2" fmla="*/ 0 h 1387036"/>
              <a:gd name="connsiteX3" fmla="*/ 75729 w 75729"/>
              <a:gd name="connsiteY3" fmla="*/ 0 h 1387036"/>
              <a:gd name="connsiteX4" fmla="*/ 75729 w 75729"/>
              <a:gd name="connsiteY4" fmla="*/ 1387036 h 1387036"/>
              <a:gd name="connsiteX5" fmla="*/ 75729 w 75729"/>
              <a:gd name="connsiteY5" fmla="*/ 1387036 h 1387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29" h="1387036">
                <a:moveTo>
                  <a:pt x="75729" y="1387036"/>
                </a:moveTo>
                <a:lnTo>
                  <a:pt x="0" y="1387036"/>
                </a:lnTo>
                <a:lnTo>
                  <a:pt x="0" y="0"/>
                </a:lnTo>
                <a:lnTo>
                  <a:pt x="75729" y="0"/>
                </a:lnTo>
                <a:lnTo>
                  <a:pt x="75729" y="1387036"/>
                </a:lnTo>
                <a:lnTo>
                  <a:pt x="75729" y="1387036"/>
                </a:lnTo>
                <a:close/>
              </a:path>
            </a:pathLst>
          </a:custGeom>
          <a:solidFill>
            <a:srgbClr val="939598"/>
          </a:solidFill>
          <a:ln w="11069"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xmlns="" id="{1A83161A-2A80-F36A-A260-01C089250A99}"/>
              </a:ext>
            </a:extLst>
          </p:cNvPr>
          <p:cNvSpPr/>
          <p:nvPr/>
        </p:nvSpPr>
        <p:spPr>
          <a:xfrm>
            <a:off x="10650645" y="6330601"/>
            <a:ext cx="75729" cy="1387036"/>
          </a:xfrm>
          <a:custGeom>
            <a:avLst/>
            <a:gdLst>
              <a:gd name="connsiteX0" fmla="*/ 75729 w 75729"/>
              <a:gd name="connsiteY0" fmla="*/ 1387036 h 1387036"/>
              <a:gd name="connsiteX1" fmla="*/ 0 w 75729"/>
              <a:gd name="connsiteY1" fmla="*/ 1387036 h 1387036"/>
              <a:gd name="connsiteX2" fmla="*/ 0 w 75729"/>
              <a:gd name="connsiteY2" fmla="*/ 0 h 1387036"/>
              <a:gd name="connsiteX3" fmla="*/ 75729 w 75729"/>
              <a:gd name="connsiteY3" fmla="*/ 0 h 1387036"/>
              <a:gd name="connsiteX4" fmla="*/ 75729 w 75729"/>
              <a:gd name="connsiteY4" fmla="*/ 1387036 h 1387036"/>
              <a:gd name="connsiteX5" fmla="*/ 75729 w 75729"/>
              <a:gd name="connsiteY5" fmla="*/ 1387036 h 1387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29" h="1387036">
                <a:moveTo>
                  <a:pt x="75729" y="1387036"/>
                </a:moveTo>
                <a:lnTo>
                  <a:pt x="0" y="1387036"/>
                </a:lnTo>
                <a:lnTo>
                  <a:pt x="0" y="0"/>
                </a:lnTo>
                <a:lnTo>
                  <a:pt x="75729" y="0"/>
                </a:lnTo>
                <a:lnTo>
                  <a:pt x="75729" y="1387036"/>
                </a:lnTo>
                <a:lnTo>
                  <a:pt x="75729" y="1387036"/>
                </a:lnTo>
                <a:close/>
              </a:path>
            </a:pathLst>
          </a:custGeom>
          <a:solidFill>
            <a:srgbClr val="939598"/>
          </a:solidFill>
          <a:ln w="11069"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xmlns="" id="{9EB288AE-60F8-3890-886E-3C368B6C66C3}"/>
              </a:ext>
            </a:extLst>
          </p:cNvPr>
          <p:cNvSpPr/>
          <p:nvPr/>
        </p:nvSpPr>
        <p:spPr>
          <a:xfrm>
            <a:off x="10520444" y="6260187"/>
            <a:ext cx="792165" cy="71743"/>
          </a:xfrm>
          <a:custGeom>
            <a:avLst/>
            <a:gdLst>
              <a:gd name="connsiteX0" fmla="*/ 35207 w 792165"/>
              <a:gd name="connsiteY0" fmla="*/ 0 h 71743"/>
              <a:gd name="connsiteX1" fmla="*/ 756958 w 792165"/>
              <a:gd name="connsiteY1" fmla="*/ 0 h 71743"/>
              <a:gd name="connsiteX2" fmla="*/ 792165 w 792165"/>
              <a:gd name="connsiteY2" fmla="*/ 35872 h 71743"/>
              <a:gd name="connsiteX3" fmla="*/ 792165 w 792165"/>
              <a:gd name="connsiteY3" fmla="*/ 35872 h 71743"/>
              <a:gd name="connsiteX4" fmla="*/ 756958 w 792165"/>
              <a:gd name="connsiteY4" fmla="*/ 71743 h 71743"/>
              <a:gd name="connsiteX5" fmla="*/ 35207 w 792165"/>
              <a:gd name="connsiteY5" fmla="*/ 71743 h 71743"/>
              <a:gd name="connsiteX6" fmla="*/ 0 w 792165"/>
              <a:gd name="connsiteY6" fmla="*/ 35872 h 71743"/>
              <a:gd name="connsiteX7" fmla="*/ 0 w 792165"/>
              <a:gd name="connsiteY7" fmla="*/ 35872 h 71743"/>
              <a:gd name="connsiteX8" fmla="*/ 35207 w 792165"/>
              <a:gd name="connsiteY8" fmla="*/ 0 h 71743"/>
              <a:gd name="connsiteX9" fmla="*/ 35207 w 792165"/>
              <a:gd name="connsiteY9" fmla="*/ 0 h 7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2165" h="71743">
                <a:moveTo>
                  <a:pt x="35207" y="0"/>
                </a:moveTo>
                <a:lnTo>
                  <a:pt x="756958" y="0"/>
                </a:lnTo>
                <a:cubicBezTo>
                  <a:pt x="776444" y="0"/>
                  <a:pt x="792165" y="16053"/>
                  <a:pt x="792165" y="35872"/>
                </a:cubicBezTo>
                <a:lnTo>
                  <a:pt x="792165" y="35872"/>
                </a:lnTo>
                <a:cubicBezTo>
                  <a:pt x="792165" y="55690"/>
                  <a:pt x="776444" y="71743"/>
                  <a:pt x="756958" y="71743"/>
                </a:cubicBezTo>
                <a:lnTo>
                  <a:pt x="35207" y="71743"/>
                </a:lnTo>
                <a:cubicBezTo>
                  <a:pt x="15721" y="71743"/>
                  <a:pt x="0" y="55690"/>
                  <a:pt x="0" y="35872"/>
                </a:cubicBezTo>
                <a:lnTo>
                  <a:pt x="0" y="35872"/>
                </a:lnTo>
                <a:cubicBezTo>
                  <a:pt x="0" y="16053"/>
                  <a:pt x="15721" y="0"/>
                  <a:pt x="35207" y="0"/>
                </a:cubicBezTo>
                <a:lnTo>
                  <a:pt x="35207" y="0"/>
                </a:lnTo>
                <a:close/>
              </a:path>
            </a:pathLst>
          </a:custGeom>
          <a:solidFill>
            <a:srgbClr val="BCBEC0"/>
          </a:solidFill>
          <a:ln w="11069"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xmlns="" id="{F1BD8215-A1C5-8285-1AE2-896401084CE1}"/>
              </a:ext>
            </a:extLst>
          </p:cNvPr>
          <p:cNvSpPr/>
          <p:nvPr/>
        </p:nvSpPr>
        <p:spPr>
          <a:xfrm>
            <a:off x="7531465" y="6935548"/>
            <a:ext cx="1597062" cy="952591"/>
          </a:xfrm>
          <a:custGeom>
            <a:avLst/>
            <a:gdLst>
              <a:gd name="connsiteX0" fmla="*/ 1596841 w 1597062"/>
              <a:gd name="connsiteY0" fmla="*/ 524235 h 952591"/>
              <a:gd name="connsiteX1" fmla="*/ 1596841 w 1597062"/>
              <a:gd name="connsiteY1" fmla="*/ 819733 h 952591"/>
              <a:gd name="connsiteX2" fmla="*/ 1463319 w 1597062"/>
              <a:gd name="connsiteY2" fmla="*/ 952591 h 952591"/>
              <a:gd name="connsiteX3" fmla="*/ 133522 w 1597062"/>
              <a:gd name="connsiteY3" fmla="*/ 952591 h 952591"/>
              <a:gd name="connsiteX4" fmla="*/ 0 w 1597062"/>
              <a:gd name="connsiteY4" fmla="*/ 819733 h 952591"/>
              <a:gd name="connsiteX5" fmla="*/ 0 w 1597062"/>
              <a:gd name="connsiteY5" fmla="*/ 524235 h 952591"/>
              <a:gd name="connsiteX6" fmla="*/ 524789 w 1597062"/>
              <a:gd name="connsiteY6" fmla="*/ 0 h 952591"/>
              <a:gd name="connsiteX7" fmla="*/ 1071942 w 1597062"/>
              <a:gd name="connsiteY7" fmla="*/ 0 h 952591"/>
              <a:gd name="connsiteX8" fmla="*/ 1596730 w 1597062"/>
              <a:gd name="connsiteY8" fmla="*/ 524235 h 952591"/>
              <a:gd name="connsiteX9" fmla="*/ 1597063 w 1597062"/>
              <a:gd name="connsiteY9" fmla="*/ 524235 h 952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062" h="952591">
                <a:moveTo>
                  <a:pt x="1596841" y="524235"/>
                </a:moveTo>
                <a:lnTo>
                  <a:pt x="1596841" y="819733"/>
                </a:lnTo>
                <a:cubicBezTo>
                  <a:pt x="1596841" y="893026"/>
                  <a:pt x="1537277" y="952591"/>
                  <a:pt x="1463319" y="952591"/>
                </a:cubicBezTo>
                <a:lnTo>
                  <a:pt x="133522" y="952591"/>
                </a:lnTo>
                <a:cubicBezTo>
                  <a:pt x="59897" y="952591"/>
                  <a:pt x="0" y="893026"/>
                  <a:pt x="0" y="819733"/>
                </a:cubicBezTo>
                <a:lnTo>
                  <a:pt x="0" y="524235"/>
                </a:lnTo>
                <a:cubicBezTo>
                  <a:pt x="0" y="234494"/>
                  <a:pt x="235269" y="0"/>
                  <a:pt x="524789" y="0"/>
                </a:cubicBezTo>
                <a:lnTo>
                  <a:pt x="1071942" y="0"/>
                </a:lnTo>
                <a:cubicBezTo>
                  <a:pt x="1362015" y="0"/>
                  <a:pt x="1596730" y="234494"/>
                  <a:pt x="1596730" y="524235"/>
                </a:cubicBezTo>
                <a:lnTo>
                  <a:pt x="1597063" y="524235"/>
                </a:lnTo>
                <a:close/>
              </a:path>
            </a:pathLst>
          </a:custGeom>
          <a:solidFill>
            <a:srgbClr val="004767"/>
          </a:solidFill>
          <a:ln w="11069"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0D19308B-0EC4-FB44-3892-092E154D2BB7}"/>
              </a:ext>
            </a:extLst>
          </p:cNvPr>
          <p:cNvSpPr/>
          <p:nvPr/>
        </p:nvSpPr>
        <p:spPr>
          <a:xfrm>
            <a:off x="8603517" y="6935548"/>
            <a:ext cx="659307" cy="952591"/>
          </a:xfrm>
          <a:custGeom>
            <a:avLst/>
            <a:gdLst>
              <a:gd name="connsiteX0" fmla="*/ 134740 w 659307"/>
              <a:gd name="connsiteY0" fmla="*/ 0 h 952591"/>
              <a:gd name="connsiteX1" fmla="*/ 0 w 659307"/>
              <a:gd name="connsiteY1" fmla="*/ 0 h 952591"/>
              <a:gd name="connsiteX2" fmla="*/ 524567 w 659307"/>
              <a:gd name="connsiteY2" fmla="*/ 524235 h 952591"/>
              <a:gd name="connsiteX3" fmla="*/ 524567 w 659307"/>
              <a:gd name="connsiteY3" fmla="*/ 819401 h 952591"/>
              <a:gd name="connsiteX4" fmla="*/ 391045 w 659307"/>
              <a:gd name="connsiteY4" fmla="*/ 952591 h 952591"/>
              <a:gd name="connsiteX5" fmla="*/ 525785 w 659307"/>
              <a:gd name="connsiteY5" fmla="*/ 952591 h 952591"/>
              <a:gd name="connsiteX6" fmla="*/ 659307 w 659307"/>
              <a:gd name="connsiteY6" fmla="*/ 819401 h 952591"/>
              <a:gd name="connsiteX7" fmla="*/ 659307 w 659307"/>
              <a:gd name="connsiteY7" fmla="*/ 524235 h 952591"/>
              <a:gd name="connsiteX8" fmla="*/ 134740 w 659307"/>
              <a:gd name="connsiteY8" fmla="*/ 0 h 952591"/>
              <a:gd name="connsiteX9" fmla="*/ 134740 w 659307"/>
              <a:gd name="connsiteY9" fmla="*/ 0 h 952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307" h="952591">
                <a:moveTo>
                  <a:pt x="134740" y="0"/>
                </a:moveTo>
                <a:lnTo>
                  <a:pt x="0" y="0"/>
                </a:lnTo>
                <a:cubicBezTo>
                  <a:pt x="289630" y="0"/>
                  <a:pt x="524567" y="234826"/>
                  <a:pt x="524567" y="524235"/>
                </a:cubicBezTo>
                <a:lnTo>
                  <a:pt x="524567" y="819401"/>
                </a:lnTo>
                <a:cubicBezTo>
                  <a:pt x="524567" y="893026"/>
                  <a:pt x="465003" y="952591"/>
                  <a:pt x="391045" y="952591"/>
                </a:cubicBezTo>
                <a:lnTo>
                  <a:pt x="525785" y="952591"/>
                </a:lnTo>
                <a:cubicBezTo>
                  <a:pt x="599411" y="952591"/>
                  <a:pt x="659307" y="893026"/>
                  <a:pt x="659307" y="819401"/>
                </a:cubicBezTo>
                <a:lnTo>
                  <a:pt x="659307" y="524235"/>
                </a:lnTo>
                <a:cubicBezTo>
                  <a:pt x="659307" y="234715"/>
                  <a:pt x="424370" y="0"/>
                  <a:pt x="134740" y="0"/>
                </a:cubicBezTo>
                <a:lnTo>
                  <a:pt x="134740" y="0"/>
                </a:lnTo>
                <a:close/>
              </a:path>
            </a:pathLst>
          </a:custGeom>
          <a:solidFill>
            <a:srgbClr val="009AC7"/>
          </a:solidFill>
          <a:ln w="11069"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xmlns="" id="{B1073359-0D67-E557-6B3D-ABA5EEE48513}"/>
              </a:ext>
            </a:extLst>
          </p:cNvPr>
          <p:cNvSpPr/>
          <p:nvPr/>
        </p:nvSpPr>
        <p:spPr>
          <a:xfrm>
            <a:off x="7898025" y="5767616"/>
            <a:ext cx="919370" cy="1376518"/>
          </a:xfrm>
          <a:custGeom>
            <a:avLst/>
            <a:gdLst>
              <a:gd name="connsiteX0" fmla="*/ 52053 w 919370"/>
              <a:gd name="connsiteY0" fmla="*/ 1376519 h 1376518"/>
              <a:gd name="connsiteX1" fmla="*/ 38878 w 919370"/>
              <a:gd name="connsiteY1" fmla="*/ 1374747 h 1376518"/>
              <a:gd name="connsiteX2" fmla="*/ 1678 w 919370"/>
              <a:gd name="connsiteY2" fmla="*/ 1311418 h 1376518"/>
              <a:gd name="connsiteX3" fmla="*/ 309576 w 919370"/>
              <a:gd name="connsiteY3" fmla="*/ 120015 h 1376518"/>
              <a:gd name="connsiteX4" fmla="*/ 464466 w 919370"/>
              <a:gd name="connsiteY4" fmla="*/ 0 h 1376518"/>
              <a:gd name="connsiteX5" fmla="*/ 619689 w 919370"/>
              <a:gd name="connsiteY5" fmla="*/ 121122 h 1376518"/>
              <a:gd name="connsiteX6" fmla="*/ 917844 w 919370"/>
              <a:gd name="connsiteY6" fmla="*/ 1311640 h 1376518"/>
              <a:gd name="connsiteX7" fmla="*/ 880090 w 919370"/>
              <a:gd name="connsiteY7" fmla="*/ 1374636 h 1376518"/>
              <a:gd name="connsiteX8" fmla="*/ 817093 w 919370"/>
              <a:gd name="connsiteY8" fmla="*/ 1336772 h 1376518"/>
              <a:gd name="connsiteX9" fmla="*/ 518938 w 919370"/>
              <a:gd name="connsiteY9" fmla="*/ 146255 h 1376518"/>
              <a:gd name="connsiteX10" fmla="*/ 464577 w 919370"/>
              <a:gd name="connsiteY10" fmla="*/ 103851 h 1376518"/>
              <a:gd name="connsiteX11" fmla="*/ 410105 w 919370"/>
              <a:gd name="connsiteY11" fmla="*/ 145923 h 1376518"/>
              <a:gd name="connsiteX12" fmla="*/ 102207 w 919370"/>
              <a:gd name="connsiteY12" fmla="*/ 1337325 h 1376518"/>
              <a:gd name="connsiteX13" fmla="*/ 52053 w 919370"/>
              <a:gd name="connsiteY13" fmla="*/ 1376297 h 1376518"/>
              <a:gd name="connsiteX14" fmla="*/ 52053 w 919370"/>
              <a:gd name="connsiteY14" fmla="*/ 1376297 h 13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9370" h="1376518">
                <a:moveTo>
                  <a:pt x="52053" y="1376519"/>
                </a:moveTo>
                <a:cubicBezTo>
                  <a:pt x="47736" y="1376519"/>
                  <a:pt x="43418" y="1375965"/>
                  <a:pt x="38878" y="1374747"/>
                </a:cubicBezTo>
                <a:cubicBezTo>
                  <a:pt x="11089" y="1367551"/>
                  <a:pt x="-5518" y="1339208"/>
                  <a:pt x="1678" y="1311418"/>
                </a:cubicBezTo>
                <a:lnTo>
                  <a:pt x="309576" y="120015"/>
                </a:lnTo>
                <a:cubicBezTo>
                  <a:pt x="327955" y="49268"/>
                  <a:pt x="391505" y="0"/>
                  <a:pt x="464466" y="0"/>
                </a:cubicBezTo>
                <a:cubicBezTo>
                  <a:pt x="537427" y="0"/>
                  <a:pt x="601974" y="49822"/>
                  <a:pt x="619689" y="121122"/>
                </a:cubicBezTo>
                <a:lnTo>
                  <a:pt x="917844" y="1311640"/>
                </a:lnTo>
                <a:cubicBezTo>
                  <a:pt x="924708" y="1339429"/>
                  <a:pt x="907769" y="1367772"/>
                  <a:pt x="880090" y="1374636"/>
                </a:cubicBezTo>
                <a:cubicBezTo>
                  <a:pt x="852301" y="1381501"/>
                  <a:pt x="823958" y="1364561"/>
                  <a:pt x="817093" y="1336772"/>
                </a:cubicBezTo>
                <a:lnTo>
                  <a:pt x="518938" y="146255"/>
                </a:lnTo>
                <a:cubicBezTo>
                  <a:pt x="512627" y="121344"/>
                  <a:pt x="490263" y="103851"/>
                  <a:pt x="464577" y="103851"/>
                </a:cubicBezTo>
                <a:cubicBezTo>
                  <a:pt x="438891" y="103851"/>
                  <a:pt x="416748" y="121012"/>
                  <a:pt x="410105" y="145923"/>
                </a:cubicBezTo>
                <a:lnTo>
                  <a:pt x="102207" y="1337325"/>
                </a:lnTo>
                <a:cubicBezTo>
                  <a:pt x="96228" y="1360797"/>
                  <a:pt x="74971" y="1376297"/>
                  <a:pt x="52053" y="1376297"/>
                </a:cubicBezTo>
                <a:lnTo>
                  <a:pt x="52053" y="1376297"/>
                </a:lnTo>
                <a:close/>
              </a:path>
            </a:pathLst>
          </a:custGeom>
          <a:solidFill>
            <a:srgbClr val="004767"/>
          </a:solidFill>
          <a:ln w="11069"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xmlns="" id="{AA45C6BA-169E-EE33-C293-6D07F52678FF}"/>
              </a:ext>
            </a:extLst>
          </p:cNvPr>
          <p:cNvSpPr/>
          <p:nvPr/>
        </p:nvSpPr>
        <p:spPr>
          <a:xfrm>
            <a:off x="10779415" y="3813276"/>
            <a:ext cx="2098814" cy="2446905"/>
          </a:xfrm>
          <a:custGeom>
            <a:avLst/>
            <a:gdLst>
              <a:gd name="connsiteX0" fmla="*/ 240132 w 2098814"/>
              <a:gd name="connsiteY0" fmla="*/ 2172337 h 2446905"/>
              <a:gd name="connsiteX1" fmla="*/ 1136148 w 2098814"/>
              <a:gd name="connsiteY1" fmla="*/ 1373308 h 2446905"/>
              <a:gd name="connsiteX2" fmla="*/ 1595504 w 2098814"/>
              <a:gd name="connsiteY2" fmla="*/ 997320 h 2446905"/>
              <a:gd name="connsiteX3" fmla="*/ 1914253 w 2098814"/>
              <a:gd name="connsiteY3" fmla="*/ 0 h 2446905"/>
              <a:gd name="connsiteX4" fmla="*/ 2098814 w 2098814"/>
              <a:gd name="connsiteY4" fmla="*/ 242133 h 2446905"/>
              <a:gd name="connsiteX5" fmla="*/ 1681751 w 2098814"/>
              <a:gd name="connsiteY5" fmla="*/ 1483801 h 2446905"/>
              <a:gd name="connsiteX6" fmla="*/ 401555 w 2098814"/>
              <a:gd name="connsiteY6" fmla="*/ 2415910 h 2446905"/>
              <a:gd name="connsiteX7" fmla="*/ 128421 w 2098814"/>
              <a:gd name="connsiteY7" fmla="*/ 2444253 h 2446905"/>
              <a:gd name="connsiteX8" fmla="*/ 240021 w 2098814"/>
              <a:gd name="connsiteY8" fmla="*/ 2172337 h 244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8814" h="2446905">
                <a:moveTo>
                  <a:pt x="240132" y="2172337"/>
                </a:moveTo>
                <a:cubicBezTo>
                  <a:pt x="586670" y="2266002"/>
                  <a:pt x="854378" y="1529194"/>
                  <a:pt x="1136148" y="1373308"/>
                </a:cubicBezTo>
                <a:cubicBezTo>
                  <a:pt x="1306317" y="1211885"/>
                  <a:pt x="1609787" y="1300347"/>
                  <a:pt x="1595504" y="997320"/>
                </a:cubicBezTo>
                <a:cubicBezTo>
                  <a:pt x="1669130" y="736476"/>
                  <a:pt x="1577901" y="66761"/>
                  <a:pt x="1914253" y="0"/>
                </a:cubicBezTo>
                <a:cubicBezTo>
                  <a:pt x="2032828" y="5204"/>
                  <a:pt x="2087189" y="141051"/>
                  <a:pt x="2098814" y="242133"/>
                </a:cubicBezTo>
                <a:cubicBezTo>
                  <a:pt x="2066042" y="608046"/>
                  <a:pt x="2007917" y="1271450"/>
                  <a:pt x="1681751" y="1483801"/>
                </a:cubicBezTo>
                <a:cubicBezTo>
                  <a:pt x="1278970" y="1695599"/>
                  <a:pt x="831239" y="2278513"/>
                  <a:pt x="401555" y="2415910"/>
                </a:cubicBezTo>
                <a:cubicBezTo>
                  <a:pt x="307447" y="2412589"/>
                  <a:pt x="209464" y="2375499"/>
                  <a:pt x="128421" y="2444253"/>
                </a:cubicBezTo>
                <a:cubicBezTo>
                  <a:pt x="-79391" y="2480125"/>
                  <a:pt x="-29902" y="2139787"/>
                  <a:pt x="240021" y="2172337"/>
                </a:cubicBezTo>
                <a:close/>
              </a:path>
            </a:pathLst>
          </a:custGeom>
          <a:solidFill>
            <a:srgbClr val="F9C7A5"/>
          </a:solidFill>
          <a:ln w="11069" cap="flat">
            <a:noFill/>
            <a:prstDash val="solid"/>
            <a:miter/>
          </a:ln>
        </p:spPr>
        <p:txBody>
          <a:bodyPr rtlCol="0" anchor="ctr"/>
          <a:lstStyle/>
          <a:p>
            <a:endParaRPr lang="de-DE"/>
          </a:p>
        </p:txBody>
      </p:sp>
      <p:sp>
        <p:nvSpPr>
          <p:cNvPr id="109" name="Freihandform: Form 108">
            <a:extLst>
              <a:ext uri="{FF2B5EF4-FFF2-40B4-BE49-F238E27FC236}">
                <a16:creationId xmlns:a16="http://schemas.microsoft.com/office/drawing/2014/main" xmlns="" id="{5E309A23-9672-0BEF-6144-AEB29A3210ED}"/>
              </a:ext>
            </a:extLst>
          </p:cNvPr>
          <p:cNvSpPr/>
          <p:nvPr/>
        </p:nvSpPr>
        <p:spPr>
          <a:xfrm flipH="1">
            <a:off x="13339612" y="9981016"/>
            <a:ext cx="541315" cy="609801"/>
          </a:xfrm>
          <a:custGeom>
            <a:avLst/>
            <a:gdLst>
              <a:gd name="connsiteX0" fmla="*/ 31740 w 541315"/>
              <a:gd name="connsiteY0" fmla="*/ 540178 h 609801"/>
              <a:gd name="connsiteX1" fmla="*/ 240548 w 541315"/>
              <a:gd name="connsiteY1" fmla="*/ 609707 h 609801"/>
              <a:gd name="connsiteX2" fmla="*/ 507039 w 541315"/>
              <a:gd name="connsiteY2" fmla="*/ 603507 h 609801"/>
              <a:gd name="connsiteX3" fmla="*/ 534496 w 541315"/>
              <a:gd name="connsiteY3" fmla="*/ 573281 h 609801"/>
              <a:gd name="connsiteX4" fmla="*/ 525972 w 541315"/>
              <a:gd name="connsiteY4" fmla="*/ 475077 h 609801"/>
              <a:gd name="connsiteX5" fmla="*/ 387910 w 541315"/>
              <a:gd name="connsiteY5" fmla="*/ 105733 h 609801"/>
              <a:gd name="connsiteX6" fmla="*/ 411270 w 541315"/>
              <a:gd name="connsiteY6" fmla="*/ 16939 h 609801"/>
              <a:gd name="connsiteX7" fmla="*/ 312070 w 541315"/>
              <a:gd name="connsiteY7" fmla="*/ 443 h 609801"/>
              <a:gd name="connsiteX8" fmla="*/ 139244 w 541315"/>
              <a:gd name="connsiteY8" fmla="*/ 10739 h 609801"/>
              <a:gd name="connsiteX9" fmla="*/ 18786 w 541315"/>
              <a:gd name="connsiteY9" fmla="*/ 0 h 609801"/>
              <a:gd name="connsiteX10" fmla="*/ 76 w 541315"/>
              <a:gd name="connsiteY10" fmla="*/ 495892 h 609801"/>
              <a:gd name="connsiteX11" fmla="*/ 31851 w 541315"/>
              <a:gd name="connsiteY11" fmla="*/ 540067 h 60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15" h="609801">
                <a:moveTo>
                  <a:pt x="31740" y="540178"/>
                </a:moveTo>
                <a:cubicBezTo>
                  <a:pt x="89976" y="588449"/>
                  <a:pt x="165040" y="611478"/>
                  <a:pt x="240548" y="609707"/>
                </a:cubicBezTo>
                <a:lnTo>
                  <a:pt x="507039" y="603507"/>
                </a:lnTo>
                <a:cubicBezTo>
                  <a:pt x="518221" y="595424"/>
                  <a:pt x="528074" y="586125"/>
                  <a:pt x="534496" y="573281"/>
                </a:cubicBezTo>
                <a:cubicBezTo>
                  <a:pt x="549111" y="542171"/>
                  <a:pt x="537375" y="507185"/>
                  <a:pt x="525972" y="475077"/>
                </a:cubicBezTo>
                <a:cubicBezTo>
                  <a:pt x="481686" y="353734"/>
                  <a:pt x="409721" y="232833"/>
                  <a:pt x="387910" y="105733"/>
                </a:cubicBezTo>
                <a:cubicBezTo>
                  <a:pt x="382042" y="68311"/>
                  <a:pt x="414149" y="54582"/>
                  <a:pt x="411270" y="16939"/>
                </a:cubicBezTo>
                <a:lnTo>
                  <a:pt x="312070" y="443"/>
                </a:lnTo>
                <a:cubicBezTo>
                  <a:pt x="254498" y="3875"/>
                  <a:pt x="196816" y="7307"/>
                  <a:pt x="139244" y="10739"/>
                </a:cubicBezTo>
                <a:cubicBezTo>
                  <a:pt x="125404" y="11847"/>
                  <a:pt x="31851" y="996"/>
                  <a:pt x="18786" y="0"/>
                </a:cubicBezTo>
                <a:cubicBezTo>
                  <a:pt x="19229" y="161643"/>
                  <a:pt x="15575" y="335023"/>
                  <a:pt x="76" y="495892"/>
                </a:cubicBezTo>
                <a:cubicBezTo>
                  <a:pt x="-1143" y="508181"/>
                  <a:pt x="12476" y="524013"/>
                  <a:pt x="31851" y="540067"/>
                </a:cubicBezTo>
                <a:close/>
              </a:path>
            </a:pathLst>
          </a:custGeom>
          <a:solidFill>
            <a:srgbClr val="57A4BF"/>
          </a:solidFill>
          <a:ln w="11069" cap="flat">
            <a:noFill/>
            <a:prstDash val="solid"/>
            <a:miter/>
          </a:ln>
        </p:spPr>
        <p:txBody>
          <a:bodyPr rtlCol="0" anchor="ctr"/>
          <a:lstStyle/>
          <a:p>
            <a:endParaRPr lang="de-DE"/>
          </a:p>
        </p:txBody>
      </p:sp>
      <p:sp>
        <p:nvSpPr>
          <p:cNvPr id="110" name="Freihandform: Form 109">
            <a:extLst>
              <a:ext uri="{FF2B5EF4-FFF2-40B4-BE49-F238E27FC236}">
                <a16:creationId xmlns:a16="http://schemas.microsoft.com/office/drawing/2014/main" xmlns="" id="{B399C3BE-4228-A713-AFF1-2859B975814C}"/>
              </a:ext>
            </a:extLst>
          </p:cNvPr>
          <p:cNvSpPr/>
          <p:nvPr/>
        </p:nvSpPr>
        <p:spPr>
          <a:xfrm>
            <a:off x="12177168" y="9959587"/>
            <a:ext cx="836586" cy="518873"/>
          </a:xfrm>
          <a:custGeom>
            <a:avLst/>
            <a:gdLst>
              <a:gd name="connsiteX0" fmla="*/ 10524 w 836586"/>
              <a:gd name="connsiteY0" fmla="*/ 467562 h 518873"/>
              <a:gd name="connsiteX1" fmla="*/ 33664 w 836586"/>
              <a:gd name="connsiteY1" fmla="*/ 376002 h 518873"/>
              <a:gd name="connsiteX2" fmla="*/ 390166 w 836586"/>
              <a:gd name="connsiteY2" fmla="*/ 172508 h 518873"/>
              <a:gd name="connsiteX3" fmla="*/ 453495 w 836586"/>
              <a:gd name="connsiteY3" fmla="*/ 121800 h 518873"/>
              <a:gd name="connsiteX4" fmla="*/ 468441 w 836586"/>
              <a:gd name="connsiteY4" fmla="*/ 109843 h 518873"/>
              <a:gd name="connsiteX5" fmla="*/ 469770 w 836586"/>
              <a:gd name="connsiteY5" fmla="*/ 89361 h 518873"/>
              <a:gd name="connsiteX6" fmla="*/ 451613 w 836586"/>
              <a:gd name="connsiteY6" fmla="*/ 2117 h 518873"/>
              <a:gd name="connsiteX7" fmla="*/ 531106 w 836586"/>
              <a:gd name="connsiteY7" fmla="*/ 1896 h 518873"/>
              <a:gd name="connsiteX8" fmla="*/ 816197 w 836586"/>
              <a:gd name="connsiteY8" fmla="*/ 2117 h 518873"/>
              <a:gd name="connsiteX9" fmla="*/ 809886 w 836586"/>
              <a:gd name="connsiteY9" fmla="*/ 109289 h 518873"/>
              <a:gd name="connsiteX10" fmla="*/ 814315 w 836586"/>
              <a:gd name="connsiteY10" fmla="*/ 150807 h 518873"/>
              <a:gd name="connsiteX11" fmla="*/ 833911 w 836586"/>
              <a:gd name="connsiteY11" fmla="*/ 249786 h 518873"/>
              <a:gd name="connsiteX12" fmla="*/ 703489 w 836586"/>
              <a:gd name="connsiteY12" fmla="*/ 416191 h 518873"/>
              <a:gd name="connsiteX13" fmla="*/ 107953 w 836586"/>
              <a:gd name="connsiteY13" fmla="*/ 517606 h 518873"/>
              <a:gd name="connsiteX14" fmla="*/ 17610 w 836586"/>
              <a:gd name="connsiteY14" fmla="*/ 478191 h 518873"/>
              <a:gd name="connsiteX15" fmla="*/ 10524 w 836586"/>
              <a:gd name="connsiteY15" fmla="*/ 467341 h 518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6586" h="518873">
                <a:moveTo>
                  <a:pt x="10524" y="467562"/>
                </a:moveTo>
                <a:cubicBezTo>
                  <a:pt x="-10068" y="436120"/>
                  <a:pt x="561" y="393827"/>
                  <a:pt x="33664" y="376002"/>
                </a:cubicBezTo>
                <a:cubicBezTo>
                  <a:pt x="150911" y="313116"/>
                  <a:pt x="293069" y="249344"/>
                  <a:pt x="390166" y="172508"/>
                </a:cubicBezTo>
                <a:cubicBezTo>
                  <a:pt x="411423" y="155679"/>
                  <a:pt x="432570" y="139071"/>
                  <a:pt x="453495" y="121800"/>
                </a:cubicBezTo>
                <a:cubicBezTo>
                  <a:pt x="457149" y="118810"/>
                  <a:pt x="466338" y="113829"/>
                  <a:pt x="468441" y="109843"/>
                </a:cubicBezTo>
                <a:cubicBezTo>
                  <a:pt x="471099" y="104861"/>
                  <a:pt x="469660" y="94896"/>
                  <a:pt x="469770" y="89361"/>
                </a:cubicBezTo>
                <a:cubicBezTo>
                  <a:pt x="470102" y="74857"/>
                  <a:pt x="452831" y="16621"/>
                  <a:pt x="451613" y="2117"/>
                </a:cubicBezTo>
                <a:cubicBezTo>
                  <a:pt x="459473" y="456"/>
                  <a:pt x="523024" y="2117"/>
                  <a:pt x="531106" y="1896"/>
                </a:cubicBezTo>
                <a:cubicBezTo>
                  <a:pt x="634071" y="-97"/>
                  <a:pt x="713232" y="-1204"/>
                  <a:pt x="816197" y="2117"/>
                </a:cubicBezTo>
                <a:cubicBezTo>
                  <a:pt x="815200" y="2117"/>
                  <a:pt x="809111" y="102203"/>
                  <a:pt x="809886" y="109289"/>
                </a:cubicBezTo>
                <a:cubicBezTo>
                  <a:pt x="811326" y="123129"/>
                  <a:pt x="812876" y="136968"/>
                  <a:pt x="814315" y="150807"/>
                </a:cubicBezTo>
                <a:lnTo>
                  <a:pt x="833911" y="249786"/>
                </a:lnTo>
                <a:cubicBezTo>
                  <a:pt x="850408" y="333487"/>
                  <a:pt x="788629" y="412205"/>
                  <a:pt x="703489" y="416191"/>
                </a:cubicBezTo>
                <a:lnTo>
                  <a:pt x="107953" y="517606"/>
                </a:lnTo>
                <a:cubicBezTo>
                  <a:pt x="72635" y="523584"/>
                  <a:pt x="37207" y="508084"/>
                  <a:pt x="17610" y="478191"/>
                </a:cubicBezTo>
                <a:cubicBezTo>
                  <a:pt x="15285" y="474648"/>
                  <a:pt x="12961" y="470995"/>
                  <a:pt x="10524" y="467341"/>
                </a:cubicBezTo>
                <a:close/>
              </a:path>
            </a:pathLst>
          </a:custGeom>
          <a:solidFill>
            <a:srgbClr val="57A4BF"/>
          </a:solidFill>
          <a:ln w="11069" cap="flat">
            <a:noFill/>
            <a:prstDash val="solid"/>
            <a:miter/>
          </a:ln>
        </p:spPr>
        <p:txBody>
          <a:bodyPr rtlCol="0" anchor="ctr"/>
          <a:lstStyle/>
          <a:p>
            <a:endParaRPr lang="de-DE"/>
          </a:p>
        </p:txBody>
      </p:sp>
      <p:sp>
        <p:nvSpPr>
          <p:cNvPr id="111" name="Freihandform: Form 110">
            <a:extLst>
              <a:ext uri="{FF2B5EF4-FFF2-40B4-BE49-F238E27FC236}">
                <a16:creationId xmlns:a16="http://schemas.microsoft.com/office/drawing/2014/main" xmlns="" id="{BA1D36F0-126D-406C-3000-4FAE8FB78326}"/>
              </a:ext>
            </a:extLst>
          </p:cNvPr>
          <p:cNvSpPr/>
          <p:nvPr/>
        </p:nvSpPr>
        <p:spPr>
          <a:xfrm>
            <a:off x="12421879" y="5697252"/>
            <a:ext cx="1784907" cy="4444709"/>
          </a:xfrm>
          <a:custGeom>
            <a:avLst/>
            <a:gdLst>
              <a:gd name="connsiteX0" fmla="*/ 1566931 w 1784907"/>
              <a:gd name="connsiteY0" fmla="*/ 2853072 h 4444709"/>
              <a:gd name="connsiteX1" fmla="*/ 1538256 w 1784907"/>
              <a:gd name="connsiteY1" fmla="*/ 2537646 h 4444709"/>
              <a:gd name="connsiteX2" fmla="*/ 1732228 w 1784907"/>
              <a:gd name="connsiteY2" fmla="*/ 1555936 h 4444709"/>
              <a:gd name="connsiteX3" fmla="*/ 1599149 w 1784907"/>
              <a:gd name="connsiteY3" fmla="*/ 131257 h 4444709"/>
              <a:gd name="connsiteX4" fmla="*/ 1521538 w 1784907"/>
              <a:gd name="connsiteY4" fmla="*/ 25856 h 4444709"/>
              <a:gd name="connsiteX5" fmla="*/ 1133482 w 1784907"/>
              <a:gd name="connsiteY5" fmla="*/ 60288 h 4444709"/>
              <a:gd name="connsiteX6" fmla="*/ 978039 w 1784907"/>
              <a:gd name="connsiteY6" fmla="*/ 106124 h 4444709"/>
              <a:gd name="connsiteX7" fmla="*/ 742769 w 1784907"/>
              <a:gd name="connsiteY7" fmla="*/ 127271 h 4444709"/>
              <a:gd name="connsiteX8" fmla="*/ 709998 w 1784907"/>
              <a:gd name="connsiteY8" fmla="*/ 125389 h 4444709"/>
              <a:gd name="connsiteX9" fmla="*/ 412396 w 1784907"/>
              <a:gd name="connsiteY9" fmla="*/ 96603 h 4444709"/>
              <a:gd name="connsiteX10" fmla="*/ 176462 w 1784907"/>
              <a:gd name="connsiteY10" fmla="*/ 1026830 h 4444709"/>
              <a:gd name="connsiteX11" fmla="*/ 22790 w 1784907"/>
              <a:gd name="connsiteY11" fmla="*/ 2115490 h 4444709"/>
              <a:gd name="connsiteX12" fmla="*/ 65747 w 1784907"/>
              <a:gd name="connsiteY12" fmla="*/ 3023684 h 4444709"/>
              <a:gd name="connsiteX13" fmla="*/ 133173 w 1784907"/>
              <a:gd name="connsiteY13" fmla="*/ 3982253 h 4444709"/>
              <a:gd name="connsiteX14" fmla="*/ 151884 w 1784907"/>
              <a:gd name="connsiteY14" fmla="*/ 4211212 h 4444709"/>
              <a:gd name="connsiteX15" fmla="*/ 153212 w 1784907"/>
              <a:gd name="connsiteY15" fmla="*/ 4239555 h 4444709"/>
              <a:gd name="connsiteX16" fmla="*/ 192295 w 1784907"/>
              <a:gd name="connsiteY16" fmla="*/ 4294137 h 4444709"/>
              <a:gd name="connsiteX17" fmla="*/ 361246 w 1784907"/>
              <a:gd name="connsiteY17" fmla="*/ 4381381 h 4444709"/>
              <a:gd name="connsiteX18" fmla="*/ 459560 w 1784907"/>
              <a:gd name="connsiteY18" fmla="*/ 4381381 h 4444709"/>
              <a:gd name="connsiteX19" fmla="*/ 641576 w 1784907"/>
              <a:gd name="connsiteY19" fmla="*/ 4266348 h 4444709"/>
              <a:gd name="connsiteX20" fmla="*/ 641576 w 1784907"/>
              <a:gd name="connsiteY20" fmla="*/ 4266348 h 4444709"/>
              <a:gd name="connsiteX21" fmla="*/ 673462 w 1784907"/>
              <a:gd name="connsiteY21" fmla="*/ 3965868 h 4444709"/>
              <a:gd name="connsiteX22" fmla="*/ 667926 w 1784907"/>
              <a:gd name="connsiteY22" fmla="*/ 3020805 h 4444709"/>
              <a:gd name="connsiteX23" fmla="*/ 626408 w 1784907"/>
              <a:gd name="connsiteY23" fmla="*/ 2774243 h 4444709"/>
              <a:gd name="connsiteX24" fmla="*/ 580461 w 1784907"/>
              <a:gd name="connsiteY24" fmla="*/ 2567095 h 4444709"/>
              <a:gd name="connsiteX25" fmla="*/ 592751 w 1784907"/>
              <a:gd name="connsiteY25" fmla="*/ 2482288 h 4444709"/>
              <a:gd name="connsiteX26" fmla="*/ 810749 w 1784907"/>
              <a:gd name="connsiteY26" fmla="*/ 1909781 h 4444709"/>
              <a:gd name="connsiteX27" fmla="*/ 895667 w 1784907"/>
              <a:gd name="connsiteY27" fmla="*/ 1588819 h 4444709"/>
              <a:gd name="connsiteX28" fmla="*/ 919802 w 1784907"/>
              <a:gd name="connsiteY28" fmla="*/ 2071757 h 4444709"/>
              <a:gd name="connsiteX29" fmla="*/ 987338 w 1784907"/>
              <a:gd name="connsiteY29" fmla="*/ 2723867 h 4444709"/>
              <a:gd name="connsiteX30" fmla="*/ 1013467 w 1784907"/>
              <a:gd name="connsiteY30" fmla="*/ 4301445 h 4444709"/>
              <a:gd name="connsiteX31" fmla="*/ 1022325 w 1784907"/>
              <a:gd name="connsiteY31" fmla="*/ 4315062 h 4444709"/>
              <a:gd name="connsiteX32" fmla="*/ 1254604 w 1784907"/>
              <a:gd name="connsiteY32" fmla="*/ 4444710 h 4444709"/>
              <a:gd name="connsiteX33" fmla="*/ 1254604 w 1784907"/>
              <a:gd name="connsiteY33" fmla="*/ 4444710 h 4444709"/>
              <a:gd name="connsiteX34" fmla="*/ 1446252 w 1784907"/>
              <a:gd name="connsiteY34" fmla="*/ 4365991 h 4444709"/>
              <a:gd name="connsiteX35" fmla="*/ 1480463 w 1784907"/>
              <a:gd name="connsiteY35" fmla="*/ 4333220 h 4444709"/>
              <a:gd name="connsiteX36" fmla="*/ 1569035 w 1784907"/>
              <a:gd name="connsiteY36" fmla="*/ 3832456 h 4444709"/>
              <a:gd name="connsiteX37" fmla="*/ 1617085 w 1784907"/>
              <a:gd name="connsiteY37" fmla="*/ 3184109 h 4444709"/>
              <a:gd name="connsiteX38" fmla="*/ 1566710 w 1784907"/>
              <a:gd name="connsiteY38" fmla="*/ 2852961 h 444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84907" h="4444709">
                <a:moveTo>
                  <a:pt x="1566931" y="2853072"/>
                </a:moveTo>
                <a:cubicBezTo>
                  <a:pt x="1539474" y="2749664"/>
                  <a:pt x="1516224" y="2644817"/>
                  <a:pt x="1538256" y="2537646"/>
                </a:cubicBezTo>
                <a:cubicBezTo>
                  <a:pt x="1605460" y="2210926"/>
                  <a:pt x="1664914" y="1883763"/>
                  <a:pt x="1732228" y="1555936"/>
                </a:cubicBezTo>
                <a:cubicBezTo>
                  <a:pt x="1826668" y="1096580"/>
                  <a:pt x="1800983" y="567916"/>
                  <a:pt x="1599149" y="131257"/>
                </a:cubicBezTo>
                <a:cubicBezTo>
                  <a:pt x="1580549" y="91067"/>
                  <a:pt x="1558738" y="49660"/>
                  <a:pt x="1521538" y="25856"/>
                </a:cubicBezTo>
                <a:cubicBezTo>
                  <a:pt x="1425105" y="-35923"/>
                  <a:pt x="1226594" y="28292"/>
                  <a:pt x="1133482" y="60288"/>
                </a:cubicBezTo>
                <a:cubicBezTo>
                  <a:pt x="1082443" y="77781"/>
                  <a:pt x="1030406" y="92838"/>
                  <a:pt x="978039" y="106124"/>
                </a:cubicBezTo>
                <a:cubicBezTo>
                  <a:pt x="900316" y="120296"/>
                  <a:pt x="821709" y="129042"/>
                  <a:pt x="742769" y="127271"/>
                </a:cubicBezTo>
                <a:cubicBezTo>
                  <a:pt x="731809" y="127049"/>
                  <a:pt x="720848" y="126275"/>
                  <a:pt x="709998" y="125389"/>
                </a:cubicBezTo>
                <a:cubicBezTo>
                  <a:pt x="618437" y="129042"/>
                  <a:pt x="502961" y="128267"/>
                  <a:pt x="412396" y="96603"/>
                </a:cubicBezTo>
                <a:cubicBezTo>
                  <a:pt x="294042" y="387562"/>
                  <a:pt x="239127" y="721256"/>
                  <a:pt x="176462" y="1026830"/>
                </a:cubicBezTo>
                <a:cubicBezTo>
                  <a:pt x="107045" y="1365617"/>
                  <a:pt x="83905" y="1776369"/>
                  <a:pt x="22790" y="2115490"/>
                </a:cubicBezTo>
                <a:cubicBezTo>
                  <a:pt x="-41314" y="2471548"/>
                  <a:pt x="48365" y="2700839"/>
                  <a:pt x="65747" y="3023684"/>
                </a:cubicBezTo>
                <a:cubicBezTo>
                  <a:pt x="82908" y="3343539"/>
                  <a:pt x="106823" y="3663173"/>
                  <a:pt x="133173" y="3982253"/>
                </a:cubicBezTo>
                <a:cubicBezTo>
                  <a:pt x="139484" y="4058536"/>
                  <a:pt x="147012" y="4134818"/>
                  <a:pt x="151884" y="4211212"/>
                </a:cubicBezTo>
                <a:cubicBezTo>
                  <a:pt x="152437" y="4220622"/>
                  <a:pt x="152770" y="4230144"/>
                  <a:pt x="153212" y="4239555"/>
                </a:cubicBezTo>
                <a:cubicBezTo>
                  <a:pt x="166277" y="4257933"/>
                  <a:pt x="179674" y="4275870"/>
                  <a:pt x="192295" y="4294137"/>
                </a:cubicBezTo>
                <a:cubicBezTo>
                  <a:pt x="230491" y="4349384"/>
                  <a:pt x="294152" y="4381381"/>
                  <a:pt x="361246" y="4381381"/>
                </a:cubicBezTo>
                <a:lnTo>
                  <a:pt x="459560" y="4381381"/>
                </a:lnTo>
                <a:cubicBezTo>
                  <a:pt x="537283" y="4381381"/>
                  <a:pt x="608140" y="4336652"/>
                  <a:pt x="641576" y="4266348"/>
                </a:cubicBezTo>
                <a:lnTo>
                  <a:pt x="641576" y="4266348"/>
                </a:lnTo>
                <a:cubicBezTo>
                  <a:pt x="655083" y="4142457"/>
                  <a:pt x="670916" y="3988564"/>
                  <a:pt x="673462" y="3965868"/>
                </a:cubicBezTo>
                <a:cubicBezTo>
                  <a:pt x="709555" y="3651880"/>
                  <a:pt x="708005" y="3334350"/>
                  <a:pt x="667926" y="3020805"/>
                </a:cubicBezTo>
                <a:cubicBezTo>
                  <a:pt x="657297" y="2938101"/>
                  <a:pt x="643790" y="2855729"/>
                  <a:pt x="626408" y="2774243"/>
                </a:cubicBezTo>
                <a:cubicBezTo>
                  <a:pt x="612015" y="2706375"/>
                  <a:pt x="584115" y="2636625"/>
                  <a:pt x="580461" y="2567095"/>
                </a:cubicBezTo>
                <a:cubicBezTo>
                  <a:pt x="578911" y="2538420"/>
                  <a:pt x="584447" y="2509856"/>
                  <a:pt x="592751" y="2482288"/>
                </a:cubicBezTo>
                <a:cubicBezTo>
                  <a:pt x="665601" y="2241483"/>
                  <a:pt x="722398" y="2145382"/>
                  <a:pt x="810749" y="1909781"/>
                </a:cubicBezTo>
                <a:cubicBezTo>
                  <a:pt x="853816" y="1795080"/>
                  <a:pt x="866991" y="1707948"/>
                  <a:pt x="895667" y="1588819"/>
                </a:cubicBezTo>
                <a:cubicBezTo>
                  <a:pt x="904413" y="1712266"/>
                  <a:pt x="901313" y="1949528"/>
                  <a:pt x="919802" y="2071757"/>
                </a:cubicBezTo>
                <a:cubicBezTo>
                  <a:pt x="919027" y="2388070"/>
                  <a:pt x="965306" y="2406891"/>
                  <a:pt x="987338" y="2723867"/>
                </a:cubicBezTo>
                <a:cubicBezTo>
                  <a:pt x="1023875" y="3249431"/>
                  <a:pt x="1032621" y="3775216"/>
                  <a:pt x="1013467" y="4301445"/>
                </a:cubicBezTo>
                <a:cubicBezTo>
                  <a:pt x="1014243" y="4302330"/>
                  <a:pt x="1017453" y="4307312"/>
                  <a:pt x="1022325" y="4315062"/>
                </a:cubicBezTo>
                <a:cubicBezTo>
                  <a:pt x="1072368" y="4395442"/>
                  <a:pt x="1159943" y="4444710"/>
                  <a:pt x="1254604" y="4444710"/>
                </a:cubicBezTo>
                <a:lnTo>
                  <a:pt x="1254604" y="4444710"/>
                </a:lnTo>
                <a:cubicBezTo>
                  <a:pt x="1326348" y="4444710"/>
                  <a:pt x="1395323" y="4416477"/>
                  <a:pt x="1446252" y="4365991"/>
                </a:cubicBezTo>
                <a:cubicBezTo>
                  <a:pt x="1459095" y="4353259"/>
                  <a:pt x="1471273" y="4341523"/>
                  <a:pt x="1480463" y="4333220"/>
                </a:cubicBezTo>
                <a:cubicBezTo>
                  <a:pt x="1520542" y="4154747"/>
                  <a:pt x="1561506" y="3875302"/>
                  <a:pt x="1569035" y="3832456"/>
                </a:cubicBezTo>
                <a:cubicBezTo>
                  <a:pt x="1606013" y="3621433"/>
                  <a:pt x="1629706" y="3400778"/>
                  <a:pt x="1617085" y="3184109"/>
                </a:cubicBezTo>
                <a:cubicBezTo>
                  <a:pt x="1610553" y="3072841"/>
                  <a:pt x="1595385" y="2960798"/>
                  <a:pt x="1566710" y="2852961"/>
                </a:cubicBezTo>
                <a:close/>
              </a:path>
            </a:pathLst>
          </a:custGeom>
          <a:solidFill>
            <a:srgbClr val="004767"/>
          </a:solidFill>
          <a:ln w="110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xmlns="" id="{A5D3C86F-32BE-CE2C-16DB-823EF1C3D611}"/>
              </a:ext>
            </a:extLst>
          </p:cNvPr>
          <p:cNvSpPr/>
          <p:nvPr/>
        </p:nvSpPr>
        <p:spPr>
          <a:xfrm>
            <a:off x="11192640" y="3522207"/>
            <a:ext cx="1844575" cy="2675809"/>
          </a:xfrm>
          <a:custGeom>
            <a:avLst/>
            <a:gdLst>
              <a:gd name="connsiteX0" fmla="*/ 1844575 w 1844575"/>
              <a:gd name="connsiteY0" fmla="*/ 111 h 2675809"/>
              <a:gd name="connsiteX1" fmla="*/ 1345362 w 1844575"/>
              <a:gd name="connsiteY1" fmla="*/ 266491 h 2675809"/>
              <a:gd name="connsiteX2" fmla="*/ 1132568 w 1844575"/>
              <a:gd name="connsiteY2" fmla="*/ 947277 h 2675809"/>
              <a:gd name="connsiteX3" fmla="*/ 884788 w 1844575"/>
              <a:gd name="connsiteY3" fmla="*/ 1462212 h 2675809"/>
              <a:gd name="connsiteX4" fmla="*/ 951 w 1844575"/>
              <a:gd name="connsiteY4" fmla="*/ 2397974 h 2675809"/>
              <a:gd name="connsiteX5" fmla="*/ 134141 w 1844575"/>
              <a:gd name="connsiteY5" fmla="*/ 2675204 h 2675809"/>
              <a:gd name="connsiteX6" fmla="*/ 1200436 w 1844575"/>
              <a:gd name="connsiteY6" fmla="*/ 1935186 h 2675809"/>
              <a:gd name="connsiteX7" fmla="*/ 1611742 w 1844575"/>
              <a:gd name="connsiteY7" fmla="*/ 1294700 h 2675809"/>
              <a:gd name="connsiteX8" fmla="*/ 1844465 w 1844575"/>
              <a:gd name="connsiteY8" fmla="*/ 0 h 267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4575" h="2675809">
                <a:moveTo>
                  <a:pt x="1844575" y="111"/>
                </a:moveTo>
                <a:cubicBezTo>
                  <a:pt x="1844575" y="111"/>
                  <a:pt x="1448216" y="191758"/>
                  <a:pt x="1345362" y="266491"/>
                </a:cubicBezTo>
                <a:cubicBezTo>
                  <a:pt x="1242508" y="341223"/>
                  <a:pt x="1120611" y="698168"/>
                  <a:pt x="1132568" y="947277"/>
                </a:cubicBezTo>
                <a:cubicBezTo>
                  <a:pt x="1144746" y="1200925"/>
                  <a:pt x="884788" y="1462212"/>
                  <a:pt x="884788" y="1462212"/>
                </a:cubicBezTo>
                <a:cubicBezTo>
                  <a:pt x="884788" y="1462212"/>
                  <a:pt x="-33592" y="2280838"/>
                  <a:pt x="951" y="2397974"/>
                </a:cubicBezTo>
                <a:cubicBezTo>
                  <a:pt x="35494" y="2515111"/>
                  <a:pt x="87419" y="2651179"/>
                  <a:pt x="134141" y="2675204"/>
                </a:cubicBezTo>
                <a:cubicBezTo>
                  <a:pt x="180862" y="2699230"/>
                  <a:pt x="1092932" y="2000729"/>
                  <a:pt x="1200436" y="1935186"/>
                </a:cubicBezTo>
                <a:cubicBezTo>
                  <a:pt x="1307941" y="1869643"/>
                  <a:pt x="1532248" y="1692056"/>
                  <a:pt x="1611742" y="1294700"/>
                </a:cubicBezTo>
                <a:cubicBezTo>
                  <a:pt x="1691236" y="897344"/>
                  <a:pt x="1844465" y="0"/>
                  <a:pt x="1844465" y="0"/>
                </a:cubicBezTo>
                <a:close/>
              </a:path>
            </a:pathLst>
          </a:custGeom>
          <a:solidFill>
            <a:srgbClr val="BE0D3E"/>
          </a:solidFill>
          <a:ln w="110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xmlns="" id="{9276ABA4-C74E-7A05-91A8-0E34015C4C99}"/>
              </a:ext>
            </a:extLst>
          </p:cNvPr>
          <p:cNvSpPr/>
          <p:nvPr/>
        </p:nvSpPr>
        <p:spPr>
          <a:xfrm>
            <a:off x="12568227" y="3477367"/>
            <a:ext cx="1701244" cy="3161467"/>
          </a:xfrm>
          <a:custGeom>
            <a:avLst/>
            <a:gdLst>
              <a:gd name="connsiteX0" fmla="*/ 1138260 w 1701244"/>
              <a:gd name="connsiteY0" fmla="*/ 111 h 3161467"/>
              <a:gd name="connsiteX1" fmla="*/ 468988 w 1701244"/>
              <a:gd name="connsiteY1" fmla="*/ 44950 h 3161467"/>
              <a:gd name="connsiteX2" fmla="*/ 175483 w 1701244"/>
              <a:gd name="connsiteY2" fmla="*/ 511614 h 3161467"/>
              <a:gd name="connsiteX3" fmla="*/ 0 w 1701244"/>
              <a:gd name="connsiteY3" fmla="*/ 2999710 h 3161467"/>
              <a:gd name="connsiteX4" fmla="*/ 1701245 w 1701244"/>
              <a:gd name="connsiteY4" fmla="*/ 2923870 h 3161467"/>
              <a:gd name="connsiteX5" fmla="*/ 1474723 w 1701244"/>
              <a:gd name="connsiteY5" fmla="*/ 764597 h 3161467"/>
              <a:gd name="connsiteX6" fmla="*/ 1138260 w 1701244"/>
              <a:gd name="connsiteY6" fmla="*/ 0 h 316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1244" h="3161467">
                <a:moveTo>
                  <a:pt x="1138260" y="111"/>
                </a:moveTo>
                <a:cubicBezTo>
                  <a:pt x="1138260" y="111"/>
                  <a:pt x="762604" y="358052"/>
                  <a:pt x="468988" y="44950"/>
                </a:cubicBezTo>
                <a:lnTo>
                  <a:pt x="175483" y="511614"/>
                </a:lnTo>
                <a:cubicBezTo>
                  <a:pt x="175483" y="511614"/>
                  <a:pt x="271141" y="1699363"/>
                  <a:pt x="0" y="2999710"/>
                </a:cubicBezTo>
                <a:cubicBezTo>
                  <a:pt x="0" y="2999710"/>
                  <a:pt x="598192" y="3409908"/>
                  <a:pt x="1701245" y="2923870"/>
                </a:cubicBezTo>
                <a:cubicBezTo>
                  <a:pt x="1701245" y="2923870"/>
                  <a:pt x="1376629" y="1465644"/>
                  <a:pt x="1474723" y="764597"/>
                </a:cubicBezTo>
                <a:lnTo>
                  <a:pt x="1138260" y="0"/>
                </a:lnTo>
                <a:close/>
              </a:path>
            </a:pathLst>
          </a:custGeom>
          <a:solidFill>
            <a:srgbClr val="BE0D3E"/>
          </a:solidFill>
          <a:ln w="11069" cap="flat">
            <a:noFill/>
            <a:prstDash val="solid"/>
            <a:miter/>
          </a:ln>
        </p:spPr>
        <p:txBody>
          <a:bodyPr rtlCol="0" anchor="ctr"/>
          <a:lstStyle/>
          <a:p>
            <a:endParaRPr lang="de-DE"/>
          </a:p>
        </p:txBody>
      </p:sp>
      <p:sp>
        <p:nvSpPr>
          <p:cNvPr id="114" name="Freihandform: Form 113">
            <a:extLst>
              <a:ext uri="{FF2B5EF4-FFF2-40B4-BE49-F238E27FC236}">
                <a16:creationId xmlns:a16="http://schemas.microsoft.com/office/drawing/2014/main" xmlns="" id="{375C7079-3364-AD18-B729-4427ACB8E76A}"/>
              </a:ext>
            </a:extLst>
          </p:cNvPr>
          <p:cNvSpPr/>
          <p:nvPr/>
        </p:nvSpPr>
        <p:spPr>
          <a:xfrm>
            <a:off x="12998706" y="3634887"/>
            <a:ext cx="1773445" cy="1918409"/>
          </a:xfrm>
          <a:custGeom>
            <a:avLst/>
            <a:gdLst>
              <a:gd name="connsiteX0" fmla="*/ 423 w 1773445"/>
              <a:gd name="connsiteY0" fmla="*/ 1690755 h 1918409"/>
              <a:gd name="connsiteX1" fmla="*/ 85674 w 1773445"/>
              <a:gd name="connsiteY1" fmla="*/ 1879745 h 1918409"/>
              <a:gd name="connsiteX2" fmla="*/ 217424 w 1773445"/>
              <a:gd name="connsiteY2" fmla="*/ 1910413 h 1918409"/>
              <a:gd name="connsiteX3" fmla="*/ 372647 w 1773445"/>
              <a:gd name="connsiteY3" fmla="*/ 1904434 h 1918409"/>
              <a:gd name="connsiteX4" fmla="*/ 487458 w 1773445"/>
              <a:gd name="connsiteY4" fmla="*/ 1788516 h 1918409"/>
              <a:gd name="connsiteX5" fmla="*/ 1705433 w 1773445"/>
              <a:gd name="connsiteY5" fmla="*/ 1456482 h 1918409"/>
              <a:gd name="connsiteX6" fmla="*/ 1343395 w 1773445"/>
              <a:gd name="connsiteY6" fmla="*/ 91589 h 1918409"/>
              <a:gd name="connsiteX7" fmla="*/ 945818 w 1773445"/>
              <a:gd name="connsiteY7" fmla="*/ 170196 h 1918409"/>
              <a:gd name="connsiteX8" fmla="*/ 1279623 w 1773445"/>
              <a:gd name="connsiteY8" fmla="*/ 1151130 h 1918409"/>
              <a:gd name="connsiteX9" fmla="*/ 332457 w 1773445"/>
              <a:gd name="connsiteY9" fmla="*/ 1582918 h 1918409"/>
              <a:gd name="connsiteX10" fmla="*/ 423 w 1773445"/>
              <a:gd name="connsiteY10" fmla="*/ 1690423 h 19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73445" h="1918409">
                <a:moveTo>
                  <a:pt x="423" y="1690755"/>
                </a:moveTo>
                <a:cubicBezTo>
                  <a:pt x="-4559" y="1759730"/>
                  <a:pt x="35077" y="1826381"/>
                  <a:pt x="85674" y="1879745"/>
                </a:cubicBezTo>
                <a:cubicBezTo>
                  <a:pt x="119553" y="1915506"/>
                  <a:pt x="171367" y="1928238"/>
                  <a:pt x="217424" y="1910413"/>
                </a:cubicBezTo>
                <a:cubicBezTo>
                  <a:pt x="263482" y="1892588"/>
                  <a:pt x="323822" y="1920156"/>
                  <a:pt x="372647" y="1904434"/>
                </a:cubicBezTo>
                <a:cubicBezTo>
                  <a:pt x="429112" y="1886720"/>
                  <a:pt x="455572" y="1830034"/>
                  <a:pt x="487458" y="1788516"/>
                </a:cubicBezTo>
                <a:cubicBezTo>
                  <a:pt x="896661" y="1725741"/>
                  <a:pt x="1351920" y="1679130"/>
                  <a:pt x="1705433" y="1456482"/>
                </a:cubicBezTo>
                <a:cubicBezTo>
                  <a:pt x="1951109" y="1314656"/>
                  <a:pt x="1461085" y="297076"/>
                  <a:pt x="1343395" y="91589"/>
                </a:cubicBezTo>
                <a:cubicBezTo>
                  <a:pt x="1229137" y="-60423"/>
                  <a:pt x="992318" y="-15694"/>
                  <a:pt x="945818" y="170196"/>
                </a:cubicBezTo>
                <a:cubicBezTo>
                  <a:pt x="840750" y="526698"/>
                  <a:pt x="1098383" y="867036"/>
                  <a:pt x="1279623" y="1151130"/>
                </a:cubicBezTo>
                <a:cubicBezTo>
                  <a:pt x="948918" y="1238706"/>
                  <a:pt x="670027" y="1494346"/>
                  <a:pt x="332457" y="1582918"/>
                </a:cubicBezTo>
                <a:cubicBezTo>
                  <a:pt x="150774" y="1578268"/>
                  <a:pt x="122985" y="1503536"/>
                  <a:pt x="423" y="1690423"/>
                </a:cubicBezTo>
                <a:close/>
              </a:path>
            </a:pathLst>
          </a:custGeom>
          <a:solidFill>
            <a:srgbClr val="F9C7A5"/>
          </a:solidFill>
          <a:ln w="11069" cap="flat">
            <a:noFill/>
            <a:prstDash val="solid"/>
            <a:miter/>
          </a:ln>
        </p:spPr>
        <p:txBody>
          <a:bodyPr rtlCol="0" anchor="ctr"/>
          <a:lstStyle/>
          <a:p>
            <a:endParaRPr lang="de-DE"/>
          </a:p>
        </p:txBody>
      </p:sp>
      <p:sp>
        <p:nvSpPr>
          <p:cNvPr id="115" name="Freihandform: Form 114">
            <a:extLst>
              <a:ext uri="{FF2B5EF4-FFF2-40B4-BE49-F238E27FC236}">
                <a16:creationId xmlns:a16="http://schemas.microsoft.com/office/drawing/2014/main" xmlns="" id="{ABD4A12C-D505-1B90-EFAF-99038C484070}"/>
              </a:ext>
            </a:extLst>
          </p:cNvPr>
          <p:cNvSpPr/>
          <p:nvPr/>
        </p:nvSpPr>
        <p:spPr>
          <a:xfrm>
            <a:off x="13531976" y="3477367"/>
            <a:ext cx="1280930" cy="1984095"/>
          </a:xfrm>
          <a:custGeom>
            <a:avLst/>
            <a:gdLst>
              <a:gd name="connsiteX0" fmla="*/ 174511 w 1280930"/>
              <a:gd name="connsiteY0" fmla="*/ 111 h 1984095"/>
              <a:gd name="connsiteX1" fmla="*/ 595117 w 1280930"/>
              <a:gd name="connsiteY1" fmla="*/ 105622 h 1984095"/>
              <a:gd name="connsiteX2" fmla="*/ 969001 w 1280930"/>
              <a:gd name="connsiteY2" fmla="*/ 511614 h 1984095"/>
              <a:gd name="connsiteX3" fmla="*/ 1207370 w 1280930"/>
              <a:gd name="connsiteY3" fmla="*/ 1133721 h 1984095"/>
              <a:gd name="connsiteX4" fmla="*/ 1207370 w 1280930"/>
              <a:gd name="connsiteY4" fmla="*/ 1610570 h 1984095"/>
              <a:gd name="connsiteX5" fmla="*/ 341801 w 1280930"/>
              <a:gd name="connsiteY5" fmla="*/ 1928432 h 1984095"/>
              <a:gd name="connsiteX6" fmla="*/ 57596 w 1280930"/>
              <a:gd name="connsiteY6" fmla="*/ 1905072 h 1984095"/>
              <a:gd name="connsiteX7" fmla="*/ 33571 w 1280930"/>
              <a:gd name="connsiteY7" fmla="*/ 1563848 h 1984095"/>
              <a:gd name="connsiteX8" fmla="*/ 656563 w 1280930"/>
              <a:gd name="connsiteY8" fmla="*/ 1286618 h 1984095"/>
              <a:gd name="connsiteX9" fmla="*/ 431480 w 1280930"/>
              <a:gd name="connsiteY9" fmla="*/ 830030 h 1984095"/>
              <a:gd name="connsiteX10" fmla="*/ 174400 w 1280930"/>
              <a:gd name="connsiteY10" fmla="*/ 0 h 198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0930" h="1984095">
                <a:moveTo>
                  <a:pt x="174511" y="111"/>
                </a:moveTo>
                <a:cubicBezTo>
                  <a:pt x="174511" y="111"/>
                  <a:pt x="472223" y="33547"/>
                  <a:pt x="595117" y="105622"/>
                </a:cubicBezTo>
                <a:cubicBezTo>
                  <a:pt x="718121" y="177697"/>
                  <a:pt x="828836" y="225858"/>
                  <a:pt x="969001" y="511614"/>
                </a:cubicBezTo>
                <a:cubicBezTo>
                  <a:pt x="1109166" y="797369"/>
                  <a:pt x="1169948" y="1077588"/>
                  <a:pt x="1207370" y="1133721"/>
                </a:cubicBezTo>
                <a:cubicBezTo>
                  <a:pt x="1244792" y="1189853"/>
                  <a:pt x="1352296" y="1489005"/>
                  <a:pt x="1207370" y="1610570"/>
                </a:cubicBezTo>
                <a:cubicBezTo>
                  <a:pt x="1062445" y="1732135"/>
                  <a:pt x="415758" y="1881600"/>
                  <a:pt x="341801" y="1928432"/>
                </a:cubicBezTo>
                <a:cubicBezTo>
                  <a:pt x="267843" y="1975265"/>
                  <a:pt x="85606" y="2035936"/>
                  <a:pt x="57596" y="1905072"/>
                </a:cubicBezTo>
                <a:cubicBezTo>
                  <a:pt x="29585" y="1774206"/>
                  <a:pt x="-41937" y="1563848"/>
                  <a:pt x="33571" y="1563848"/>
                </a:cubicBezTo>
                <a:cubicBezTo>
                  <a:pt x="109078" y="1563848"/>
                  <a:pt x="512413" y="1243107"/>
                  <a:pt x="656563" y="1286618"/>
                </a:cubicBezTo>
                <a:cubicBezTo>
                  <a:pt x="656563" y="1286618"/>
                  <a:pt x="482962" y="1021677"/>
                  <a:pt x="431480" y="830030"/>
                </a:cubicBezTo>
                <a:cubicBezTo>
                  <a:pt x="380109" y="638382"/>
                  <a:pt x="174400" y="0"/>
                  <a:pt x="174400" y="0"/>
                </a:cubicBezTo>
                <a:close/>
              </a:path>
            </a:pathLst>
          </a:custGeom>
          <a:solidFill>
            <a:srgbClr val="BE0D3E"/>
          </a:solidFill>
          <a:ln w="11069" cap="flat">
            <a:noFill/>
            <a:prstDash val="solid"/>
            <a:miter/>
          </a:ln>
        </p:spPr>
        <p:txBody>
          <a:bodyPr rtlCol="0" anchor="ctr"/>
          <a:lstStyle/>
          <a:p>
            <a:endParaRPr lang="de-DE"/>
          </a:p>
        </p:txBody>
      </p:sp>
      <p:sp>
        <p:nvSpPr>
          <p:cNvPr id="117" name="Freihandform: Form 116">
            <a:extLst>
              <a:ext uri="{FF2B5EF4-FFF2-40B4-BE49-F238E27FC236}">
                <a16:creationId xmlns:a16="http://schemas.microsoft.com/office/drawing/2014/main" xmlns="" id="{13F2067D-08A7-D16F-26C7-FEDE47123B44}"/>
              </a:ext>
            </a:extLst>
          </p:cNvPr>
          <p:cNvSpPr/>
          <p:nvPr/>
        </p:nvSpPr>
        <p:spPr>
          <a:xfrm>
            <a:off x="5713526" y="2900543"/>
            <a:ext cx="994773" cy="1011801"/>
          </a:xfrm>
          <a:custGeom>
            <a:avLst/>
            <a:gdLst>
              <a:gd name="connsiteX0" fmla="*/ 829144 w 994773"/>
              <a:gd name="connsiteY0" fmla="*/ 551914 h 1011801"/>
              <a:gd name="connsiteX1" fmla="*/ 721308 w 994773"/>
              <a:gd name="connsiteY1" fmla="*/ 225969 h 1011801"/>
              <a:gd name="connsiteX2" fmla="*/ 721308 w 994773"/>
              <a:gd name="connsiteY2" fmla="*/ 102522 h 1011801"/>
              <a:gd name="connsiteX3" fmla="*/ 666614 w 994773"/>
              <a:gd name="connsiteY3" fmla="*/ 113040 h 1011801"/>
              <a:gd name="connsiteX4" fmla="*/ 398131 w 994773"/>
              <a:gd name="connsiteY4" fmla="*/ 30889 h 1011801"/>
              <a:gd name="connsiteX5" fmla="*/ 322291 w 994773"/>
              <a:gd name="connsiteY5" fmla="*/ 0 h 1011801"/>
              <a:gd name="connsiteX6" fmla="*/ 322845 w 994773"/>
              <a:gd name="connsiteY6" fmla="*/ 100197 h 1011801"/>
              <a:gd name="connsiteX7" fmla="*/ 292177 w 994773"/>
              <a:gd name="connsiteY7" fmla="*/ 308784 h 1011801"/>
              <a:gd name="connsiteX8" fmla="*/ 0 w 994773"/>
              <a:gd name="connsiteY8" fmla="*/ 613693 h 1011801"/>
              <a:gd name="connsiteX9" fmla="*/ 132747 w 994773"/>
              <a:gd name="connsiteY9" fmla="*/ 830251 h 1011801"/>
              <a:gd name="connsiteX10" fmla="*/ 400677 w 994773"/>
              <a:gd name="connsiteY10" fmla="*/ 1001306 h 1011801"/>
              <a:gd name="connsiteX11" fmla="*/ 612364 w 994773"/>
              <a:gd name="connsiteY11" fmla="*/ 997763 h 1011801"/>
              <a:gd name="connsiteX12" fmla="*/ 994773 w 994773"/>
              <a:gd name="connsiteY12" fmla="*/ 683775 h 1011801"/>
              <a:gd name="connsiteX13" fmla="*/ 829365 w 994773"/>
              <a:gd name="connsiteY13" fmla="*/ 551803 h 1011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4773" h="1011801">
                <a:moveTo>
                  <a:pt x="829144" y="551914"/>
                </a:moveTo>
                <a:cubicBezTo>
                  <a:pt x="755740" y="465335"/>
                  <a:pt x="727618" y="336352"/>
                  <a:pt x="721308" y="225969"/>
                </a:cubicBezTo>
                <a:cubicBezTo>
                  <a:pt x="720754" y="217112"/>
                  <a:pt x="721529" y="160426"/>
                  <a:pt x="721308" y="102522"/>
                </a:cubicBezTo>
                <a:cubicBezTo>
                  <a:pt x="705586" y="108944"/>
                  <a:pt x="687429" y="112819"/>
                  <a:pt x="666614" y="113040"/>
                </a:cubicBezTo>
                <a:cubicBezTo>
                  <a:pt x="575053" y="114258"/>
                  <a:pt x="481056" y="61890"/>
                  <a:pt x="398131" y="30889"/>
                </a:cubicBezTo>
                <a:cubicBezTo>
                  <a:pt x="372334" y="21257"/>
                  <a:pt x="346980" y="11071"/>
                  <a:pt x="322291" y="0"/>
                </a:cubicBezTo>
                <a:cubicBezTo>
                  <a:pt x="323398" y="33436"/>
                  <a:pt x="323952" y="66872"/>
                  <a:pt x="322845" y="100197"/>
                </a:cubicBezTo>
                <a:cubicBezTo>
                  <a:pt x="320520" y="170058"/>
                  <a:pt x="311995" y="241026"/>
                  <a:pt x="292177" y="308784"/>
                </a:cubicBezTo>
                <a:cubicBezTo>
                  <a:pt x="253205" y="441863"/>
                  <a:pt x="147472" y="561103"/>
                  <a:pt x="0" y="613693"/>
                </a:cubicBezTo>
                <a:cubicBezTo>
                  <a:pt x="20925" y="606386"/>
                  <a:pt x="120236" y="810987"/>
                  <a:pt x="132747" y="830251"/>
                </a:cubicBezTo>
                <a:cubicBezTo>
                  <a:pt x="187330" y="914062"/>
                  <a:pt x="295720" y="976727"/>
                  <a:pt x="400677" y="1001306"/>
                </a:cubicBezTo>
                <a:cubicBezTo>
                  <a:pt x="469653" y="1017470"/>
                  <a:pt x="543389" y="1013927"/>
                  <a:pt x="612364" y="997763"/>
                </a:cubicBezTo>
                <a:cubicBezTo>
                  <a:pt x="775669" y="959234"/>
                  <a:pt x="937312" y="824937"/>
                  <a:pt x="994773" y="683775"/>
                </a:cubicBezTo>
                <a:cubicBezTo>
                  <a:pt x="925687" y="641704"/>
                  <a:pt x="880184" y="611811"/>
                  <a:pt x="829365" y="551803"/>
                </a:cubicBezTo>
                <a:close/>
              </a:path>
            </a:pathLst>
          </a:custGeom>
          <a:solidFill>
            <a:srgbClr val="EFBF9E"/>
          </a:solidFill>
          <a:ln w="11069" cap="flat">
            <a:noFill/>
            <a:prstDash val="solid"/>
            <a:miter/>
          </a:ln>
        </p:spPr>
        <p:txBody>
          <a:bodyPr rtlCol="0" anchor="ctr"/>
          <a:lstStyle/>
          <a:p>
            <a:endParaRPr lang="de-DE"/>
          </a:p>
        </p:txBody>
      </p:sp>
      <p:sp>
        <p:nvSpPr>
          <p:cNvPr id="120" name="Freihandform: Form 119">
            <a:extLst>
              <a:ext uri="{FF2B5EF4-FFF2-40B4-BE49-F238E27FC236}">
                <a16:creationId xmlns:a16="http://schemas.microsoft.com/office/drawing/2014/main" xmlns="" id="{4139230E-5191-DAC9-60CC-27AE0A8DA997}"/>
              </a:ext>
            </a:extLst>
          </p:cNvPr>
          <p:cNvSpPr/>
          <p:nvPr/>
        </p:nvSpPr>
        <p:spPr>
          <a:xfrm>
            <a:off x="6708189" y="3736772"/>
            <a:ext cx="1881591" cy="2197797"/>
          </a:xfrm>
          <a:custGeom>
            <a:avLst/>
            <a:gdLst>
              <a:gd name="connsiteX0" fmla="*/ 1641459 w 1881591"/>
              <a:gd name="connsiteY0" fmla="*/ 1923118 h 2197797"/>
              <a:gd name="connsiteX1" fmla="*/ 745444 w 1881591"/>
              <a:gd name="connsiteY1" fmla="*/ 1570159 h 2197797"/>
              <a:gd name="connsiteX2" fmla="*/ 503310 w 1881591"/>
              <a:gd name="connsiteY2" fmla="*/ 997320 h 2197797"/>
              <a:gd name="connsiteX3" fmla="*/ 184562 w 1881591"/>
              <a:gd name="connsiteY3" fmla="*/ 0 h 2197797"/>
              <a:gd name="connsiteX4" fmla="*/ 0 w 1881591"/>
              <a:gd name="connsiteY4" fmla="*/ 242133 h 2197797"/>
              <a:gd name="connsiteX5" fmla="*/ 417063 w 1881591"/>
              <a:gd name="connsiteY5" fmla="*/ 1483801 h 2197797"/>
              <a:gd name="connsiteX6" fmla="*/ 1480037 w 1881591"/>
              <a:gd name="connsiteY6" fmla="*/ 2166801 h 2197797"/>
              <a:gd name="connsiteX7" fmla="*/ 1753170 w 1881591"/>
              <a:gd name="connsiteY7" fmla="*/ 2195144 h 2197797"/>
              <a:gd name="connsiteX8" fmla="*/ 1641570 w 1881591"/>
              <a:gd name="connsiteY8" fmla="*/ 1923229 h 219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591" h="2197797">
                <a:moveTo>
                  <a:pt x="1641459" y="1923118"/>
                </a:moveTo>
                <a:cubicBezTo>
                  <a:pt x="1294922" y="2016783"/>
                  <a:pt x="1027213" y="1726045"/>
                  <a:pt x="745444" y="1570159"/>
                </a:cubicBezTo>
                <a:cubicBezTo>
                  <a:pt x="575275" y="1408736"/>
                  <a:pt x="489028" y="1300347"/>
                  <a:pt x="503310" y="997320"/>
                </a:cubicBezTo>
                <a:cubicBezTo>
                  <a:pt x="429685" y="736476"/>
                  <a:pt x="520914" y="66761"/>
                  <a:pt x="184562" y="0"/>
                </a:cubicBezTo>
                <a:cubicBezTo>
                  <a:pt x="65986" y="5204"/>
                  <a:pt x="11625" y="141051"/>
                  <a:pt x="0" y="242133"/>
                </a:cubicBezTo>
                <a:cubicBezTo>
                  <a:pt x="32772" y="608046"/>
                  <a:pt x="90897" y="1271450"/>
                  <a:pt x="417063" y="1483801"/>
                </a:cubicBezTo>
                <a:cubicBezTo>
                  <a:pt x="819844" y="1695599"/>
                  <a:pt x="1050352" y="2029294"/>
                  <a:pt x="1480037" y="2166801"/>
                </a:cubicBezTo>
                <a:cubicBezTo>
                  <a:pt x="1574145" y="2163480"/>
                  <a:pt x="1672127" y="2126391"/>
                  <a:pt x="1753170" y="2195144"/>
                </a:cubicBezTo>
                <a:cubicBezTo>
                  <a:pt x="1960983" y="2231016"/>
                  <a:pt x="1911493" y="1890678"/>
                  <a:pt x="1641570" y="1923229"/>
                </a:cubicBezTo>
                <a:close/>
              </a:path>
            </a:pathLst>
          </a:custGeom>
          <a:solidFill>
            <a:srgbClr val="F9C7A5"/>
          </a:solidFill>
          <a:ln w="11069" cap="flat">
            <a:noFill/>
            <a:prstDash val="solid"/>
            <a:miter/>
          </a:ln>
        </p:spPr>
        <p:txBody>
          <a:bodyPr rtlCol="0" anchor="ctr"/>
          <a:lstStyle/>
          <a:p>
            <a:endParaRPr lang="de-DE"/>
          </a:p>
        </p:txBody>
      </p:sp>
      <p:sp>
        <p:nvSpPr>
          <p:cNvPr id="121" name="Freihandform: Form 120">
            <a:extLst>
              <a:ext uri="{FF2B5EF4-FFF2-40B4-BE49-F238E27FC236}">
                <a16:creationId xmlns:a16="http://schemas.microsoft.com/office/drawing/2014/main" xmlns="" id="{0DA2FB61-D492-D986-03CF-6842E42C5B57}"/>
              </a:ext>
            </a:extLst>
          </p:cNvPr>
          <p:cNvSpPr/>
          <p:nvPr/>
        </p:nvSpPr>
        <p:spPr>
          <a:xfrm>
            <a:off x="5609610" y="9904146"/>
            <a:ext cx="541315" cy="609801"/>
          </a:xfrm>
          <a:custGeom>
            <a:avLst/>
            <a:gdLst>
              <a:gd name="connsiteX0" fmla="*/ 509576 w 541315"/>
              <a:gd name="connsiteY0" fmla="*/ 540178 h 609801"/>
              <a:gd name="connsiteX1" fmla="*/ 300767 w 541315"/>
              <a:gd name="connsiteY1" fmla="*/ 609707 h 609801"/>
              <a:gd name="connsiteX2" fmla="*/ 34277 w 541315"/>
              <a:gd name="connsiteY2" fmla="*/ 603507 h 609801"/>
              <a:gd name="connsiteX3" fmla="*/ 6819 w 541315"/>
              <a:gd name="connsiteY3" fmla="*/ 573282 h 609801"/>
              <a:gd name="connsiteX4" fmla="*/ 15344 w 541315"/>
              <a:gd name="connsiteY4" fmla="*/ 475078 h 609801"/>
              <a:gd name="connsiteX5" fmla="*/ 153406 w 541315"/>
              <a:gd name="connsiteY5" fmla="*/ 105733 h 609801"/>
              <a:gd name="connsiteX6" fmla="*/ 130045 w 541315"/>
              <a:gd name="connsiteY6" fmla="*/ 16940 h 609801"/>
              <a:gd name="connsiteX7" fmla="*/ 229246 w 541315"/>
              <a:gd name="connsiteY7" fmla="*/ 443 h 609801"/>
              <a:gd name="connsiteX8" fmla="*/ 402071 w 541315"/>
              <a:gd name="connsiteY8" fmla="*/ 10740 h 609801"/>
              <a:gd name="connsiteX9" fmla="*/ 522529 w 541315"/>
              <a:gd name="connsiteY9" fmla="*/ 0 h 609801"/>
              <a:gd name="connsiteX10" fmla="*/ 541240 w 541315"/>
              <a:gd name="connsiteY10" fmla="*/ 495892 h 609801"/>
              <a:gd name="connsiteX11" fmla="*/ 509465 w 541315"/>
              <a:gd name="connsiteY11" fmla="*/ 540068 h 60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15" h="609801">
                <a:moveTo>
                  <a:pt x="509576" y="540178"/>
                </a:moveTo>
                <a:cubicBezTo>
                  <a:pt x="451340" y="588450"/>
                  <a:pt x="376275" y="611479"/>
                  <a:pt x="300767" y="609707"/>
                </a:cubicBezTo>
                <a:lnTo>
                  <a:pt x="34277" y="603507"/>
                </a:lnTo>
                <a:cubicBezTo>
                  <a:pt x="23094" y="595425"/>
                  <a:pt x="13241" y="586125"/>
                  <a:pt x="6819" y="573282"/>
                </a:cubicBezTo>
                <a:cubicBezTo>
                  <a:pt x="-7795" y="542171"/>
                  <a:pt x="3941" y="507185"/>
                  <a:pt x="15344" y="475078"/>
                </a:cubicBezTo>
                <a:cubicBezTo>
                  <a:pt x="59630" y="353734"/>
                  <a:pt x="131595" y="232834"/>
                  <a:pt x="153406" y="105733"/>
                </a:cubicBezTo>
                <a:cubicBezTo>
                  <a:pt x="159274" y="68312"/>
                  <a:pt x="127166" y="54582"/>
                  <a:pt x="130045" y="16940"/>
                </a:cubicBezTo>
                <a:lnTo>
                  <a:pt x="229246" y="443"/>
                </a:lnTo>
                <a:cubicBezTo>
                  <a:pt x="286817" y="3875"/>
                  <a:pt x="344500" y="7308"/>
                  <a:pt x="402071" y="10740"/>
                </a:cubicBezTo>
                <a:cubicBezTo>
                  <a:pt x="415911" y="11847"/>
                  <a:pt x="509465" y="997"/>
                  <a:pt x="522529" y="0"/>
                </a:cubicBezTo>
                <a:cubicBezTo>
                  <a:pt x="522086" y="161644"/>
                  <a:pt x="525740" y="335023"/>
                  <a:pt x="541240" y="495892"/>
                </a:cubicBezTo>
                <a:cubicBezTo>
                  <a:pt x="542458" y="508182"/>
                  <a:pt x="528840" y="524014"/>
                  <a:pt x="509465" y="540068"/>
                </a:cubicBezTo>
                <a:close/>
              </a:path>
            </a:pathLst>
          </a:custGeom>
          <a:solidFill>
            <a:schemeClr val="bg1">
              <a:lumMod val="85000"/>
            </a:schemeClr>
          </a:solidFill>
          <a:ln w="11069" cap="flat">
            <a:noFill/>
            <a:prstDash val="solid"/>
            <a:miter/>
          </a:ln>
        </p:spPr>
        <p:txBody>
          <a:bodyPr rtlCol="0" anchor="ctr"/>
          <a:lstStyle/>
          <a:p>
            <a:endParaRPr lang="de-DE"/>
          </a:p>
        </p:txBody>
      </p:sp>
      <p:sp>
        <p:nvSpPr>
          <p:cNvPr id="122" name="Freihandform: Form 121">
            <a:extLst>
              <a:ext uri="{FF2B5EF4-FFF2-40B4-BE49-F238E27FC236}">
                <a16:creationId xmlns:a16="http://schemas.microsoft.com/office/drawing/2014/main" xmlns="" id="{82B84B0D-78A3-6886-5E14-BAE23B358828}"/>
              </a:ext>
            </a:extLst>
          </p:cNvPr>
          <p:cNvSpPr/>
          <p:nvPr/>
        </p:nvSpPr>
        <p:spPr>
          <a:xfrm>
            <a:off x="6553502" y="9921072"/>
            <a:ext cx="836586" cy="518873"/>
          </a:xfrm>
          <a:custGeom>
            <a:avLst/>
            <a:gdLst>
              <a:gd name="connsiteX0" fmla="*/ 826062 w 836586"/>
              <a:gd name="connsiteY0" fmla="*/ 467562 h 518873"/>
              <a:gd name="connsiteX1" fmla="*/ 802923 w 836586"/>
              <a:gd name="connsiteY1" fmla="*/ 376001 h 518873"/>
              <a:gd name="connsiteX2" fmla="*/ 446421 w 836586"/>
              <a:gd name="connsiteY2" fmla="*/ 172507 h 518873"/>
              <a:gd name="connsiteX3" fmla="*/ 383092 w 836586"/>
              <a:gd name="connsiteY3" fmla="*/ 121800 h 518873"/>
              <a:gd name="connsiteX4" fmla="*/ 368145 w 836586"/>
              <a:gd name="connsiteY4" fmla="*/ 109843 h 518873"/>
              <a:gd name="connsiteX5" fmla="*/ 366817 w 836586"/>
              <a:gd name="connsiteY5" fmla="*/ 89361 h 518873"/>
              <a:gd name="connsiteX6" fmla="*/ 384974 w 836586"/>
              <a:gd name="connsiteY6" fmla="*/ 2117 h 518873"/>
              <a:gd name="connsiteX7" fmla="*/ 305481 w 836586"/>
              <a:gd name="connsiteY7" fmla="*/ 1896 h 518873"/>
              <a:gd name="connsiteX8" fmla="*/ 20390 w 836586"/>
              <a:gd name="connsiteY8" fmla="*/ 2117 h 518873"/>
              <a:gd name="connsiteX9" fmla="*/ 26701 w 836586"/>
              <a:gd name="connsiteY9" fmla="*/ 109289 h 518873"/>
              <a:gd name="connsiteX10" fmla="*/ 22272 w 836586"/>
              <a:gd name="connsiteY10" fmla="*/ 150807 h 518873"/>
              <a:gd name="connsiteX11" fmla="*/ 2676 w 836586"/>
              <a:gd name="connsiteY11" fmla="*/ 249786 h 518873"/>
              <a:gd name="connsiteX12" fmla="*/ 133098 w 836586"/>
              <a:gd name="connsiteY12" fmla="*/ 416191 h 518873"/>
              <a:gd name="connsiteX13" fmla="*/ 728633 w 836586"/>
              <a:gd name="connsiteY13" fmla="*/ 517606 h 518873"/>
              <a:gd name="connsiteX14" fmla="*/ 818977 w 836586"/>
              <a:gd name="connsiteY14" fmla="*/ 478191 h 518873"/>
              <a:gd name="connsiteX15" fmla="*/ 826062 w 836586"/>
              <a:gd name="connsiteY15" fmla="*/ 467341 h 518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6586" h="518873">
                <a:moveTo>
                  <a:pt x="826062" y="467562"/>
                </a:moveTo>
                <a:cubicBezTo>
                  <a:pt x="846655" y="436120"/>
                  <a:pt x="836027" y="393827"/>
                  <a:pt x="802923" y="376001"/>
                </a:cubicBezTo>
                <a:cubicBezTo>
                  <a:pt x="685676" y="313115"/>
                  <a:pt x="543518" y="249343"/>
                  <a:pt x="446421" y="172507"/>
                </a:cubicBezTo>
                <a:cubicBezTo>
                  <a:pt x="425164" y="155679"/>
                  <a:pt x="404017" y="139071"/>
                  <a:pt x="383092" y="121800"/>
                </a:cubicBezTo>
                <a:cubicBezTo>
                  <a:pt x="379438" y="118810"/>
                  <a:pt x="370249" y="113828"/>
                  <a:pt x="368145" y="109843"/>
                </a:cubicBezTo>
                <a:cubicBezTo>
                  <a:pt x="365488" y="104860"/>
                  <a:pt x="366928" y="94896"/>
                  <a:pt x="366817" y="89361"/>
                </a:cubicBezTo>
                <a:cubicBezTo>
                  <a:pt x="366485" y="74857"/>
                  <a:pt x="383756" y="16621"/>
                  <a:pt x="384974" y="2117"/>
                </a:cubicBezTo>
                <a:cubicBezTo>
                  <a:pt x="377113" y="456"/>
                  <a:pt x="313563" y="2117"/>
                  <a:pt x="305481" y="1896"/>
                </a:cubicBezTo>
                <a:cubicBezTo>
                  <a:pt x="202516" y="-97"/>
                  <a:pt x="123355" y="-1204"/>
                  <a:pt x="20390" y="2117"/>
                </a:cubicBezTo>
                <a:cubicBezTo>
                  <a:pt x="21386" y="2117"/>
                  <a:pt x="27476" y="102203"/>
                  <a:pt x="26701" y="109289"/>
                </a:cubicBezTo>
                <a:cubicBezTo>
                  <a:pt x="25261" y="123129"/>
                  <a:pt x="23711" y="136968"/>
                  <a:pt x="22272" y="150807"/>
                </a:cubicBezTo>
                <a:lnTo>
                  <a:pt x="2676" y="249786"/>
                </a:lnTo>
                <a:cubicBezTo>
                  <a:pt x="-13821" y="333487"/>
                  <a:pt x="47958" y="412205"/>
                  <a:pt x="133098" y="416191"/>
                </a:cubicBezTo>
                <a:lnTo>
                  <a:pt x="728633" y="517606"/>
                </a:lnTo>
                <a:cubicBezTo>
                  <a:pt x="763951" y="523584"/>
                  <a:pt x="799380" y="508084"/>
                  <a:pt x="818977" y="478191"/>
                </a:cubicBezTo>
                <a:cubicBezTo>
                  <a:pt x="821302" y="474648"/>
                  <a:pt x="823627" y="470995"/>
                  <a:pt x="826062" y="467341"/>
                </a:cubicBezTo>
                <a:close/>
              </a:path>
            </a:pathLst>
          </a:custGeom>
          <a:solidFill>
            <a:schemeClr val="bg1">
              <a:lumMod val="85000"/>
            </a:schemeClr>
          </a:solidFill>
          <a:ln w="11069" cap="flat">
            <a:noFill/>
            <a:prstDash val="solid"/>
            <a:miter/>
          </a:ln>
        </p:spPr>
        <p:txBody>
          <a:bodyPr rtlCol="0" anchor="ctr"/>
          <a:lstStyle/>
          <a:p>
            <a:endParaRPr lang="de-DE"/>
          </a:p>
        </p:txBody>
      </p:sp>
      <p:sp>
        <p:nvSpPr>
          <p:cNvPr id="123" name="Freihandform: Form 122">
            <a:extLst>
              <a:ext uri="{FF2B5EF4-FFF2-40B4-BE49-F238E27FC236}">
                <a16:creationId xmlns:a16="http://schemas.microsoft.com/office/drawing/2014/main" xmlns="" id="{B9E1DF8A-B83D-8ACD-3F83-7A7E51CC51E9}"/>
              </a:ext>
            </a:extLst>
          </p:cNvPr>
          <p:cNvSpPr/>
          <p:nvPr/>
        </p:nvSpPr>
        <p:spPr>
          <a:xfrm>
            <a:off x="5379521" y="5620748"/>
            <a:ext cx="1738599" cy="4444709"/>
          </a:xfrm>
          <a:custGeom>
            <a:avLst/>
            <a:gdLst>
              <a:gd name="connsiteX0" fmla="*/ 217976 w 1738599"/>
              <a:gd name="connsiteY0" fmla="*/ 2853072 h 4444709"/>
              <a:gd name="connsiteX1" fmla="*/ 246651 w 1738599"/>
              <a:gd name="connsiteY1" fmla="*/ 2537645 h 4444709"/>
              <a:gd name="connsiteX2" fmla="*/ 52679 w 1738599"/>
              <a:gd name="connsiteY2" fmla="*/ 1555936 h 4444709"/>
              <a:gd name="connsiteX3" fmla="*/ 185758 w 1738599"/>
              <a:gd name="connsiteY3" fmla="*/ 131257 h 4444709"/>
              <a:gd name="connsiteX4" fmla="*/ 263369 w 1738599"/>
              <a:gd name="connsiteY4" fmla="*/ 25856 h 4444709"/>
              <a:gd name="connsiteX5" fmla="*/ 651425 w 1738599"/>
              <a:gd name="connsiteY5" fmla="*/ 60289 h 4444709"/>
              <a:gd name="connsiteX6" fmla="*/ 806869 w 1738599"/>
              <a:gd name="connsiteY6" fmla="*/ 106124 h 4444709"/>
              <a:gd name="connsiteX7" fmla="*/ 1042138 w 1738599"/>
              <a:gd name="connsiteY7" fmla="*/ 127271 h 4444709"/>
              <a:gd name="connsiteX8" fmla="*/ 1074910 w 1738599"/>
              <a:gd name="connsiteY8" fmla="*/ 125389 h 4444709"/>
              <a:gd name="connsiteX9" fmla="*/ 1449237 w 1738599"/>
              <a:gd name="connsiteY9" fmla="*/ 171225 h 4444709"/>
              <a:gd name="connsiteX10" fmla="*/ 1650184 w 1738599"/>
              <a:gd name="connsiteY10" fmla="*/ 1012437 h 4444709"/>
              <a:gd name="connsiteX11" fmla="*/ 1733331 w 1738599"/>
              <a:gd name="connsiteY11" fmla="*/ 2053821 h 4444709"/>
              <a:gd name="connsiteX12" fmla="*/ 1719049 w 1738599"/>
              <a:gd name="connsiteY12" fmla="*/ 3023684 h 4444709"/>
              <a:gd name="connsiteX13" fmla="*/ 1651624 w 1738599"/>
              <a:gd name="connsiteY13" fmla="*/ 3982253 h 4444709"/>
              <a:gd name="connsiteX14" fmla="*/ 1632913 w 1738599"/>
              <a:gd name="connsiteY14" fmla="*/ 4211212 h 4444709"/>
              <a:gd name="connsiteX15" fmla="*/ 1631584 w 1738599"/>
              <a:gd name="connsiteY15" fmla="*/ 4239555 h 4444709"/>
              <a:gd name="connsiteX16" fmla="*/ 1592502 w 1738599"/>
              <a:gd name="connsiteY16" fmla="*/ 4294137 h 4444709"/>
              <a:gd name="connsiteX17" fmla="*/ 1423551 w 1738599"/>
              <a:gd name="connsiteY17" fmla="*/ 4381381 h 4444709"/>
              <a:gd name="connsiteX18" fmla="*/ 1325236 w 1738599"/>
              <a:gd name="connsiteY18" fmla="*/ 4381381 h 4444709"/>
              <a:gd name="connsiteX19" fmla="*/ 1143221 w 1738599"/>
              <a:gd name="connsiteY19" fmla="*/ 4266348 h 4444709"/>
              <a:gd name="connsiteX20" fmla="*/ 1143221 w 1738599"/>
              <a:gd name="connsiteY20" fmla="*/ 4266348 h 4444709"/>
              <a:gd name="connsiteX21" fmla="*/ 1111335 w 1738599"/>
              <a:gd name="connsiteY21" fmla="*/ 3965867 h 4444709"/>
              <a:gd name="connsiteX22" fmla="*/ 1116871 w 1738599"/>
              <a:gd name="connsiteY22" fmla="*/ 3020805 h 4444709"/>
              <a:gd name="connsiteX23" fmla="*/ 1158389 w 1738599"/>
              <a:gd name="connsiteY23" fmla="*/ 2774243 h 4444709"/>
              <a:gd name="connsiteX24" fmla="*/ 1204335 w 1738599"/>
              <a:gd name="connsiteY24" fmla="*/ 2567096 h 4444709"/>
              <a:gd name="connsiteX25" fmla="*/ 1192046 w 1738599"/>
              <a:gd name="connsiteY25" fmla="*/ 2482288 h 4444709"/>
              <a:gd name="connsiteX26" fmla="*/ 974048 w 1738599"/>
              <a:gd name="connsiteY26" fmla="*/ 1909781 h 4444709"/>
              <a:gd name="connsiteX27" fmla="*/ 889130 w 1738599"/>
              <a:gd name="connsiteY27" fmla="*/ 1588819 h 4444709"/>
              <a:gd name="connsiteX28" fmla="*/ 864994 w 1738599"/>
              <a:gd name="connsiteY28" fmla="*/ 2071757 h 4444709"/>
              <a:gd name="connsiteX29" fmla="*/ 797458 w 1738599"/>
              <a:gd name="connsiteY29" fmla="*/ 2723868 h 4444709"/>
              <a:gd name="connsiteX30" fmla="*/ 771329 w 1738599"/>
              <a:gd name="connsiteY30" fmla="*/ 4301444 h 4444709"/>
              <a:gd name="connsiteX31" fmla="*/ 762472 w 1738599"/>
              <a:gd name="connsiteY31" fmla="*/ 4315062 h 4444709"/>
              <a:gd name="connsiteX32" fmla="*/ 530192 w 1738599"/>
              <a:gd name="connsiteY32" fmla="*/ 4444709 h 4444709"/>
              <a:gd name="connsiteX33" fmla="*/ 530192 w 1738599"/>
              <a:gd name="connsiteY33" fmla="*/ 4444709 h 4444709"/>
              <a:gd name="connsiteX34" fmla="*/ 338545 w 1738599"/>
              <a:gd name="connsiteY34" fmla="*/ 4365991 h 4444709"/>
              <a:gd name="connsiteX35" fmla="*/ 304334 w 1738599"/>
              <a:gd name="connsiteY35" fmla="*/ 4333220 h 4444709"/>
              <a:gd name="connsiteX36" fmla="*/ 215762 w 1738599"/>
              <a:gd name="connsiteY36" fmla="*/ 3832456 h 4444709"/>
              <a:gd name="connsiteX37" fmla="*/ 167712 w 1738599"/>
              <a:gd name="connsiteY37" fmla="*/ 3184110 h 4444709"/>
              <a:gd name="connsiteX38" fmla="*/ 218087 w 1738599"/>
              <a:gd name="connsiteY38" fmla="*/ 2852961 h 444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38599" h="4444709">
                <a:moveTo>
                  <a:pt x="217976" y="2853072"/>
                </a:moveTo>
                <a:cubicBezTo>
                  <a:pt x="245434" y="2749664"/>
                  <a:pt x="268684" y="2644817"/>
                  <a:pt x="246651" y="2537645"/>
                </a:cubicBezTo>
                <a:cubicBezTo>
                  <a:pt x="179448" y="2210925"/>
                  <a:pt x="119994" y="1883763"/>
                  <a:pt x="52679" y="1555936"/>
                </a:cubicBezTo>
                <a:cubicBezTo>
                  <a:pt x="-41761" y="1096580"/>
                  <a:pt x="-16075" y="567916"/>
                  <a:pt x="185758" y="131257"/>
                </a:cubicBezTo>
                <a:cubicBezTo>
                  <a:pt x="204358" y="91067"/>
                  <a:pt x="226169" y="49660"/>
                  <a:pt x="263369" y="25856"/>
                </a:cubicBezTo>
                <a:cubicBezTo>
                  <a:pt x="359802" y="-35923"/>
                  <a:pt x="558314" y="28292"/>
                  <a:pt x="651425" y="60289"/>
                </a:cubicBezTo>
                <a:cubicBezTo>
                  <a:pt x="702465" y="77781"/>
                  <a:pt x="754501" y="92838"/>
                  <a:pt x="806869" y="106124"/>
                </a:cubicBezTo>
                <a:cubicBezTo>
                  <a:pt x="884591" y="120296"/>
                  <a:pt x="963198" y="129042"/>
                  <a:pt x="1042138" y="127271"/>
                </a:cubicBezTo>
                <a:cubicBezTo>
                  <a:pt x="1053099" y="127050"/>
                  <a:pt x="1064060" y="126275"/>
                  <a:pt x="1074910" y="125389"/>
                </a:cubicBezTo>
                <a:cubicBezTo>
                  <a:pt x="1166471" y="129042"/>
                  <a:pt x="1358783" y="202889"/>
                  <a:pt x="1449237" y="171225"/>
                </a:cubicBezTo>
                <a:cubicBezTo>
                  <a:pt x="1567591" y="462184"/>
                  <a:pt x="1612763" y="699335"/>
                  <a:pt x="1650184" y="1012437"/>
                </a:cubicBezTo>
                <a:cubicBezTo>
                  <a:pt x="1691149" y="1355874"/>
                  <a:pt x="1721042" y="1709498"/>
                  <a:pt x="1733331" y="2053821"/>
                </a:cubicBezTo>
                <a:cubicBezTo>
                  <a:pt x="1744846" y="2377109"/>
                  <a:pt x="1736321" y="2700728"/>
                  <a:pt x="1719049" y="3023684"/>
                </a:cubicBezTo>
                <a:cubicBezTo>
                  <a:pt x="1701888" y="3343539"/>
                  <a:pt x="1677974" y="3663173"/>
                  <a:pt x="1651624" y="3982253"/>
                </a:cubicBezTo>
                <a:cubicBezTo>
                  <a:pt x="1645313" y="4058536"/>
                  <a:pt x="1637784" y="4134818"/>
                  <a:pt x="1632913" y="4211212"/>
                </a:cubicBezTo>
                <a:cubicBezTo>
                  <a:pt x="1632359" y="4220623"/>
                  <a:pt x="1632027" y="4230144"/>
                  <a:pt x="1631584" y="4239555"/>
                </a:cubicBezTo>
                <a:cubicBezTo>
                  <a:pt x="1618520" y="4257934"/>
                  <a:pt x="1605123" y="4275869"/>
                  <a:pt x="1592502" y="4294137"/>
                </a:cubicBezTo>
                <a:cubicBezTo>
                  <a:pt x="1554305" y="4349384"/>
                  <a:pt x="1490644" y="4381381"/>
                  <a:pt x="1423551" y="4381381"/>
                </a:cubicBezTo>
                <a:lnTo>
                  <a:pt x="1325236" y="4381381"/>
                </a:lnTo>
                <a:cubicBezTo>
                  <a:pt x="1247514" y="4381381"/>
                  <a:pt x="1176657" y="4336652"/>
                  <a:pt x="1143221" y="4266348"/>
                </a:cubicBezTo>
                <a:lnTo>
                  <a:pt x="1143221" y="4266348"/>
                </a:lnTo>
                <a:cubicBezTo>
                  <a:pt x="1129714" y="4142458"/>
                  <a:pt x="1113881" y="3988564"/>
                  <a:pt x="1111335" y="3965867"/>
                </a:cubicBezTo>
                <a:cubicBezTo>
                  <a:pt x="1075242" y="3651880"/>
                  <a:pt x="1076792" y="3334350"/>
                  <a:pt x="1116871" y="3020805"/>
                </a:cubicBezTo>
                <a:cubicBezTo>
                  <a:pt x="1127499" y="2938101"/>
                  <a:pt x="1141007" y="2855729"/>
                  <a:pt x="1158389" y="2774243"/>
                </a:cubicBezTo>
                <a:cubicBezTo>
                  <a:pt x="1172782" y="2706375"/>
                  <a:pt x="1200682" y="2636624"/>
                  <a:pt x="1204335" y="2567096"/>
                </a:cubicBezTo>
                <a:cubicBezTo>
                  <a:pt x="1205885" y="2538420"/>
                  <a:pt x="1200350" y="2509856"/>
                  <a:pt x="1192046" y="2482288"/>
                </a:cubicBezTo>
                <a:cubicBezTo>
                  <a:pt x="1119196" y="2241483"/>
                  <a:pt x="1062399" y="2145382"/>
                  <a:pt x="974048" y="1909781"/>
                </a:cubicBezTo>
                <a:cubicBezTo>
                  <a:pt x="930980" y="1795080"/>
                  <a:pt x="917805" y="1707948"/>
                  <a:pt x="889130" y="1588819"/>
                </a:cubicBezTo>
                <a:cubicBezTo>
                  <a:pt x="880384" y="1712266"/>
                  <a:pt x="883484" y="1949528"/>
                  <a:pt x="864994" y="2071757"/>
                </a:cubicBezTo>
                <a:cubicBezTo>
                  <a:pt x="865769" y="2388069"/>
                  <a:pt x="819490" y="2406891"/>
                  <a:pt x="797458" y="2723868"/>
                </a:cubicBezTo>
                <a:cubicBezTo>
                  <a:pt x="760922" y="3249431"/>
                  <a:pt x="752176" y="3775217"/>
                  <a:pt x="771329" y="4301444"/>
                </a:cubicBezTo>
                <a:cubicBezTo>
                  <a:pt x="770554" y="4302330"/>
                  <a:pt x="767344" y="4307313"/>
                  <a:pt x="762472" y="4315062"/>
                </a:cubicBezTo>
                <a:cubicBezTo>
                  <a:pt x="712429" y="4395441"/>
                  <a:pt x="624854" y="4444709"/>
                  <a:pt x="530192" y="4444709"/>
                </a:cubicBezTo>
                <a:lnTo>
                  <a:pt x="530192" y="4444709"/>
                </a:lnTo>
                <a:cubicBezTo>
                  <a:pt x="458449" y="4444709"/>
                  <a:pt x="389474" y="4416477"/>
                  <a:pt x="338545" y="4365991"/>
                </a:cubicBezTo>
                <a:cubicBezTo>
                  <a:pt x="325702" y="4353259"/>
                  <a:pt x="313523" y="4341523"/>
                  <a:pt x="304334" y="4333220"/>
                </a:cubicBezTo>
                <a:cubicBezTo>
                  <a:pt x="264255" y="4154747"/>
                  <a:pt x="223291" y="3875303"/>
                  <a:pt x="215762" y="3832456"/>
                </a:cubicBezTo>
                <a:cubicBezTo>
                  <a:pt x="178783" y="3621434"/>
                  <a:pt x="155090" y="3400779"/>
                  <a:pt x="167712" y="3184110"/>
                </a:cubicBezTo>
                <a:cubicBezTo>
                  <a:pt x="174244" y="3072841"/>
                  <a:pt x="189412" y="2960798"/>
                  <a:pt x="218087" y="2852961"/>
                </a:cubicBezTo>
                <a:close/>
              </a:path>
            </a:pathLst>
          </a:custGeom>
          <a:solidFill>
            <a:schemeClr val="tx1">
              <a:lumMod val="50000"/>
              <a:lumOff val="50000"/>
            </a:schemeClr>
          </a:solidFill>
          <a:ln w="11069" cap="flat">
            <a:noFill/>
            <a:prstDash val="solid"/>
            <a:miter/>
          </a:ln>
        </p:spPr>
        <p:txBody>
          <a:bodyPr rtlCol="0" anchor="ctr"/>
          <a:lstStyle/>
          <a:p>
            <a:endParaRPr lang="de-DE"/>
          </a:p>
        </p:txBody>
      </p:sp>
      <p:sp>
        <p:nvSpPr>
          <p:cNvPr id="124" name="Freihandform: Form 123">
            <a:extLst>
              <a:ext uri="{FF2B5EF4-FFF2-40B4-BE49-F238E27FC236}">
                <a16:creationId xmlns:a16="http://schemas.microsoft.com/office/drawing/2014/main" xmlns="" id="{AFDF8BD9-DFC8-3D2B-E2E1-1CE5F930F58D}"/>
              </a:ext>
            </a:extLst>
          </p:cNvPr>
          <p:cNvSpPr/>
          <p:nvPr/>
        </p:nvSpPr>
        <p:spPr>
          <a:xfrm>
            <a:off x="6549202" y="3445592"/>
            <a:ext cx="1520925" cy="2449899"/>
          </a:xfrm>
          <a:custGeom>
            <a:avLst/>
            <a:gdLst>
              <a:gd name="connsiteX0" fmla="*/ 0 w 1520925"/>
              <a:gd name="connsiteY0" fmla="*/ 111 h 2449899"/>
              <a:gd name="connsiteX1" fmla="*/ 499213 w 1520925"/>
              <a:gd name="connsiteY1" fmla="*/ 266491 h 2449899"/>
              <a:gd name="connsiteX2" fmla="*/ 749429 w 1520925"/>
              <a:gd name="connsiteY2" fmla="*/ 930116 h 2449899"/>
              <a:gd name="connsiteX3" fmla="*/ 789065 w 1520925"/>
              <a:gd name="connsiteY3" fmla="*/ 1383493 h 2449899"/>
              <a:gd name="connsiteX4" fmla="*/ 1519783 w 1520925"/>
              <a:gd name="connsiteY4" fmla="*/ 2209759 h 2449899"/>
              <a:gd name="connsiteX5" fmla="*/ 1441065 w 1520925"/>
              <a:gd name="connsiteY5" fmla="*/ 2449014 h 2449899"/>
              <a:gd name="connsiteX6" fmla="*/ 644139 w 1520925"/>
              <a:gd name="connsiteY6" fmla="*/ 1935186 h 2449899"/>
              <a:gd name="connsiteX7" fmla="*/ 232833 w 1520925"/>
              <a:gd name="connsiteY7" fmla="*/ 1294700 h 2449899"/>
              <a:gd name="connsiteX8" fmla="*/ 111 w 1520925"/>
              <a:gd name="connsiteY8" fmla="*/ 0 h 244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0925" h="2449899">
                <a:moveTo>
                  <a:pt x="0" y="111"/>
                </a:moveTo>
                <a:cubicBezTo>
                  <a:pt x="0" y="111"/>
                  <a:pt x="396359" y="191758"/>
                  <a:pt x="499213" y="266491"/>
                </a:cubicBezTo>
                <a:cubicBezTo>
                  <a:pt x="602068" y="341223"/>
                  <a:pt x="756515" y="680897"/>
                  <a:pt x="749429" y="930116"/>
                </a:cubicBezTo>
                <a:cubicBezTo>
                  <a:pt x="742454" y="1175460"/>
                  <a:pt x="789065" y="1383493"/>
                  <a:pt x="789065" y="1383493"/>
                </a:cubicBezTo>
                <a:cubicBezTo>
                  <a:pt x="789065" y="1383493"/>
                  <a:pt x="1554437" y="2092512"/>
                  <a:pt x="1519783" y="2209759"/>
                </a:cubicBezTo>
                <a:cubicBezTo>
                  <a:pt x="1485240" y="2326895"/>
                  <a:pt x="1487898" y="2424989"/>
                  <a:pt x="1441065" y="2449014"/>
                </a:cubicBezTo>
                <a:cubicBezTo>
                  <a:pt x="1394344" y="2473039"/>
                  <a:pt x="751533" y="2000840"/>
                  <a:pt x="644139" y="1935186"/>
                </a:cubicBezTo>
                <a:cubicBezTo>
                  <a:pt x="536746" y="1869532"/>
                  <a:pt x="312327" y="1692056"/>
                  <a:pt x="232833" y="1294700"/>
                </a:cubicBezTo>
                <a:cubicBezTo>
                  <a:pt x="153340" y="897344"/>
                  <a:pt x="111" y="0"/>
                  <a:pt x="111" y="0"/>
                </a:cubicBezTo>
                <a:close/>
              </a:path>
            </a:pathLst>
          </a:custGeom>
          <a:solidFill>
            <a:schemeClr val="bg1">
              <a:lumMod val="65000"/>
            </a:schemeClr>
          </a:solidFill>
          <a:ln w="11069" cap="flat">
            <a:noFill/>
            <a:prstDash val="solid"/>
            <a:miter/>
          </a:ln>
        </p:spPr>
        <p:txBody>
          <a:bodyPr rtlCol="0" anchor="ctr"/>
          <a:lstStyle/>
          <a:p>
            <a:endParaRPr lang="de-DE"/>
          </a:p>
        </p:txBody>
      </p:sp>
      <p:sp>
        <p:nvSpPr>
          <p:cNvPr id="125" name="Freihandform: Form 124">
            <a:extLst>
              <a:ext uri="{FF2B5EF4-FFF2-40B4-BE49-F238E27FC236}">
                <a16:creationId xmlns:a16="http://schemas.microsoft.com/office/drawing/2014/main" xmlns="" id="{4C23BA6C-62B9-D828-1805-81335C404B13}"/>
              </a:ext>
            </a:extLst>
          </p:cNvPr>
          <p:cNvSpPr/>
          <p:nvPr/>
        </p:nvSpPr>
        <p:spPr>
          <a:xfrm>
            <a:off x="5419025" y="3400974"/>
            <a:ext cx="1544915" cy="2838769"/>
          </a:xfrm>
          <a:custGeom>
            <a:avLst/>
            <a:gdLst>
              <a:gd name="connsiteX0" fmla="*/ 460906 w 1544915"/>
              <a:gd name="connsiteY0" fmla="*/ 0 h 2838769"/>
              <a:gd name="connsiteX1" fmla="*/ 1130178 w 1544915"/>
              <a:gd name="connsiteY1" fmla="*/ 44839 h 2838769"/>
              <a:gd name="connsiteX2" fmla="*/ 1423683 w 1544915"/>
              <a:gd name="connsiteY2" fmla="*/ 511503 h 2838769"/>
              <a:gd name="connsiteX3" fmla="*/ 1544916 w 1544915"/>
              <a:gd name="connsiteY3" fmla="*/ 2753812 h 2838769"/>
              <a:gd name="connsiteX4" fmla="*/ 0 w 1544915"/>
              <a:gd name="connsiteY4" fmla="*/ 2657379 h 2838769"/>
              <a:gd name="connsiteX5" fmla="*/ 124444 w 1544915"/>
              <a:gd name="connsiteY5" fmla="*/ 764597 h 2838769"/>
              <a:gd name="connsiteX6" fmla="*/ 460906 w 1544915"/>
              <a:gd name="connsiteY6" fmla="*/ 0 h 2838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915" h="2838769">
                <a:moveTo>
                  <a:pt x="460906" y="0"/>
                </a:moveTo>
                <a:cubicBezTo>
                  <a:pt x="460906" y="0"/>
                  <a:pt x="836562" y="357941"/>
                  <a:pt x="1130178" y="44839"/>
                </a:cubicBezTo>
                <a:lnTo>
                  <a:pt x="1423683" y="511503"/>
                </a:lnTo>
                <a:cubicBezTo>
                  <a:pt x="1423683" y="511503"/>
                  <a:pt x="1445383" y="1815614"/>
                  <a:pt x="1544916" y="2753812"/>
                </a:cubicBezTo>
                <a:cubicBezTo>
                  <a:pt x="1544916" y="2753812"/>
                  <a:pt x="1137485" y="2998492"/>
                  <a:pt x="0" y="2657379"/>
                </a:cubicBezTo>
                <a:cubicBezTo>
                  <a:pt x="0" y="2657379"/>
                  <a:pt x="222537" y="1465644"/>
                  <a:pt x="124444" y="764597"/>
                </a:cubicBezTo>
                <a:lnTo>
                  <a:pt x="460906" y="0"/>
                </a:lnTo>
                <a:close/>
              </a:path>
            </a:pathLst>
          </a:custGeom>
          <a:solidFill>
            <a:schemeClr val="bg1">
              <a:lumMod val="65000"/>
            </a:schemeClr>
          </a:solidFill>
          <a:ln w="11069" cap="flat">
            <a:noFill/>
            <a:prstDash val="solid"/>
            <a:miter/>
          </a:ln>
        </p:spPr>
        <p:txBody>
          <a:bodyPr rtlCol="0" anchor="ctr"/>
          <a:lstStyle/>
          <a:p>
            <a:endParaRPr lang="de-DE"/>
          </a:p>
        </p:txBody>
      </p:sp>
      <p:sp>
        <p:nvSpPr>
          <p:cNvPr id="126" name="Freihandform: Form 125">
            <a:extLst>
              <a:ext uri="{FF2B5EF4-FFF2-40B4-BE49-F238E27FC236}">
                <a16:creationId xmlns:a16="http://schemas.microsoft.com/office/drawing/2014/main" xmlns="" id="{8C45A1F5-2678-B544-93D9-AB287185BDBB}"/>
              </a:ext>
            </a:extLst>
          </p:cNvPr>
          <p:cNvSpPr/>
          <p:nvPr/>
        </p:nvSpPr>
        <p:spPr>
          <a:xfrm>
            <a:off x="4817689" y="3592800"/>
            <a:ext cx="1770023" cy="1883992"/>
          </a:xfrm>
          <a:custGeom>
            <a:avLst/>
            <a:gdLst>
              <a:gd name="connsiteX0" fmla="*/ 1769600 w 1770023"/>
              <a:gd name="connsiteY0" fmla="*/ 1656338 h 1883992"/>
              <a:gd name="connsiteX1" fmla="*/ 1684349 w 1770023"/>
              <a:gd name="connsiteY1" fmla="*/ 1845329 h 1883992"/>
              <a:gd name="connsiteX2" fmla="*/ 1552599 w 1770023"/>
              <a:gd name="connsiteY2" fmla="*/ 1875997 h 1883992"/>
              <a:gd name="connsiteX3" fmla="*/ 1397376 w 1770023"/>
              <a:gd name="connsiteY3" fmla="*/ 1870018 h 1883992"/>
              <a:gd name="connsiteX4" fmla="*/ 1282565 w 1770023"/>
              <a:gd name="connsiteY4" fmla="*/ 1754099 h 1883992"/>
              <a:gd name="connsiteX5" fmla="*/ 64590 w 1770023"/>
              <a:gd name="connsiteY5" fmla="*/ 1422066 h 1883992"/>
              <a:gd name="connsiteX6" fmla="*/ 462500 w 1770023"/>
              <a:gd name="connsiteY6" fmla="*/ 117622 h 1883992"/>
              <a:gd name="connsiteX7" fmla="*/ 824095 w 1770023"/>
              <a:gd name="connsiteY7" fmla="*/ 135891 h 1883992"/>
              <a:gd name="connsiteX8" fmla="*/ 490289 w 1770023"/>
              <a:gd name="connsiteY8" fmla="*/ 1116825 h 1883992"/>
              <a:gd name="connsiteX9" fmla="*/ 1437455 w 1770023"/>
              <a:gd name="connsiteY9" fmla="*/ 1548613 h 1883992"/>
              <a:gd name="connsiteX10" fmla="*/ 1769489 w 1770023"/>
              <a:gd name="connsiteY10" fmla="*/ 1656117 h 18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70023" h="1883992">
                <a:moveTo>
                  <a:pt x="1769600" y="1656338"/>
                </a:moveTo>
                <a:cubicBezTo>
                  <a:pt x="1774582" y="1725314"/>
                  <a:pt x="1734946" y="1791964"/>
                  <a:pt x="1684349" y="1845329"/>
                </a:cubicBezTo>
                <a:cubicBezTo>
                  <a:pt x="1650471" y="1881090"/>
                  <a:pt x="1598656" y="1893822"/>
                  <a:pt x="1552599" y="1875997"/>
                </a:cubicBezTo>
                <a:cubicBezTo>
                  <a:pt x="1507870" y="1858614"/>
                  <a:pt x="1446202" y="1885740"/>
                  <a:pt x="1397376" y="1870018"/>
                </a:cubicBezTo>
                <a:cubicBezTo>
                  <a:pt x="1340912" y="1852304"/>
                  <a:pt x="1314451" y="1795618"/>
                  <a:pt x="1282565" y="1754099"/>
                </a:cubicBezTo>
                <a:cubicBezTo>
                  <a:pt x="873363" y="1691324"/>
                  <a:pt x="418103" y="1644713"/>
                  <a:pt x="64590" y="1422066"/>
                </a:cubicBezTo>
                <a:cubicBezTo>
                  <a:pt x="-181086" y="1280240"/>
                  <a:pt x="344920" y="323110"/>
                  <a:pt x="462500" y="117622"/>
                </a:cubicBezTo>
                <a:cubicBezTo>
                  <a:pt x="576757" y="-34389"/>
                  <a:pt x="777594" y="-50111"/>
                  <a:pt x="824095" y="135891"/>
                </a:cubicBezTo>
                <a:cubicBezTo>
                  <a:pt x="929163" y="492393"/>
                  <a:pt x="671529" y="832730"/>
                  <a:pt x="490289" y="1116825"/>
                </a:cubicBezTo>
                <a:cubicBezTo>
                  <a:pt x="820995" y="1204400"/>
                  <a:pt x="1099885" y="1460041"/>
                  <a:pt x="1437455" y="1548613"/>
                </a:cubicBezTo>
                <a:cubicBezTo>
                  <a:pt x="1619138" y="1543963"/>
                  <a:pt x="1646928" y="1469230"/>
                  <a:pt x="1769489" y="1656117"/>
                </a:cubicBezTo>
                <a:close/>
              </a:path>
            </a:pathLst>
          </a:custGeom>
          <a:solidFill>
            <a:srgbClr val="F9C7A5"/>
          </a:solidFill>
          <a:ln w="11069"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xmlns="" id="{B32527CC-A257-15BE-9D1C-A047670A4994}"/>
              </a:ext>
            </a:extLst>
          </p:cNvPr>
          <p:cNvSpPr/>
          <p:nvPr/>
        </p:nvSpPr>
        <p:spPr>
          <a:xfrm>
            <a:off x="4760527" y="3400863"/>
            <a:ext cx="1293804" cy="1984058"/>
          </a:xfrm>
          <a:custGeom>
            <a:avLst/>
            <a:gdLst>
              <a:gd name="connsiteX0" fmla="*/ 1119404 w 1293804"/>
              <a:gd name="connsiteY0" fmla="*/ 111 h 1984058"/>
              <a:gd name="connsiteX1" fmla="*/ 698798 w 1293804"/>
              <a:gd name="connsiteY1" fmla="*/ 105622 h 1984058"/>
              <a:gd name="connsiteX2" fmla="*/ 324914 w 1293804"/>
              <a:gd name="connsiteY2" fmla="*/ 511613 h 1984058"/>
              <a:gd name="connsiteX3" fmla="*/ 86545 w 1293804"/>
              <a:gd name="connsiteY3" fmla="*/ 1133721 h 1984058"/>
              <a:gd name="connsiteX4" fmla="*/ 67945 w 1293804"/>
              <a:gd name="connsiteY4" fmla="*/ 1652641 h 1984058"/>
              <a:gd name="connsiteX5" fmla="*/ 952003 w 1293804"/>
              <a:gd name="connsiteY5" fmla="*/ 1928432 h 1984058"/>
              <a:gd name="connsiteX6" fmla="*/ 1236209 w 1293804"/>
              <a:gd name="connsiteY6" fmla="*/ 1905071 h 1984058"/>
              <a:gd name="connsiteX7" fmla="*/ 1260234 w 1293804"/>
              <a:gd name="connsiteY7" fmla="*/ 1563848 h 1984058"/>
              <a:gd name="connsiteX8" fmla="*/ 637241 w 1293804"/>
              <a:gd name="connsiteY8" fmla="*/ 1286618 h 1984058"/>
              <a:gd name="connsiteX9" fmla="*/ 862324 w 1293804"/>
              <a:gd name="connsiteY9" fmla="*/ 830030 h 1984058"/>
              <a:gd name="connsiteX10" fmla="*/ 1119404 w 1293804"/>
              <a:gd name="connsiteY10" fmla="*/ 0 h 198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3804" h="1984058">
                <a:moveTo>
                  <a:pt x="1119404" y="111"/>
                </a:moveTo>
                <a:cubicBezTo>
                  <a:pt x="1119404" y="111"/>
                  <a:pt x="821692" y="33547"/>
                  <a:pt x="698798" y="105622"/>
                </a:cubicBezTo>
                <a:cubicBezTo>
                  <a:pt x="575794" y="177697"/>
                  <a:pt x="465079" y="225858"/>
                  <a:pt x="324914" y="511613"/>
                </a:cubicBezTo>
                <a:cubicBezTo>
                  <a:pt x="184749" y="797369"/>
                  <a:pt x="123967" y="1077588"/>
                  <a:pt x="86545" y="1133721"/>
                </a:cubicBezTo>
                <a:cubicBezTo>
                  <a:pt x="49123" y="1189853"/>
                  <a:pt x="-76870" y="1531077"/>
                  <a:pt x="67945" y="1652641"/>
                </a:cubicBezTo>
                <a:cubicBezTo>
                  <a:pt x="212871" y="1774206"/>
                  <a:pt x="878157" y="1881600"/>
                  <a:pt x="952003" y="1928432"/>
                </a:cubicBezTo>
                <a:cubicBezTo>
                  <a:pt x="1025850" y="1975154"/>
                  <a:pt x="1208198" y="2035936"/>
                  <a:pt x="1236209" y="1905071"/>
                </a:cubicBezTo>
                <a:cubicBezTo>
                  <a:pt x="1264219" y="1774206"/>
                  <a:pt x="1335741" y="1563848"/>
                  <a:pt x="1260234" y="1563848"/>
                </a:cubicBezTo>
                <a:cubicBezTo>
                  <a:pt x="1184726" y="1563848"/>
                  <a:pt x="781392" y="1243107"/>
                  <a:pt x="637241" y="1286618"/>
                </a:cubicBezTo>
                <a:cubicBezTo>
                  <a:pt x="637241" y="1286618"/>
                  <a:pt x="810842" y="1021677"/>
                  <a:pt x="862324" y="830030"/>
                </a:cubicBezTo>
                <a:cubicBezTo>
                  <a:pt x="913807" y="638382"/>
                  <a:pt x="1119404" y="0"/>
                  <a:pt x="1119404" y="0"/>
                </a:cubicBezTo>
                <a:close/>
              </a:path>
            </a:pathLst>
          </a:custGeom>
          <a:solidFill>
            <a:schemeClr val="bg1">
              <a:lumMod val="65000"/>
            </a:schemeClr>
          </a:solidFill>
          <a:ln w="11069" cap="flat">
            <a:noFill/>
            <a:prstDash val="solid"/>
            <a:miter/>
          </a:ln>
        </p:spPr>
        <p:txBody>
          <a:bodyPr rtlCol="0" anchor="ctr"/>
          <a:lstStyle/>
          <a:p>
            <a:endParaRPr lang="de-DE"/>
          </a:p>
        </p:txBody>
      </p:sp>
      <p:grpSp>
        <p:nvGrpSpPr>
          <p:cNvPr id="137" name="Gruppieren 136">
            <a:extLst>
              <a:ext uri="{FF2B5EF4-FFF2-40B4-BE49-F238E27FC236}">
                <a16:creationId xmlns:a16="http://schemas.microsoft.com/office/drawing/2014/main" xmlns="" id="{BB35F0AE-B8C9-D101-5CF4-3A8911DB6A44}"/>
              </a:ext>
            </a:extLst>
          </p:cNvPr>
          <p:cNvGrpSpPr/>
          <p:nvPr/>
        </p:nvGrpSpPr>
        <p:grpSpPr>
          <a:xfrm>
            <a:off x="5621262" y="1973015"/>
            <a:ext cx="1267934" cy="1407452"/>
            <a:chOff x="5696006" y="2078169"/>
            <a:chExt cx="1046104" cy="1161213"/>
          </a:xfrm>
        </p:grpSpPr>
        <p:sp>
          <p:nvSpPr>
            <p:cNvPr id="116" name="Freihandform: Form 115">
              <a:extLst>
                <a:ext uri="{FF2B5EF4-FFF2-40B4-BE49-F238E27FC236}">
                  <a16:creationId xmlns:a16="http://schemas.microsoft.com/office/drawing/2014/main" xmlns="" id="{AD2E12FD-3505-E71F-B962-42C6EE67F81A}"/>
                </a:ext>
              </a:extLst>
            </p:cNvPr>
            <p:cNvSpPr/>
            <p:nvPr/>
          </p:nvSpPr>
          <p:spPr>
            <a:xfrm>
              <a:off x="6490797" y="2228297"/>
              <a:ext cx="212196" cy="398890"/>
            </a:xfrm>
            <a:custGeom>
              <a:avLst/>
              <a:gdLst>
                <a:gd name="connsiteX0" fmla="*/ 1165 w 212196"/>
                <a:gd name="connsiteY0" fmla="*/ 127417 h 398890"/>
                <a:gd name="connsiteX1" fmla="*/ 7698 w 212196"/>
                <a:gd name="connsiteY1" fmla="*/ 174471 h 398890"/>
                <a:gd name="connsiteX2" fmla="*/ 32830 w 212196"/>
                <a:gd name="connsiteY2" fmla="*/ 189307 h 398890"/>
                <a:gd name="connsiteX3" fmla="*/ 122177 w 212196"/>
                <a:gd name="connsiteY3" fmla="*/ 300686 h 398890"/>
                <a:gd name="connsiteX4" fmla="*/ 141663 w 212196"/>
                <a:gd name="connsiteY4" fmla="*/ 398890 h 398890"/>
                <a:gd name="connsiteX5" fmla="*/ 212188 w 212196"/>
                <a:gd name="connsiteY5" fmla="*/ 243004 h 398890"/>
                <a:gd name="connsiteX6" fmla="*/ 143434 w 212196"/>
                <a:gd name="connsiteY6" fmla="*/ 64310 h 398890"/>
                <a:gd name="connsiteX7" fmla="*/ 113762 w 212196"/>
                <a:gd name="connsiteY7" fmla="*/ 34195 h 398890"/>
                <a:gd name="connsiteX8" fmla="*/ 46780 w 212196"/>
                <a:gd name="connsiteY8" fmla="*/ 2974 h 398890"/>
                <a:gd name="connsiteX9" fmla="*/ 17330 w 212196"/>
                <a:gd name="connsiteY9" fmla="*/ 63313 h 398890"/>
                <a:gd name="connsiteX10" fmla="*/ 1165 w 212196"/>
                <a:gd name="connsiteY10" fmla="*/ 127307 h 39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196" h="398890">
                  <a:moveTo>
                    <a:pt x="1165" y="127417"/>
                  </a:moveTo>
                  <a:cubicBezTo>
                    <a:pt x="-1160" y="143360"/>
                    <a:pt x="-495" y="160521"/>
                    <a:pt x="7698" y="174471"/>
                  </a:cubicBezTo>
                  <a:cubicBezTo>
                    <a:pt x="17108" y="178568"/>
                    <a:pt x="25855" y="183328"/>
                    <a:pt x="32830" y="189307"/>
                  </a:cubicBezTo>
                  <a:cubicBezTo>
                    <a:pt x="71359" y="222189"/>
                    <a:pt x="102912" y="253964"/>
                    <a:pt x="122177" y="300686"/>
                  </a:cubicBezTo>
                  <a:cubicBezTo>
                    <a:pt x="136127" y="334565"/>
                    <a:pt x="141773" y="366451"/>
                    <a:pt x="141663" y="398890"/>
                  </a:cubicBezTo>
                  <a:cubicBezTo>
                    <a:pt x="172774" y="353719"/>
                    <a:pt x="211745" y="300022"/>
                    <a:pt x="212188" y="243004"/>
                  </a:cubicBezTo>
                  <a:cubicBezTo>
                    <a:pt x="212742" y="179453"/>
                    <a:pt x="185949" y="114353"/>
                    <a:pt x="143434" y="64310"/>
                  </a:cubicBezTo>
                  <a:cubicBezTo>
                    <a:pt x="134245" y="53460"/>
                    <a:pt x="124280" y="43385"/>
                    <a:pt x="113762" y="34195"/>
                  </a:cubicBezTo>
                  <a:cubicBezTo>
                    <a:pt x="100809" y="22902"/>
                    <a:pt x="65269" y="-9980"/>
                    <a:pt x="46780" y="2974"/>
                  </a:cubicBezTo>
                  <a:cubicBezTo>
                    <a:pt x="32387" y="13159"/>
                    <a:pt x="23087" y="47481"/>
                    <a:pt x="17330" y="63313"/>
                  </a:cubicBezTo>
                  <a:cubicBezTo>
                    <a:pt x="9801" y="84017"/>
                    <a:pt x="4376" y="105496"/>
                    <a:pt x="1165" y="127307"/>
                  </a:cubicBezTo>
                  <a:close/>
                </a:path>
              </a:pathLst>
            </a:custGeom>
            <a:solidFill>
              <a:srgbClr val="232426"/>
            </a:solidFill>
            <a:ln w="11069" cap="flat">
              <a:noFill/>
              <a:prstDash val="solid"/>
              <a:miter/>
            </a:ln>
          </p:spPr>
          <p:txBody>
            <a:bodyPr rtlCol="0" anchor="ctr"/>
            <a:lstStyle/>
            <a:p>
              <a:endParaRPr lang="de-DE"/>
            </a:p>
          </p:txBody>
        </p:sp>
        <p:sp>
          <p:nvSpPr>
            <p:cNvPr id="118" name="Freihandform: Form 117">
              <a:extLst>
                <a:ext uri="{FF2B5EF4-FFF2-40B4-BE49-F238E27FC236}">
                  <a16:creationId xmlns:a16="http://schemas.microsoft.com/office/drawing/2014/main" xmlns="" id="{AA70464F-96CE-D458-7ACA-C217C72626EC}"/>
                </a:ext>
              </a:extLst>
            </p:cNvPr>
            <p:cNvSpPr/>
            <p:nvPr/>
          </p:nvSpPr>
          <p:spPr>
            <a:xfrm>
              <a:off x="5794657" y="2206146"/>
              <a:ext cx="879764" cy="1020739"/>
            </a:xfrm>
            <a:custGeom>
              <a:avLst/>
              <a:gdLst>
                <a:gd name="connsiteX0" fmla="*/ 878546 w 879764"/>
                <a:gd name="connsiteY0" fmla="*/ 445620 h 1020739"/>
                <a:gd name="connsiteX1" fmla="*/ 126681 w 879764"/>
                <a:gd name="connsiteY1" fmla="*/ 356384 h 1020739"/>
                <a:gd name="connsiteX2" fmla="*/ 181818 w 879764"/>
                <a:gd name="connsiteY2" fmla="*/ 750640 h 1020739"/>
                <a:gd name="connsiteX3" fmla="*/ 589138 w 879764"/>
                <a:gd name="connsiteY3" fmla="*/ 1019234 h 1020739"/>
                <a:gd name="connsiteX4" fmla="*/ 878546 w 879764"/>
                <a:gd name="connsiteY4" fmla="*/ 445620 h 1020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764" h="1020739">
                  <a:moveTo>
                    <a:pt x="878546" y="445620"/>
                  </a:moveTo>
                  <a:cubicBezTo>
                    <a:pt x="914750" y="-31893"/>
                    <a:pt x="131664" y="-217783"/>
                    <a:pt x="126681" y="356384"/>
                  </a:cubicBezTo>
                  <a:cubicBezTo>
                    <a:pt x="-103827" y="411188"/>
                    <a:pt x="20395" y="689304"/>
                    <a:pt x="181818" y="750640"/>
                  </a:cubicBezTo>
                  <a:cubicBezTo>
                    <a:pt x="215253" y="930552"/>
                    <a:pt x="435133" y="982920"/>
                    <a:pt x="589138" y="1019234"/>
                  </a:cubicBezTo>
                  <a:cubicBezTo>
                    <a:pt x="878214" y="1049127"/>
                    <a:pt x="848764" y="625975"/>
                    <a:pt x="878546" y="445620"/>
                  </a:cubicBezTo>
                  <a:close/>
                </a:path>
              </a:pathLst>
            </a:custGeom>
            <a:solidFill>
              <a:srgbClr val="F9C7A5"/>
            </a:solidFill>
            <a:ln w="11069"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xmlns="" id="{FEB8AA8D-4AD5-DBEB-44C1-4A53FAA970C9}"/>
                </a:ext>
              </a:extLst>
            </p:cNvPr>
            <p:cNvSpPr/>
            <p:nvPr/>
          </p:nvSpPr>
          <p:spPr>
            <a:xfrm>
              <a:off x="5696006" y="2078169"/>
              <a:ext cx="1046104" cy="1016658"/>
            </a:xfrm>
            <a:custGeom>
              <a:avLst/>
              <a:gdLst>
                <a:gd name="connsiteX0" fmla="*/ 1027683 w 1046104"/>
                <a:gd name="connsiteY0" fmla="*/ 49584 h 1016658"/>
                <a:gd name="connsiteX1" fmla="*/ 817325 w 1046104"/>
                <a:gd name="connsiteY1" fmla="*/ 21906 h 1016658"/>
                <a:gd name="connsiteX2" fmla="*/ 169975 w 1046104"/>
                <a:gd name="connsiteY2" fmla="*/ 127970 h 1016658"/>
                <a:gd name="connsiteX3" fmla="*/ 103435 w 1046104"/>
                <a:gd name="connsiteY3" fmla="*/ 265257 h 1016658"/>
                <a:gd name="connsiteX4" fmla="*/ 331729 w 1046104"/>
                <a:gd name="connsiteY4" fmla="*/ 963314 h 1016658"/>
                <a:gd name="connsiteX5" fmla="*/ 255336 w 1046104"/>
                <a:gd name="connsiteY5" fmla="*/ 831010 h 1016658"/>
                <a:gd name="connsiteX6" fmla="*/ 147279 w 1046104"/>
                <a:gd name="connsiteY6" fmla="*/ 678224 h 1016658"/>
                <a:gd name="connsiteX7" fmla="*/ 324754 w 1046104"/>
                <a:gd name="connsiteY7" fmla="*/ 665823 h 1016658"/>
                <a:gd name="connsiteX8" fmla="*/ 341030 w 1046104"/>
                <a:gd name="connsiteY8" fmla="*/ 679663 h 1016658"/>
                <a:gd name="connsiteX9" fmla="*/ 346455 w 1046104"/>
                <a:gd name="connsiteY9" fmla="*/ 458897 h 1016658"/>
                <a:gd name="connsiteX10" fmla="*/ 878551 w 1046104"/>
                <a:gd name="connsiteY10" fmla="*/ 324600 h 1016658"/>
                <a:gd name="connsiteX11" fmla="*/ 1027794 w 1046104"/>
                <a:gd name="connsiteY11" fmla="*/ 49584 h 1016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6104" h="1016658">
                  <a:moveTo>
                    <a:pt x="1027683" y="49584"/>
                  </a:moveTo>
                  <a:cubicBezTo>
                    <a:pt x="997569" y="12163"/>
                    <a:pt x="920179" y="-24816"/>
                    <a:pt x="817325" y="21906"/>
                  </a:cubicBezTo>
                  <a:cubicBezTo>
                    <a:pt x="639960" y="102506"/>
                    <a:pt x="338594" y="-57477"/>
                    <a:pt x="169975" y="127970"/>
                  </a:cubicBezTo>
                  <a:cubicBezTo>
                    <a:pt x="135875" y="169046"/>
                    <a:pt x="168757" y="207353"/>
                    <a:pt x="103435" y="265257"/>
                  </a:cubicBezTo>
                  <a:cubicBezTo>
                    <a:pt x="-257163" y="584780"/>
                    <a:pt x="450305" y="1201241"/>
                    <a:pt x="331729" y="963314"/>
                  </a:cubicBezTo>
                  <a:cubicBezTo>
                    <a:pt x="289769" y="925450"/>
                    <a:pt x="302612" y="862342"/>
                    <a:pt x="255336" y="831010"/>
                  </a:cubicBezTo>
                  <a:cubicBezTo>
                    <a:pt x="202082" y="796246"/>
                    <a:pt x="165879" y="738452"/>
                    <a:pt x="147279" y="678224"/>
                  </a:cubicBezTo>
                  <a:cubicBezTo>
                    <a:pt x="96792" y="518794"/>
                    <a:pt x="316229" y="525991"/>
                    <a:pt x="324754" y="665823"/>
                  </a:cubicBezTo>
                  <a:cubicBezTo>
                    <a:pt x="325087" y="675566"/>
                    <a:pt x="331065" y="686306"/>
                    <a:pt x="341030" y="679663"/>
                  </a:cubicBezTo>
                  <a:cubicBezTo>
                    <a:pt x="412662" y="626188"/>
                    <a:pt x="396498" y="520012"/>
                    <a:pt x="346455" y="458897"/>
                  </a:cubicBezTo>
                  <a:cubicBezTo>
                    <a:pt x="366162" y="180339"/>
                    <a:pt x="711925" y="406751"/>
                    <a:pt x="878551" y="324600"/>
                  </a:cubicBezTo>
                  <a:cubicBezTo>
                    <a:pt x="978526" y="275332"/>
                    <a:pt x="1090902" y="173364"/>
                    <a:pt x="1027794" y="49584"/>
                  </a:cubicBezTo>
                  <a:close/>
                </a:path>
              </a:pathLst>
            </a:custGeom>
            <a:solidFill>
              <a:srgbClr val="232426"/>
            </a:solidFill>
            <a:ln w="11069"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xmlns="" id="{71F5A5FE-2CED-0CA2-E226-CDE2A13D6C44}"/>
                </a:ext>
              </a:extLst>
            </p:cNvPr>
            <p:cNvSpPr/>
            <p:nvPr/>
          </p:nvSpPr>
          <p:spPr>
            <a:xfrm>
              <a:off x="6027803" y="2715752"/>
              <a:ext cx="638855" cy="523630"/>
            </a:xfrm>
            <a:custGeom>
              <a:avLst/>
              <a:gdLst>
                <a:gd name="connsiteX0" fmla="*/ 26504 w 638855"/>
                <a:gd name="connsiteY0" fmla="*/ 26136 h 523630"/>
                <a:gd name="connsiteX1" fmla="*/ 95258 w 638855"/>
                <a:gd name="connsiteY1" fmla="*/ 128658 h 523630"/>
                <a:gd name="connsiteX2" fmla="*/ 381899 w 638855"/>
                <a:gd name="connsiteY2" fmla="*/ 222102 h 523630"/>
                <a:gd name="connsiteX3" fmla="*/ 632115 w 638855"/>
                <a:gd name="connsiteY3" fmla="*/ 215902 h 523630"/>
                <a:gd name="connsiteX4" fmla="*/ 509221 w 638855"/>
                <a:gd name="connsiteY4" fmla="*/ 511178 h 523630"/>
                <a:gd name="connsiteX5" fmla="*/ 57837 w 638855"/>
                <a:gd name="connsiteY5" fmla="*/ 452721 h 523630"/>
                <a:gd name="connsiteX6" fmla="*/ 4915 w 638855"/>
                <a:gd name="connsiteY6" fmla="*/ 783 h 523630"/>
                <a:gd name="connsiteX7" fmla="*/ 26504 w 638855"/>
                <a:gd name="connsiteY7" fmla="*/ 26136 h 52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855" h="523630">
                  <a:moveTo>
                    <a:pt x="26504" y="26136"/>
                  </a:moveTo>
                  <a:cubicBezTo>
                    <a:pt x="26504" y="26136"/>
                    <a:pt x="36026" y="97437"/>
                    <a:pt x="95258" y="128658"/>
                  </a:cubicBezTo>
                  <a:cubicBezTo>
                    <a:pt x="154491" y="159880"/>
                    <a:pt x="263102" y="206159"/>
                    <a:pt x="381899" y="222102"/>
                  </a:cubicBezTo>
                  <a:cubicBezTo>
                    <a:pt x="521289" y="240813"/>
                    <a:pt x="601004" y="197191"/>
                    <a:pt x="632115" y="215902"/>
                  </a:cubicBezTo>
                  <a:cubicBezTo>
                    <a:pt x="663226" y="234613"/>
                    <a:pt x="580522" y="488593"/>
                    <a:pt x="509221" y="511178"/>
                  </a:cubicBezTo>
                  <a:cubicBezTo>
                    <a:pt x="437921" y="533764"/>
                    <a:pt x="91051" y="531771"/>
                    <a:pt x="57837" y="452721"/>
                  </a:cubicBezTo>
                  <a:cubicBezTo>
                    <a:pt x="24622" y="373670"/>
                    <a:pt x="-13796" y="6872"/>
                    <a:pt x="4915" y="783"/>
                  </a:cubicBezTo>
                  <a:cubicBezTo>
                    <a:pt x="23626" y="-5307"/>
                    <a:pt x="26504" y="26136"/>
                    <a:pt x="26504" y="26136"/>
                  </a:cubicBezTo>
                  <a:close/>
                </a:path>
              </a:pathLst>
            </a:custGeom>
            <a:solidFill>
              <a:srgbClr val="232426"/>
            </a:solidFill>
            <a:ln w="11069" cap="flat">
              <a:noFill/>
              <a:prstDash val="solid"/>
              <a:miter/>
            </a:ln>
          </p:spPr>
          <p:txBody>
            <a:bodyPr rtlCol="0" anchor="ctr"/>
            <a:lstStyle/>
            <a:p>
              <a:endParaRPr lang="de-DE"/>
            </a:p>
          </p:txBody>
        </p:sp>
      </p:grpSp>
      <p:sp>
        <p:nvSpPr>
          <p:cNvPr id="10" name="Textfeld 9">
            <a:extLst>
              <a:ext uri="{FF2B5EF4-FFF2-40B4-BE49-F238E27FC236}">
                <a16:creationId xmlns:a16="http://schemas.microsoft.com/office/drawing/2014/main" xmlns="" id="{936954F2-B756-4206-B5FC-33E9D585DCC9}"/>
              </a:ext>
            </a:extLst>
          </p:cNvPr>
          <p:cNvSpPr txBox="1"/>
          <p:nvPr/>
        </p:nvSpPr>
        <p:spPr>
          <a:xfrm>
            <a:off x="1350333" y="3058749"/>
            <a:ext cx="3269401" cy="1276945"/>
          </a:xfrm>
          <a:prstGeom prst="roundRect">
            <a:avLst/>
          </a:prstGeom>
          <a:solidFill>
            <a:schemeClr val="bg1">
              <a:lumMod val="95000"/>
            </a:schemeClr>
          </a:solidFill>
        </p:spPr>
        <p:txBody>
          <a:bodyPr wrap="square" rtlCol="0">
            <a:spAutoFit/>
          </a:bodyPr>
          <a:lstStyle/>
          <a:p>
            <a:pPr algn="ctr"/>
            <a:r>
              <a:rPr lang="de-DE" sz="2300" dirty="0">
                <a:latin typeface="Arial" panose="020B0604020202020204" pitchFamily="34" charset="0"/>
                <a:cs typeface="Arial" panose="020B0604020202020204" pitchFamily="34" charset="0"/>
              </a:rPr>
              <a:t>„Mein Arbeitgeber macht nur das, was er muss.“</a:t>
            </a:r>
          </a:p>
        </p:txBody>
      </p:sp>
      <p:sp>
        <p:nvSpPr>
          <p:cNvPr id="15" name="Textfeld 14">
            <a:extLst>
              <a:ext uri="{FF2B5EF4-FFF2-40B4-BE49-F238E27FC236}">
                <a16:creationId xmlns:a16="http://schemas.microsoft.com/office/drawing/2014/main" xmlns="" id="{3E7DB1F6-2EE0-469E-A008-A121E8819A6C}"/>
              </a:ext>
            </a:extLst>
          </p:cNvPr>
          <p:cNvSpPr txBox="1"/>
          <p:nvPr/>
        </p:nvSpPr>
        <p:spPr>
          <a:xfrm>
            <a:off x="14702568" y="3058420"/>
            <a:ext cx="4445338" cy="1221135"/>
          </a:xfrm>
          <a:prstGeom prst="roundRect">
            <a:avLst>
              <a:gd name="adj" fmla="val 10247"/>
            </a:avLst>
          </a:prstGeom>
          <a:solidFill>
            <a:schemeClr val="bg1">
              <a:lumMod val="95000"/>
            </a:schemeClr>
          </a:solidFill>
        </p:spPr>
        <p:txBody>
          <a:bodyPr wrap="square" rtlCol="0">
            <a:spAutoFit/>
          </a:bodyPr>
          <a:lstStyle/>
          <a:p>
            <a:pPr algn="ctr"/>
            <a:r>
              <a:rPr lang="de-DE" sz="2300" dirty="0">
                <a:latin typeface="Arial" panose="020B0604020202020204" pitchFamily="34" charset="0"/>
                <a:cs typeface="Arial" panose="020B0604020202020204" pitchFamily="34" charset="0"/>
              </a:rPr>
              <a:t>„Bei uns gibt es ein richtig attraktives Benefit-Konzept und das zu Sonderkonditionen!“</a:t>
            </a:r>
          </a:p>
        </p:txBody>
      </p:sp>
      <p:sp>
        <p:nvSpPr>
          <p:cNvPr id="96" name="Textfeld 95">
            <a:extLst>
              <a:ext uri="{FF2B5EF4-FFF2-40B4-BE49-F238E27FC236}">
                <a16:creationId xmlns:a16="http://schemas.microsoft.com/office/drawing/2014/main" xmlns="" id="{78BE04BA-BD0E-4A7F-4BD9-EDD102D2C72A}"/>
              </a:ext>
            </a:extLst>
          </p:cNvPr>
          <p:cNvSpPr txBox="1"/>
          <p:nvPr/>
        </p:nvSpPr>
        <p:spPr>
          <a:xfrm>
            <a:off x="7389861" y="7026275"/>
            <a:ext cx="1869841" cy="807913"/>
          </a:xfrm>
          <a:prstGeom prst="rect">
            <a:avLst/>
          </a:prstGeom>
          <a:noFill/>
        </p:spPr>
        <p:txBody>
          <a:bodyPr wrap="square" rtlCol="0">
            <a:spAutoFit/>
          </a:bodyPr>
          <a:lstStyle/>
          <a:p>
            <a:pPr algn="ctr"/>
            <a:r>
              <a:rPr lang="de-DE" sz="1550" dirty="0">
                <a:ln/>
                <a:solidFill>
                  <a:srgbClr val="FFFFFF"/>
                </a:solidFill>
                <a:latin typeface="Arial" panose="020B0604020202020204" pitchFamily="34" charset="0"/>
                <a:cs typeface="Arial" panose="020B0604020202020204" pitchFamily="34" charset="0"/>
                <a:sym typeface="Arial"/>
                <a:rtl val="0"/>
              </a:rPr>
              <a:t>Nur BAV</a:t>
            </a:r>
          </a:p>
          <a:p>
            <a:pPr algn="ctr"/>
            <a:r>
              <a:rPr lang="de-DE" sz="1550" dirty="0">
                <a:ln/>
                <a:solidFill>
                  <a:srgbClr val="FFFFFF"/>
                </a:solidFill>
                <a:latin typeface="Arial" panose="020B0604020202020204" pitchFamily="34" charset="0"/>
                <a:cs typeface="Arial" panose="020B0604020202020204" pitchFamily="34" charset="0"/>
                <a:sym typeface="Arial"/>
                <a:rtl val="0"/>
              </a:rPr>
              <a:t>15%</a:t>
            </a:r>
          </a:p>
          <a:p>
            <a:pPr algn="ctr"/>
            <a:r>
              <a:rPr lang="de-DE" sz="1550" dirty="0">
                <a:ln/>
                <a:solidFill>
                  <a:srgbClr val="FFFFFF"/>
                </a:solidFill>
                <a:latin typeface="Arial" panose="020B0604020202020204" pitchFamily="34" charset="0"/>
                <a:cs typeface="Arial" panose="020B0604020202020204" pitchFamily="34" charset="0"/>
                <a:sym typeface="Arial"/>
                <a:rtl val="0"/>
              </a:rPr>
              <a:t>Pflichtzuschuss</a:t>
            </a:r>
          </a:p>
        </p:txBody>
      </p:sp>
      <p:sp>
        <p:nvSpPr>
          <p:cNvPr id="2" name="Textfeld 1">
            <a:extLst>
              <a:ext uri="{FF2B5EF4-FFF2-40B4-BE49-F238E27FC236}">
                <a16:creationId xmlns:a16="http://schemas.microsoft.com/office/drawing/2014/main" xmlns="" id="{1FDE7B62-2B72-56B7-58CA-A2327EAAE8BA}"/>
              </a:ext>
            </a:extLst>
          </p:cNvPr>
          <p:cNvSpPr txBox="1"/>
          <p:nvPr/>
        </p:nvSpPr>
        <p:spPr>
          <a:xfrm>
            <a:off x="10040123" y="7783992"/>
            <a:ext cx="1429638" cy="2482090"/>
          </a:xfrm>
          <a:prstGeom prst="rect">
            <a:avLst/>
          </a:prstGeom>
          <a:noFill/>
        </p:spPr>
        <p:txBody>
          <a:bodyPr wrap="square" rtlCol="0">
            <a:spAutoFit/>
          </a:bodyPr>
          <a:lstStyle/>
          <a:p>
            <a:pPr algn="l"/>
            <a:r>
              <a:rPr lang="de-DE" sz="1553" dirty="0">
                <a:ln/>
                <a:solidFill>
                  <a:srgbClr val="FFFFFF"/>
                </a:solidFill>
                <a:latin typeface="Arial" panose="020B0604020202020204" pitchFamily="34" charset="0"/>
                <a:cs typeface="Arial" panose="020B0604020202020204" pitchFamily="34" charset="0"/>
                <a:sym typeface="Arial"/>
                <a:rtl val="0"/>
              </a:rPr>
              <a:t>Gesundheits-budget</a:t>
            </a:r>
          </a:p>
          <a:p>
            <a:pPr algn="l"/>
            <a:endParaRPr lang="de-DE" sz="1553" dirty="0">
              <a:ln/>
              <a:solidFill>
                <a:srgbClr val="FFFFFF"/>
              </a:solidFill>
              <a:latin typeface="Arial" panose="020B0604020202020204" pitchFamily="34" charset="0"/>
              <a:cs typeface="Arial" panose="020B0604020202020204" pitchFamily="34" charset="0"/>
              <a:sym typeface="Arial"/>
              <a:rtl val="0"/>
            </a:endParaRPr>
          </a:p>
          <a:p>
            <a:pPr algn="l"/>
            <a:r>
              <a:rPr lang="de-DE" sz="1553" dirty="0" err="1">
                <a:ln/>
                <a:solidFill>
                  <a:srgbClr val="FFFFFF"/>
                </a:solidFill>
                <a:latin typeface="Arial" panose="020B0604020202020204" pitchFamily="34" charset="0"/>
                <a:cs typeface="Arial" panose="020B0604020202020204" pitchFamily="34" charset="0"/>
                <a:sym typeface="Arial"/>
                <a:rtl val="0"/>
              </a:rPr>
              <a:t>bAV</a:t>
            </a:r>
            <a:r>
              <a:rPr lang="de-DE" sz="1553" dirty="0">
                <a:ln/>
                <a:solidFill>
                  <a:srgbClr val="FFFFFF"/>
                </a:solidFill>
                <a:latin typeface="Arial" panose="020B0604020202020204" pitchFamily="34" charset="0"/>
                <a:cs typeface="Arial" panose="020B0604020202020204" pitchFamily="34" charset="0"/>
                <a:sym typeface="Arial"/>
                <a:rtl val="0"/>
              </a:rPr>
              <a:t> mit attraktivem Arbeitgeber-zuschuss</a:t>
            </a:r>
          </a:p>
          <a:p>
            <a:pPr algn="l"/>
            <a:endParaRPr lang="de-DE" sz="1553" dirty="0">
              <a:ln/>
              <a:solidFill>
                <a:srgbClr val="FFFFFF"/>
              </a:solidFill>
              <a:latin typeface="Arial" panose="020B0604020202020204" pitchFamily="34" charset="0"/>
              <a:cs typeface="Arial" panose="020B0604020202020204" pitchFamily="34" charset="0"/>
              <a:sym typeface="Arial"/>
              <a:rtl val="0"/>
            </a:endParaRPr>
          </a:p>
          <a:p>
            <a:pPr algn="l"/>
            <a:r>
              <a:rPr lang="de-DE" sz="1553" dirty="0">
                <a:ln/>
                <a:solidFill>
                  <a:srgbClr val="FFFFFF"/>
                </a:solidFill>
                <a:latin typeface="Arial" panose="020B0604020202020204" pitchFamily="34" charset="0"/>
                <a:cs typeface="Arial" panose="020B0604020202020204" pitchFamily="34" charset="0"/>
                <a:sym typeface="Arial"/>
                <a:rtl val="0"/>
              </a:rPr>
              <a:t>Sonder-konditionen</a:t>
            </a:r>
            <a:endParaRPr lang="de-DE" sz="1319" dirty="0">
              <a:ln/>
              <a:solidFill>
                <a:srgbClr val="FFFFFF"/>
              </a:solidFill>
              <a:latin typeface="Arial" panose="020B0604020202020204" pitchFamily="34" charset="0"/>
              <a:cs typeface="Arial" panose="020B0604020202020204" pitchFamily="34" charset="0"/>
              <a:sym typeface="Arial"/>
              <a:rtl val="0"/>
            </a:endParaRPr>
          </a:p>
        </p:txBody>
      </p:sp>
    </p:spTree>
    <p:extLst>
      <p:ext uri="{BB962C8B-B14F-4D97-AF65-F5344CB8AC3E}">
        <p14:creationId xmlns:p14="http://schemas.microsoft.com/office/powerpoint/2010/main" val="16763043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_1">
            <a:extLst>
              <a:ext uri="{FF2B5EF4-FFF2-40B4-BE49-F238E27FC236}">
                <a16:creationId xmlns:a16="http://schemas.microsoft.com/office/drawing/2014/main" xmlns="" id="{785AD46B-A7C8-463C-8BB0-BC44B14F00AE}"/>
              </a:ext>
            </a:extLst>
          </p:cNvPr>
          <p:cNvSpPr txBox="1"/>
          <p:nvPr/>
        </p:nvSpPr>
        <p:spPr bwMode="gray">
          <a:xfrm>
            <a:off x="1332180" y="7349352"/>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HAFTUNGSRISIKO</a:t>
            </a:r>
          </a:p>
        </p:txBody>
      </p:sp>
      <p:sp>
        <p:nvSpPr>
          <p:cNvPr id="5" name="Text_2">
            <a:extLst>
              <a:ext uri="{FF2B5EF4-FFF2-40B4-BE49-F238E27FC236}">
                <a16:creationId xmlns:a16="http://schemas.microsoft.com/office/drawing/2014/main" xmlns="" id="{61FB905F-D252-4439-959F-00F09C6740EC}"/>
              </a:ext>
            </a:extLst>
          </p:cNvPr>
          <p:cNvSpPr txBox="1"/>
          <p:nvPr/>
        </p:nvSpPr>
        <p:spPr bwMode="gray">
          <a:xfrm>
            <a:off x="10614254" y="7349350"/>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RECHTSSICHER</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reihandform: Form 12">
            <a:extLst>
              <a:ext uri="{FF2B5EF4-FFF2-40B4-BE49-F238E27FC236}">
                <a16:creationId xmlns:a16="http://schemas.microsoft.com/office/drawing/2014/main" xmlns="" id="{7B7F9457-B36E-4F94-1A73-C39AB1A6527C}"/>
              </a:ext>
            </a:extLst>
          </p:cNvPr>
          <p:cNvSpPr/>
          <p:nvPr/>
        </p:nvSpPr>
        <p:spPr>
          <a:xfrm>
            <a:off x="3677111" y="3703836"/>
            <a:ext cx="3196370" cy="3645514"/>
          </a:xfrm>
          <a:custGeom>
            <a:avLst/>
            <a:gdLst>
              <a:gd name="connsiteX0" fmla="*/ 3193870 w 3196370"/>
              <a:gd name="connsiteY0" fmla="*/ 398633 h 3645514"/>
              <a:gd name="connsiteX1" fmla="*/ 3119194 w 3196370"/>
              <a:gd name="connsiteY1" fmla="*/ 308526 h 3645514"/>
              <a:gd name="connsiteX2" fmla="*/ 2585985 w 3196370"/>
              <a:gd name="connsiteY2" fmla="*/ 198036 h 3645514"/>
              <a:gd name="connsiteX3" fmla="*/ 2481972 w 3196370"/>
              <a:gd name="connsiteY3" fmla="*/ 264616 h 3645514"/>
              <a:gd name="connsiteX4" fmla="*/ 2311188 w 3196370"/>
              <a:gd name="connsiteY4" fmla="*/ 970228 h 3645514"/>
              <a:gd name="connsiteX5" fmla="*/ 2272708 w 3196370"/>
              <a:gd name="connsiteY5" fmla="*/ 1025473 h 3645514"/>
              <a:gd name="connsiteX6" fmla="*/ 1699969 w 3196370"/>
              <a:gd name="connsiteY6" fmla="*/ 1392566 h 3645514"/>
              <a:gd name="connsiteX7" fmla="*/ 1644343 w 3196370"/>
              <a:gd name="connsiteY7" fmla="*/ 1458003 h 3645514"/>
              <a:gd name="connsiteX8" fmla="*/ 1541664 w 3196370"/>
              <a:gd name="connsiteY8" fmla="*/ 1688794 h 3645514"/>
              <a:gd name="connsiteX9" fmla="*/ 1525852 w 3196370"/>
              <a:gd name="connsiteY9" fmla="*/ 1717750 h 3645514"/>
              <a:gd name="connsiteX10" fmla="*/ 1525185 w 3196370"/>
              <a:gd name="connsiteY10" fmla="*/ 1394662 h 3645514"/>
              <a:gd name="connsiteX11" fmla="*/ 1555380 w 3196370"/>
              <a:gd name="connsiteY11" fmla="*/ 1332845 h 3645514"/>
              <a:gd name="connsiteX12" fmla="*/ 2155550 w 3196370"/>
              <a:gd name="connsiteY12" fmla="*/ 880026 h 3645514"/>
              <a:gd name="connsiteX13" fmla="*/ 2204127 w 3196370"/>
              <a:gd name="connsiteY13" fmla="*/ 784014 h 3645514"/>
              <a:gd name="connsiteX14" fmla="*/ 2203366 w 3196370"/>
              <a:gd name="connsiteY14" fmla="*/ 199370 h 3645514"/>
              <a:gd name="connsiteX15" fmla="*/ 2126022 w 3196370"/>
              <a:gd name="connsiteY15" fmla="*/ 104310 h 3645514"/>
              <a:gd name="connsiteX16" fmla="*/ 1645200 w 3196370"/>
              <a:gd name="connsiteY16" fmla="*/ 4012 h 3645514"/>
              <a:gd name="connsiteX17" fmla="*/ 1540425 w 3196370"/>
              <a:gd name="connsiteY17" fmla="*/ 6012 h 3645514"/>
              <a:gd name="connsiteX18" fmla="*/ 1139423 w 3196370"/>
              <a:gd name="connsiteY18" fmla="*/ 87832 h 3645514"/>
              <a:gd name="connsiteX19" fmla="*/ 1136280 w 3196370"/>
              <a:gd name="connsiteY19" fmla="*/ 88594 h 3645514"/>
              <a:gd name="connsiteX20" fmla="*/ 78338 w 3196370"/>
              <a:gd name="connsiteY20" fmla="*/ 308050 h 3645514"/>
              <a:gd name="connsiteX21" fmla="*/ 42 w 3196370"/>
              <a:gd name="connsiteY21" fmla="*/ 402157 h 3645514"/>
              <a:gd name="connsiteX22" fmla="*/ 42 w 3196370"/>
              <a:gd name="connsiteY22" fmla="*/ 1535727 h 3645514"/>
              <a:gd name="connsiteX23" fmla="*/ 50525 w 3196370"/>
              <a:gd name="connsiteY23" fmla="*/ 2005786 h 3645514"/>
              <a:gd name="connsiteX24" fmla="*/ 1342496 w 3196370"/>
              <a:gd name="connsiteY24" fmla="*/ 3559218 h 3645514"/>
              <a:gd name="connsiteX25" fmla="*/ 1575477 w 3196370"/>
              <a:gd name="connsiteY25" fmla="*/ 3645515 h 3645514"/>
              <a:gd name="connsiteX26" fmla="*/ 1618245 w 3196370"/>
              <a:gd name="connsiteY26" fmla="*/ 3645515 h 3645514"/>
              <a:gd name="connsiteX27" fmla="*/ 1654249 w 3196370"/>
              <a:gd name="connsiteY27" fmla="*/ 3631513 h 3645514"/>
              <a:gd name="connsiteX28" fmla="*/ 2136976 w 3196370"/>
              <a:gd name="connsiteY28" fmla="*/ 3415391 h 3645514"/>
              <a:gd name="connsiteX29" fmla="*/ 3192251 w 3196370"/>
              <a:gd name="connsiteY29" fmla="*/ 1542871 h 3645514"/>
              <a:gd name="connsiteX30" fmla="*/ 3193680 w 3196370"/>
              <a:gd name="connsiteY30" fmla="*/ 398633 h 3645514"/>
              <a:gd name="connsiteX31" fmla="*/ 2059633 w 3196370"/>
              <a:gd name="connsiteY31" fmla="*/ 760868 h 3645514"/>
              <a:gd name="connsiteX32" fmla="*/ 2034582 w 3196370"/>
              <a:gd name="connsiteY32" fmla="*/ 791920 h 3645514"/>
              <a:gd name="connsiteX33" fmla="*/ 1440413 w 3196370"/>
              <a:gd name="connsiteY33" fmla="*/ 1240928 h 3645514"/>
              <a:gd name="connsiteX34" fmla="*/ 1382310 w 3196370"/>
              <a:gd name="connsiteY34" fmla="*/ 1357419 h 3645514"/>
              <a:gd name="connsiteX35" fmla="*/ 1383834 w 3196370"/>
              <a:gd name="connsiteY35" fmla="*/ 1999118 h 3645514"/>
              <a:gd name="connsiteX36" fmla="*/ 1359641 w 3196370"/>
              <a:gd name="connsiteY36" fmla="*/ 2049410 h 3645514"/>
              <a:gd name="connsiteX37" fmla="*/ 1194096 w 3196370"/>
              <a:gd name="connsiteY37" fmla="*/ 2173045 h 3645514"/>
              <a:gd name="connsiteX38" fmla="*/ 1154091 w 3196370"/>
              <a:gd name="connsiteY38" fmla="*/ 2251340 h 3645514"/>
              <a:gd name="connsiteX39" fmla="*/ 1154568 w 3196370"/>
              <a:gd name="connsiteY39" fmla="*/ 2440316 h 3645514"/>
              <a:gd name="connsiteX40" fmla="*/ 1226100 w 3196370"/>
              <a:gd name="connsiteY40" fmla="*/ 2524232 h 3645514"/>
              <a:gd name="connsiteX41" fmla="*/ 1296966 w 3196370"/>
              <a:gd name="connsiteY41" fmla="*/ 2438792 h 3645514"/>
              <a:gd name="connsiteX42" fmla="*/ 1298014 w 3196370"/>
              <a:gd name="connsiteY42" fmla="*/ 2299823 h 3645514"/>
              <a:gd name="connsiteX43" fmla="*/ 1318398 w 3196370"/>
              <a:gd name="connsiteY43" fmla="*/ 2259627 h 3645514"/>
              <a:gd name="connsiteX44" fmla="*/ 1470702 w 3196370"/>
              <a:gd name="connsiteY44" fmla="*/ 2142184 h 3645514"/>
              <a:gd name="connsiteX45" fmla="*/ 1532710 w 3196370"/>
              <a:gd name="connsiteY45" fmla="*/ 2063317 h 3645514"/>
              <a:gd name="connsiteX46" fmla="*/ 1762739 w 3196370"/>
              <a:gd name="connsiteY46" fmla="*/ 1542395 h 3645514"/>
              <a:gd name="connsiteX47" fmla="*/ 1802649 w 3196370"/>
              <a:gd name="connsiteY47" fmla="*/ 1495627 h 3645514"/>
              <a:gd name="connsiteX48" fmla="*/ 2384626 w 3196370"/>
              <a:gd name="connsiteY48" fmla="*/ 1123009 h 3645514"/>
              <a:gd name="connsiteX49" fmla="*/ 2439966 w 3196370"/>
              <a:gd name="connsiteY49" fmla="*/ 1044904 h 3645514"/>
              <a:gd name="connsiteX50" fmla="*/ 2524739 w 3196370"/>
              <a:gd name="connsiteY50" fmla="*/ 695527 h 3645514"/>
              <a:gd name="connsiteX51" fmla="*/ 2693427 w 3196370"/>
              <a:gd name="connsiteY51" fmla="*/ 729722 h 3645514"/>
              <a:gd name="connsiteX52" fmla="*/ 2695046 w 3196370"/>
              <a:gd name="connsiteY52" fmla="*/ 759249 h 3645514"/>
              <a:gd name="connsiteX53" fmla="*/ 2693617 w 3196370"/>
              <a:gd name="connsiteY53" fmla="*/ 1547062 h 3645514"/>
              <a:gd name="connsiteX54" fmla="*/ 1708827 w 3196370"/>
              <a:gd name="connsiteY54" fmla="*/ 3077825 h 3645514"/>
              <a:gd name="connsiteX55" fmla="*/ 1485085 w 3196370"/>
              <a:gd name="connsiteY55" fmla="*/ 3077634 h 3645514"/>
              <a:gd name="connsiteX56" fmla="*/ 512868 w 3196370"/>
              <a:gd name="connsiteY56" fmla="*/ 1741848 h 3645514"/>
              <a:gd name="connsiteX57" fmla="*/ 500200 w 3196370"/>
              <a:gd name="connsiteY57" fmla="*/ 1546490 h 3645514"/>
              <a:gd name="connsiteX58" fmla="*/ 499533 w 3196370"/>
              <a:gd name="connsiteY58" fmla="*/ 758678 h 3645514"/>
              <a:gd name="connsiteX59" fmla="*/ 499533 w 3196370"/>
              <a:gd name="connsiteY59" fmla="*/ 730674 h 3645514"/>
              <a:gd name="connsiteX60" fmla="*/ 1158282 w 3196370"/>
              <a:gd name="connsiteY60" fmla="*/ 594276 h 3645514"/>
              <a:gd name="connsiteX61" fmla="*/ 1545093 w 3196370"/>
              <a:gd name="connsiteY61" fmla="*/ 513885 h 3645514"/>
              <a:gd name="connsiteX62" fmla="*/ 1657011 w 3196370"/>
              <a:gd name="connsiteY62" fmla="*/ 515409 h 3645514"/>
              <a:gd name="connsiteX63" fmla="*/ 2061157 w 3196370"/>
              <a:gd name="connsiteY63" fmla="*/ 600658 h 3645514"/>
              <a:gd name="connsiteX64" fmla="*/ 2060014 w 3196370"/>
              <a:gd name="connsiteY64" fmla="*/ 760964 h 3645514"/>
              <a:gd name="connsiteX65" fmla="*/ 3049662 w 3196370"/>
              <a:gd name="connsiteY65" fmla="*/ 1548491 h 3645514"/>
              <a:gd name="connsiteX66" fmla="*/ 3015181 w 3196370"/>
              <a:gd name="connsiteY66" fmla="*/ 1909393 h 3645514"/>
              <a:gd name="connsiteX67" fmla="*/ 1620721 w 3196370"/>
              <a:gd name="connsiteY67" fmla="*/ 3492067 h 3645514"/>
              <a:gd name="connsiteX68" fmla="*/ 1576144 w 3196370"/>
              <a:gd name="connsiteY68" fmla="*/ 3492829 h 3645514"/>
              <a:gd name="connsiteX69" fmla="*/ 871770 w 3196370"/>
              <a:gd name="connsiteY69" fmla="*/ 3108114 h 3645514"/>
              <a:gd name="connsiteX70" fmla="*/ 143013 w 3196370"/>
              <a:gd name="connsiteY70" fmla="*/ 1523059 h 3645514"/>
              <a:gd name="connsiteX71" fmla="*/ 142632 w 3196370"/>
              <a:gd name="connsiteY71" fmla="*/ 478547 h 3645514"/>
              <a:gd name="connsiteX72" fmla="*/ 142632 w 3196370"/>
              <a:gd name="connsiteY72" fmla="*/ 440447 h 3645514"/>
              <a:gd name="connsiteX73" fmla="*/ 1151805 w 3196370"/>
              <a:gd name="connsiteY73" fmla="*/ 230516 h 3645514"/>
              <a:gd name="connsiteX74" fmla="*/ 1166474 w 3196370"/>
              <a:gd name="connsiteY74" fmla="*/ 228421 h 3645514"/>
              <a:gd name="connsiteX75" fmla="*/ 1483371 w 3196370"/>
              <a:gd name="connsiteY75" fmla="*/ 161651 h 3645514"/>
              <a:gd name="connsiteX76" fmla="*/ 1707018 w 3196370"/>
              <a:gd name="connsiteY76" fmla="*/ 161270 h 3645514"/>
              <a:gd name="connsiteX77" fmla="*/ 1898375 w 3196370"/>
              <a:gd name="connsiteY77" fmla="*/ 202322 h 3645514"/>
              <a:gd name="connsiteX78" fmla="*/ 2058966 w 3196370"/>
              <a:gd name="connsiteY78" fmla="*/ 236898 h 3645514"/>
              <a:gd name="connsiteX79" fmla="*/ 2058966 w 3196370"/>
              <a:gd name="connsiteY79" fmla="*/ 451877 h 3645514"/>
              <a:gd name="connsiteX80" fmla="*/ 2035821 w 3196370"/>
              <a:gd name="connsiteY80" fmla="*/ 449591 h 3645514"/>
              <a:gd name="connsiteX81" fmla="*/ 1687396 w 3196370"/>
              <a:gd name="connsiteY81" fmla="*/ 376630 h 3645514"/>
              <a:gd name="connsiteX82" fmla="*/ 1575763 w 3196370"/>
              <a:gd name="connsiteY82" fmla="*/ 363581 h 3645514"/>
              <a:gd name="connsiteX83" fmla="*/ 435811 w 3196370"/>
              <a:gd name="connsiteY83" fmla="*/ 597896 h 3645514"/>
              <a:gd name="connsiteX84" fmla="*/ 356563 w 3196370"/>
              <a:gd name="connsiteY84" fmla="*/ 694860 h 3645514"/>
              <a:gd name="connsiteX85" fmla="*/ 357801 w 3196370"/>
              <a:gd name="connsiteY85" fmla="*/ 1521916 h 3645514"/>
              <a:gd name="connsiteX86" fmla="*/ 385995 w 3196370"/>
              <a:gd name="connsiteY86" fmla="*/ 1854910 h 3645514"/>
              <a:gd name="connsiteX87" fmla="*/ 1558999 w 3196370"/>
              <a:gd name="connsiteY87" fmla="*/ 3260419 h 3645514"/>
              <a:gd name="connsiteX88" fmla="*/ 1637295 w 3196370"/>
              <a:gd name="connsiteY88" fmla="*/ 3259848 h 3645514"/>
              <a:gd name="connsiteX89" fmla="*/ 2835444 w 3196370"/>
              <a:gd name="connsiteY89" fmla="*/ 1601450 h 3645514"/>
              <a:gd name="connsiteX90" fmla="*/ 2837159 w 3196370"/>
              <a:gd name="connsiteY90" fmla="*/ 681716 h 3645514"/>
              <a:gd name="connsiteX91" fmla="*/ 2769532 w 3196370"/>
              <a:gd name="connsiteY91" fmla="*/ 600467 h 3645514"/>
              <a:gd name="connsiteX92" fmla="*/ 2558172 w 3196370"/>
              <a:gd name="connsiteY92" fmla="*/ 555509 h 3645514"/>
              <a:gd name="connsiteX93" fmla="*/ 2608750 w 3196370"/>
              <a:gd name="connsiteY93" fmla="*/ 348341 h 3645514"/>
              <a:gd name="connsiteX94" fmla="*/ 3051186 w 3196370"/>
              <a:gd name="connsiteY94" fmla="*/ 439685 h 3645514"/>
              <a:gd name="connsiteX95" fmla="*/ 3051186 w 3196370"/>
              <a:gd name="connsiteY95" fmla="*/ 468260 h 3645514"/>
              <a:gd name="connsiteX96" fmla="*/ 3049471 w 3196370"/>
              <a:gd name="connsiteY96" fmla="*/ 1548395 h 364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196370" h="3645514">
                <a:moveTo>
                  <a:pt x="3193870" y="398633"/>
                </a:moveTo>
                <a:cubicBezTo>
                  <a:pt x="3193870" y="341864"/>
                  <a:pt x="3175773" y="320242"/>
                  <a:pt x="3119194" y="308526"/>
                </a:cubicBezTo>
                <a:cubicBezTo>
                  <a:pt x="2941458" y="271664"/>
                  <a:pt x="2763721" y="234898"/>
                  <a:pt x="2585985" y="198036"/>
                </a:cubicBezTo>
                <a:cubicBezTo>
                  <a:pt x="2526930" y="185749"/>
                  <a:pt x="2496450" y="204989"/>
                  <a:pt x="2481972" y="264616"/>
                </a:cubicBezTo>
                <a:cubicBezTo>
                  <a:pt x="2424726" y="499788"/>
                  <a:pt x="2367386" y="734865"/>
                  <a:pt x="2311188" y="970228"/>
                </a:cubicBezTo>
                <a:cubicBezTo>
                  <a:pt x="2305283" y="995088"/>
                  <a:pt x="2294710" y="1011566"/>
                  <a:pt x="2272708" y="1025473"/>
                </a:cubicBezTo>
                <a:cubicBezTo>
                  <a:pt x="2081160" y="1146821"/>
                  <a:pt x="1889898" y="1268741"/>
                  <a:pt x="1699969" y="1392566"/>
                </a:cubicBezTo>
                <a:cubicBezTo>
                  <a:pt x="1676823" y="1407711"/>
                  <a:pt x="1656535" y="1432952"/>
                  <a:pt x="1644343" y="1458003"/>
                </a:cubicBezTo>
                <a:cubicBezTo>
                  <a:pt x="1607672" y="1533727"/>
                  <a:pt x="1575668" y="1611737"/>
                  <a:pt x="1541664" y="1688794"/>
                </a:cubicBezTo>
                <a:cubicBezTo>
                  <a:pt x="1538425" y="1696223"/>
                  <a:pt x="1533948" y="1703081"/>
                  <a:pt x="1525852" y="1717750"/>
                </a:cubicBezTo>
                <a:cubicBezTo>
                  <a:pt x="1525852" y="1603736"/>
                  <a:pt x="1526805" y="1499151"/>
                  <a:pt x="1525185" y="1394662"/>
                </a:cubicBezTo>
                <a:cubicBezTo>
                  <a:pt x="1524804" y="1367039"/>
                  <a:pt x="1532901" y="1349704"/>
                  <a:pt x="1555380" y="1332845"/>
                </a:cubicBezTo>
                <a:cubicBezTo>
                  <a:pt x="1755881" y="1182540"/>
                  <a:pt x="1955144" y="1030426"/>
                  <a:pt x="2155550" y="880026"/>
                </a:cubicBezTo>
                <a:cubicBezTo>
                  <a:pt x="2188887" y="854975"/>
                  <a:pt x="2204413" y="826591"/>
                  <a:pt x="2204127" y="784014"/>
                </a:cubicBezTo>
                <a:cubicBezTo>
                  <a:pt x="2202508" y="589133"/>
                  <a:pt x="2203461" y="394251"/>
                  <a:pt x="2203366" y="199370"/>
                </a:cubicBezTo>
                <a:cubicBezTo>
                  <a:pt x="2203366" y="137076"/>
                  <a:pt x="2187649" y="117455"/>
                  <a:pt x="2126022" y="104310"/>
                </a:cubicBezTo>
                <a:cubicBezTo>
                  <a:pt x="1965907" y="70306"/>
                  <a:pt x="1805887" y="35444"/>
                  <a:pt x="1645200" y="4012"/>
                </a:cubicBezTo>
                <a:cubicBezTo>
                  <a:pt x="1611577" y="-2560"/>
                  <a:pt x="1574430" y="-465"/>
                  <a:pt x="1540425" y="6012"/>
                </a:cubicBezTo>
                <a:cubicBezTo>
                  <a:pt x="1406409" y="31539"/>
                  <a:pt x="1273059" y="60495"/>
                  <a:pt x="1139423" y="87832"/>
                </a:cubicBezTo>
                <a:cubicBezTo>
                  <a:pt x="1138375" y="88022"/>
                  <a:pt x="1137327" y="88308"/>
                  <a:pt x="1136280" y="88594"/>
                </a:cubicBezTo>
                <a:cubicBezTo>
                  <a:pt x="882343" y="141458"/>
                  <a:pt x="202544" y="282618"/>
                  <a:pt x="78338" y="308050"/>
                </a:cubicBezTo>
                <a:cubicBezTo>
                  <a:pt x="17473" y="320432"/>
                  <a:pt x="42" y="340435"/>
                  <a:pt x="42" y="402157"/>
                </a:cubicBezTo>
                <a:cubicBezTo>
                  <a:pt x="42" y="780014"/>
                  <a:pt x="-53" y="1157870"/>
                  <a:pt x="42" y="1535727"/>
                </a:cubicBezTo>
                <a:cubicBezTo>
                  <a:pt x="42" y="1694223"/>
                  <a:pt x="13568" y="1851767"/>
                  <a:pt x="50525" y="2005786"/>
                </a:cubicBezTo>
                <a:cubicBezTo>
                  <a:pt x="225594" y="2735687"/>
                  <a:pt x="653457" y="3256704"/>
                  <a:pt x="1342496" y="3559218"/>
                </a:cubicBezTo>
                <a:cubicBezTo>
                  <a:pt x="1418220" y="3592461"/>
                  <a:pt x="1497753" y="3616940"/>
                  <a:pt x="1575477" y="3645515"/>
                </a:cubicBezTo>
                <a:lnTo>
                  <a:pt x="1618245" y="3645515"/>
                </a:lnTo>
                <a:cubicBezTo>
                  <a:pt x="1630246" y="3640848"/>
                  <a:pt x="1641962" y="3635323"/>
                  <a:pt x="1654249" y="3631513"/>
                </a:cubicBezTo>
                <a:cubicBezTo>
                  <a:pt x="1823889" y="3579030"/>
                  <a:pt x="1987338" y="3510926"/>
                  <a:pt x="2136976" y="3415391"/>
                </a:cubicBezTo>
                <a:cubicBezTo>
                  <a:pt x="2820490" y="2978765"/>
                  <a:pt x="3174630" y="2353353"/>
                  <a:pt x="3192251" y="1542871"/>
                </a:cubicBezTo>
                <a:cubicBezTo>
                  <a:pt x="3200538" y="1161585"/>
                  <a:pt x="3193775" y="780014"/>
                  <a:pt x="3193680" y="398633"/>
                </a:cubicBezTo>
                <a:close/>
                <a:moveTo>
                  <a:pt x="2059633" y="760868"/>
                </a:moveTo>
                <a:cubicBezTo>
                  <a:pt x="2059062" y="771727"/>
                  <a:pt x="2045155" y="783919"/>
                  <a:pt x="2034582" y="791920"/>
                </a:cubicBezTo>
                <a:cubicBezTo>
                  <a:pt x="1836939" y="942129"/>
                  <a:pt x="1639581" y="1092719"/>
                  <a:pt x="1440413" y="1240928"/>
                </a:cubicBezTo>
                <a:cubicBezTo>
                  <a:pt x="1398979" y="1271694"/>
                  <a:pt x="1381644" y="1305413"/>
                  <a:pt x="1382310" y="1357419"/>
                </a:cubicBezTo>
                <a:cubicBezTo>
                  <a:pt x="1384787" y="1571255"/>
                  <a:pt x="1383072" y="1785187"/>
                  <a:pt x="1383834" y="1999118"/>
                </a:cubicBezTo>
                <a:cubicBezTo>
                  <a:pt x="1383834" y="2021312"/>
                  <a:pt x="1378596" y="2035885"/>
                  <a:pt x="1359641" y="2049410"/>
                </a:cubicBezTo>
                <a:cubicBezTo>
                  <a:pt x="1303539" y="2089415"/>
                  <a:pt x="1249722" y="2132468"/>
                  <a:pt x="1194096" y="2173045"/>
                </a:cubicBezTo>
                <a:cubicBezTo>
                  <a:pt x="1166855" y="2192952"/>
                  <a:pt x="1153329" y="2217051"/>
                  <a:pt x="1154091" y="2251340"/>
                </a:cubicBezTo>
                <a:cubicBezTo>
                  <a:pt x="1155425" y="2314301"/>
                  <a:pt x="1154187" y="2377261"/>
                  <a:pt x="1154568" y="2440316"/>
                </a:cubicBezTo>
                <a:cubicBezTo>
                  <a:pt x="1154853" y="2491847"/>
                  <a:pt x="1183238" y="2524898"/>
                  <a:pt x="1226100" y="2524232"/>
                </a:cubicBezTo>
                <a:cubicBezTo>
                  <a:pt x="1268582" y="2523660"/>
                  <a:pt x="1296490" y="2490323"/>
                  <a:pt x="1296966" y="2438792"/>
                </a:cubicBezTo>
                <a:cubicBezTo>
                  <a:pt x="1297347" y="2392501"/>
                  <a:pt x="1295442" y="2346019"/>
                  <a:pt x="1298014" y="2299823"/>
                </a:cubicBezTo>
                <a:cubicBezTo>
                  <a:pt x="1298776" y="2285916"/>
                  <a:pt x="1307539" y="2268390"/>
                  <a:pt x="1318398" y="2259627"/>
                </a:cubicBezTo>
                <a:cubicBezTo>
                  <a:pt x="1368309" y="2219432"/>
                  <a:pt x="1422030" y="2183808"/>
                  <a:pt x="1470702" y="2142184"/>
                </a:cubicBezTo>
                <a:cubicBezTo>
                  <a:pt x="1495753" y="2120753"/>
                  <a:pt x="1519280" y="2093035"/>
                  <a:pt x="1532710" y="2063317"/>
                </a:cubicBezTo>
                <a:cubicBezTo>
                  <a:pt x="1610910" y="1890343"/>
                  <a:pt x="1685491" y="1715750"/>
                  <a:pt x="1762739" y="1542395"/>
                </a:cubicBezTo>
                <a:cubicBezTo>
                  <a:pt x="1770835" y="1524297"/>
                  <a:pt x="1786075" y="1506390"/>
                  <a:pt x="1802649" y="1495627"/>
                </a:cubicBezTo>
                <a:cubicBezTo>
                  <a:pt x="1996006" y="1370468"/>
                  <a:pt x="2190030" y="1246358"/>
                  <a:pt x="2384626" y="1123009"/>
                </a:cubicBezTo>
                <a:cubicBezTo>
                  <a:pt x="2414820" y="1103864"/>
                  <a:pt x="2431966" y="1079861"/>
                  <a:pt x="2439966" y="1044904"/>
                </a:cubicBezTo>
                <a:cubicBezTo>
                  <a:pt x="2466541" y="929366"/>
                  <a:pt x="2495688" y="814494"/>
                  <a:pt x="2524739" y="695527"/>
                </a:cubicBezTo>
                <a:cubicBezTo>
                  <a:pt x="2581889" y="707147"/>
                  <a:pt x="2637134" y="718292"/>
                  <a:pt x="2693427" y="729722"/>
                </a:cubicBezTo>
                <a:cubicBezTo>
                  <a:pt x="2693998" y="740580"/>
                  <a:pt x="2694951" y="749915"/>
                  <a:pt x="2695046" y="759249"/>
                </a:cubicBezTo>
                <a:cubicBezTo>
                  <a:pt x="2695046" y="1021853"/>
                  <a:pt x="2702475" y="1284743"/>
                  <a:pt x="2693617" y="1547062"/>
                </a:cubicBezTo>
                <a:cubicBezTo>
                  <a:pt x="2669805" y="2251245"/>
                  <a:pt x="2341478" y="2763881"/>
                  <a:pt x="1708827" y="3077825"/>
                </a:cubicBezTo>
                <a:cubicBezTo>
                  <a:pt x="1598718" y="3132498"/>
                  <a:pt x="1595956" y="3131546"/>
                  <a:pt x="1485085" y="3077634"/>
                </a:cubicBezTo>
                <a:cubicBezTo>
                  <a:pt x="924444" y="2804933"/>
                  <a:pt x="600975" y="2358402"/>
                  <a:pt x="512868" y="1741848"/>
                </a:cubicBezTo>
                <a:cubicBezTo>
                  <a:pt x="503629" y="1677364"/>
                  <a:pt x="500486" y="1611641"/>
                  <a:pt x="500200" y="1546490"/>
                </a:cubicBezTo>
                <a:cubicBezTo>
                  <a:pt x="498771" y="1283886"/>
                  <a:pt x="499629" y="1021282"/>
                  <a:pt x="499533" y="758678"/>
                </a:cubicBezTo>
                <a:lnTo>
                  <a:pt x="499533" y="730674"/>
                </a:lnTo>
                <a:cubicBezTo>
                  <a:pt x="721561" y="684668"/>
                  <a:pt x="939874" y="639425"/>
                  <a:pt x="1158282" y="594276"/>
                </a:cubicBezTo>
                <a:cubicBezTo>
                  <a:pt x="1287251" y="567606"/>
                  <a:pt x="1416505" y="542460"/>
                  <a:pt x="1545093" y="513885"/>
                </a:cubicBezTo>
                <a:cubicBezTo>
                  <a:pt x="1583574" y="505313"/>
                  <a:pt x="1619388" y="507313"/>
                  <a:pt x="1657011" y="515409"/>
                </a:cubicBezTo>
                <a:cubicBezTo>
                  <a:pt x="1790266" y="544270"/>
                  <a:pt x="1923902" y="571797"/>
                  <a:pt x="2061157" y="600658"/>
                </a:cubicBezTo>
                <a:cubicBezTo>
                  <a:pt x="2061157" y="654950"/>
                  <a:pt x="2062586" y="708005"/>
                  <a:pt x="2060014" y="760964"/>
                </a:cubicBezTo>
                <a:close/>
                <a:moveTo>
                  <a:pt x="3049662" y="1548491"/>
                </a:moveTo>
                <a:cubicBezTo>
                  <a:pt x="3048233" y="1669077"/>
                  <a:pt x="3039851" y="1791759"/>
                  <a:pt x="3015181" y="1909393"/>
                </a:cubicBezTo>
                <a:cubicBezTo>
                  <a:pt x="2849732" y="2699206"/>
                  <a:pt x="2385102" y="3228606"/>
                  <a:pt x="1620721" y="3492067"/>
                </a:cubicBezTo>
                <a:cubicBezTo>
                  <a:pt x="1607291" y="3496734"/>
                  <a:pt x="1589765" y="3497020"/>
                  <a:pt x="1576144" y="3492829"/>
                </a:cubicBezTo>
                <a:cubicBezTo>
                  <a:pt x="1315540" y="3411962"/>
                  <a:pt x="1077796" y="3287184"/>
                  <a:pt x="871770" y="3108114"/>
                </a:cubicBezTo>
                <a:cubicBezTo>
                  <a:pt x="390948" y="2690062"/>
                  <a:pt x="146727" y="2160948"/>
                  <a:pt x="143013" y="1523059"/>
                </a:cubicBezTo>
                <a:cubicBezTo>
                  <a:pt x="141012" y="1174920"/>
                  <a:pt x="142632" y="826781"/>
                  <a:pt x="142632" y="478547"/>
                </a:cubicBezTo>
                <a:lnTo>
                  <a:pt x="142632" y="440447"/>
                </a:lnTo>
                <a:cubicBezTo>
                  <a:pt x="256265" y="416635"/>
                  <a:pt x="895011" y="284142"/>
                  <a:pt x="1151805" y="230516"/>
                </a:cubicBezTo>
                <a:cubicBezTo>
                  <a:pt x="1156568" y="230040"/>
                  <a:pt x="1161426" y="229469"/>
                  <a:pt x="1166474" y="228421"/>
                </a:cubicBezTo>
                <a:cubicBezTo>
                  <a:pt x="1272297" y="206799"/>
                  <a:pt x="1378596" y="187463"/>
                  <a:pt x="1483371" y="161651"/>
                </a:cubicBezTo>
                <a:cubicBezTo>
                  <a:pt x="1558904" y="143077"/>
                  <a:pt x="1631580" y="140219"/>
                  <a:pt x="1707018" y="161270"/>
                </a:cubicBezTo>
                <a:cubicBezTo>
                  <a:pt x="1769787" y="178796"/>
                  <a:pt x="1834557" y="188797"/>
                  <a:pt x="1898375" y="202322"/>
                </a:cubicBezTo>
                <a:cubicBezTo>
                  <a:pt x="1952382" y="213752"/>
                  <a:pt x="2006388" y="225563"/>
                  <a:pt x="2058966" y="236898"/>
                </a:cubicBezTo>
                <a:lnTo>
                  <a:pt x="2058966" y="451877"/>
                </a:lnTo>
                <a:cubicBezTo>
                  <a:pt x="2049822" y="451020"/>
                  <a:pt x="2042679" y="451020"/>
                  <a:pt x="2035821" y="449591"/>
                </a:cubicBezTo>
                <a:cubicBezTo>
                  <a:pt x="1919711" y="425207"/>
                  <a:pt x="1803792" y="399966"/>
                  <a:pt x="1687396" y="376630"/>
                </a:cubicBezTo>
                <a:cubicBezTo>
                  <a:pt x="1650630" y="369200"/>
                  <a:pt x="1610815" y="356532"/>
                  <a:pt x="1575763" y="363581"/>
                </a:cubicBezTo>
                <a:cubicBezTo>
                  <a:pt x="1195335" y="439685"/>
                  <a:pt x="815668" y="519029"/>
                  <a:pt x="435811" y="597896"/>
                </a:cubicBezTo>
                <a:cubicBezTo>
                  <a:pt x="371708" y="611231"/>
                  <a:pt x="356658" y="630566"/>
                  <a:pt x="356563" y="694860"/>
                </a:cubicBezTo>
                <a:cubicBezTo>
                  <a:pt x="356563" y="970514"/>
                  <a:pt x="353991" y="1246262"/>
                  <a:pt x="357801" y="1521916"/>
                </a:cubicBezTo>
                <a:cubicBezTo>
                  <a:pt x="359325" y="1633168"/>
                  <a:pt x="364564" y="1746230"/>
                  <a:pt x="385995" y="1854910"/>
                </a:cubicBezTo>
                <a:cubicBezTo>
                  <a:pt x="520393" y="2536138"/>
                  <a:pt x="911013" y="3006864"/>
                  <a:pt x="1558999" y="3260419"/>
                </a:cubicBezTo>
                <a:cubicBezTo>
                  <a:pt x="1581764" y="3269373"/>
                  <a:pt x="1613863" y="3268230"/>
                  <a:pt x="1637295" y="3259848"/>
                </a:cubicBezTo>
                <a:cubicBezTo>
                  <a:pt x="2331286" y="3012293"/>
                  <a:pt x="2820109" y="2338304"/>
                  <a:pt x="2835444" y="1601450"/>
                </a:cubicBezTo>
                <a:cubicBezTo>
                  <a:pt x="2841826" y="1295030"/>
                  <a:pt x="2837159" y="988325"/>
                  <a:pt x="2837159" y="681716"/>
                </a:cubicBezTo>
                <a:cubicBezTo>
                  <a:pt x="2837159" y="633900"/>
                  <a:pt x="2817347" y="610754"/>
                  <a:pt x="2769532" y="600467"/>
                </a:cubicBezTo>
                <a:cubicBezTo>
                  <a:pt x="2700094" y="585418"/>
                  <a:pt x="2630562" y="570940"/>
                  <a:pt x="2558172" y="555509"/>
                </a:cubicBezTo>
                <a:cubicBezTo>
                  <a:pt x="2575126" y="485977"/>
                  <a:pt x="2591604" y="418730"/>
                  <a:pt x="2608750" y="348341"/>
                </a:cubicBezTo>
                <a:cubicBezTo>
                  <a:pt x="2758578" y="379297"/>
                  <a:pt x="2904215" y="409396"/>
                  <a:pt x="3051186" y="439685"/>
                </a:cubicBezTo>
                <a:lnTo>
                  <a:pt x="3051186" y="468260"/>
                </a:lnTo>
                <a:cubicBezTo>
                  <a:pt x="3051186" y="828305"/>
                  <a:pt x="3053948" y="1188350"/>
                  <a:pt x="3049471" y="1548395"/>
                </a:cubicBezTo>
                <a:close/>
              </a:path>
            </a:pathLst>
          </a:custGeom>
          <a:solidFill>
            <a:schemeClr val="bg1">
              <a:lumMod val="65000"/>
            </a:schemeClr>
          </a:solidFill>
          <a:ln w="9525"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F18B6828-C7BB-AEF6-9B3E-98E24699C19F}"/>
              </a:ext>
            </a:extLst>
          </p:cNvPr>
          <p:cNvSpPr/>
          <p:nvPr/>
        </p:nvSpPr>
        <p:spPr>
          <a:xfrm>
            <a:off x="12986342" y="3704026"/>
            <a:ext cx="3196370" cy="3645419"/>
          </a:xfrm>
          <a:custGeom>
            <a:avLst/>
            <a:gdLst>
              <a:gd name="connsiteX0" fmla="*/ 2126118 w 3196370"/>
              <a:gd name="connsiteY0" fmla="*/ 104310 h 3645419"/>
              <a:gd name="connsiteX1" fmla="*/ 1645296 w 3196370"/>
              <a:gd name="connsiteY1" fmla="*/ 4012 h 3645419"/>
              <a:gd name="connsiteX2" fmla="*/ 1540521 w 3196370"/>
              <a:gd name="connsiteY2" fmla="*/ 6012 h 3645419"/>
              <a:gd name="connsiteX3" fmla="*/ 1139518 w 3196370"/>
              <a:gd name="connsiteY3" fmla="*/ 87832 h 3645419"/>
              <a:gd name="connsiteX4" fmla="*/ 1136375 w 3196370"/>
              <a:gd name="connsiteY4" fmla="*/ 88594 h 3645419"/>
              <a:gd name="connsiteX5" fmla="*/ 78243 w 3196370"/>
              <a:gd name="connsiteY5" fmla="*/ 307859 h 3645419"/>
              <a:gd name="connsiteX6" fmla="*/ 42 w 3196370"/>
              <a:gd name="connsiteY6" fmla="*/ 402062 h 3645419"/>
              <a:gd name="connsiteX7" fmla="*/ 42 w 3196370"/>
              <a:gd name="connsiteY7" fmla="*/ 1535632 h 3645419"/>
              <a:gd name="connsiteX8" fmla="*/ 50525 w 3196370"/>
              <a:gd name="connsiteY8" fmla="*/ 2005691 h 3645419"/>
              <a:gd name="connsiteX9" fmla="*/ 1342496 w 3196370"/>
              <a:gd name="connsiteY9" fmla="*/ 3559123 h 3645419"/>
              <a:gd name="connsiteX10" fmla="*/ 1575478 w 3196370"/>
              <a:gd name="connsiteY10" fmla="*/ 3645420 h 3645419"/>
              <a:gd name="connsiteX11" fmla="*/ 1618245 w 3196370"/>
              <a:gd name="connsiteY11" fmla="*/ 3645420 h 3645419"/>
              <a:gd name="connsiteX12" fmla="*/ 1654249 w 3196370"/>
              <a:gd name="connsiteY12" fmla="*/ 3631418 h 3645419"/>
              <a:gd name="connsiteX13" fmla="*/ 2136976 w 3196370"/>
              <a:gd name="connsiteY13" fmla="*/ 3415295 h 3645419"/>
              <a:gd name="connsiteX14" fmla="*/ 3192251 w 3196370"/>
              <a:gd name="connsiteY14" fmla="*/ 1542776 h 3645419"/>
              <a:gd name="connsiteX15" fmla="*/ 3193680 w 3196370"/>
              <a:gd name="connsiteY15" fmla="*/ 398537 h 3645419"/>
              <a:gd name="connsiteX16" fmla="*/ 3119004 w 3196370"/>
              <a:gd name="connsiteY16" fmla="*/ 308431 h 3645419"/>
              <a:gd name="connsiteX17" fmla="*/ 2585794 w 3196370"/>
              <a:gd name="connsiteY17" fmla="*/ 197941 h 3645419"/>
              <a:gd name="connsiteX18" fmla="*/ 2126023 w 3196370"/>
              <a:gd name="connsiteY18" fmla="*/ 104405 h 3645419"/>
              <a:gd name="connsiteX19" fmla="*/ 2524453 w 3196370"/>
              <a:gd name="connsiteY19" fmla="*/ 695336 h 3645419"/>
              <a:gd name="connsiteX20" fmla="*/ 2693141 w 3196370"/>
              <a:gd name="connsiteY20" fmla="*/ 729531 h 3645419"/>
              <a:gd name="connsiteX21" fmla="*/ 2694760 w 3196370"/>
              <a:gd name="connsiteY21" fmla="*/ 759059 h 3645419"/>
              <a:gd name="connsiteX22" fmla="*/ 2693332 w 3196370"/>
              <a:gd name="connsiteY22" fmla="*/ 1546871 h 3645419"/>
              <a:gd name="connsiteX23" fmla="*/ 1708542 w 3196370"/>
              <a:gd name="connsiteY23" fmla="*/ 3077634 h 3645419"/>
              <a:gd name="connsiteX24" fmla="*/ 1484799 w 3196370"/>
              <a:gd name="connsiteY24" fmla="*/ 3077444 h 3645419"/>
              <a:gd name="connsiteX25" fmla="*/ 512583 w 3196370"/>
              <a:gd name="connsiteY25" fmla="*/ 1741658 h 3645419"/>
              <a:gd name="connsiteX26" fmla="*/ 499914 w 3196370"/>
              <a:gd name="connsiteY26" fmla="*/ 1546300 h 3645419"/>
              <a:gd name="connsiteX27" fmla="*/ 499248 w 3196370"/>
              <a:gd name="connsiteY27" fmla="*/ 758487 h 3645419"/>
              <a:gd name="connsiteX28" fmla="*/ 499248 w 3196370"/>
              <a:gd name="connsiteY28" fmla="*/ 730484 h 3645419"/>
              <a:gd name="connsiteX29" fmla="*/ 1157997 w 3196370"/>
              <a:gd name="connsiteY29" fmla="*/ 594086 h 3645419"/>
              <a:gd name="connsiteX30" fmla="*/ 1544807 w 3196370"/>
              <a:gd name="connsiteY30" fmla="*/ 513695 h 3645419"/>
              <a:gd name="connsiteX31" fmla="*/ 1656726 w 3196370"/>
              <a:gd name="connsiteY31" fmla="*/ 515219 h 3645419"/>
              <a:gd name="connsiteX32" fmla="*/ 2060871 w 3196370"/>
              <a:gd name="connsiteY32" fmla="*/ 600467 h 3645419"/>
              <a:gd name="connsiteX33" fmla="*/ 2524644 w 3196370"/>
              <a:gd name="connsiteY33" fmla="*/ 695336 h 3645419"/>
              <a:gd name="connsiteX34" fmla="*/ 2608845 w 3196370"/>
              <a:gd name="connsiteY34" fmla="*/ 348341 h 3645419"/>
              <a:gd name="connsiteX35" fmla="*/ 3051281 w 3196370"/>
              <a:gd name="connsiteY35" fmla="*/ 439685 h 3645419"/>
              <a:gd name="connsiteX36" fmla="*/ 3051281 w 3196370"/>
              <a:gd name="connsiteY36" fmla="*/ 468260 h 3645419"/>
              <a:gd name="connsiteX37" fmla="*/ 3049566 w 3196370"/>
              <a:gd name="connsiteY37" fmla="*/ 1548395 h 3645419"/>
              <a:gd name="connsiteX38" fmla="*/ 3015086 w 3196370"/>
              <a:gd name="connsiteY38" fmla="*/ 1909298 h 3645419"/>
              <a:gd name="connsiteX39" fmla="*/ 1620626 w 3196370"/>
              <a:gd name="connsiteY39" fmla="*/ 3491972 h 3645419"/>
              <a:gd name="connsiteX40" fmla="*/ 1576049 w 3196370"/>
              <a:gd name="connsiteY40" fmla="*/ 3492734 h 3645419"/>
              <a:gd name="connsiteX41" fmla="*/ 871675 w 3196370"/>
              <a:gd name="connsiteY41" fmla="*/ 3108019 h 3645419"/>
              <a:gd name="connsiteX42" fmla="*/ 142917 w 3196370"/>
              <a:gd name="connsiteY42" fmla="*/ 1522964 h 3645419"/>
              <a:gd name="connsiteX43" fmla="*/ 142536 w 3196370"/>
              <a:gd name="connsiteY43" fmla="*/ 478452 h 3645419"/>
              <a:gd name="connsiteX44" fmla="*/ 142536 w 3196370"/>
              <a:gd name="connsiteY44" fmla="*/ 440352 h 3645419"/>
              <a:gd name="connsiteX45" fmla="*/ 1151710 w 3196370"/>
              <a:gd name="connsiteY45" fmla="*/ 230421 h 3645419"/>
              <a:gd name="connsiteX46" fmla="*/ 1166379 w 3196370"/>
              <a:gd name="connsiteY46" fmla="*/ 228326 h 3645419"/>
              <a:gd name="connsiteX47" fmla="*/ 1483275 w 3196370"/>
              <a:gd name="connsiteY47" fmla="*/ 161555 h 3645419"/>
              <a:gd name="connsiteX48" fmla="*/ 1706923 w 3196370"/>
              <a:gd name="connsiteY48" fmla="*/ 161174 h 3645419"/>
              <a:gd name="connsiteX49" fmla="*/ 1898279 w 3196370"/>
              <a:gd name="connsiteY49" fmla="*/ 202227 h 3645419"/>
              <a:gd name="connsiteX50" fmla="*/ 2058871 w 3196370"/>
              <a:gd name="connsiteY50" fmla="*/ 236803 h 3645419"/>
              <a:gd name="connsiteX51" fmla="*/ 2608845 w 3196370"/>
              <a:gd name="connsiteY51" fmla="*/ 348341 h 3645419"/>
              <a:gd name="connsiteX52" fmla="*/ 2058871 w 3196370"/>
              <a:gd name="connsiteY52" fmla="*/ 451877 h 3645419"/>
              <a:gd name="connsiteX53" fmla="*/ 2035725 w 3196370"/>
              <a:gd name="connsiteY53" fmla="*/ 449591 h 3645419"/>
              <a:gd name="connsiteX54" fmla="*/ 1687301 w 3196370"/>
              <a:gd name="connsiteY54" fmla="*/ 376630 h 3645419"/>
              <a:gd name="connsiteX55" fmla="*/ 1575668 w 3196370"/>
              <a:gd name="connsiteY55" fmla="*/ 363581 h 3645419"/>
              <a:gd name="connsiteX56" fmla="*/ 435716 w 3196370"/>
              <a:gd name="connsiteY56" fmla="*/ 597896 h 3645419"/>
              <a:gd name="connsiteX57" fmla="*/ 356468 w 3196370"/>
              <a:gd name="connsiteY57" fmla="*/ 694860 h 3645419"/>
              <a:gd name="connsiteX58" fmla="*/ 357706 w 3196370"/>
              <a:gd name="connsiteY58" fmla="*/ 1521916 h 3645419"/>
              <a:gd name="connsiteX59" fmla="*/ 385900 w 3196370"/>
              <a:gd name="connsiteY59" fmla="*/ 1854910 h 3645419"/>
              <a:gd name="connsiteX60" fmla="*/ 1558904 w 3196370"/>
              <a:gd name="connsiteY60" fmla="*/ 3260419 h 3645419"/>
              <a:gd name="connsiteX61" fmla="*/ 1637199 w 3196370"/>
              <a:gd name="connsiteY61" fmla="*/ 3259847 h 3645419"/>
              <a:gd name="connsiteX62" fmla="*/ 2835349 w 3196370"/>
              <a:gd name="connsiteY62" fmla="*/ 1601450 h 3645419"/>
              <a:gd name="connsiteX63" fmla="*/ 2837064 w 3196370"/>
              <a:gd name="connsiteY63" fmla="*/ 681716 h 3645419"/>
              <a:gd name="connsiteX64" fmla="*/ 2769436 w 3196370"/>
              <a:gd name="connsiteY64" fmla="*/ 600467 h 3645419"/>
              <a:gd name="connsiteX65" fmla="*/ 2558076 w 3196370"/>
              <a:gd name="connsiteY65" fmla="*/ 555509 h 3645419"/>
              <a:gd name="connsiteX66" fmla="*/ 2058681 w 3196370"/>
              <a:gd name="connsiteY66" fmla="*/ 451877 h 364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196370" h="3645419">
                <a:moveTo>
                  <a:pt x="2126118" y="104310"/>
                </a:moveTo>
                <a:cubicBezTo>
                  <a:pt x="1966003" y="70306"/>
                  <a:pt x="1805982" y="35444"/>
                  <a:pt x="1645296" y="4012"/>
                </a:cubicBezTo>
                <a:cubicBezTo>
                  <a:pt x="1611673" y="-2560"/>
                  <a:pt x="1574525" y="-465"/>
                  <a:pt x="1540521" y="6012"/>
                </a:cubicBezTo>
                <a:cubicBezTo>
                  <a:pt x="1406504" y="31539"/>
                  <a:pt x="1273154" y="60495"/>
                  <a:pt x="1139518" y="87832"/>
                </a:cubicBezTo>
                <a:cubicBezTo>
                  <a:pt x="1138471" y="88022"/>
                  <a:pt x="1137422" y="88308"/>
                  <a:pt x="1136375" y="88594"/>
                </a:cubicBezTo>
                <a:cubicBezTo>
                  <a:pt x="882343" y="141267"/>
                  <a:pt x="202544" y="282428"/>
                  <a:pt x="78243" y="307859"/>
                </a:cubicBezTo>
                <a:cubicBezTo>
                  <a:pt x="17378" y="320337"/>
                  <a:pt x="42" y="340244"/>
                  <a:pt x="42" y="402062"/>
                </a:cubicBezTo>
                <a:cubicBezTo>
                  <a:pt x="42" y="779918"/>
                  <a:pt x="-53" y="1157775"/>
                  <a:pt x="42" y="1535632"/>
                </a:cubicBezTo>
                <a:cubicBezTo>
                  <a:pt x="42" y="1694128"/>
                  <a:pt x="13568" y="1851671"/>
                  <a:pt x="50525" y="2005691"/>
                </a:cubicBezTo>
                <a:cubicBezTo>
                  <a:pt x="225594" y="2735592"/>
                  <a:pt x="653457" y="3256609"/>
                  <a:pt x="1342496" y="3559123"/>
                </a:cubicBezTo>
                <a:cubicBezTo>
                  <a:pt x="1418220" y="3592365"/>
                  <a:pt x="1497753" y="3616845"/>
                  <a:pt x="1575478" y="3645420"/>
                </a:cubicBezTo>
                <a:lnTo>
                  <a:pt x="1618245" y="3645420"/>
                </a:lnTo>
                <a:cubicBezTo>
                  <a:pt x="1630246" y="3640752"/>
                  <a:pt x="1641962" y="3635228"/>
                  <a:pt x="1654249" y="3631418"/>
                </a:cubicBezTo>
                <a:cubicBezTo>
                  <a:pt x="1823889" y="3578935"/>
                  <a:pt x="1987339" y="3510831"/>
                  <a:pt x="2136976" y="3415295"/>
                </a:cubicBezTo>
                <a:cubicBezTo>
                  <a:pt x="2820490" y="2978670"/>
                  <a:pt x="3174630" y="2353258"/>
                  <a:pt x="3192251" y="1542776"/>
                </a:cubicBezTo>
                <a:cubicBezTo>
                  <a:pt x="3200538" y="1161490"/>
                  <a:pt x="3193775" y="779918"/>
                  <a:pt x="3193680" y="398537"/>
                </a:cubicBezTo>
                <a:cubicBezTo>
                  <a:pt x="3193680" y="341768"/>
                  <a:pt x="3175582" y="320147"/>
                  <a:pt x="3119004" y="308431"/>
                </a:cubicBezTo>
                <a:cubicBezTo>
                  <a:pt x="2941267" y="271569"/>
                  <a:pt x="2763531" y="234803"/>
                  <a:pt x="2585794" y="197941"/>
                </a:cubicBezTo>
                <a:lnTo>
                  <a:pt x="2126023" y="104405"/>
                </a:lnTo>
                <a:close/>
                <a:moveTo>
                  <a:pt x="2524453" y="695336"/>
                </a:moveTo>
                <a:cubicBezTo>
                  <a:pt x="2581603" y="706957"/>
                  <a:pt x="2636848" y="718101"/>
                  <a:pt x="2693141" y="729531"/>
                </a:cubicBezTo>
                <a:cubicBezTo>
                  <a:pt x="2693712" y="740390"/>
                  <a:pt x="2694665" y="749724"/>
                  <a:pt x="2694760" y="759059"/>
                </a:cubicBezTo>
                <a:cubicBezTo>
                  <a:pt x="2694760" y="1021663"/>
                  <a:pt x="2702190" y="1284553"/>
                  <a:pt x="2693332" y="1546871"/>
                </a:cubicBezTo>
                <a:cubicBezTo>
                  <a:pt x="2669519" y="2251055"/>
                  <a:pt x="2341192" y="2763690"/>
                  <a:pt x="1708542" y="3077634"/>
                </a:cubicBezTo>
                <a:cubicBezTo>
                  <a:pt x="1598433" y="3132308"/>
                  <a:pt x="1595671" y="3131355"/>
                  <a:pt x="1484799" y="3077444"/>
                </a:cubicBezTo>
                <a:cubicBezTo>
                  <a:pt x="924158" y="2804743"/>
                  <a:pt x="600689" y="2358211"/>
                  <a:pt x="512583" y="1741658"/>
                </a:cubicBezTo>
                <a:cubicBezTo>
                  <a:pt x="503343" y="1677173"/>
                  <a:pt x="500200" y="1611451"/>
                  <a:pt x="499914" y="1546300"/>
                </a:cubicBezTo>
                <a:cubicBezTo>
                  <a:pt x="498486" y="1283696"/>
                  <a:pt x="499343" y="1021091"/>
                  <a:pt x="499248" y="758487"/>
                </a:cubicBezTo>
                <a:lnTo>
                  <a:pt x="499248" y="730484"/>
                </a:lnTo>
                <a:cubicBezTo>
                  <a:pt x="721275" y="684478"/>
                  <a:pt x="939589" y="639234"/>
                  <a:pt x="1157997" y="594086"/>
                </a:cubicBezTo>
                <a:cubicBezTo>
                  <a:pt x="1286965" y="567416"/>
                  <a:pt x="1416219" y="542270"/>
                  <a:pt x="1544807" y="513695"/>
                </a:cubicBezTo>
                <a:cubicBezTo>
                  <a:pt x="1583288" y="505122"/>
                  <a:pt x="1619102" y="507122"/>
                  <a:pt x="1656726" y="515219"/>
                </a:cubicBezTo>
                <a:cubicBezTo>
                  <a:pt x="1789980" y="544079"/>
                  <a:pt x="1923616" y="571607"/>
                  <a:pt x="2060871" y="600467"/>
                </a:cubicBezTo>
                <a:lnTo>
                  <a:pt x="2524644" y="695336"/>
                </a:lnTo>
                <a:close/>
                <a:moveTo>
                  <a:pt x="2608845" y="348341"/>
                </a:moveTo>
                <a:cubicBezTo>
                  <a:pt x="2758673" y="379297"/>
                  <a:pt x="2904310" y="409396"/>
                  <a:pt x="3051281" y="439685"/>
                </a:cubicBezTo>
                <a:lnTo>
                  <a:pt x="3051281" y="468260"/>
                </a:lnTo>
                <a:cubicBezTo>
                  <a:pt x="3051281" y="828305"/>
                  <a:pt x="3054043" y="1188350"/>
                  <a:pt x="3049566" y="1548395"/>
                </a:cubicBezTo>
                <a:cubicBezTo>
                  <a:pt x="3048138" y="1668982"/>
                  <a:pt x="3039756" y="1791664"/>
                  <a:pt x="3015086" y="1909298"/>
                </a:cubicBezTo>
                <a:cubicBezTo>
                  <a:pt x="2849637" y="2699111"/>
                  <a:pt x="2385007" y="3228510"/>
                  <a:pt x="1620626" y="3491972"/>
                </a:cubicBezTo>
                <a:cubicBezTo>
                  <a:pt x="1607196" y="3496639"/>
                  <a:pt x="1589670" y="3496925"/>
                  <a:pt x="1576049" y="3492734"/>
                </a:cubicBezTo>
                <a:cubicBezTo>
                  <a:pt x="1315445" y="3411867"/>
                  <a:pt x="1077701" y="3287089"/>
                  <a:pt x="871675" y="3108019"/>
                </a:cubicBezTo>
                <a:cubicBezTo>
                  <a:pt x="390853" y="2689967"/>
                  <a:pt x="146632" y="2160853"/>
                  <a:pt x="142917" y="1522964"/>
                </a:cubicBezTo>
                <a:cubicBezTo>
                  <a:pt x="140917" y="1174825"/>
                  <a:pt x="142536" y="826686"/>
                  <a:pt x="142536" y="478452"/>
                </a:cubicBezTo>
                <a:lnTo>
                  <a:pt x="142536" y="440352"/>
                </a:lnTo>
                <a:cubicBezTo>
                  <a:pt x="256169" y="416540"/>
                  <a:pt x="894916" y="284047"/>
                  <a:pt x="1151710" y="230421"/>
                </a:cubicBezTo>
                <a:cubicBezTo>
                  <a:pt x="1156472" y="229945"/>
                  <a:pt x="1161330" y="229373"/>
                  <a:pt x="1166379" y="228326"/>
                </a:cubicBezTo>
                <a:cubicBezTo>
                  <a:pt x="1272201" y="206704"/>
                  <a:pt x="1378500" y="187368"/>
                  <a:pt x="1483275" y="161555"/>
                </a:cubicBezTo>
                <a:cubicBezTo>
                  <a:pt x="1558809" y="142982"/>
                  <a:pt x="1631484" y="140124"/>
                  <a:pt x="1706923" y="161174"/>
                </a:cubicBezTo>
                <a:cubicBezTo>
                  <a:pt x="1769692" y="178700"/>
                  <a:pt x="1834462" y="188702"/>
                  <a:pt x="1898279" y="202227"/>
                </a:cubicBezTo>
                <a:cubicBezTo>
                  <a:pt x="1952287" y="213657"/>
                  <a:pt x="2006293" y="225468"/>
                  <a:pt x="2058871" y="236803"/>
                </a:cubicBezTo>
                <a:lnTo>
                  <a:pt x="2608845" y="348341"/>
                </a:lnTo>
                <a:close/>
                <a:moveTo>
                  <a:pt x="2058871" y="451877"/>
                </a:moveTo>
                <a:cubicBezTo>
                  <a:pt x="2049727" y="451020"/>
                  <a:pt x="2042583" y="451020"/>
                  <a:pt x="2035725" y="449591"/>
                </a:cubicBezTo>
                <a:cubicBezTo>
                  <a:pt x="1919615" y="425207"/>
                  <a:pt x="1803696" y="399966"/>
                  <a:pt x="1687301" y="376630"/>
                </a:cubicBezTo>
                <a:cubicBezTo>
                  <a:pt x="1650534" y="369200"/>
                  <a:pt x="1610720" y="356532"/>
                  <a:pt x="1575668" y="363581"/>
                </a:cubicBezTo>
                <a:cubicBezTo>
                  <a:pt x="1195239" y="439685"/>
                  <a:pt x="815573" y="519029"/>
                  <a:pt x="435716" y="597896"/>
                </a:cubicBezTo>
                <a:cubicBezTo>
                  <a:pt x="371613" y="611231"/>
                  <a:pt x="356563" y="630566"/>
                  <a:pt x="356468" y="694860"/>
                </a:cubicBezTo>
                <a:cubicBezTo>
                  <a:pt x="356468" y="970514"/>
                  <a:pt x="353896" y="1246262"/>
                  <a:pt x="357706" y="1521916"/>
                </a:cubicBezTo>
                <a:cubicBezTo>
                  <a:pt x="359230" y="1633168"/>
                  <a:pt x="364469" y="1746230"/>
                  <a:pt x="385900" y="1854910"/>
                </a:cubicBezTo>
                <a:cubicBezTo>
                  <a:pt x="520298" y="2536138"/>
                  <a:pt x="910918" y="3006863"/>
                  <a:pt x="1558904" y="3260419"/>
                </a:cubicBezTo>
                <a:cubicBezTo>
                  <a:pt x="1581669" y="3269372"/>
                  <a:pt x="1613768" y="3268229"/>
                  <a:pt x="1637199" y="3259847"/>
                </a:cubicBezTo>
                <a:cubicBezTo>
                  <a:pt x="2331191" y="3012293"/>
                  <a:pt x="2820014" y="2338304"/>
                  <a:pt x="2835349" y="1601450"/>
                </a:cubicBezTo>
                <a:cubicBezTo>
                  <a:pt x="2841731" y="1295030"/>
                  <a:pt x="2837064" y="988325"/>
                  <a:pt x="2837064" y="681716"/>
                </a:cubicBezTo>
                <a:cubicBezTo>
                  <a:pt x="2837064" y="633900"/>
                  <a:pt x="2817252" y="610754"/>
                  <a:pt x="2769436" y="600467"/>
                </a:cubicBezTo>
                <a:cubicBezTo>
                  <a:pt x="2699999" y="585418"/>
                  <a:pt x="2630466" y="570940"/>
                  <a:pt x="2558076" y="555509"/>
                </a:cubicBezTo>
                <a:lnTo>
                  <a:pt x="2058681" y="451877"/>
                </a:lnTo>
                <a:close/>
              </a:path>
            </a:pathLst>
          </a:custGeom>
          <a:solidFill>
            <a:srgbClr val="BE0D3E"/>
          </a:solidFill>
          <a:ln w="9525"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xmlns="" id="{D1269809-7A05-FF51-05CA-5BA70D9B98B8}"/>
              </a:ext>
            </a:extLst>
          </p:cNvPr>
          <p:cNvSpPr/>
          <p:nvPr/>
        </p:nvSpPr>
        <p:spPr>
          <a:xfrm>
            <a:off x="14073854" y="4986007"/>
            <a:ext cx="1065752" cy="864489"/>
          </a:xfrm>
          <a:custGeom>
            <a:avLst/>
            <a:gdLst>
              <a:gd name="connsiteX0" fmla="*/ 296799 w 1065752"/>
              <a:gd name="connsiteY0" fmla="*/ 864489 h 864489"/>
              <a:gd name="connsiteX1" fmla="*/ 0 w 1065752"/>
              <a:gd name="connsiteY1" fmla="*/ 567595 h 864489"/>
              <a:gd name="connsiteX2" fmla="*/ 95441 w 1065752"/>
              <a:gd name="connsiteY2" fmla="*/ 472154 h 864489"/>
              <a:gd name="connsiteX3" fmla="*/ 296799 w 1065752"/>
              <a:gd name="connsiteY3" fmla="*/ 673513 h 864489"/>
              <a:gd name="connsiteX4" fmla="*/ 970312 w 1065752"/>
              <a:gd name="connsiteY4" fmla="*/ 0 h 864489"/>
              <a:gd name="connsiteX5" fmla="*/ 1065752 w 1065752"/>
              <a:gd name="connsiteY5" fmla="*/ 95536 h 864489"/>
              <a:gd name="connsiteX6" fmla="*/ 296799 w 1065752"/>
              <a:gd name="connsiteY6" fmla="*/ 864489 h 86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5752" h="864489">
                <a:moveTo>
                  <a:pt x="296799" y="864489"/>
                </a:moveTo>
                <a:lnTo>
                  <a:pt x="0" y="567595"/>
                </a:lnTo>
                <a:lnTo>
                  <a:pt x="95441" y="472154"/>
                </a:lnTo>
                <a:lnTo>
                  <a:pt x="296799" y="673513"/>
                </a:lnTo>
                <a:lnTo>
                  <a:pt x="970312" y="0"/>
                </a:lnTo>
                <a:lnTo>
                  <a:pt x="1065752" y="95536"/>
                </a:lnTo>
                <a:lnTo>
                  <a:pt x="296799" y="864489"/>
                </a:lnTo>
                <a:close/>
              </a:path>
            </a:pathLst>
          </a:custGeom>
          <a:solidFill>
            <a:srgbClr val="BE0D3E"/>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2916169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a:extLst>
              <a:ext uri="{FF2B5EF4-FFF2-40B4-BE49-F238E27FC236}">
                <a16:creationId xmlns:a16="http://schemas.microsoft.com/office/drawing/2014/main" xmlns="" id="{5D1FA539-1581-D94A-0086-DEED749EA6FC}"/>
              </a:ext>
            </a:extLst>
          </p:cNvPr>
          <p:cNvPicPr>
            <a:picLocks noChangeAspect="1"/>
          </p:cNvPicPr>
          <p:nvPr/>
        </p:nvPicPr>
        <p:blipFill>
          <a:blip r:embed="rId3"/>
          <a:stretch>
            <a:fillRect/>
          </a:stretch>
        </p:blipFill>
        <p:spPr>
          <a:xfrm flipH="1">
            <a:off x="790552" y="2825668"/>
            <a:ext cx="11190217" cy="7479675"/>
          </a:xfrm>
          <a:prstGeom prst="rect">
            <a:avLst/>
          </a:prstGeom>
        </p:spPr>
      </p:pic>
      <p:sp>
        <p:nvSpPr>
          <p:cNvPr id="15" name="Rechteck 14">
            <a:extLst>
              <a:ext uri="{FF2B5EF4-FFF2-40B4-BE49-F238E27FC236}">
                <a16:creationId xmlns:a16="http://schemas.microsoft.com/office/drawing/2014/main" xmlns="" id="{A60373A2-0801-3986-4634-2253560CCB73}"/>
              </a:ext>
            </a:extLst>
          </p:cNvPr>
          <p:cNvSpPr/>
          <p:nvPr/>
        </p:nvSpPr>
        <p:spPr>
          <a:xfrm>
            <a:off x="13020546" y="3301082"/>
            <a:ext cx="7122593" cy="64897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endParaRPr lang="de-DE" sz="2968">
              <a:cs typeface="Arial"/>
            </a:endParaRPr>
          </a:p>
        </p:txBody>
      </p:sp>
      <p:sp>
        <p:nvSpPr>
          <p:cNvPr id="2" name="Foliennummernplatzhalter 1">
            <a:extLst>
              <a:ext uri="{FF2B5EF4-FFF2-40B4-BE49-F238E27FC236}">
                <a16:creationId xmlns:a16="http://schemas.microsoft.com/office/drawing/2014/main" xmlns="" id="{F4A7F6DA-8208-3BF2-15F7-68FEF8D13720}"/>
              </a:ext>
            </a:extLst>
          </p:cNvPr>
          <p:cNvSpPr>
            <a:spLocks noGrp="1"/>
          </p:cNvSpPr>
          <p:nvPr>
            <p:ph type="sldNum" sz="quarter" idx="11"/>
          </p:nvPr>
        </p:nvSpPr>
        <p:spPr/>
        <p:txBody>
          <a:bodyPr/>
          <a:lstStyle/>
          <a:p>
            <a:fld id="{56C449F3-BD9D-48DC-BFF1-0F66671DA7C6}" type="slidenum">
              <a:rPr lang="en-US">
                <a:solidFill>
                  <a:srgbClr val="003781"/>
                </a:solidFill>
                <a:latin typeface="Arial"/>
                <a:cs typeface="Arial"/>
              </a:rPr>
              <a:pPr/>
              <a:t>6</a:t>
            </a:fld>
            <a:endParaRPr lang="en-US">
              <a:solidFill>
                <a:srgbClr val="003781"/>
              </a:solidFill>
              <a:latin typeface="Arial"/>
              <a:cs typeface="Arial"/>
            </a:endParaRPr>
          </a:p>
        </p:txBody>
      </p:sp>
      <p:sp>
        <p:nvSpPr>
          <p:cNvPr id="5" name="Textplatzhalter 4">
            <a:extLst>
              <a:ext uri="{FF2B5EF4-FFF2-40B4-BE49-F238E27FC236}">
                <a16:creationId xmlns:a16="http://schemas.microsoft.com/office/drawing/2014/main" xmlns="" id="{C29EA0D8-AF03-AE47-64AF-95D57260A4C3}"/>
              </a:ext>
            </a:extLst>
          </p:cNvPr>
          <p:cNvSpPr>
            <a:spLocks noGrp="1"/>
          </p:cNvSpPr>
          <p:nvPr>
            <p:ph type="body" sz="quarter" idx="12"/>
          </p:nvPr>
        </p:nvSpPr>
        <p:spPr/>
        <p:txBody>
          <a:bodyPr/>
          <a:lstStyle/>
          <a:p>
            <a:r>
              <a:rPr lang="de-DE"/>
              <a:t>01 Erfolg kommt durch Wertschätzung</a:t>
            </a:r>
          </a:p>
        </p:txBody>
      </p:sp>
      <p:sp>
        <p:nvSpPr>
          <p:cNvPr id="7" name="Inhaltsplatzhalter 6">
            <a:extLst>
              <a:ext uri="{FF2B5EF4-FFF2-40B4-BE49-F238E27FC236}">
                <a16:creationId xmlns:a16="http://schemas.microsoft.com/office/drawing/2014/main" xmlns="" id="{FF8BEC57-730A-4C80-4FDD-13EBC173AD6B}"/>
              </a:ext>
            </a:extLst>
          </p:cNvPr>
          <p:cNvSpPr txBox="1"/>
          <p:nvPr/>
        </p:nvSpPr>
        <p:spPr>
          <a:xfrm>
            <a:off x="13020546" y="3775872"/>
            <a:ext cx="6293002" cy="6489792"/>
          </a:xfrm>
          <a:prstGeom prst="rect">
            <a:avLst/>
          </a:prstGeom>
        </p:spPr>
        <p:txBody>
          <a:bodyPr lIns="1602788" tIns="75390" rIns="0" bIns="75390" anchor="t"/>
          <a:lstStyle>
            <a:defPPr>
              <a:defRPr lang="de-DE"/>
            </a:defPPr>
            <a:lvl1pPr marL="0" indent="0" algn="l" defTabSz="967710" rtl="0" eaLnBrk="1" latinLnBrk="0" hangingPunct="1">
              <a:lnSpc>
                <a:spcPct val="100000"/>
              </a:lnSpc>
              <a:spcBef>
                <a:spcPct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ct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ct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defTabSz="1595754"/>
            <a:endParaRPr lang="de-DE" sz="2309">
              <a:solidFill>
                <a:srgbClr val="000000"/>
              </a:solidFill>
              <a:latin typeface="Arial"/>
              <a:cs typeface="Times New Roman"/>
            </a:endParaRPr>
          </a:p>
          <a:p>
            <a:pPr defTabSz="1595754"/>
            <a:r>
              <a:rPr lang="de-DE" sz="2309" b="1">
                <a:solidFill>
                  <a:srgbClr val="003781"/>
                </a:solidFill>
                <a:latin typeface="Arial"/>
                <a:cs typeface="Arial"/>
              </a:rPr>
              <a:t>Insbesondere Megatrends</a:t>
            </a:r>
            <a:r>
              <a:rPr lang="de-DE" sz="2309">
                <a:solidFill>
                  <a:srgbClr val="003781"/>
                </a:solidFill>
                <a:latin typeface="Arial"/>
                <a:cs typeface="Arial"/>
              </a:rPr>
              <a:t> bewegen heute und in</a:t>
            </a:r>
            <a:br>
              <a:rPr lang="de-DE" sz="2309">
                <a:solidFill>
                  <a:srgbClr val="003781"/>
                </a:solidFill>
                <a:latin typeface="Arial"/>
                <a:cs typeface="Arial"/>
              </a:rPr>
            </a:br>
            <a:r>
              <a:rPr lang="de-DE" sz="2309">
                <a:solidFill>
                  <a:srgbClr val="003781"/>
                </a:solidFill>
                <a:latin typeface="Arial"/>
                <a:cs typeface="Arial"/>
              </a:rPr>
              <a:t>Zukunft alle Menschen, </a:t>
            </a:r>
            <a:br>
              <a:rPr lang="de-DE" sz="2309">
                <a:solidFill>
                  <a:srgbClr val="003781"/>
                </a:solidFill>
                <a:latin typeface="Arial"/>
                <a:cs typeface="Arial"/>
              </a:rPr>
            </a:br>
            <a:r>
              <a:rPr lang="de-DE" sz="2309">
                <a:solidFill>
                  <a:srgbClr val="003781"/>
                </a:solidFill>
                <a:latin typeface="Arial"/>
                <a:cs typeface="Arial"/>
              </a:rPr>
              <a:t>über Generationen hinweg.</a:t>
            </a:r>
          </a:p>
          <a:p>
            <a:pPr defTabSz="1595754"/>
            <a:r>
              <a:rPr lang="de-DE" sz="2309">
                <a:solidFill>
                  <a:srgbClr val="003781"/>
                </a:solidFill>
                <a:latin typeface="Arial"/>
                <a:cs typeface="Arial"/>
              </a:rPr>
              <a:t/>
            </a:r>
            <a:br>
              <a:rPr lang="de-DE" sz="2309">
                <a:solidFill>
                  <a:srgbClr val="003781"/>
                </a:solidFill>
                <a:latin typeface="Arial"/>
                <a:cs typeface="Arial"/>
              </a:rPr>
            </a:br>
            <a:r>
              <a:rPr lang="de-DE" sz="2309">
                <a:solidFill>
                  <a:srgbClr val="003781"/>
                </a:solidFill>
                <a:latin typeface="Arial"/>
                <a:cs typeface="Arial"/>
              </a:rPr>
              <a:t>Sie beeinflussen Wertvorstellungen, Verhalten und Ziele – in der Politik, in Unternehmen und bei jedem Einzelnen. Sie führen zu veränderten, neuen Bedürfnissen.</a:t>
            </a:r>
          </a:p>
          <a:p>
            <a:pPr defTabSz="1595754"/>
            <a:endParaRPr lang="de-DE" sz="2309">
              <a:solidFill>
                <a:srgbClr val="003781"/>
              </a:solidFill>
              <a:latin typeface="Arial"/>
              <a:cs typeface="Arial"/>
            </a:endParaRPr>
          </a:p>
          <a:p>
            <a:pPr defTabSz="1595754"/>
            <a:r>
              <a:rPr lang="de-DE" sz="2309">
                <a:solidFill>
                  <a:srgbClr val="003781"/>
                </a:solidFill>
                <a:latin typeface="Arial"/>
                <a:cs typeface="Arial"/>
              </a:rPr>
              <a:t>Arbeitgeber, die diesen Bedürfnissen bereits heute begegnen, sind </a:t>
            </a:r>
            <a:r>
              <a:rPr lang="de-DE" sz="2309" b="1">
                <a:solidFill>
                  <a:srgbClr val="003781"/>
                </a:solidFill>
                <a:latin typeface="Arial"/>
                <a:cs typeface="Arial"/>
              </a:rPr>
              <a:t>attraktiv</a:t>
            </a:r>
            <a:r>
              <a:rPr lang="de-DE" sz="2309">
                <a:solidFill>
                  <a:srgbClr val="003781"/>
                </a:solidFill>
                <a:latin typeface="Arial"/>
                <a:cs typeface="Arial"/>
              </a:rPr>
              <a:t> und </a:t>
            </a:r>
            <a:r>
              <a:rPr lang="de-DE" sz="2309" b="1">
                <a:solidFill>
                  <a:srgbClr val="003781"/>
                </a:solidFill>
                <a:latin typeface="Arial"/>
                <a:cs typeface="Arial"/>
              </a:rPr>
              <a:t>zukunftsorientiert</a:t>
            </a:r>
            <a:r>
              <a:rPr lang="de-DE" sz="2309">
                <a:solidFill>
                  <a:srgbClr val="003781"/>
                </a:solidFill>
                <a:latin typeface="Arial"/>
                <a:cs typeface="Arial"/>
              </a:rPr>
              <a:t> aufgestellt.</a:t>
            </a:r>
          </a:p>
          <a:p>
            <a:pPr defTabSz="1595754"/>
            <a:endParaRPr lang="de-DE" sz="2309">
              <a:solidFill>
                <a:srgbClr val="003781"/>
              </a:solidFill>
              <a:latin typeface="Arial"/>
              <a:cs typeface="Arial"/>
            </a:endParaRPr>
          </a:p>
          <a:p>
            <a:pPr defTabSz="1595754"/>
            <a:endParaRPr lang="de-DE" sz="2309">
              <a:solidFill>
                <a:srgbClr val="003781"/>
              </a:solidFill>
              <a:latin typeface="Arial"/>
              <a:cs typeface="Arial"/>
            </a:endParaRPr>
          </a:p>
        </p:txBody>
      </p:sp>
      <p:sp>
        <p:nvSpPr>
          <p:cNvPr id="10" name="Rechteck: abgerundete Ecken 22">
            <a:extLst>
              <a:ext uri="{FF2B5EF4-FFF2-40B4-BE49-F238E27FC236}">
                <a16:creationId xmlns:a16="http://schemas.microsoft.com/office/drawing/2014/main" xmlns="" id="{8C955257-3DE5-C71E-C585-A5CF8DD6A002}"/>
              </a:ext>
            </a:extLst>
          </p:cNvPr>
          <p:cNvSpPr/>
          <p:nvPr/>
        </p:nvSpPr>
        <p:spPr>
          <a:xfrm>
            <a:off x="5673390" y="4698491"/>
            <a:ext cx="1471618" cy="525455"/>
          </a:xfrm>
          <a:prstGeom prst="roundRect">
            <a:avLst>
              <a:gd name="adj" fmla="val 50000"/>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13A0D3"/>
                </a:solidFill>
                <a:cs typeface="Arial"/>
              </a:rPr>
              <a:t>Gesundheit</a:t>
            </a:r>
          </a:p>
        </p:txBody>
      </p:sp>
      <p:sp>
        <p:nvSpPr>
          <p:cNvPr id="22" name="Rechteck: abgerundete Ecken 22">
            <a:extLst>
              <a:ext uri="{FF2B5EF4-FFF2-40B4-BE49-F238E27FC236}">
                <a16:creationId xmlns:a16="http://schemas.microsoft.com/office/drawing/2014/main" xmlns="" id="{29F62C71-0126-7C3B-FC44-F290D384017F}"/>
              </a:ext>
            </a:extLst>
          </p:cNvPr>
          <p:cNvSpPr/>
          <p:nvPr/>
        </p:nvSpPr>
        <p:spPr>
          <a:xfrm>
            <a:off x="1819868" y="3320650"/>
            <a:ext cx="2601077" cy="1167971"/>
          </a:xfrm>
          <a:prstGeom prst="roundRect">
            <a:avLst>
              <a:gd name="adj"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78088" tIns="59363" rIns="178088"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2309" b="1">
                <a:cs typeface="Arial"/>
              </a:rPr>
              <a:t>Gesellschaft</a:t>
            </a:r>
            <a:endParaRPr lang="de-DE" sz="1979" b="1">
              <a:cs typeface="Arial"/>
            </a:endParaRPr>
          </a:p>
        </p:txBody>
      </p:sp>
      <p:sp>
        <p:nvSpPr>
          <p:cNvPr id="23" name="Rechteck: abgerundete Ecken 22">
            <a:extLst>
              <a:ext uri="{FF2B5EF4-FFF2-40B4-BE49-F238E27FC236}">
                <a16:creationId xmlns:a16="http://schemas.microsoft.com/office/drawing/2014/main" xmlns="" id="{010909A7-1EC7-A2D5-774A-D617148F5CB4}"/>
              </a:ext>
            </a:extLst>
          </p:cNvPr>
          <p:cNvSpPr/>
          <p:nvPr/>
        </p:nvSpPr>
        <p:spPr>
          <a:xfrm>
            <a:off x="8123506" y="4564912"/>
            <a:ext cx="2109580" cy="525455"/>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Produktionskosten</a:t>
            </a:r>
          </a:p>
        </p:txBody>
      </p:sp>
      <p:sp>
        <p:nvSpPr>
          <p:cNvPr id="26" name="Rechteck: abgerundete Ecken 22">
            <a:extLst>
              <a:ext uri="{FF2B5EF4-FFF2-40B4-BE49-F238E27FC236}">
                <a16:creationId xmlns:a16="http://schemas.microsoft.com/office/drawing/2014/main" xmlns="" id="{CFC2D016-6526-C2A4-8B94-575DF98CD132}"/>
              </a:ext>
            </a:extLst>
          </p:cNvPr>
          <p:cNvSpPr/>
          <p:nvPr/>
        </p:nvSpPr>
        <p:spPr>
          <a:xfrm>
            <a:off x="10203395" y="7493452"/>
            <a:ext cx="1373435" cy="525455"/>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Wachstum</a:t>
            </a:r>
          </a:p>
        </p:txBody>
      </p:sp>
      <p:sp>
        <p:nvSpPr>
          <p:cNvPr id="8" name="Rechteck: abgerundete Ecken 22">
            <a:extLst>
              <a:ext uri="{FF2B5EF4-FFF2-40B4-BE49-F238E27FC236}">
                <a16:creationId xmlns:a16="http://schemas.microsoft.com/office/drawing/2014/main" xmlns="" id="{895E73C8-6775-3AF4-4187-DF348E62C245}"/>
              </a:ext>
            </a:extLst>
          </p:cNvPr>
          <p:cNvSpPr/>
          <p:nvPr/>
        </p:nvSpPr>
        <p:spPr>
          <a:xfrm>
            <a:off x="7991169" y="8270766"/>
            <a:ext cx="2617599" cy="1239201"/>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Regulatorische </a:t>
            </a:r>
            <a:br>
              <a:rPr lang="de-DE" sz="1649">
                <a:solidFill>
                  <a:srgbClr val="003781"/>
                </a:solidFill>
                <a:cs typeface="Arial"/>
              </a:rPr>
            </a:br>
            <a:r>
              <a:rPr lang="de-DE" sz="1649">
                <a:solidFill>
                  <a:srgbClr val="003781"/>
                </a:solidFill>
                <a:cs typeface="Arial"/>
              </a:rPr>
              <a:t>Rahmenbedingungen</a:t>
            </a:r>
          </a:p>
        </p:txBody>
      </p:sp>
      <p:sp>
        <p:nvSpPr>
          <p:cNvPr id="9" name="Rechteck: abgerundete Ecken 22">
            <a:extLst>
              <a:ext uri="{FF2B5EF4-FFF2-40B4-BE49-F238E27FC236}">
                <a16:creationId xmlns:a16="http://schemas.microsoft.com/office/drawing/2014/main" xmlns="" id="{551FA807-47AF-C41B-66DD-7758932797EE}"/>
              </a:ext>
            </a:extLst>
          </p:cNvPr>
          <p:cNvSpPr/>
          <p:nvPr/>
        </p:nvSpPr>
        <p:spPr>
          <a:xfrm>
            <a:off x="3076821" y="7958251"/>
            <a:ext cx="1586559" cy="525455"/>
          </a:xfrm>
          <a:prstGeom prst="roundRect">
            <a:avLst>
              <a:gd name="adj" fmla="val 50000"/>
            </a:avLst>
          </a:prstGeom>
          <a:solidFill>
            <a:srgbClr val="13A0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Klimawandel</a:t>
            </a:r>
          </a:p>
        </p:txBody>
      </p:sp>
      <p:sp>
        <p:nvSpPr>
          <p:cNvPr id="11" name="Rechteck: abgerundete Ecken 22">
            <a:extLst>
              <a:ext uri="{FF2B5EF4-FFF2-40B4-BE49-F238E27FC236}">
                <a16:creationId xmlns:a16="http://schemas.microsoft.com/office/drawing/2014/main" xmlns="" id="{B70D2898-178B-110B-D14E-19AD6B328FEA}"/>
              </a:ext>
            </a:extLst>
          </p:cNvPr>
          <p:cNvSpPr/>
          <p:nvPr/>
        </p:nvSpPr>
        <p:spPr>
          <a:xfrm>
            <a:off x="1880122" y="4673461"/>
            <a:ext cx="2236233" cy="525455"/>
          </a:xfrm>
          <a:prstGeom prst="roundRect">
            <a:avLst>
              <a:gd name="adj" fmla="val 50000"/>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Gesundheitssystem</a:t>
            </a:r>
          </a:p>
        </p:txBody>
      </p:sp>
      <p:sp>
        <p:nvSpPr>
          <p:cNvPr id="12" name="Rechteck: abgerundete Ecken 22">
            <a:extLst>
              <a:ext uri="{FF2B5EF4-FFF2-40B4-BE49-F238E27FC236}">
                <a16:creationId xmlns:a16="http://schemas.microsoft.com/office/drawing/2014/main" xmlns="" id="{2E2F065E-5B24-631C-EDF3-9EEEE0F809E2}"/>
              </a:ext>
            </a:extLst>
          </p:cNvPr>
          <p:cNvSpPr/>
          <p:nvPr/>
        </p:nvSpPr>
        <p:spPr>
          <a:xfrm>
            <a:off x="5356463" y="5603002"/>
            <a:ext cx="2105472" cy="525455"/>
          </a:xfrm>
          <a:prstGeom prst="roundRect">
            <a:avLst>
              <a:gd name="adj" fmla="val 50000"/>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13A0D3"/>
                </a:solidFill>
                <a:cs typeface="Arial"/>
              </a:rPr>
              <a:t>Life-Work-Balance</a:t>
            </a:r>
          </a:p>
        </p:txBody>
      </p:sp>
      <p:sp>
        <p:nvSpPr>
          <p:cNvPr id="13" name="Rechteck: abgerundete Ecken 22">
            <a:extLst>
              <a:ext uri="{FF2B5EF4-FFF2-40B4-BE49-F238E27FC236}">
                <a16:creationId xmlns:a16="http://schemas.microsoft.com/office/drawing/2014/main" xmlns="" id="{6258CAB0-31DA-D2BE-6CDE-2DB2B85ADB7B}"/>
              </a:ext>
            </a:extLst>
          </p:cNvPr>
          <p:cNvSpPr/>
          <p:nvPr/>
        </p:nvSpPr>
        <p:spPr>
          <a:xfrm>
            <a:off x="8385843" y="3579208"/>
            <a:ext cx="2733007" cy="668276"/>
          </a:xfrm>
          <a:prstGeom prst="roundRect">
            <a:avLst>
              <a:gd name="adj"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78088" tIns="59363" rIns="178088"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2309" b="1" dirty="0">
                <a:cs typeface="Arial"/>
              </a:rPr>
              <a:t>Unternehmen</a:t>
            </a:r>
            <a:endParaRPr lang="de-DE" sz="1979" b="1" dirty="0">
              <a:cs typeface="Arial"/>
            </a:endParaRPr>
          </a:p>
        </p:txBody>
      </p:sp>
      <p:sp>
        <p:nvSpPr>
          <p:cNvPr id="18" name="Rechteck: abgerundete Ecken 22">
            <a:extLst>
              <a:ext uri="{FF2B5EF4-FFF2-40B4-BE49-F238E27FC236}">
                <a16:creationId xmlns:a16="http://schemas.microsoft.com/office/drawing/2014/main" xmlns="" id="{0F3735F0-DA2D-AFB5-06D3-288ED941535D}"/>
              </a:ext>
            </a:extLst>
          </p:cNvPr>
          <p:cNvSpPr/>
          <p:nvPr/>
        </p:nvSpPr>
        <p:spPr>
          <a:xfrm>
            <a:off x="5151258" y="3570497"/>
            <a:ext cx="2733007" cy="668276"/>
          </a:xfrm>
          <a:prstGeom prst="roundRect">
            <a:avLst>
              <a:gd name="adj"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78088" tIns="59363" rIns="178088"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2309" b="1">
                <a:cs typeface="Arial"/>
              </a:rPr>
              <a:t>Mitarbeitende</a:t>
            </a:r>
            <a:endParaRPr lang="de-DE" sz="1979" b="1">
              <a:cs typeface="Arial"/>
            </a:endParaRPr>
          </a:p>
        </p:txBody>
      </p:sp>
      <p:sp>
        <p:nvSpPr>
          <p:cNvPr id="20" name="Rechteck: abgerundete Ecken 22">
            <a:extLst>
              <a:ext uri="{FF2B5EF4-FFF2-40B4-BE49-F238E27FC236}">
                <a16:creationId xmlns:a16="http://schemas.microsoft.com/office/drawing/2014/main" xmlns="" id="{305ED416-0552-A256-8D68-EE75C16B3646}"/>
              </a:ext>
            </a:extLst>
          </p:cNvPr>
          <p:cNvSpPr/>
          <p:nvPr/>
        </p:nvSpPr>
        <p:spPr>
          <a:xfrm>
            <a:off x="1288197" y="5790523"/>
            <a:ext cx="1764442" cy="525455"/>
          </a:xfrm>
          <a:prstGeom prst="roundRect">
            <a:avLst>
              <a:gd name="adj" fmla="val 50000"/>
            </a:avLst>
          </a:prstGeom>
          <a:solidFill>
            <a:srgbClr val="13A0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Globale Krisen</a:t>
            </a:r>
          </a:p>
        </p:txBody>
      </p:sp>
      <p:sp>
        <p:nvSpPr>
          <p:cNvPr id="21" name="Rechteck: abgerundete Ecken 22">
            <a:extLst>
              <a:ext uri="{FF2B5EF4-FFF2-40B4-BE49-F238E27FC236}">
                <a16:creationId xmlns:a16="http://schemas.microsoft.com/office/drawing/2014/main" xmlns="" id="{C33BD595-996E-347F-61E9-6796CC44B16A}"/>
              </a:ext>
            </a:extLst>
          </p:cNvPr>
          <p:cNvSpPr/>
          <p:nvPr/>
        </p:nvSpPr>
        <p:spPr>
          <a:xfrm>
            <a:off x="5166378" y="6507513"/>
            <a:ext cx="2485645" cy="525455"/>
          </a:xfrm>
          <a:prstGeom prst="roundRect">
            <a:avLst>
              <a:gd name="adj" fmla="val 50000"/>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13A0D3"/>
                </a:solidFill>
                <a:cs typeface="Arial"/>
              </a:rPr>
              <a:t>Lebenshaltungskosten</a:t>
            </a:r>
          </a:p>
        </p:txBody>
      </p:sp>
      <p:sp>
        <p:nvSpPr>
          <p:cNvPr id="24" name="Rechteck: abgerundete Ecken 22">
            <a:extLst>
              <a:ext uri="{FF2B5EF4-FFF2-40B4-BE49-F238E27FC236}">
                <a16:creationId xmlns:a16="http://schemas.microsoft.com/office/drawing/2014/main" xmlns="" id="{14D1BED4-75F7-5645-316B-EC94836A3E24}"/>
              </a:ext>
            </a:extLst>
          </p:cNvPr>
          <p:cNvSpPr/>
          <p:nvPr/>
        </p:nvSpPr>
        <p:spPr>
          <a:xfrm>
            <a:off x="8230607" y="7497596"/>
            <a:ext cx="1841113" cy="525455"/>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Löhne/Gehälter</a:t>
            </a:r>
          </a:p>
        </p:txBody>
      </p:sp>
      <p:sp>
        <p:nvSpPr>
          <p:cNvPr id="28" name="Rechteck: abgerundete Ecken 22">
            <a:extLst>
              <a:ext uri="{FF2B5EF4-FFF2-40B4-BE49-F238E27FC236}">
                <a16:creationId xmlns:a16="http://schemas.microsoft.com/office/drawing/2014/main" xmlns="" id="{C8FDC9A0-8593-8031-7ECD-BEACE27958C2}"/>
              </a:ext>
            </a:extLst>
          </p:cNvPr>
          <p:cNvSpPr/>
          <p:nvPr/>
        </p:nvSpPr>
        <p:spPr>
          <a:xfrm>
            <a:off x="5681800" y="8316538"/>
            <a:ext cx="1454801" cy="525455"/>
          </a:xfrm>
          <a:prstGeom prst="roundRect">
            <a:avLst>
              <a:gd name="adj" fmla="val 50000"/>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13A0D3"/>
                </a:solidFill>
                <a:cs typeface="Arial"/>
              </a:rPr>
              <a:t>Homeoffice</a:t>
            </a:r>
          </a:p>
        </p:txBody>
      </p:sp>
      <p:sp>
        <p:nvSpPr>
          <p:cNvPr id="29" name="Rechteck: abgerundete Ecken 22">
            <a:extLst>
              <a:ext uri="{FF2B5EF4-FFF2-40B4-BE49-F238E27FC236}">
                <a16:creationId xmlns:a16="http://schemas.microsoft.com/office/drawing/2014/main" xmlns="" id="{DA74E427-8785-73EF-9ED1-FDB6C0386D92}"/>
              </a:ext>
            </a:extLst>
          </p:cNvPr>
          <p:cNvSpPr/>
          <p:nvPr/>
        </p:nvSpPr>
        <p:spPr>
          <a:xfrm>
            <a:off x="1510364" y="7267149"/>
            <a:ext cx="1727848" cy="525455"/>
          </a:xfrm>
          <a:prstGeom prst="roundRect">
            <a:avLst>
              <a:gd name="adj" fmla="val 50000"/>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Rentensystem</a:t>
            </a:r>
          </a:p>
        </p:txBody>
      </p:sp>
      <p:sp>
        <p:nvSpPr>
          <p:cNvPr id="30" name="Titel 2">
            <a:extLst>
              <a:ext uri="{FF2B5EF4-FFF2-40B4-BE49-F238E27FC236}">
                <a16:creationId xmlns:a16="http://schemas.microsoft.com/office/drawing/2014/main" xmlns="" id="{DE432178-509B-4032-E227-1F7C3B0641B0}"/>
              </a:ext>
            </a:extLst>
          </p:cNvPr>
          <p:cNvSpPr txBox="1"/>
          <p:nvPr/>
        </p:nvSpPr>
        <p:spPr>
          <a:xfrm>
            <a:off x="790552" y="1441614"/>
            <a:ext cx="18648657" cy="1092221"/>
          </a:xfrm>
          <a:prstGeom prst="rect">
            <a:avLst/>
          </a:prstGeom>
        </p:spPr>
        <p:txBody>
          <a:bodyPr lIns="0"/>
          <a:lstStyle>
            <a:defPPr>
              <a:defRPr lang="de-DE"/>
            </a:defPPr>
            <a:lvl1pPr marL="0" algn="l" defTabSz="967710" rtl="0" eaLnBrk="1" latinLnBrk="0" hangingPunct="1">
              <a:lnSpc>
                <a:spcPts val="3800"/>
              </a:lnSpc>
              <a:spcBef>
                <a:spcPct val="0"/>
              </a:spcBef>
              <a:buNone/>
              <a:defRPr sz="3800" kern="1200">
                <a:solidFill>
                  <a:schemeClr val="bg1"/>
                </a:solidFill>
                <a:latin typeface="+mj-lt"/>
                <a:ea typeface="+mj-ea"/>
                <a:cs typeface="+mj-cs"/>
              </a:defRPr>
            </a:lvl1pPr>
            <a:lvl2pPr marL="457102" algn="l" defTabSz="914205" rtl="0" eaLnBrk="1" latinLnBrk="0" hangingPunct="1">
              <a:defRPr sz="1800" kern="1200">
                <a:solidFill>
                  <a:schemeClr val="tx2"/>
                </a:solidFill>
                <a:latin typeface="+mn-lt"/>
                <a:ea typeface="+mn-ea"/>
                <a:cs typeface="+mn-cs"/>
              </a:defRPr>
            </a:lvl2pPr>
            <a:lvl3pPr marL="914205" algn="l" defTabSz="914205" rtl="0" eaLnBrk="1" latinLnBrk="0" hangingPunct="1">
              <a:defRPr sz="1800" kern="1200">
                <a:solidFill>
                  <a:schemeClr val="tx2"/>
                </a:solidFill>
                <a:latin typeface="+mn-lt"/>
                <a:ea typeface="+mn-ea"/>
                <a:cs typeface="+mn-cs"/>
              </a:defRPr>
            </a:lvl3pPr>
            <a:lvl4pPr marL="1371308" algn="l" defTabSz="914205" rtl="0" eaLnBrk="1" latinLnBrk="0" hangingPunct="1">
              <a:defRPr sz="1800" kern="1200">
                <a:solidFill>
                  <a:schemeClr val="tx2"/>
                </a:solidFill>
                <a:latin typeface="+mn-lt"/>
                <a:ea typeface="+mn-ea"/>
                <a:cs typeface="+mn-cs"/>
              </a:defRPr>
            </a:lvl4pPr>
            <a:lvl5pPr marL="1828410" algn="l" defTabSz="914205" rtl="0" eaLnBrk="1" latinLnBrk="0" hangingPunct="1">
              <a:defRPr sz="1800" kern="1200">
                <a:solidFill>
                  <a:schemeClr val="tx2"/>
                </a:solidFill>
                <a:latin typeface="+mn-lt"/>
                <a:ea typeface="+mn-ea"/>
                <a:cs typeface="+mn-cs"/>
              </a:defRPr>
            </a:lvl5pPr>
            <a:lvl6pPr marL="2285511" algn="l" defTabSz="914205" rtl="0" eaLnBrk="1" latinLnBrk="0" hangingPunct="1">
              <a:defRPr sz="1800" kern="1200">
                <a:solidFill>
                  <a:schemeClr val="tx2"/>
                </a:solidFill>
                <a:latin typeface="+mn-lt"/>
                <a:ea typeface="+mn-ea"/>
                <a:cs typeface="+mn-cs"/>
              </a:defRPr>
            </a:lvl6pPr>
            <a:lvl7pPr marL="2742614" algn="l" defTabSz="914205" rtl="0" eaLnBrk="1" latinLnBrk="0" hangingPunct="1">
              <a:defRPr sz="1800" kern="1200">
                <a:solidFill>
                  <a:schemeClr val="tx2"/>
                </a:solidFill>
                <a:latin typeface="+mn-lt"/>
                <a:ea typeface="+mn-ea"/>
                <a:cs typeface="+mn-cs"/>
              </a:defRPr>
            </a:lvl7pPr>
            <a:lvl8pPr marL="3199716" algn="l" defTabSz="914205" rtl="0" eaLnBrk="1" latinLnBrk="0" hangingPunct="1">
              <a:defRPr sz="1800" kern="1200">
                <a:solidFill>
                  <a:schemeClr val="tx2"/>
                </a:solidFill>
                <a:latin typeface="+mn-lt"/>
                <a:ea typeface="+mn-ea"/>
                <a:cs typeface="+mn-cs"/>
              </a:defRPr>
            </a:lvl8pPr>
            <a:lvl9pPr marL="3656819" algn="l" defTabSz="914205" rtl="0" eaLnBrk="1" latinLnBrk="0" hangingPunct="1">
              <a:defRPr sz="1800" kern="1200">
                <a:solidFill>
                  <a:schemeClr val="tx2"/>
                </a:solidFill>
                <a:latin typeface="+mn-lt"/>
                <a:ea typeface="+mn-ea"/>
                <a:cs typeface="+mn-cs"/>
              </a:defRPr>
            </a:lvl9pPr>
          </a:lstStyle>
          <a:p>
            <a:pPr defTabSz="1595754">
              <a:lnSpc>
                <a:spcPts val="6266"/>
              </a:lnSpc>
            </a:pPr>
            <a:r>
              <a:rPr lang="en-US" sz="6266">
                <a:solidFill>
                  <a:srgbClr val="007AB3"/>
                </a:solidFill>
                <a:latin typeface="Arial"/>
                <a:cs typeface="Arial"/>
              </a:rPr>
              <a:t>Trends, </a:t>
            </a:r>
            <a:r>
              <a:rPr lang="en-US" sz="6266">
                <a:solidFill>
                  <a:srgbClr val="003781"/>
                </a:solidFill>
                <a:latin typeface="Arial"/>
                <a:cs typeface="Arial"/>
              </a:rPr>
              <a:t>die heute und in Zukunft bewegen</a:t>
            </a:r>
          </a:p>
        </p:txBody>
      </p:sp>
      <p:sp>
        <p:nvSpPr>
          <p:cNvPr id="31" name="Rechteck: abgerundete Ecken 22">
            <a:extLst>
              <a:ext uri="{FF2B5EF4-FFF2-40B4-BE49-F238E27FC236}">
                <a16:creationId xmlns:a16="http://schemas.microsoft.com/office/drawing/2014/main" xmlns="" id="{65169E39-5DE0-B452-99FC-82D15165FD9C}"/>
              </a:ext>
            </a:extLst>
          </p:cNvPr>
          <p:cNvSpPr/>
          <p:nvPr/>
        </p:nvSpPr>
        <p:spPr>
          <a:xfrm>
            <a:off x="2334622" y="8767983"/>
            <a:ext cx="1362744" cy="525455"/>
          </a:xfrm>
          <a:prstGeom prst="roundRect">
            <a:avLst>
              <a:gd name="adj" fmla="val 50000"/>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New Work</a:t>
            </a:r>
          </a:p>
        </p:txBody>
      </p:sp>
      <p:sp>
        <p:nvSpPr>
          <p:cNvPr id="32" name="Rechteck: abgerundete Ecken 22">
            <a:extLst>
              <a:ext uri="{FF2B5EF4-FFF2-40B4-BE49-F238E27FC236}">
                <a16:creationId xmlns:a16="http://schemas.microsoft.com/office/drawing/2014/main" xmlns="" id="{4472665F-6276-EA96-EAF9-65B1E684F03B}"/>
              </a:ext>
            </a:extLst>
          </p:cNvPr>
          <p:cNvSpPr/>
          <p:nvPr/>
        </p:nvSpPr>
        <p:spPr>
          <a:xfrm>
            <a:off x="2613263" y="6488496"/>
            <a:ext cx="1577692" cy="525455"/>
          </a:xfrm>
          <a:prstGeom prst="roundRect">
            <a:avLst>
              <a:gd name="adj" fmla="val 50000"/>
            </a:avLst>
          </a:prstGeom>
          <a:solidFill>
            <a:srgbClr val="13A0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Gender Shift</a:t>
            </a:r>
          </a:p>
        </p:txBody>
      </p:sp>
      <p:sp>
        <p:nvSpPr>
          <p:cNvPr id="33" name="Rechteck: abgerundete Ecken 22">
            <a:extLst>
              <a:ext uri="{FF2B5EF4-FFF2-40B4-BE49-F238E27FC236}">
                <a16:creationId xmlns:a16="http://schemas.microsoft.com/office/drawing/2014/main" xmlns="" id="{60892826-131A-662F-7130-FC1B21D347A6}"/>
              </a:ext>
            </a:extLst>
          </p:cNvPr>
          <p:cNvSpPr/>
          <p:nvPr/>
        </p:nvSpPr>
        <p:spPr>
          <a:xfrm>
            <a:off x="7166225" y="9354471"/>
            <a:ext cx="1039462" cy="525455"/>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KI</a:t>
            </a:r>
          </a:p>
        </p:txBody>
      </p:sp>
      <p:sp>
        <p:nvSpPr>
          <p:cNvPr id="35" name="Rechteck: abgerundete Ecken 22">
            <a:extLst>
              <a:ext uri="{FF2B5EF4-FFF2-40B4-BE49-F238E27FC236}">
                <a16:creationId xmlns:a16="http://schemas.microsoft.com/office/drawing/2014/main" xmlns="" id="{F5FCC3C9-6534-E3F8-7503-914B0E7B2CE9}"/>
              </a:ext>
            </a:extLst>
          </p:cNvPr>
          <p:cNvSpPr/>
          <p:nvPr/>
        </p:nvSpPr>
        <p:spPr>
          <a:xfrm>
            <a:off x="3223825" y="5358923"/>
            <a:ext cx="1130204" cy="525455"/>
          </a:xfrm>
          <a:prstGeom prst="roundRect">
            <a:avLst>
              <a:gd name="adj" fmla="val 50000"/>
            </a:avLst>
          </a:prstGeom>
          <a:solidFill>
            <a:srgbClr val="13A0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Inflation</a:t>
            </a:r>
          </a:p>
        </p:txBody>
      </p:sp>
      <p:sp>
        <p:nvSpPr>
          <p:cNvPr id="36" name="Rechteck: abgerundete Ecken 22">
            <a:extLst>
              <a:ext uri="{FF2B5EF4-FFF2-40B4-BE49-F238E27FC236}">
                <a16:creationId xmlns:a16="http://schemas.microsoft.com/office/drawing/2014/main" xmlns="" id="{1A2EEE5F-B885-CB6F-CB2B-E464A646B362}"/>
              </a:ext>
            </a:extLst>
          </p:cNvPr>
          <p:cNvSpPr/>
          <p:nvPr/>
        </p:nvSpPr>
        <p:spPr>
          <a:xfrm>
            <a:off x="5539176" y="7412025"/>
            <a:ext cx="1740045" cy="525455"/>
          </a:xfrm>
          <a:prstGeom prst="roundRect">
            <a:avLst>
              <a:gd name="adj" fmla="val 50000"/>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13A0D3"/>
                </a:solidFill>
                <a:cs typeface="Arial"/>
              </a:rPr>
              <a:t>Altersvorsorge</a:t>
            </a:r>
          </a:p>
        </p:txBody>
      </p:sp>
      <p:sp>
        <p:nvSpPr>
          <p:cNvPr id="6" name="Rechteck: abgerundete Ecken 22">
            <a:extLst>
              <a:ext uri="{FF2B5EF4-FFF2-40B4-BE49-F238E27FC236}">
                <a16:creationId xmlns:a16="http://schemas.microsoft.com/office/drawing/2014/main" xmlns="" id="{0EC2DEA5-C2F7-26CE-4316-F204DFFD6CF6}"/>
              </a:ext>
            </a:extLst>
          </p:cNvPr>
          <p:cNvSpPr/>
          <p:nvPr/>
        </p:nvSpPr>
        <p:spPr>
          <a:xfrm>
            <a:off x="9123614" y="6713348"/>
            <a:ext cx="2260194" cy="525455"/>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Arbeitskräftemangel</a:t>
            </a:r>
          </a:p>
        </p:txBody>
      </p:sp>
      <p:sp>
        <p:nvSpPr>
          <p:cNvPr id="41" name="Rechteck: abgerundete Ecken 40">
            <a:extLst>
              <a:ext uri="{FF2B5EF4-FFF2-40B4-BE49-F238E27FC236}">
                <a16:creationId xmlns:a16="http://schemas.microsoft.com/office/drawing/2014/main" xmlns="" id="{12DBA751-75F8-D5CB-69BE-61D6A58FD1AD}"/>
              </a:ext>
            </a:extLst>
          </p:cNvPr>
          <p:cNvSpPr/>
          <p:nvPr/>
        </p:nvSpPr>
        <p:spPr>
          <a:xfrm>
            <a:off x="8545509" y="5889146"/>
            <a:ext cx="2088968" cy="525455"/>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Betriebsausgaben</a:t>
            </a:r>
          </a:p>
        </p:txBody>
      </p:sp>
      <p:sp>
        <p:nvSpPr>
          <p:cNvPr id="16" name="Rechteck: abgerundete Ecken 15">
            <a:extLst>
              <a:ext uri="{FF2B5EF4-FFF2-40B4-BE49-F238E27FC236}">
                <a16:creationId xmlns:a16="http://schemas.microsoft.com/office/drawing/2014/main" xmlns="" id="{D874DB00-A8D8-7AB8-DE8F-D5BD029027CD}"/>
              </a:ext>
            </a:extLst>
          </p:cNvPr>
          <p:cNvSpPr/>
          <p:nvPr/>
        </p:nvSpPr>
        <p:spPr>
          <a:xfrm>
            <a:off x="10049801" y="5200223"/>
            <a:ext cx="1419736" cy="525455"/>
          </a:xfrm>
          <a:prstGeom prst="roundRect">
            <a:avLst>
              <a:gd name="adj" fmla="val 50000"/>
            </a:avLst>
          </a:prstGeom>
          <a:solidFill>
            <a:srgbClr val="DFEF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solidFill>
                  <a:srgbClr val="003781"/>
                </a:solidFill>
                <a:cs typeface="Arial"/>
              </a:rPr>
              <a:t>Fluktuation</a:t>
            </a:r>
          </a:p>
        </p:txBody>
      </p:sp>
      <p:sp>
        <p:nvSpPr>
          <p:cNvPr id="17" name="Rechteck: abgerundete Ecken 22">
            <a:extLst>
              <a:ext uri="{FF2B5EF4-FFF2-40B4-BE49-F238E27FC236}">
                <a16:creationId xmlns:a16="http://schemas.microsoft.com/office/drawing/2014/main" xmlns="" id="{13CEC83B-FC53-0FEB-4891-D41AF5080634}"/>
              </a:ext>
            </a:extLst>
          </p:cNvPr>
          <p:cNvSpPr/>
          <p:nvPr/>
        </p:nvSpPr>
        <p:spPr>
          <a:xfrm>
            <a:off x="3992038" y="9098566"/>
            <a:ext cx="1325571" cy="525455"/>
          </a:xfrm>
          <a:prstGeom prst="roundRect">
            <a:avLst>
              <a:gd name="adj" fmla="val 50000"/>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118725" tIns="59363" rIns="118725" bIns="59363" rtlCol="0" anchor="ctr">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defTabSz="1507524">
              <a:spcAft>
                <a:spcPts val="1319"/>
              </a:spcAft>
            </a:pPr>
            <a:r>
              <a:rPr lang="de-DE" sz="1649">
                <a:cs typeface="Arial"/>
              </a:rPr>
              <a:t>Sicherheit</a:t>
            </a:r>
          </a:p>
        </p:txBody>
      </p:sp>
      <p:grpSp>
        <p:nvGrpSpPr>
          <p:cNvPr id="37" name="Gruppieren 36">
            <a:extLst>
              <a:ext uri="{FF2B5EF4-FFF2-40B4-BE49-F238E27FC236}">
                <a16:creationId xmlns:a16="http://schemas.microsoft.com/office/drawing/2014/main" xmlns="" id="{C5B114A8-FA65-4CB0-A6AF-E8525240DE53}"/>
              </a:ext>
            </a:extLst>
          </p:cNvPr>
          <p:cNvGrpSpPr>
            <a:grpSpLocks noChangeAspect="1"/>
          </p:cNvGrpSpPr>
          <p:nvPr/>
        </p:nvGrpSpPr>
        <p:grpSpPr>
          <a:xfrm>
            <a:off x="13362130" y="4124008"/>
            <a:ext cx="881856" cy="881856"/>
            <a:chOff x="3783873" y="4302153"/>
            <a:chExt cx="328528" cy="328528"/>
          </a:xfrm>
          <a:solidFill>
            <a:srgbClr val="007AB3"/>
          </a:solidFill>
        </p:grpSpPr>
        <p:sp>
          <p:nvSpPr>
            <p:cNvPr id="38" name="Freihandform 1268">
              <a:extLst>
                <a:ext uri="{FF2B5EF4-FFF2-40B4-BE49-F238E27FC236}">
                  <a16:creationId xmlns:a16="http://schemas.microsoft.com/office/drawing/2014/main" xmlns="" id="{62D50FAC-0724-44D8-BAAA-F4BAA0D41E3F}"/>
                </a:ext>
              </a:extLst>
            </p:cNvPr>
            <p:cNvSpPr/>
            <p:nvPr/>
          </p:nvSpPr>
          <p:spPr>
            <a:xfrm>
              <a:off x="3783873" y="4302153"/>
              <a:ext cx="328528" cy="328528"/>
            </a:xfrm>
            <a:custGeom>
              <a:avLst/>
              <a:gdLst/>
              <a:ahLst/>
              <a:cxnLst>
                <a:cxn ang="3cd4">
                  <a:pos x="hc" y="t"/>
                </a:cxn>
                <a:cxn ang="cd2">
                  <a:pos x="l" y="vc"/>
                </a:cxn>
                <a:cxn ang="cd4">
                  <a:pos x="hc" y="b"/>
                </a:cxn>
                <a:cxn ang="0">
                  <a:pos x="r" y="vc"/>
                </a:cxn>
              </a:cxnLst>
              <a:rect l="l" t="t" r="r" b="b"/>
              <a:pathLst>
                <a:path w="1412" h="1412">
                  <a:moveTo>
                    <a:pt x="705" y="1376"/>
                  </a:moveTo>
                  <a:cubicBezTo>
                    <a:pt x="336" y="1376"/>
                    <a:pt x="36" y="1075"/>
                    <a:pt x="36" y="705"/>
                  </a:cubicBezTo>
                  <a:cubicBezTo>
                    <a:pt x="36" y="337"/>
                    <a:pt x="336" y="36"/>
                    <a:pt x="705" y="36"/>
                  </a:cubicBezTo>
                  <a:cubicBezTo>
                    <a:pt x="1075" y="36"/>
                    <a:pt x="1376" y="337"/>
                    <a:pt x="1376" y="705"/>
                  </a:cubicBezTo>
                  <a:cubicBezTo>
                    <a:pt x="1376" y="1075"/>
                    <a:pt x="1075" y="1376"/>
                    <a:pt x="705" y="1376"/>
                  </a:cubicBezTo>
                  <a:close/>
                  <a:moveTo>
                    <a:pt x="705" y="0"/>
                  </a:moveTo>
                  <a:cubicBezTo>
                    <a:pt x="317" y="0"/>
                    <a:pt x="0" y="318"/>
                    <a:pt x="0" y="705"/>
                  </a:cubicBezTo>
                  <a:cubicBezTo>
                    <a:pt x="0" y="1094"/>
                    <a:pt x="317" y="1412"/>
                    <a:pt x="705" y="1412"/>
                  </a:cubicBezTo>
                  <a:cubicBezTo>
                    <a:pt x="1094" y="1412"/>
                    <a:pt x="1412" y="1094"/>
                    <a:pt x="1412" y="705"/>
                  </a:cubicBezTo>
                  <a:cubicBezTo>
                    <a:pt x="1412" y="318"/>
                    <a:pt x="1094" y="0"/>
                    <a:pt x="705" y="0"/>
                  </a:cubicBezTo>
                  <a:close/>
                </a:path>
              </a:pathLst>
            </a:custGeom>
            <a:grpFill/>
            <a:ln cap="flat">
              <a:noFill/>
              <a:prstDash val="solid"/>
            </a:ln>
          </p:spPr>
          <p:txBody>
            <a:bodyPr vert="horz" wrap="none" lIns="157057" tIns="78528" rIns="157057" bIns="78528"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defTabSz="1507524" hangingPunct="0"/>
              <a:endParaRPr lang="de-DE" sz="3141">
                <a:solidFill>
                  <a:srgbClr val="003781"/>
                </a:solidFill>
                <a:latin typeface="Arial"/>
                <a:ea typeface="Arial Unicode MS" pitchFamily="2"/>
                <a:cs typeface="Arial Unicode MS" pitchFamily="2"/>
              </a:endParaRPr>
            </a:p>
          </p:txBody>
        </p:sp>
        <p:sp>
          <p:nvSpPr>
            <p:cNvPr id="39" name="Freihandform 1269">
              <a:extLst>
                <a:ext uri="{FF2B5EF4-FFF2-40B4-BE49-F238E27FC236}">
                  <a16:creationId xmlns:a16="http://schemas.microsoft.com/office/drawing/2014/main" xmlns="" id="{E37D5787-B4FF-4041-A6CB-3F8C667D8F1E}"/>
                </a:ext>
              </a:extLst>
            </p:cNvPr>
            <p:cNvSpPr/>
            <p:nvPr/>
          </p:nvSpPr>
          <p:spPr>
            <a:xfrm>
              <a:off x="3878404" y="4367812"/>
              <a:ext cx="139235" cy="147617"/>
            </a:xfrm>
            <a:custGeom>
              <a:avLst/>
              <a:gdLst/>
              <a:ahLst/>
              <a:cxnLst>
                <a:cxn ang="3cd4">
                  <a:pos x="hc" y="t"/>
                </a:cxn>
                <a:cxn ang="cd2">
                  <a:pos x="l" y="vc"/>
                </a:cxn>
                <a:cxn ang="cd4">
                  <a:pos x="hc" y="b"/>
                </a:cxn>
                <a:cxn ang="0">
                  <a:pos x="r" y="vc"/>
                </a:cxn>
              </a:cxnLst>
              <a:rect l="l" t="t" r="r" b="b"/>
              <a:pathLst>
                <a:path w="599" h="635">
                  <a:moveTo>
                    <a:pt x="447" y="520"/>
                  </a:moveTo>
                  <a:cubicBezTo>
                    <a:pt x="445" y="520"/>
                    <a:pt x="443" y="522"/>
                    <a:pt x="443" y="527"/>
                  </a:cubicBezTo>
                  <a:cubicBezTo>
                    <a:pt x="419" y="552"/>
                    <a:pt x="411" y="582"/>
                    <a:pt x="407" y="601"/>
                  </a:cubicBezTo>
                  <a:lnTo>
                    <a:pt x="193" y="601"/>
                  </a:lnTo>
                  <a:cubicBezTo>
                    <a:pt x="189" y="582"/>
                    <a:pt x="180" y="552"/>
                    <a:pt x="157" y="527"/>
                  </a:cubicBezTo>
                  <a:cubicBezTo>
                    <a:pt x="157" y="525"/>
                    <a:pt x="155" y="520"/>
                    <a:pt x="151" y="520"/>
                  </a:cubicBezTo>
                  <a:cubicBezTo>
                    <a:pt x="79" y="470"/>
                    <a:pt x="34" y="389"/>
                    <a:pt x="34" y="300"/>
                  </a:cubicBezTo>
                  <a:cubicBezTo>
                    <a:pt x="34" y="154"/>
                    <a:pt x="153" y="36"/>
                    <a:pt x="299" y="36"/>
                  </a:cubicBezTo>
                  <a:cubicBezTo>
                    <a:pt x="445" y="36"/>
                    <a:pt x="563" y="154"/>
                    <a:pt x="563" y="300"/>
                  </a:cubicBezTo>
                  <a:cubicBezTo>
                    <a:pt x="563" y="389"/>
                    <a:pt x="521" y="470"/>
                    <a:pt x="447" y="520"/>
                  </a:cubicBezTo>
                  <a:close/>
                  <a:moveTo>
                    <a:pt x="299" y="0"/>
                  </a:moveTo>
                  <a:cubicBezTo>
                    <a:pt x="134" y="0"/>
                    <a:pt x="0" y="135"/>
                    <a:pt x="0" y="300"/>
                  </a:cubicBezTo>
                  <a:cubicBezTo>
                    <a:pt x="0" y="398"/>
                    <a:pt x="47" y="489"/>
                    <a:pt x="127" y="546"/>
                  </a:cubicBezTo>
                  <a:cubicBezTo>
                    <a:pt x="157" y="575"/>
                    <a:pt x="159" y="618"/>
                    <a:pt x="159" y="618"/>
                  </a:cubicBezTo>
                  <a:cubicBezTo>
                    <a:pt x="159" y="628"/>
                    <a:pt x="165" y="635"/>
                    <a:pt x="176" y="635"/>
                  </a:cubicBezTo>
                  <a:lnTo>
                    <a:pt x="424" y="635"/>
                  </a:lnTo>
                  <a:cubicBezTo>
                    <a:pt x="432" y="635"/>
                    <a:pt x="441" y="628"/>
                    <a:pt x="441" y="618"/>
                  </a:cubicBezTo>
                  <a:cubicBezTo>
                    <a:pt x="441" y="618"/>
                    <a:pt x="441" y="577"/>
                    <a:pt x="470" y="546"/>
                  </a:cubicBezTo>
                  <a:lnTo>
                    <a:pt x="472" y="546"/>
                  </a:lnTo>
                  <a:cubicBezTo>
                    <a:pt x="551" y="489"/>
                    <a:pt x="599" y="398"/>
                    <a:pt x="599" y="300"/>
                  </a:cubicBezTo>
                  <a:cubicBezTo>
                    <a:pt x="599" y="135"/>
                    <a:pt x="464" y="0"/>
                    <a:pt x="299" y="0"/>
                  </a:cubicBezTo>
                  <a:close/>
                </a:path>
              </a:pathLst>
            </a:custGeom>
            <a:grpFill/>
            <a:ln cap="flat">
              <a:noFill/>
              <a:prstDash val="solid"/>
            </a:ln>
          </p:spPr>
          <p:txBody>
            <a:bodyPr vert="horz" wrap="none" lIns="157057" tIns="78528" rIns="157057" bIns="78528"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defTabSz="1507524" hangingPunct="0"/>
              <a:endParaRPr lang="de-DE" sz="3141">
                <a:solidFill>
                  <a:srgbClr val="003781"/>
                </a:solidFill>
                <a:latin typeface="Arial"/>
                <a:ea typeface="Arial Unicode MS" pitchFamily="2"/>
                <a:cs typeface="Arial Unicode MS" pitchFamily="2"/>
              </a:endParaRPr>
            </a:p>
          </p:txBody>
        </p:sp>
        <p:sp>
          <p:nvSpPr>
            <p:cNvPr id="40" name="Freihandform 1270">
              <a:extLst>
                <a:ext uri="{FF2B5EF4-FFF2-40B4-BE49-F238E27FC236}">
                  <a16:creationId xmlns:a16="http://schemas.microsoft.com/office/drawing/2014/main" xmlns="" id="{427EB23F-D626-4FAF-BA41-01D205CAFC6F}"/>
                </a:ext>
              </a:extLst>
            </p:cNvPr>
            <p:cNvSpPr/>
            <p:nvPr/>
          </p:nvSpPr>
          <p:spPr>
            <a:xfrm>
              <a:off x="3915424" y="4524044"/>
              <a:ext cx="65426" cy="8149"/>
            </a:xfrm>
            <a:custGeom>
              <a:avLst/>
              <a:gdLst/>
              <a:ahLst/>
              <a:cxnLst>
                <a:cxn ang="3cd4">
                  <a:pos x="hc" y="t"/>
                </a:cxn>
                <a:cxn ang="cd2">
                  <a:pos x="l" y="vc"/>
                </a:cxn>
                <a:cxn ang="cd4">
                  <a:pos x="hc" y="b"/>
                </a:cxn>
                <a:cxn ang="0">
                  <a:pos x="r" y="vc"/>
                </a:cxn>
              </a:cxnLst>
              <a:rect l="l" t="t" r="r" b="b"/>
              <a:pathLst>
                <a:path w="282" h="36">
                  <a:moveTo>
                    <a:pt x="265" y="0"/>
                  </a:moveTo>
                  <a:lnTo>
                    <a:pt x="17" y="0"/>
                  </a:lnTo>
                  <a:cubicBezTo>
                    <a:pt x="6" y="0"/>
                    <a:pt x="0" y="8"/>
                    <a:pt x="0" y="17"/>
                  </a:cubicBezTo>
                  <a:cubicBezTo>
                    <a:pt x="0" y="27"/>
                    <a:pt x="6" y="36"/>
                    <a:pt x="17" y="36"/>
                  </a:cubicBezTo>
                  <a:lnTo>
                    <a:pt x="265" y="36"/>
                  </a:lnTo>
                  <a:cubicBezTo>
                    <a:pt x="273" y="36"/>
                    <a:pt x="282" y="27"/>
                    <a:pt x="282" y="17"/>
                  </a:cubicBezTo>
                  <a:cubicBezTo>
                    <a:pt x="282" y="8"/>
                    <a:pt x="273" y="0"/>
                    <a:pt x="265" y="0"/>
                  </a:cubicBezTo>
                  <a:close/>
                </a:path>
              </a:pathLst>
            </a:custGeom>
            <a:grpFill/>
            <a:ln cap="flat">
              <a:noFill/>
              <a:prstDash val="solid"/>
            </a:ln>
          </p:spPr>
          <p:txBody>
            <a:bodyPr vert="horz" wrap="none" lIns="157057" tIns="78528" rIns="157057" bIns="78528"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defTabSz="1507524" hangingPunct="0"/>
              <a:endParaRPr lang="de-DE" sz="3141">
                <a:solidFill>
                  <a:srgbClr val="003781"/>
                </a:solidFill>
                <a:latin typeface="Arial"/>
                <a:ea typeface="Arial Unicode MS" pitchFamily="2"/>
                <a:cs typeface="Arial Unicode MS" pitchFamily="2"/>
              </a:endParaRPr>
            </a:p>
          </p:txBody>
        </p:sp>
        <p:sp>
          <p:nvSpPr>
            <p:cNvPr id="42" name="Freihandform 1271">
              <a:extLst>
                <a:ext uri="{FF2B5EF4-FFF2-40B4-BE49-F238E27FC236}">
                  <a16:creationId xmlns:a16="http://schemas.microsoft.com/office/drawing/2014/main" xmlns="" id="{D8934CC8-4B05-4DC0-8D52-573339058EF5}"/>
                </a:ext>
              </a:extLst>
            </p:cNvPr>
            <p:cNvSpPr/>
            <p:nvPr/>
          </p:nvSpPr>
          <p:spPr>
            <a:xfrm>
              <a:off x="3915424" y="4540109"/>
              <a:ext cx="65426" cy="8149"/>
            </a:xfrm>
            <a:custGeom>
              <a:avLst/>
              <a:gdLst/>
              <a:ahLst/>
              <a:cxnLst>
                <a:cxn ang="3cd4">
                  <a:pos x="hc" y="t"/>
                </a:cxn>
                <a:cxn ang="cd2">
                  <a:pos x="l" y="vc"/>
                </a:cxn>
                <a:cxn ang="cd4">
                  <a:pos x="hc" y="b"/>
                </a:cxn>
                <a:cxn ang="0">
                  <a:pos x="r" y="vc"/>
                </a:cxn>
              </a:cxnLst>
              <a:rect l="l" t="t" r="r" b="b"/>
              <a:pathLst>
                <a:path w="282" h="36">
                  <a:moveTo>
                    <a:pt x="265" y="0"/>
                  </a:moveTo>
                  <a:lnTo>
                    <a:pt x="17" y="0"/>
                  </a:lnTo>
                  <a:cubicBezTo>
                    <a:pt x="6" y="0"/>
                    <a:pt x="0" y="9"/>
                    <a:pt x="0" y="20"/>
                  </a:cubicBezTo>
                  <a:cubicBezTo>
                    <a:pt x="0" y="28"/>
                    <a:pt x="6" y="36"/>
                    <a:pt x="17" y="36"/>
                  </a:cubicBezTo>
                  <a:lnTo>
                    <a:pt x="265" y="36"/>
                  </a:lnTo>
                  <a:cubicBezTo>
                    <a:pt x="273" y="36"/>
                    <a:pt x="282" y="28"/>
                    <a:pt x="282" y="20"/>
                  </a:cubicBezTo>
                  <a:cubicBezTo>
                    <a:pt x="282" y="9"/>
                    <a:pt x="273" y="0"/>
                    <a:pt x="265" y="0"/>
                  </a:cubicBezTo>
                  <a:close/>
                </a:path>
              </a:pathLst>
            </a:custGeom>
            <a:grpFill/>
            <a:ln cap="flat">
              <a:noFill/>
              <a:prstDash val="solid"/>
            </a:ln>
          </p:spPr>
          <p:txBody>
            <a:bodyPr vert="horz" wrap="none" lIns="157057" tIns="78528" rIns="157057" bIns="78528"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defTabSz="1507524" hangingPunct="0"/>
              <a:endParaRPr lang="de-DE" sz="3141">
                <a:solidFill>
                  <a:srgbClr val="003781"/>
                </a:solidFill>
                <a:latin typeface="Arial"/>
                <a:ea typeface="Arial Unicode MS" pitchFamily="2"/>
                <a:cs typeface="Arial Unicode MS" pitchFamily="2"/>
              </a:endParaRPr>
            </a:p>
          </p:txBody>
        </p:sp>
        <p:sp>
          <p:nvSpPr>
            <p:cNvPr id="43" name="Freihandform 1272">
              <a:extLst>
                <a:ext uri="{FF2B5EF4-FFF2-40B4-BE49-F238E27FC236}">
                  <a16:creationId xmlns:a16="http://schemas.microsoft.com/office/drawing/2014/main" xmlns="" id="{5BACDBA0-92BA-4DEA-A896-0431F5942E20}"/>
                </a:ext>
              </a:extLst>
            </p:cNvPr>
            <p:cNvSpPr/>
            <p:nvPr/>
          </p:nvSpPr>
          <p:spPr>
            <a:xfrm>
              <a:off x="3931723" y="4556873"/>
              <a:ext cx="32830" cy="7684"/>
            </a:xfrm>
            <a:custGeom>
              <a:avLst/>
              <a:gdLst/>
              <a:ahLst/>
              <a:cxnLst>
                <a:cxn ang="3cd4">
                  <a:pos x="hc" y="t"/>
                </a:cxn>
                <a:cxn ang="cd2">
                  <a:pos x="l" y="vc"/>
                </a:cxn>
                <a:cxn ang="cd4">
                  <a:pos x="hc" y="b"/>
                </a:cxn>
                <a:cxn ang="0">
                  <a:pos x="r" y="vc"/>
                </a:cxn>
              </a:cxnLst>
              <a:rect l="l" t="t" r="r" b="b"/>
              <a:pathLst>
                <a:path w="142" h="34">
                  <a:moveTo>
                    <a:pt x="123" y="0"/>
                  </a:moveTo>
                  <a:lnTo>
                    <a:pt x="17" y="0"/>
                  </a:lnTo>
                  <a:cubicBezTo>
                    <a:pt x="8" y="0"/>
                    <a:pt x="0" y="7"/>
                    <a:pt x="0" y="17"/>
                  </a:cubicBezTo>
                  <a:cubicBezTo>
                    <a:pt x="0" y="28"/>
                    <a:pt x="8" y="34"/>
                    <a:pt x="17" y="34"/>
                  </a:cubicBezTo>
                  <a:lnTo>
                    <a:pt x="123" y="34"/>
                  </a:lnTo>
                  <a:cubicBezTo>
                    <a:pt x="133" y="34"/>
                    <a:pt x="142" y="28"/>
                    <a:pt x="142" y="17"/>
                  </a:cubicBezTo>
                  <a:cubicBezTo>
                    <a:pt x="142" y="7"/>
                    <a:pt x="133" y="0"/>
                    <a:pt x="123" y="0"/>
                  </a:cubicBezTo>
                  <a:close/>
                </a:path>
              </a:pathLst>
            </a:custGeom>
            <a:grpFill/>
            <a:ln cap="flat">
              <a:noFill/>
              <a:prstDash val="solid"/>
            </a:ln>
          </p:spPr>
          <p:txBody>
            <a:bodyPr vert="horz" wrap="none" lIns="157057" tIns="78528" rIns="157057" bIns="78528"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defTabSz="1507524" hangingPunct="0"/>
              <a:endParaRPr lang="de-DE" sz="3141">
                <a:solidFill>
                  <a:srgbClr val="003781"/>
                </a:solidFill>
                <a:latin typeface="Arial"/>
                <a:ea typeface="Arial Unicode MS" pitchFamily="2"/>
                <a:cs typeface="Arial Unicode MS" pitchFamily="2"/>
              </a:endParaRPr>
            </a:p>
          </p:txBody>
        </p:sp>
      </p:grpSp>
    </p:spTree>
    <p:extLst>
      <p:ext uri="{BB962C8B-B14F-4D97-AF65-F5344CB8AC3E}">
        <p14:creationId xmlns:p14="http://schemas.microsoft.com/office/powerpoint/2010/main" val="72673460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xmlns="" id="{C40AFC45-DD52-E205-6139-6C3F85C8B4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689868" y="3739115"/>
            <a:ext cx="5894552" cy="6503283"/>
          </a:xfrm>
          <a:prstGeom prst="rect">
            <a:avLst/>
          </a:prstGeom>
        </p:spPr>
      </p:pic>
      <p:pic>
        <p:nvPicPr>
          <p:cNvPr id="52" name="Grafik 51">
            <a:extLst>
              <a:ext uri="{FF2B5EF4-FFF2-40B4-BE49-F238E27FC236}">
                <a16:creationId xmlns:a16="http://schemas.microsoft.com/office/drawing/2014/main" xmlns="" id="{038B0D98-042F-3C35-4600-51E36BDFC20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575237" y="6953420"/>
            <a:ext cx="419100" cy="419100"/>
          </a:xfrm>
          <a:prstGeom prst="rect">
            <a:avLst/>
          </a:prstGeom>
        </p:spPr>
      </p:pic>
      <p:pic>
        <p:nvPicPr>
          <p:cNvPr id="57" name="Grafik 56">
            <a:extLst>
              <a:ext uri="{FF2B5EF4-FFF2-40B4-BE49-F238E27FC236}">
                <a16:creationId xmlns:a16="http://schemas.microsoft.com/office/drawing/2014/main" xmlns="" id="{7C4A7004-F547-7F90-04BB-C94AF173AE6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5284717" y="5239233"/>
            <a:ext cx="372417" cy="487007"/>
          </a:xfrm>
          <a:prstGeom prst="rect">
            <a:avLst/>
          </a:prstGeom>
        </p:spPr>
      </p:pic>
      <p:pic>
        <p:nvPicPr>
          <p:cNvPr id="58" name="Grafik 57">
            <a:extLst>
              <a:ext uri="{FF2B5EF4-FFF2-40B4-BE49-F238E27FC236}">
                <a16:creationId xmlns:a16="http://schemas.microsoft.com/office/drawing/2014/main" xmlns="" id="{50BA61DD-D981-D5EB-42A0-463BB8B2389E}"/>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212849" y="8540595"/>
            <a:ext cx="8522969" cy="619280"/>
          </a:xfrm>
          <a:prstGeom prst="rect">
            <a:avLst/>
          </a:prstGeom>
        </p:spPr>
      </p:pic>
      <p:sp>
        <p:nvSpPr>
          <p:cNvPr id="2" name="object 2"/>
          <p:cNvSpPr txBox="1"/>
          <p:nvPr/>
        </p:nvSpPr>
        <p:spPr>
          <a:xfrm>
            <a:off x="12996296" y="5399230"/>
            <a:ext cx="2820670" cy="358140"/>
          </a:xfrm>
          <a:prstGeom prst="rect">
            <a:avLst/>
          </a:prstGeom>
        </p:spPr>
        <p:txBody>
          <a:bodyPr vert="horz" wrap="square" lIns="0" tIns="16510" rIns="0" bIns="0" rtlCol="0">
            <a:spAutoFit/>
          </a:bodyPr>
          <a:lstStyle/>
          <a:p>
            <a:pPr marL="12700">
              <a:lnSpc>
                <a:spcPct val="100000"/>
              </a:lnSpc>
              <a:spcBef>
                <a:spcPts val="130"/>
              </a:spcBef>
            </a:pPr>
            <a:r>
              <a:rPr sz="2150" b="1" spc="-10" dirty="0">
                <a:latin typeface="Arial" panose="020B0604020202020204" pitchFamily="34" charset="0"/>
                <a:cs typeface="Arial" panose="020B0604020202020204" pitchFamily="34" charset="0"/>
              </a:rPr>
              <a:t>Versorgungsordnung</a:t>
            </a:r>
            <a:endParaRPr sz="2150">
              <a:latin typeface="Arial" panose="020B0604020202020204" pitchFamily="34" charset="0"/>
              <a:cs typeface="Arial" panose="020B0604020202020204" pitchFamily="34" charset="0"/>
            </a:endParaRPr>
          </a:p>
        </p:txBody>
      </p:sp>
      <p:sp>
        <p:nvSpPr>
          <p:cNvPr id="3" name="object 3"/>
          <p:cNvSpPr txBox="1"/>
          <p:nvPr/>
        </p:nvSpPr>
        <p:spPr>
          <a:xfrm>
            <a:off x="11968018" y="4097036"/>
            <a:ext cx="2542031" cy="414856"/>
          </a:xfrm>
          <a:prstGeom prst="rect">
            <a:avLst/>
          </a:prstGeom>
        </p:spPr>
        <p:txBody>
          <a:bodyPr vert="horz" wrap="square" lIns="0" tIns="14604" rIns="0" bIns="0" rtlCol="0">
            <a:spAutoFit/>
          </a:bodyPr>
          <a:lstStyle/>
          <a:p>
            <a:pPr marL="12700">
              <a:lnSpc>
                <a:spcPct val="100000"/>
              </a:lnSpc>
              <a:spcBef>
                <a:spcPts val="114"/>
              </a:spcBef>
            </a:pPr>
            <a:r>
              <a:rPr lang="de-DE" sz="2600" b="1" dirty="0">
                <a:solidFill>
                  <a:srgbClr val="004767"/>
                </a:solidFill>
                <a:latin typeface="Arial" panose="020B0604020202020204" pitchFamily="34" charset="0"/>
                <a:cs typeface="Arial" panose="020B0604020202020204" pitchFamily="34" charset="0"/>
              </a:rPr>
              <a:t>Muster</a:t>
            </a:r>
            <a:r>
              <a:rPr sz="2600" b="1" dirty="0">
                <a:solidFill>
                  <a:srgbClr val="004767"/>
                </a:solidFill>
                <a:latin typeface="Arial" panose="020B0604020202020204" pitchFamily="34" charset="0"/>
                <a:cs typeface="Arial" panose="020B0604020202020204" pitchFamily="34" charset="0"/>
              </a:rPr>
              <a:t> </a:t>
            </a:r>
            <a:r>
              <a:rPr sz="2600" b="1" spc="-20" dirty="0">
                <a:solidFill>
                  <a:srgbClr val="004767"/>
                </a:solidFill>
                <a:latin typeface="Arial" panose="020B0604020202020204" pitchFamily="34" charset="0"/>
                <a:cs typeface="Arial" panose="020B0604020202020204" pitchFamily="34" charset="0"/>
              </a:rPr>
              <a:t>GmbH</a:t>
            </a:r>
            <a:endParaRPr sz="2600" dirty="0">
              <a:solidFill>
                <a:srgbClr val="004767"/>
              </a:solidFill>
              <a:latin typeface="Arial" panose="020B0604020202020204" pitchFamily="34" charset="0"/>
              <a:cs typeface="Arial" panose="020B0604020202020204" pitchFamily="34" charset="0"/>
            </a:endParaRPr>
          </a:p>
        </p:txBody>
      </p:sp>
      <p:sp>
        <p:nvSpPr>
          <p:cNvPr id="4" name="object 4"/>
          <p:cNvSpPr txBox="1"/>
          <p:nvPr/>
        </p:nvSpPr>
        <p:spPr>
          <a:xfrm>
            <a:off x="15640200" y="4097036"/>
            <a:ext cx="814069" cy="424815"/>
          </a:xfrm>
          <a:prstGeom prst="rect">
            <a:avLst/>
          </a:prstGeom>
        </p:spPr>
        <p:txBody>
          <a:bodyPr vert="horz" wrap="square" lIns="0" tIns="14604" rIns="0" bIns="0" rtlCol="0">
            <a:spAutoFit/>
          </a:bodyPr>
          <a:lstStyle/>
          <a:p>
            <a:pPr marL="12700">
              <a:lnSpc>
                <a:spcPct val="100000"/>
              </a:lnSpc>
              <a:spcBef>
                <a:spcPts val="114"/>
              </a:spcBef>
            </a:pPr>
            <a:r>
              <a:rPr sz="2600" b="1" spc="-20" dirty="0">
                <a:solidFill>
                  <a:srgbClr val="004767"/>
                </a:solidFill>
                <a:latin typeface="Arial" panose="020B0604020202020204" pitchFamily="34" charset="0"/>
                <a:cs typeface="Arial" panose="020B0604020202020204" pitchFamily="34" charset="0"/>
              </a:rPr>
              <a:t>Logo</a:t>
            </a:r>
            <a:endParaRPr sz="2600" dirty="0">
              <a:solidFill>
                <a:srgbClr val="004767"/>
              </a:solidFill>
              <a:latin typeface="Arial" panose="020B0604020202020204" pitchFamily="34" charset="0"/>
              <a:cs typeface="Arial" panose="020B0604020202020204" pitchFamily="34" charset="0"/>
            </a:endParaRPr>
          </a:p>
        </p:txBody>
      </p:sp>
      <p:sp>
        <p:nvSpPr>
          <p:cNvPr id="5" name="object 5"/>
          <p:cNvSpPr txBox="1"/>
          <p:nvPr/>
        </p:nvSpPr>
        <p:spPr>
          <a:xfrm>
            <a:off x="12589322" y="5990301"/>
            <a:ext cx="2181225" cy="313690"/>
          </a:xfrm>
          <a:prstGeom prst="rect">
            <a:avLst/>
          </a:prstGeom>
        </p:spPr>
        <p:txBody>
          <a:bodyPr vert="horz" wrap="square" lIns="0" tIns="11430" rIns="0" bIns="0" rtlCol="0">
            <a:spAutoFit/>
          </a:bodyPr>
          <a:lstStyle/>
          <a:p>
            <a:pPr marL="12700">
              <a:lnSpc>
                <a:spcPct val="100000"/>
              </a:lnSpc>
              <a:spcBef>
                <a:spcPts val="90"/>
              </a:spcBef>
            </a:pPr>
            <a:r>
              <a:rPr sz="1900" dirty="0">
                <a:latin typeface="Arial" panose="020B0604020202020204" pitchFamily="34" charset="0"/>
                <a:cs typeface="Arial" panose="020B0604020202020204" pitchFamily="34" charset="0"/>
              </a:rPr>
              <a:t>§</a:t>
            </a:r>
            <a:r>
              <a:rPr sz="1900" spc="-15" dirty="0">
                <a:latin typeface="Arial" panose="020B0604020202020204" pitchFamily="34" charset="0"/>
                <a:cs typeface="Arial" panose="020B0604020202020204" pitchFamily="34" charset="0"/>
              </a:rPr>
              <a:t> </a:t>
            </a:r>
            <a:r>
              <a:rPr sz="1900" dirty="0">
                <a:latin typeface="Arial" panose="020B0604020202020204" pitchFamily="34" charset="0"/>
                <a:cs typeface="Arial" panose="020B0604020202020204" pitchFamily="34" charset="0"/>
              </a:rPr>
              <a:t>1</a:t>
            </a:r>
            <a:r>
              <a:rPr sz="1900" spc="-20"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Geltungsbereich</a:t>
            </a:r>
            <a:endParaRPr sz="1900">
              <a:latin typeface="Arial" panose="020B0604020202020204" pitchFamily="34" charset="0"/>
              <a:cs typeface="Arial" panose="020B0604020202020204" pitchFamily="34" charset="0"/>
            </a:endParaRPr>
          </a:p>
        </p:txBody>
      </p:sp>
      <p:sp>
        <p:nvSpPr>
          <p:cNvPr id="6" name="object 6"/>
          <p:cNvSpPr txBox="1"/>
          <p:nvPr/>
        </p:nvSpPr>
        <p:spPr>
          <a:xfrm>
            <a:off x="12589322" y="7142159"/>
            <a:ext cx="2547620" cy="313690"/>
          </a:xfrm>
          <a:prstGeom prst="rect">
            <a:avLst/>
          </a:prstGeom>
        </p:spPr>
        <p:txBody>
          <a:bodyPr vert="horz" wrap="square" lIns="0" tIns="11430" rIns="0" bIns="0" rtlCol="0">
            <a:spAutoFit/>
          </a:bodyPr>
          <a:lstStyle/>
          <a:p>
            <a:pPr marL="12700">
              <a:lnSpc>
                <a:spcPct val="100000"/>
              </a:lnSpc>
              <a:spcBef>
                <a:spcPts val="90"/>
              </a:spcBef>
            </a:pPr>
            <a:r>
              <a:rPr sz="1900" dirty="0">
                <a:latin typeface="Arial" panose="020B0604020202020204" pitchFamily="34" charset="0"/>
                <a:cs typeface="Arial" panose="020B0604020202020204" pitchFamily="34" charset="0"/>
              </a:rPr>
              <a:t>§</a:t>
            </a:r>
            <a:r>
              <a:rPr sz="1900" spc="-15" dirty="0">
                <a:latin typeface="Arial" panose="020B0604020202020204" pitchFamily="34" charset="0"/>
                <a:cs typeface="Arial" panose="020B0604020202020204" pitchFamily="34" charset="0"/>
              </a:rPr>
              <a:t> </a:t>
            </a:r>
            <a:r>
              <a:rPr sz="1900" dirty="0">
                <a:latin typeface="Arial" panose="020B0604020202020204" pitchFamily="34" charset="0"/>
                <a:cs typeface="Arial" panose="020B0604020202020204" pitchFamily="34" charset="0"/>
              </a:rPr>
              <a:t>2</a:t>
            </a:r>
            <a:r>
              <a:rPr sz="1900" spc="-20"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Versorgungssystem</a:t>
            </a:r>
            <a:endParaRPr sz="1900">
              <a:latin typeface="Arial" panose="020B0604020202020204" pitchFamily="34" charset="0"/>
              <a:cs typeface="Arial" panose="020B0604020202020204" pitchFamily="34" charset="0"/>
            </a:endParaRPr>
          </a:p>
        </p:txBody>
      </p:sp>
      <p:sp>
        <p:nvSpPr>
          <p:cNvPr id="7" name="object 7"/>
          <p:cNvSpPr txBox="1"/>
          <p:nvPr/>
        </p:nvSpPr>
        <p:spPr>
          <a:xfrm>
            <a:off x="12589322" y="8294016"/>
            <a:ext cx="2675255" cy="313690"/>
          </a:xfrm>
          <a:prstGeom prst="rect">
            <a:avLst/>
          </a:prstGeom>
        </p:spPr>
        <p:txBody>
          <a:bodyPr vert="horz" wrap="square" lIns="0" tIns="11430" rIns="0" bIns="0" rtlCol="0">
            <a:spAutoFit/>
          </a:bodyPr>
          <a:lstStyle/>
          <a:p>
            <a:pPr marL="12700">
              <a:lnSpc>
                <a:spcPct val="100000"/>
              </a:lnSpc>
              <a:spcBef>
                <a:spcPts val="90"/>
              </a:spcBef>
            </a:pPr>
            <a:r>
              <a:rPr sz="1900" dirty="0">
                <a:latin typeface="Arial" panose="020B0604020202020204" pitchFamily="34" charset="0"/>
                <a:cs typeface="Arial" panose="020B0604020202020204" pitchFamily="34" charset="0"/>
              </a:rPr>
              <a:t>§</a:t>
            </a:r>
            <a:r>
              <a:rPr sz="1900" spc="-15" dirty="0">
                <a:latin typeface="Arial" panose="020B0604020202020204" pitchFamily="34" charset="0"/>
                <a:cs typeface="Arial" panose="020B0604020202020204" pitchFamily="34" charset="0"/>
              </a:rPr>
              <a:t> </a:t>
            </a:r>
            <a:r>
              <a:rPr sz="1900" dirty="0">
                <a:latin typeface="Arial" panose="020B0604020202020204" pitchFamily="34" charset="0"/>
                <a:cs typeface="Arial" panose="020B0604020202020204" pitchFamily="34" charset="0"/>
              </a:rPr>
              <a:t>3</a:t>
            </a:r>
            <a:r>
              <a:rPr sz="1900" spc="-20"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Arbeitgeberzuschuss</a:t>
            </a:r>
            <a:endParaRPr sz="1900">
              <a:latin typeface="Arial" panose="020B0604020202020204" pitchFamily="34" charset="0"/>
              <a:cs typeface="Arial" panose="020B0604020202020204" pitchFamily="34" charset="0"/>
            </a:endParaRPr>
          </a:p>
        </p:txBody>
      </p:sp>
      <p:sp>
        <p:nvSpPr>
          <p:cNvPr id="8" name="object 8"/>
          <p:cNvSpPr txBox="1"/>
          <p:nvPr/>
        </p:nvSpPr>
        <p:spPr>
          <a:xfrm>
            <a:off x="1808957" y="5739837"/>
            <a:ext cx="1496060" cy="327025"/>
          </a:xfrm>
          <a:prstGeom prst="rect">
            <a:avLst/>
          </a:prstGeom>
        </p:spPr>
        <p:txBody>
          <a:bodyPr vert="horz" wrap="square" lIns="0" tIns="15875" rIns="0" bIns="0" rtlCol="0">
            <a:spAutoFit/>
          </a:bodyPr>
          <a:lstStyle/>
          <a:p>
            <a:pPr marL="12700">
              <a:lnSpc>
                <a:spcPct val="100000"/>
              </a:lnSpc>
              <a:spcBef>
                <a:spcPts val="125"/>
              </a:spcBef>
            </a:pPr>
            <a:r>
              <a:rPr sz="1950" b="1" spc="-10" dirty="0">
                <a:solidFill>
                  <a:srgbClr val="BE0D3E"/>
                </a:solidFill>
                <a:latin typeface="Arial" panose="020B0604020202020204" pitchFamily="34" charset="0"/>
                <a:cs typeface="Arial" panose="020B0604020202020204" pitchFamily="34" charset="0"/>
              </a:rPr>
              <a:t>Arbeitgeber</a:t>
            </a:r>
            <a:endParaRPr sz="1950" dirty="0">
              <a:solidFill>
                <a:srgbClr val="BE0D3E"/>
              </a:solidFill>
              <a:latin typeface="Arial" panose="020B0604020202020204" pitchFamily="34" charset="0"/>
              <a:cs typeface="Arial" panose="020B0604020202020204" pitchFamily="34" charset="0"/>
            </a:endParaRPr>
          </a:p>
        </p:txBody>
      </p:sp>
      <p:sp>
        <p:nvSpPr>
          <p:cNvPr id="9" name="object 9"/>
          <p:cNvSpPr txBox="1"/>
          <p:nvPr/>
        </p:nvSpPr>
        <p:spPr>
          <a:xfrm>
            <a:off x="7707500" y="5739837"/>
            <a:ext cx="1708150" cy="327025"/>
          </a:xfrm>
          <a:prstGeom prst="rect">
            <a:avLst/>
          </a:prstGeom>
        </p:spPr>
        <p:txBody>
          <a:bodyPr vert="horz" wrap="square" lIns="0" tIns="15875" rIns="0" bIns="0" rtlCol="0">
            <a:spAutoFit/>
          </a:bodyPr>
          <a:lstStyle/>
          <a:p>
            <a:pPr marL="12700">
              <a:lnSpc>
                <a:spcPct val="100000"/>
              </a:lnSpc>
              <a:spcBef>
                <a:spcPts val="125"/>
              </a:spcBef>
            </a:pPr>
            <a:r>
              <a:rPr sz="1950" b="1" spc="-10" dirty="0">
                <a:solidFill>
                  <a:srgbClr val="BE0D3E"/>
                </a:solidFill>
                <a:latin typeface="Arial" panose="020B0604020202020204" pitchFamily="34" charset="0"/>
                <a:cs typeface="Arial" panose="020B0604020202020204" pitchFamily="34" charset="0"/>
              </a:rPr>
              <a:t>Arbeitnehmer</a:t>
            </a:r>
            <a:endParaRPr sz="1950" dirty="0">
              <a:solidFill>
                <a:srgbClr val="BE0D3E"/>
              </a:solidFill>
              <a:latin typeface="Arial" panose="020B0604020202020204" pitchFamily="34" charset="0"/>
              <a:cs typeface="Arial" panose="020B0604020202020204" pitchFamily="34" charset="0"/>
            </a:endParaRPr>
          </a:p>
        </p:txBody>
      </p:sp>
      <p:sp>
        <p:nvSpPr>
          <p:cNvPr id="10" name="object 10"/>
          <p:cNvSpPr txBox="1"/>
          <p:nvPr/>
        </p:nvSpPr>
        <p:spPr>
          <a:xfrm>
            <a:off x="1412168" y="7415178"/>
            <a:ext cx="761365" cy="240450"/>
          </a:xfrm>
          <a:prstGeom prst="rect">
            <a:avLst/>
          </a:prstGeom>
        </p:spPr>
        <p:txBody>
          <a:bodyPr vert="horz" wrap="square" lIns="0" tIns="17145" rIns="0" bIns="0" rtlCol="0">
            <a:spAutoFit/>
          </a:bodyPr>
          <a:lstStyle/>
          <a:p>
            <a:pPr marL="12700">
              <a:lnSpc>
                <a:spcPct val="100000"/>
              </a:lnSpc>
              <a:spcBef>
                <a:spcPts val="135"/>
              </a:spcBef>
            </a:pPr>
            <a:r>
              <a:rPr sz="1450" spc="-10" dirty="0">
                <a:latin typeface="Arial" panose="020B0604020202020204" pitchFamily="34" charset="0"/>
                <a:cs typeface="Arial" panose="020B0604020202020204" pitchFamily="34" charset="0"/>
              </a:rPr>
              <a:t>Beiträge</a:t>
            </a:r>
            <a:endParaRPr sz="1450">
              <a:latin typeface="Arial" panose="020B0604020202020204" pitchFamily="34" charset="0"/>
              <a:cs typeface="Arial" panose="020B0604020202020204" pitchFamily="34" charset="0"/>
            </a:endParaRPr>
          </a:p>
        </p:txBody>
      </p:sp>
      <p:sp>
        <p:nvSpPr>
          <p:cNvPr id="11" name="object 11"/>
          <p:cNvSpPr txBox="1"/>
          <p:nvPr/>
        </p:nvSpPr>
        <p:spPr>
          <a:xfrm>
            <a:off x="2969356" y="7415178"/>
            <a:ext cx="683260" cy="240450"/>
          </a:xfrm>
          <a:prstGeom prst="rect">
            <a:avLst/>
          </a:prstGeom>
        </p:spPr>
        <p:txBody>
          <a:bodyPr vert="horz" wrap="square" lIns="0" tIns="17145" rIns="0" bIns="0" rtlCol="0">
            <a:spAutoFit/>
          </a:bodyPr>
          <a:lstStyle/>
          <a:p>
            <a:pPr marL="12700">
              <a:lnSpc>
                <a:spcPct val="100000"/>
              </a:lnSpc>
              <a:spcBef>
                <a:spcPts val="135"/>
              </a:spcBef>
            </a:pPr>
            <a:r>
              <a:rPr sz="1450" spc="-10" dirty="0">
                <a:latin typeface="Arial" panose="020B0604020202020204" pitchFamily="34" charset="0"/>
                <a:cs typeface="Arial" panose="020B0604020202020204" pitchFamily="34" charset="0"/>
              </a:rPr>
              <a:t>Vertrag</a:t>
            </a:r>
            <a:endParaRPr sz="1450" dirty="0">
              <a:latin typeface="Arial" panose="020B0604020202020204" pitchFamily="34" charset="0"/>
              <a:cs typeface="Arial" panose="020B0604020202020204" pitchFamily="34" charset="0"/>
            </a:endParaRPr>
          </a:p>
        </p:txBody>
      </p:sp>
      <p:sp>
        <p:nvSpPr>
          <p:cNvPr id="12" name="object 12"/>
          <p:cNvSpPr txBox="1"/>
          <p:nvPr/>
        </p:nvSpPr>
        <p:spPr>
          <a:xfrm>
            <a:off x="8633059" y="7394258"/>
            <a:ext cx="975360" cy="240450"/>
          </a:xfrm>
          <a:prstGeom prst="rect">
            <a:avLst/>
          </a:prstGeom>
        </p:spPr>
        <p:txBody>
          <a:bodyPr vert="horz" wrap="square" lIns="0" tIns="17145" rIns="0" bIns="0" rtlCol="0">
            <a:spAutoFit/>
          </a:bodyPr>
          <a:lstStyle/>
          <a:p>
            <a:pPr marL="12700">
              <a:lnSpc>
                <a:spcPct val="100000"/>
              </a:lnSpc>
              <a:spcBef>
                <a:spcPts val="135"/>
              </a:spcBef>
            </a:pPr>
            <a:r>
              <a:rPr sz="1450" spc="-10" dirty="0">
                <a:latin typeface="Arial" panose="020B0604020202020204" pitchFamily="34" charset="0"/>
                <a:cs typeface="Arial" panose="020B0604020202020204" pitchFamily="34" charset="0"/>
              </a:rPr>
              <a:t>Leistungen</a:t>
            </a:r>
            <a:endParaRPr sz="1450" dirty="0">
              <a:latin typeface="Arial" panose="020B0604020202020204" pitchFamily="34" charset="0"/>
              <a:cs typeface="Arial" panose="020B0604020202020204" pitchFamily="34" charset="0"/>
            </a:endParaRPr>
          </a:p>
        </p:txBody>
      </p:sp>
      <p:sp>
        <p:nvSpPr>
          <p:cNvPr id="13" name="object 13"/>
          <p:cNvSpPr txBox="1"/>
          <p:nvPr/>
        </p:nvSpPr>
        <p:spPr>
          <a:xfrm>
            <a:off x="4831122" y="5948363"/>
            <a:ext cx="1364615" cy="240450"/>
          </a:xfrm>
          <a:prstGeom prst="rect">
            <a:avLst/>
          </a:prstGeom>
        </p:spPr>
        <p:txBody>
          <a:bodyPr vert="horz" wrap="square" lIns="0" tIns="17145" rIns="0" bIns="0" rtlCol="0">
            <a:spAutoFit/>
          </a:bodyPr>
          <a:lstStyle/>
          <a:p>
            <a:pPr marL="12700">
              <a:lnSpc>
                <a:spcPct val="100000"/>
              </a:lnSpc>
              <a:spcBef>
                <a:spcPts val="135"/>
              </a:spcBef>
            </a:pPr>
            <a:r>
              <a:rPr sz="1450" dirty="0">
                <a:latin typeface="Arial" panose="020B0604020202020204" pitchFamily="34" charset="0"/>
                <a:cs typeface="Arial" panose="020B0604020202020204" pitchFamily="34" charset="0"/>
              </a:rPr>
              <a:t>Zusage</a:t>
            </a:r>
            <a:r>
              <a:rPr sz="1450" spc="70" dirty="0">
                <a:latin typeface="Arial" panose="020B0604020202020204" pitchFamily="34" charset="0"/>
                <a:cs typeface="Arial" panose="020B0604020202020204" pitchFamily="34" charset="0"/>
              </a:rPr>
              <a:t> </a:t>
            </a:r>
            <a:r>
              <a:rPr sz="1450" dirty="0">
                <a:latin typeface="Arial" panose="020B0604020202020204" pitchFamily="34" charset="0"/>
                <a:cs typeface="Arial" panose="020B0604020202020204" pitchFamily="34" charset="0"/>
              </a:rPr>
              <a:t>auf</a:t>
            </a:r>
            <a:r>
              <a:rPr sz="1450" spc="75" dirty="0">
                <a:latin typeface="Arial" panose="020B0604020202020204" pitchFamily="34" charset="0"/>
                <a:cs typeface="Arial" panose="020B0604020202020204" pitchFamily="34" charset="0"/>
              </a:rPr>
              <a:t> </a:t>
            </a:r>
            <a:r>
              <a:rPr sz="1450" spc="-25" dirty="0">
                <a:latin typeface="Arial" panose="020B0604020202020204" pitchFamily="34" charset="0"/>
                <a:cs typeface="Arial" panose="020B0604020202020204" pitchFamily="34" charset="0"/>
              </a:rPr>
              <a:t>bAV</a:t>
            </a:r>
            <a:endParaRPr sz="1450">
              <a:latin typeface="Arial" panose="020B0604020202020204" pitchFamily="34" charset="0"/>
              <a:cs typeface="Arial" panose="020B0604020202020204" pitchFamily="34" charset="0"/>
            </a:endParaRPr>
          </a:p>
        </p:txBody>
      </p:sp>
      <p:sp>
        <p:nvSpPr>
          <p:cNvPr id="14" name="object 14"/>
          <p:cNvSpPr txBox="1"/>
          <p:nvPr/>
        </p:nvSpPr>
        <p:spPr>
          <a:xfrm>
            <a:off x="3979838" y="4762532"/>
            <a:ext cx="2995295" cy="240450"/>
          </a:xfrm>
          <a:prstGeom prst="rect">
            <a:avLst/>
          </a:prstGeom>
        </p:spPr>
        <p:txBody>
          <a:bodyPr vert="horz" wrap="square" lIns="0" tIns="17145" rIns="0" bIns="0" rtlCol="0">
            <a:spAutoFit/>
          </a:bodyPr>
          <a:lstStyle/>
          <a:p>
            <a:pPr marL="12700">
              <a:lnSpc>
                <a:spcPct val="100000"/>
              </a:lnSpc>
              <a:spcBef>
                <a:spcPts val="135"/>
              </a:spcBef>
            </a:pPr>
            <a:r>
              <a:rPr sz="1450" spc="-10" dirty="0">
                <a:latin typeface="Arial" panose="020B0604020202020204" pitchFamily="34" charset="0"/>
                <a:cs typeface="Arial" panose="020B0604020202020204" pitchFamily="34" charset="0"/>
              </a:rPr>
              <a:t>Entgeltumwandlungsvereinbarung</a:t>
            </a:r>
            <a:endParaRPr sz="1450" dirty="0">
              <a:latin typeface="Arial" panose="020B0604020202020204" pitchFamily="34" charset="0"/>
              <a:cs typeface="Arial" panose="020B0604020202020204" pitchFamily="34" charset="0"/>
            </a:endParaRPr>
          </a:p>
        </p:txBody>
      </p:sp>
      <p:sp>
        <p:nvSpPr>
          <p:cNvPr id="15" name="object 15"/>
          <p:cNvSpPr txBox="1"/>
          <p:nvPr/>
        </p:nvSpPr>
        <p:spPr>
          <a:xfrm>
            <a:off x="4326091" y="8671684"/>
            <a:ext cx="2374900" cy="327025"/>
          </a:xfrm>
          <a:prstGeom prst="rect">
            <a:avLst/>
          </a:prstGeom>
        </p:spPr>
        <p:txBody>
          <a:bodyPr vert="horz" wrap="square" lIns="0" tIns="15875" rIns="0" bIns="0" rtlCol="0">
            <a:spAutoFit/>
          </a:bodyPr>
          <a:lstStyle/>
          <a:p>
            <a:pPr marL="12700">
              <a:lnSpc>
                <a:spcPct val="100000"/>
              </a:lnSpc>
              <a:spcBef>
                <a:spcPts val="125"/>
              </a:spcBef>
            </a:pPr>
            <a:r>
              <a:rPr sz="1950" b="1" dirty="0">
                <a:solidFill>
                  <a:srgbClr val="BE0D3E"/>
                </a:solidFill>
                <a:latin typeface="Arial" panose="020B0604020202020204" pitchFamily="34" charset="0"/>
                <a:cs typeface="Arial" panose="020B0604020202020204" pitchFamily="34" charset="0"/>
              </a:rPr>
              <a:t>gewählter</a:t>
            </a:r>
            <a:r>
              <a:rPr sz="1950" b="1" spc="90" dirty="0">
                <a:solidFill>
                  <a:srgbClr val="BE0D3E"/>
                </a:solidFill>
                <a:latin typeface="Arial" panose="020B0604020202020204" pitchFamily="34" charset="0"/>
                <a:cs typeface="Arial" panose="020B0604020202020204" pitchFamily="34" charset="0"/>
              </a:rPr>
              <a:t> </a:t>
            </a:r>
            <a:r>
              <a:rPr sz="1950" b="1" spc="-10" dirty="0">
                <a:solidFill>
                  <a:srgbClr val="BE0D3E"/>
                </a:solidFill>
                <a:latin typeface="Arial" panose="020B0604020202020204" pitchFamily="34" charset="0"/>
                <a:cs typeface="Arial" panose="020B0604020202020204" pitchFamily="34" charset="0"/>
              </a:rPr>
              <a:t>Anbieter</a:t>
            </a:r>
            <a:endParaRPr sz="1950" dirty="0">
              <a:solidFill>
                <a:srgbClr val="BE0D3E"/>
              </a:solidFill>
              <a:latin typeface="Arial" panose="020B0604020202020204" pitchFamily="34" charset="0"/>
              <a:cs typeface="Arial" panose="020B0604020202020204" pitchFamily="34" charset="0"/>
            </a:endParaRPr>
          </a:p>
        </p:txBody>
      </p:sp>
      <p:sp>
        <p:nvSpPr>
          <p:cNvPr id="17" name="object 17"/>
          <p:cNvSpPr txBox="1"/>
          <p:nvPr/>
        </p:nvSpPr>
        <p:spPr>
          <a:xfrm>
            <a:off x="1280559" y="2844930"/>
            <a:ext cx="3195320" cy="321242"/>
          </a:xfrm>
          <a:prstGeom prst="rect">
            <a:avLst/>
          </a:prstGeom>
        </p:spPr>
        <p:txBody>
          <a:bodyPr vert="horz" wrap="square" lIns="0" tIns="13335" rIns="0" bIns="0" rtlCol="0">
            <a:spAutoFit/>
          </a:bodyPr>
          <a:lstStyle/>
          <a:p>
            <a:pPr marL="12700">
              <a:lnSpc>
                <a:spcPct val="100000"/>
              </a:lnSpc>
              <a:spcBef>
                <a:spcPts val="105"/>
              </a:spcBef>
            </a:pPr>
            <a:r>
              <a:rPr sz="2000" i="1" dirty="0">
                <a:latin typeface="Arial" panose="020B0604020202020204" pitchFamily="34" charset="0"/>
                <a:cs typeface="Arial" panose="020B0604020202020204" pitchFamily="34" charset="0"/>
              </a:rPr>
              <a:t>§ 1 Abs. 1 S. 3 </a:t>
            </a:r>
            <a:r>
              <a:rPr sz="2000" i="1" spc="-10" dirty="0">
                <a:latin typeface="Arial" panose="020B0604020202020204" pitchFamily="34" charset="0"/>
                <a:cs typeface="Arial" panose="020B0604020202020204" pitchFamily="34" charset="0"/>
              </a:rPr>
              <a:t>BetrAVG</a:t>
            </a:r>
            <a:endParaRPr sz="2000" i="1" dirty="0">
              <a:latin typeface="Arial" panose="020B0604020202020204" pitchFamily="34" charset="0"/>
              <a:cs typeface="Arial" panose="020B0604020202020204" pitchFamily="34" charset="0"/>
            </a:endParaRPr>
          </a:p>
        </p:txBody>
      </p:sp>
      <p:grpSp>
        <p:nvGrpSpPr>
          <p:cNvPr id="19" name="object 19"/>
          <p:cNvGrpSpPr/>
          <p:nvPr/>
        </p:nvGrpSpPr>
        <p:grpSpPr>
          <a:xfrm>
            <a:off x="8508593" y="6116541"/>
            <a:ext cx="100965" cy="2261235"/>
            <a:chOff x="8508593" y="5769455"/>
            <a:chExt cx="100965" cy="2261235"/>
          </a:xfrm>
        </p:grpSpPr>
        <p:sp>
          <p:nvSpPr>
            <p:cNvPr id="20" name="object 20"/>
            <p:cNvSpPr/>
            <p:nvPr/>
          </p:nvSpPr>
          <p:spPr>
            <a:xfrm>
              <a:off x="8558881" y="5803383"/>
              <a:ext cx="5715" cy="2212340"/>
            </a:xfrm>
            <a:custGeom>
              <a:avLst/>
              <a:gdLst/>
              <a:ahLst/>
              <a:cxnLst/>
              <a:rect l="l" t="t" r="r" b="b"/>
              <a:pathLst>
                <a:path w="5715" h="2212340">
                  <a:moveTo>
                    <a:pt x="5151" y="2212079"/>
                  </a:moveTo>
                  <a:lnTo>
                    <a:pt x="0" y="0"/>
                  </a:lnTo>
                </a:path>
              </a:pathLst>
            </a:custGeom>
            <a:ln w="29684">
              <a:solidFill>
                <a:srgbClr val="000000"/>
              </a:solidFill>
            </a:ln>
          </p:spPr>
          <p:txBody>
            <a:bodyPr wrap="square" lIns="0" tIns="0" rIns="0" bIns="0" rtlCol="0"/>
            <a:lstStyle/>
            <a:p>
              <a:endParaRPr/>
            </a:p>
          </p:txBody>
        </p:sp>
        <p:pic>
          <p:nvPicPr>
            <p:cNvPr id="21" name="object 21"/>
            <p:cNvPicPr/>
            <p:nvPr/>
          </p:nvPicPr>
          <p:blipFill>
            <a:blip r:embed="rId10" cstate="print"/>
            <a:stretch>
              <a:fillRect/>
            </a:stretch>
          </p:blipFill>
          <p:spPr>
            <a:xfrm>
              <a:off x="8508593" y="5769455"/>
              <a:ext cx="100740" cy="93159"/>
            </a:xfrm>
            <a:prstGeom prst="rect">
              <a:avLst/>
            </a:prstGeom>
          </p:spPr>
        </p:pic>
      </p:grpSp>
      <p:sp>
        <p:nvSpPr>
          <p:cNvPr id="23" name="object 23"/>
          <p:cNvSpPr/>
          <p:nvPr/>
        </p:nvSpPr>
        <p:spPr>
          <a:xfrm>
            <a:off x="3583978" y="5853943"/>
            <a:ext cx="3743325" cy="5715"/>
          </a:xfrm>
          <a:custGeom>
            <a:avLst/>
            <a:gdLst/>
            <a:ahLst/>
            <a:cxnLst/>
            <a:rect l="l" t="t" r="r" b="b"/>
            <a:pathLst>
              <a:path w="3743325" h="5714">
                <a:moveTo>
                  <a:pt x="0" y="5193"/>
                </a:moveTo>
                <a:lnTo>
                  <a:pt x="3743132" y="0"/>
                </a:lnTo>
              </a:path>
            </a:pathLst>
          </a:custGeom>
          <a:ln w="29684">
            <a:solidFill>
              <a:srgbClr val="000000"/>
            </a:solidFill>
          </a:ln>
        </p:spPr>
        <p:txBody>
          <a:bodyPr wrap="square" lIns="0" tIns="0" rIns="0" bIns="0" rtlCol="0"/>
          <a:lstStyle/>
          <a:p>
            <a:endParaRPr/>
          </a:p>
        </p:txBody>
      </p:sp>
      <p:pic>
        <p:nvPicPr>
          <p:cNvPr id="24" name="object 24"/>
          <p:cNvPicPr/>
          <p:nvPr/>
        </p:nvPicPr>
        <p:blipFill>
          <a:blip r:embed="rId11" cstate="print"/>
          <a:stretch>
            <a:fillRect/>
          </a:stretch>
        </p:blipFill>
        <p:spPr>
          <a:xfrm>
            <a:off x="7267921" y="5803651"/>
            <a:ext cx="93107" cy="100698"/>
          </a:xfrm>
          <a:prstGeom prst="rect">
            <a:avLst/>
          </a:prstGeom>
        </p:spPr>
      </p:pic>
      <p:sp>
        <p:nvSpPr>
          <p:cNvPr id="26" name="object 26"/>
          <p:cNvSpPr/>
          <p:nvPr/>
        </p:nvSpPr>
        <p:spPr>
          <a:xfrm>
            <a:off x="3617903" y="5086890"/>
            <a:ext cx="3709670" cy="5715"/>
          </a:xfrm>
          <a:custGeom>
            <a:avLst/>
            <a:gdLst/>
            <a:ahLst/>
            <a:cxnLst/>
            <a:rect l="l" t="t" r="r" b="b"/>
            <a:pathLst>
              <a:path w="3709670" h="5714">
                <a:moveTo>
                  <a:pt x="0" y="5141"/>
                </a:moveTo>
                <a:lnTo>
                  <a:pt x="3709206" y="0"/>
                </a:lnTo>
              </a:path>
            </a:pathLst>
          </a:custGeom>
          <a:ln w="29684">
            <a:solidFill>
              <a:srgbClr val="000000"/>
            </a:solidFill>
          </a:ln>
        </p:spPr>
        <p:txBody>
          <a:bodyPr wrap="square" lIns="0" tIns="0" rIns="0" bIns="0" rtlCol="0"/>
          <a:lstStyle/>
          <a:p>
            <a:endParaRPr/>
          </a:p>
        </p:txBody>
      </p:sp>
      <p:pic>
        <p:nvPicPr>
          <p:cNvPr id="27" name="object 27"/>
          <p:cNvPicPr/>
          <p:nvPr/>
        </p:nvPicPr>
        <p:blipFill>
          <a:blip r:embed="rId12" cstate="print"/>
          <a:stretch>
            <a:fillRect/>
          </a:stretch>
        </p:blipFill>
        <p:spPr>
          <a:xfrm>
            <a:off x="3583975" y="5041632"/>
            <a:ext cx="93117" cy="100698"/>
          </a:xfrm>
          <a:prstGeom prst="rect">
            <a:avLst/>
          </a:prstGeom>
        </p:spPr>
      </p:pic>
      <p:pic>
        <p:nvPicPr>
          <p:cNvPr id="28" name="object 28"/>
          <p:cNvPicPr/>
          <p:nvPr/>
        </p:nvPicPr>
        <p:blipFill>
          <a:blip r:embed="rId13" cstate="print"/>
          <a:stretch>
            <a:fillRect/>
          </a:stretch>
        </p:blipFill>
        <p:spPr>
          <a:xfrm>
            <a:off x="7267921" y="5036592"/>
            <a:ext cx="93107" cy="100698"/>
          </a:xfrm>
          <a:prstGeom prst="rect">
            <a:avLst/>
          </a:prstGeom>
        </p:spPr>
      </p:pic>
      <p:grpSp>
        <p:nvGrpSpPr>
          <p:cNvPr id="30" name="object 30"/>
          <p:cNvGrpSpPr/>
          <p:nvPr/>
        </p:nvGrpSpPr>
        <p:grpSpPr>
          <a:xfrm>
            <a:off x="2257143" y="6101701"/>
            <a:ext cx="100965" cy="2256155"/>
            <a:chOff x="2257143" y="5754615"/>
            <a:chExt cx="100965" cy="2256155"/>
          </a:xfrm>
        </p:grpSpPr>
        <p:sp>
          <p:nvSpPr>
            <p:cNvPr id="31" name="object 31"/>
            <p:cNvSpPr/>
            <p:nvPr/>
          </p:nvSpPr>
          <p:spPr>
            <a:xfrm>
              <a:off x="2302446" y="5769457"/>
              <a:ext cx="5715" cy="2207260"/>
            </a:xfrm>
            <a:custGeom>
              <a:avLst/>
              <a:gdLst/>
              <a:ahLst/>
              <a:cxnLst/>
              <a:rect l="l" t="t" r="r" b="b"/>
              <a:pathLst>
                <a:path w="5714" h="2207259">
                  <a:moveTo>
                    <a:pt x="0" y="0"/>
                  </a:moveTo>
                  <a:lnTo>
                    <a:pt x="5151" y="2206843"/>
                  </a:lnTo>
                </a:path>
              </a:pathLst>
            </a:custGeom>
            <a:ln w="29684">
              <a:solidFill>
                <a:srgbClr val="000000"/>
              </a:solidFill>
            </a:ln>
          </p:spPr>
          <p:txBody>
            <a:bodyPr wrap="square" lIns="0" tIns="0" rIns="0" bIns="0" rtlCol="0"/>
            <a:lstStyle/>
            <a:p>
              <a:endParaRPr/>
            </a:p>
          </p:txBody>
        </p:sp>
        <p:pic>
          <p:nvPicPr>
            <p:cNvPr id="32" name="object 32"/>
            <p:cNvPicPr/>
            <p:nvPr/>
          </p:nvPicPr>
          <p:blipFill>
            <a:blip r:embed="rId14" cstate="print"/>
            <a:stretch>
              <a:fillRect/>
            </a:stretch>
          </p:blipFill>
          <p:spPr>
            <a:xfrm>
              <a:off x="2257143" y="7917068"/>
              <a:ext cx="100740" cy="93159"/>
            </a:xfrm>
            <a:prstGeom prst="rect">
              <a:avLst/>
            </a:prstGeom>
          </p:spPr>
        </p:pic>
      </p:grpSp>
      <p:grpSp>
        <p:nvGrpSpPr>
          <p:cNvPr id="33" name="object 33"/>
          <p:cNvGrpSpPr/>
          <p:nvPr/>
        </p:nvGrpSpPr>
        <p:grpSpPr>
          <a:xfrm>
            <a:off x="2744372" y="6116545"/>
            <a:ext cx="106045" cy="2240915"/>
            <a:chOff x="2744372" y="5769459"/>
            <a:chExt cx="106045" cy="2240915"/>
          </a:xfrm>
        </p:grpSpPr>
        <p:sp>
          <p:nvSpPr>
            <p:cNvPr id="34" name="object 34"/>
            <p:cNvSpPr/>
            <p:nvPr/>
          </p:nvSpPr>
          <p:spPr>
            <a:xfrm>
              <a:off x="2794657" y="5803382"/>
              <a:ext cx="5080" cy="2172970"/>
            </a:xfrm>
            <a:custGeom>
              <a:avLst/>
              <a:gdLst/>
              <a:ahLst/>
              <a:cxnLst/>
              <a:rect l="l" t="t" r="r" b="b"/>
              <a:pathLst>
                <a:path w="5080" h="2172970">
                  <a:moveTo>
                    <a:pt x="0" y="0"/>
                  </a:moveTo>
                  <a:lnTo>
                    <a:pt x="5078" y="2172918"/>
                  </a:lnTo>
                </a:path>
              </a:pathLst>
            </a:custGeom>
            <a:ln w="29684">
              <a:solidFill>
                <a:srgbClr val="000000"/>
              </a:solidFill>
            </a:ln>
          </p:spPr>
          <p:txBody>
            <a:bodyPr wrap="square" lIns="0" tIns="0" rIns="0" bIns="0" rtlCol="0"/>
            <a:lstStyle/>
            <a:p>
              <a:endParaRPr/>
            </a:p>
          </p:txBody>
        </p:sp>
        <p:pic>
          <p:nvPicPr>
            <p:cNvPr id="35" name="object 35"/>
            <p:cNvPicPr/>
            <p:nvPr/>
          </p:nvPicPr>
          <p:blipFill>
            <a:blip r:embed="rId15" cstate="print"/>
            <a:stretch>
              <a:fillRect/>
            </a:stretch>
          </p:blipFill>
          <p:spPr>
            <a:xfrm>
              <a:off x="2744372" y="5769459"/>
              <a:ext cx="100740" cy="93159"/>
            </a:xfrm>
            <a:prstGeom prst="rect">
              <a:avLst/>
            </a:prstGeom>
          </p:spPr>
        </p:pic>
        <p:pic>
          <p:nvPicPr>
            <p:cNvPr id="36" name="object 36"/>
            <p:cNvPicPr/>
            <p:nvPr/>
          </p:nvPicPr>
          <p:blipFill>
            <a:blip r:embed="rId14" cstate="print"/>
            <a:stretch>
              <a:fillRect/>
            </a:stretch>
          </p:blipFill>
          <p:spPr>
            <a:xfrm>
              <a:off x="2749275" y="7917068"/>
              <a:ext cx="100740" cy="93159"/>
            </a:xfrm>
            <a:prstGeom prst="rect">
              <a:avLst/>
            </a:prstGeom>
          </p:spPr>
        </p:pic>
      </p:grpSp>
      <p:sp>
        <p:nvSpPr>
          <p:cNvPr id="37" name="object 37"/>
          <p:cNvSpPr/>
          <p:nvPr/>
        </p:nvSpPr>
        <p:spPr>
          <a:xfrm>
            <a:off x="16470703" y="4188354"/>
            <a:ext cx="513080" cy="262255"/>
          </a:xfrm>
          <a:custGeom>
            <a:avLst/>
            <a:gdLst/>
            <a:ahLst/>
            <a:cxnLst/>
            <a:rect l="l" t="t" r="r" b="b"/>
            <a:pathLst>
              <a:path w="513080" h="262254">
                <a:moveTo>
                  <a:pt x="513073" y="0"/>
                </a:moveTo>
                <a:lnTo>
                  <a:pt x="0" y="0"/>
                </a:lnTo>
                <a:lnTo>
                  <a:pt x="0" y="261772"/>
                </a:lnTo>
                <a:lnTo>
                  <a:pt x="513073" y="261772"/>
                </a:lnTo>
                <a:lnTo>
                  <a:pt x="513073" y="0"/>
                </a:lnTo>
                <a:close/>
              </a:path>
            </a:pathLst>
          </a:custGeom>
          <a:solidFill>
            <a:srgbClr val="004767"/>
          </a:solidFill>
        </p:spPr>
        <p:txBody>
          <a:bodyPr wrap="square" lIns="0" tIns="0" rIns="0" bIns="0" rtlCol="0"/>
          <a:lstStyle/>
          <a:p>
            <a:endParaRPr dirty="0">
              <a:highlight>
                <a:srgbClr val="004767"/>
              </a:highlight>
              <a:latin typeface="Arial" panose="020B0604020202020204" pitchFamily="34" charset="0"/>
              <a:cs typeface="Arial" panose="020B0604020202020204" pitchFamily="34" charset="0"/>
            </a:endParaRPr>
          </a:p>
        </p:txBody>
      </p:sp>
      <p:sp>
        <p:nvSpPr>
          <p:cNvPr id="38" name="object 38"/>
          <p:cNvSpPr/>
          <p:nvPr/>
        </p:nvSpPr>
        <p:spPr>
          <a:xfrm>
            <a:off x="13015310" y="6460536"/>
            <a:ext cx="2764790" cy="0"/>
          </a:xfrm>
          <a:custGeom>
            <a:avLst/>
            <a:gdLst/>
            <a:ahLst/>
            <a:cxnLst/>
            <a:rect l="l" t="t" r="r" b="b"/>
            <a:pathLst>
              <a:path w="2764790">
                <a:moveTo>
                  <a:pt x="0" y="0"/>
                </a:moveTo>
                <a:lnTo>
                  <a:pt x="2764313" y="0"/>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9" name="object 39"/>
          <p:cNvSpPr/>
          <p:nvPr/>
        </p:nvSpPr>
        <p:spPr>
          <a:xfrm>
            <a:off x="13015310" y="6643776"/>
            <a:ext cx="2764790" cy="0"/>
          </a:xfrm>
          <a:custGeom>
            <a:avLst/>
            <a:gdLst/>
            <a:ahLst/>
            <a:cxnLst/>
            <a:rect l="l" t="t" r="r" b="b"/>
            <a:pathLst>
              <a:path w="2764790">
                <a:moveTo>
                  <a:pt x="0" y="0"/>
                </a:moveTo>
                <a:lnTo>
                  <a:pt x="2764313" y="0"/>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0" name="object 40"/>
          <p:cNvSpPr/>
          <p:nvPr/>
        </p:nvSpPr>
        <p:spPr>
          <a:xfrm>
            <a:off x="13015310" y="6827032"/>
            <a:ext cx="2089150" cy="5715"/>
          </a:xfrm>
          <a:custGeom>
            <a:avLst/>
            <a:gdLst/>
            <a:ahLst/>
            <a:cxnLst/>
            <a:rect l="l" t="t" r="r" b="b"/>
            <a:pathLst>
              <a:path w="2089150" h="5715">
                <a:moveTo>
                  <a:pt x="0" y="0"/>
                </a:moveTo>
                <a:lnTo>
                  <a:pt x="2088941" y="5235"/>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1" name="object 41"/>
          <p:cNvSpPr/>
          <p:nvPr/>
        </p:nvSpPr>
        <p:spPr>
          <a:xfrm>
            <a:off x="13015310" y="7622804"/>
            <a:ext cx="2764790" cy="0"/>
          </a:xfrm>
          <a:custGeom>
            <a:avLst/>
            <a:gdLst/>
            <a:ahLst/>
            <a:cxnLst/>
            <a:rect l="l" t="t" r="r" b="b"/>
            <a:pathLst>
              <a:path w="2764790">
                <a:moveTo>
                  <a:pt x="0" y="0"/>
                </a:moveTo>
                <a:lnTo>
                  <a:pt x="2764313" y="0"/>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2" name="object 42"/>
          <p:cNvSpPr/>
          <p:nvPr/>
        </p:nvSpPr>
        <p:spPr>
          <a:xfrm>
            <a:off x="13015310" y="7806045"/>
            <a:ext cx="2764790" cy="0"/>
          </a:xfrm>
          <a:custGeom>
            <a:avLst/>
            <a:gdLst/>
            <a:ahLst/>
            <a:cxnLst/>
            <a:rect l="l" t="t" r="r" b="b"/>
            <a:pathLst>
              <a:path w="2764790">
                <a:moveTo>
                  <a:pt x="0" y="0"/>
                </a:moveTo>
                <a:lnTo>
                  <a:pt x="2764313" y="0"/>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3" name="object 43"/>
          <p:cNvSpPr/>
          <p:nvPr/>
        </p:nvSpPr>
        <p:spPr>
          <a:xfrm>
            <a:off x="13015310" y="7989299"/>
            <a:ext cx="2089150" cy="5715"/>
          </a:xfrm>
          <a:custGeom>
            <a:avLst/>
            <a:gdLst/>
            <a:ahLst/>
            <a:cxnLst/>
            <a:rect l="l" t="t" r="r" b="b"/>
            <a:pathLst>
              <a:path w="2089150" h="5715">
                <a:moveTo>
                  <a:pt x="0" y="0"/>
                </a:moveTo>
                <a:lnTo>
                  <a:pt x="2088941" y="5235"/>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4" name="object 44"/>
          <p:cNvSpPr/>
          <p:nvPr/>
        </p:nvSpPr>
        <p:spPr>
          <a:xfrm>
            <a:off x="13015310" y="8785073"/>
            <a:ext cx="2764790" cy="0"/>
          </a:xfrm>
          <a:custGeom>
            <a:avLst/>
            <a:gdLst/>
            <a:ahLst/>
            <a:cxnLst/>
            <a:rect l="l" t="t" r="r" b="b"/>
            <a:pathLst>
              <a:path w="2764790">
                <a:moveTo>
                  <a:pt x="0" y="0"/>
                </a:moveTo>
                <a:lnTo>
                  <a:pt x="2764313" y="0"/>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5" name="object 45"/>
          <p:cNvSpPr/>
          <p:nvPr/>
        </p:nvSpPr>
        <p:spPr>
          <a:xfrm>
            <a:off x="13015310" y="8968313"/>
            <a:ext cx="2764790" cy="0"/>
          </a:xfrm>
          <a:custGeom>
            <a:avLst/>
            <a:gdLst/>
            <a:ahLst/>
            <a:cxnLst/>
            <a:rect l="l" t="t" r="r" b="b"/>
            <a:pathLst>
              <a:path w="2764790">
                <a:moveTo>
                  <a:pt x="0" y="0"/>
                </a:moveTo>
                <a:lnTo>
                  <a:pt x="2764313" y="0"/>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6" name="object 46"/>
          <p:cNvSpPr/>
          <p:nvPr/>
        </p:nvSpPr>
        <p:spPr>
          <a:xfrm>
            <a:off x="13015310" y="9151568"/>
            <a:ext cx="2089150" cy="5715"/>
          </a:xfrm>
          <a:custGeom>
            <a:avLst/>
            <a:gdLst/>
            <a:ahLst/>
            <a:cxnLst/>
            <a:rect l="l" t="t" r="r" b="b"/>
            <a:pathLst>
              <a:path w="2089150" h="5715">
                <a:moveTo>
                  <a:pt x="0" y="0"/>
                </a:moveTo>
                <a:lnTo>
                  <a:pt x="2088941" y="5235"/>
                </a:lnTo>
              </a:path>
            </a:pathLst>
          </a:custGeom>
          <a:ln w="29684">
            <a:solidFill>
              <a:srgbClr val="666666"/>
            </a:solidFill>
          </a:ln>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59" name="Grafik 58">
            <a:extLst>
              <a:ext uri="{FF2B5EF4-FFF2-40B4-BE49-F238E27FC236}">
                <a16:creationId xmlns:a16="http://schemas.microsoft.com/office/drawing/2014/main" xmlns="" id="{3A08365D-88FC-DEA0-EFAB-BA799E44387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386738" y="5494728"/>
            <a:ext cx="181494" cy="181493"/>
          </a:xfrm>
          <a:prstGeom prst="rect">
            <a:avLst/>
          </a:prstGeom>
        </p:spPr>
      </p:pic>
      <p:grpSp>
        <p:nvGrpSpPr>
          <p:cNvPr id="76" name="Gruppieren 75">
            <a:extLst>
              <a:ext uri="{FF2B5EF4-FFF2-40B4-BE49-F238E27FC236}">
                <a16:creationId xmlns:a16="http://schemas.microsoft.com/office/drawing/2014/main" xmlns="" id="{F12609CC-C5F9-CD02-CA96-6525F5A67F2A}"/>
              </a:ext>
            </a:extLst>
          </p:cNvPr>
          <p:cNvGrpSpPr/>
          <p:nvPr/>
        </p:nvGrpSpPr>
        <p:grpSpPr>
          <a:xfrm>
            <a:off x="8887541" y="6841679"/>
            <a:ext cx="436242" cy="545488"/>
            <a:chOff x="9842081" y="6827032"/>
            <a:chExt cx="436242" cy="545488"/>
          </a:xfrm>
          <a:solidFill>
            <a:srgbClr val="BE0D3E"/>
          </a:solidFill>
        </p:grpSpPr>
        <p:sp>
          <p:nvSpPr>
            <p:cNvPr id="62" name="Freihandform: Form 61">
              <a:extLst>
                <a:ext uri="{FF2B5EF4-FFF2-40B4-BE49-F238E27FC236}">
                  <a16:creationId xmlns:a16="http://schemas.microsoft.com/office/drawing/2014/main" xmlns="" id="{38D571D4-9D59-B6C7-9BB8-6B959F295DB7}"/>
                </a:ext>
              </a:extLst>
            </p:cNvPr>
            <p:cNvSpPr/>
            <p:nvPr/>
          </p:nvSpPr>
          <p:spPr>
            <a:xfrm>
              <a:off x="9981746" y="7065403"/>
              <a:ext cx="140608" cy="210636"/>
            </a:xfrm>
            <a:custGeom>
              <a:avLst/>
              <a:gdLst>
                <a:gd name="connsiteX0" fmla="*/ 15621 w 121634"/>
                <a:gd name="connsiteY0" fmla="*/ 117443 h 182213"/>
                <a:gd name="connsiteX1" fmla="*/ 10954 w 121634"/>
                <a:gd name="connsiteY1" fmla="*/ 117443 h 182213"/>
                <a:gd name="connsiteX2" fmla="*/ 0 w 121634"/>
                <a:gd name="connsiteY2" fmla="*/ 107347 h 182213"/>
                <a:gd name="connsiteX3" fmla="*/ 10954 w 121634"/>
                <a:gd name="connsiteY3" fmla="*/ 97250 h 182213"/>
                <a:gd name="connsiteX4" fmla="*/ 15621 w 121634"/>
                <a:gd name="connsiteY4" fmla="*/ 97250 h 182213"/>
                <a:gd name="connsiteX5" fmla="*/ 17145 w 121634"/>
                <a:gd name="connsiteY5" fmla="*/ 95726 h 182213"/>
                <a:gd name="connsiteX6" fmla="*/ 17145 w 121634"/>
                <a:gd name="connsiteY6" fmla="*/ 85058 h 182213"/>
                <a:gd name="connsiteX7" fmla="*/ 15621 w 121634"/>
                <a:gd name="connsiteY7" fmla="*/ 83534 h 182213"/>
                <a:gd name="connsiteX8" fmla="*/ 10954 w 121634"/>
                <a:gd name="connsiteY8" fmla="*/ 83534 h 182213"/>
                <a:gd name="connsiteX9" fmla="*/ 0 w 121634"/>
                <a:gd name="connsiteY9" fmla="*/ 73438 h 182213"/>
                <a:gd name="connsiteX10" fmla="*/ 10954 w 121634"/>
                <a:gd name="connsiteY10" fmla="*/ 63341 h 182213"/>
                <a:gd name="connsiteX11" fmla="*/ 15621 w 121634"/>
                <a:gd name="connsiteY11" fmla="*/ 63341 h 182213"/>
                <a:gd name="connsiteX12" fmla="*/ 17145 w 121634"/>
                <a:gd name="connsiteY12" fmla="*/ 61817 h 182213"/>
                <a:gd name="connsiteX13" fmla="*/ 20479 w 121634"/>
                <a:gd name="connsiteY13" fmla="*/ 37433 h 182213"/>
                <a:gd name="connsiteX14" fmla="*/ 73533 w 121634"/>
                <a:gd name="connsiteY14" fmla="*/ 0 h 182213"/>
                <a:gd name="connsiteX15" fmla="*/ 120587 w 121634"/>
                <a:gd name="connsiteY15" fmla="*/ 26480 h 182213"/>
                <a:gd name="connsiteX16" fmla="*/ 121634 w 121634"/>
                <a:gd name="connsiteY16" fmla="*/ 32480 h 182213"/>
                <a:gd name="connsiteX17" fmla="*/ 109157 w 121634"/>
                <a:gd name="connsiteY17" fmla="*/ 44387 h 182213"/>
                <a:gd name="connsiteX18" fmla="*/ 96679 w 121634"/>
                <a:gd name="connsiteY18" fmla="*/ 37148 h 182213"/>
                <a:gd name="connsiteX19" fmla="*/ 73533 w 121634"/>
                <a:gd name="connsiteY19" fmla="*/ 26003 h 182213"/>
                <a:gd name="connsiteX20" fmla="*/ 48863 w 121634"/>
                <a:gd name="connsiteY20" fmla="*/ 44196 h 182213"/>
                <a:gd name="connsiteX21" fmla="*/ 46482 w 121634"/>
                <a:gd name="connsiteY21" fmla="*/ 61913 h 182213"/>
                <a:gd name="connsiteX22" fmla="*/ 48006 w 121634"/>
                <a:gd name="connsiteY22" fmla="*/ 63437 h 182213"/>
                <a:gd name="connsiteX23" fmla="*/ 90869 w 121634"/>
                <a:gd name="connsiteY23" fmla="*/ 63437 h 182213"/>
                <a:gd name="connsiteX24" fmla="*/ 101822 w 121634"/>
                <a:gd name="connsiteY24" fmla="*/ 73533 h 182213"/>
                <a:gd name="connsiteX25" fmla="*/ 90869 w 121634"/>
                <a:gd name="connsiteY25" fmla="*/ 83629 h 182213"/>
                <a:gd name="connsiteX26" fmla="*/ 48006 w 121634"/>
                <a:gd name="connsiteY26" fmla="*/ 83629 h 182213"/>
                <a:gd name="connsiteX27" fmla="*/ 46482 w 121634"/>
                <a:gd name="connsiteY27" fmla="*/ 85154 h 182213"/>
                <a:gd name="connsiteX28" fmla="*/ 46482 w 121634"/>
                <a:gd name="connsiteY28" fmla="*/ 95821 h 182213"/>
                <a:gd name="connsiteX29" fmla="*/ 48006 w 121634"/>
                <a:gd name="connsiteY29" fmla="*/ 97346 h 182213"/>
                <a:gd name="connsiteX30" fmla="*/ 80486 w 121634"/>
                <a:gd name="connsiteY30" fmla="*/ 97346 h 182213"/>
                <a:gd name="connsiteX31" fmla="*/ 91440 w 121634"/>
                <a:gd name="connsiteY31" fmla="*/ 107442 h 182213"/>
                <a:gd name="connsiteX32" fmla="*/ 80486 w 121634"/>
                <a:gd name="connsiteY32" fmla="*/ 117538 h 182213"/>
                <a:gd name="connsiteX33" fmla="*/ 48006 w 121634"/>
                <a:gd name="connsiteY33" fmla="*/ 117538 h 182213"/>
                <a:gd name="connsiteX34" fmla="*/ 46482 w 121634"/>
                <a:gd name="connsiteY34" fmla="*/ 119063 h 182213"/>
                <a:gd name="connsiteX35" fmla="*/ 48863 w 121634"/>
                <a:gd name="connsiteY35" fmla="*/ 138017 h 182213"/>
                <a:gd name="connsiteX36" fmla="*/ 73533 w 121634"/>
                <a:gd name="connsiteY36" fmla="*/ 156210 h 182213"/>
                <a:gd name="connsiteX37" fmla="*/ 96679 w 121634"/>
                <a:gd name="connsiteY37" fmla="*/ 145066 h 182213"/>
                <a:gd name="connsiteX38" fmla="*/ 109157 w 121634"/>
                <a:gd name="connsiteY38" fmla="*/ 137827 h 182213"/>
                <a:gd name="connsiteX39" fmla="*/ 121634 w 121634"/>
                <a:gd name="connsiteY39" fmla="*/ 149733 h 182213"/>
                <a:gd name="connsiteX40" fmla="*/ 120587 w 121634"/>
                <a:gd name="connsiteY40" fmla="*/ 155734 h 182213"/>
                <a:gd name="connsiteX41" fmla="*/ 73533 w 121634"/>
                <a:gd name="connsiteY41" fmla="*/ 182213 h 182213"/>
                <a:gd name="connsiteX42" fmla="*/ 20479 w 121634"/>
                <a:gd name="connsiteY42" fmla="*/ 144780 h 182213"/>
                <a:gd name="connsiteX43" fmla="*/ 17145 w 121634"/>
                <a:gd name="connsiteY43" fmla="*/ 119063 h 182213"/>
                <a:gd name="connsiteX44" fmla="*/ 15621 w 121634"/>
                <a:gd name="connsiteY44" fmla="*/ 117538 h 182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1634" h="182213">
                  <a:moveTo>
                    <a:pt x="15621" y="117443"/>
                  </a:moveTo>
                  <a:lnTo>
                    <a:pt x="10954" y="117443"/>
                  </a:lnTo>
                  <a:cubicBezTo>
                    <a:pt x="4191" y="117443"/>
                    <a:pt x="0" y="113252"/>
                    <a:pt x="0" y="107347"/>
                  </a:cubicBezTo>
                  <a:cubicBezTo>
                    <a:pt x="0" y="101441"/>
                    <a:pt x="4191" y="97250"/>
                    <a:pt x="10954" y="97250"/>
                  </a:cubicBezTo>
                  <a:lnTo>
                    <a:pt x="15621" y="97250"/>
                  </a:lnTo>
                  <a:cubicBezTo>
                    <a:pt x="16669" y="97250"/>
                    <a:pt x="17145" y="96774"/>
                    <a:pt x="17145" y="95726"/>
                  </a:cubicBezTo>
                  <a:lnTo>
                    <a:pt x="17145" y="85058"/>
                  </a:lnTo>
                  <a:cubicBezTo>
                    <a:pt x="17145" y="84011"/>
                    <a:pt x="16669" y="83534"/>
                    <a:pt x="15621" y="83534"/>
                  </a:cubicBezTo>
                  <a:lnTo>
                    <a:pt x="10954" y="83534"/>
                  </a:lnTo>
                  <a:cubicBezTo>
                    <a:pt x="4191" y="83534"/>
                    <a:pt x="0" y="79343"/>
                    <a:pt x="0" y="73438"/>
                  </a:cubicBezTo>
                  <a:cubicBezTo>
                    <a:pt x="0" y="67532"/>
                    <a:pt x="4191" y="63341"/>
                    <a:pt x="10954" y="63341"/>
                  </a:cubicBezTo>
                  <a:lnTo>
                    <a:pt x="15621" y="63341"/>
                  </a:lnTo>
                  <a:cubicBezTo>
                    <a:pt x="16669" y="63341"/>
                    <a:pt x="17145" y="62865"/>
                    <a:pt x="17145" y="61817"/>
                  </a:cubicBezTo>
                  <a:cubicBezTo>
                    <a:pt x="17145" y="52673"/>
                    <a:pt x="18193" y="44672"/>
                    <a:pt x="20479" y="37433"/>
                  </a:cubicBezTo>
                  <a:cubicBezTo>
                    <a:pt x="28004" y="13811"/>
                    <a:pt x="46768" y="0"/>
                    <a:pt x="73533" y="0"/>
                  </a:cubicBezTo>
                  <a:cubicBezTo>
                    <a:pt x="98203" y="0"/>
                    <a:pt x="115158" y="13240"/>
                    <a:pt x="120587" y="26480"/>
                  </a:cubicBezTo>
                  <a:cubicBezTo>
                    <a:pt x="121348" y="28575"/>
                    <a:pt x="121634" y="30385"/>
                    <a:pt x="121634" y="32480"/>
                  </a:cubicBezTo>
                  <a:cubicBezTo>
                    <a:pt x="121634" y="39243"/>
                    <a:pt x="116205" y="44387"/>
                    <a:pt x="109157" y="44387"/>
                  </a:cubicBezTo>
                  <a:cubicBezTo>
                    <a:pt x="104775" y="44387"/>
                    <a:pt x="100584" y="42291"/>
                    <a:pt x="96679" y="37148"/>
                  </a:cubicBezTo>
                  <a:cubicBezTo>
                    <a:pt x="91250" y="29909"/>
                    <a:pt x="84201" y="26003"/>
                    <a:pt x="73533" y="26003"/>
                  </a:cubicBezTo>
                  <a:cubicBezTo>
                    <a:pt x="61341" y="26003"/>
                    <a:pt x="52769" y="32004"/>
                    <a:pt x="48863" y="44196"/>
                  </a:cubicBezTo>
                  <a:cubicBezTo>
                    <a:pt x="47340" y="48863"/>
                    <a:pt x="46482" y="53816"/>
                    <a:pt x="46482" y="61913"/>
                  </a:cubicBezTo>
                  <a:cubicBezTo>
                    <a:pt x="46482" y="62960"/>
                    <a:pt x="46958" y="63437"/>
                    <a:pt x="48006" y="63437"/>
                  </a:cubicBezTo>
                  <a:lnTo>
                    <a:pt x="90869" y="63437"/>
                  </a:lnTo>
                  <a:cubicBezTo>
                    <a:pt x="97631" y="63437"/>
                    <a:pt x="101822" y="67628"/>
                    <a:pt x="101822" y="73533"/>
                  </a:cubicBezTo>
                  <a:cubicBezTo>
                    <a:pt x="101822" y="79438"/>
                    <a:pt x="97631" y="83629"/>
                    <a:pt x="90869" y="83629"/>
                  </a:cubicBezTo>
                  <a:lnTo>
                    <a:pt x="48006" y="83629"/>
                  </a:lnTo>
                  <a:cubicBezTo>
                    <a:pt x="46958" y="83629"/>
                    <a:pt x="46482" y="84106"/>
                    <a:pt x="46482" y="85154"/>
                  </a:cubicBezTo>
                  <a:lnTo>
                    <a:pt x="46482" y="95821"/>
                  </a:lnTo>
                  <a:cubicBezTo>
                    <a:pt x="46482" y="96869"/>
                    <a:pt x="46958" y="97346"/>
                    <a:pt x="48006" y="97346"/>
                  </a:cubicBezTo>
                  <a:lnTo>
                    <a:pt x="80486" y="97346"/>
                  </a:lnTo>
                  <a:cubicBezTo>
                    <a:pt x="87249" y="97346"/>
                    <a:pt x="91440" y="101537"/>
                    <a:pt x="91440" y="107442"/>
                  </a:cubicBezTo>
                  <a:cubicBezTo>
                    <a:pt x="91440" y="113347"/>
                    <a:pt x="87249" y="117538"/>
                    <a:pt x="80486" y="117538"/>
                  </a:cubicBezTo>
                  <a:lnTo>
                    <a:pt x="48006" y="117538"/>
                  </a:lnTo>
                  <a:cubicBezTo>
                    <a:pt x="46958" y="117538"/>
                    <a:pt x="46482" y="118015"/>
                    <a:pt x="46482" y="119063"/>
                  </a:cubicBezTo>
                  <a:cubicBezTo>
                    <a:pt x="46482" y="128397"/>
                    <a:pt x="47244" y="133350"/>
                    <a:pt x="48863" y="138017"/>
                  </a:cubicBezTo>
                  <a:cubicBezTo>
                    <a:pt x="52769" y="150209"/>
                    <a:pt x="61341" y="156210"/>
                    <a:pt x="73533" y="156210"/>
                  </a:cubicBezTo>
                  <a:cubicBezTo>
                    <a:pt x="84201" y="156210"/>
                    <a:pt x="91250" y="152305"/>
                    <a:pt x="96679" y="145066"/>
                  </a:cubicBezTo>
                  <a:cubicBezTo>
                    <a:pt x="100584" y="139827"/>
                    <a:pt x="104775" y="137827"/>
                    <a:pt x="109157" y="137827"/>
                  </a:cubicBezTo>
                  <a:cubicBezTo>
                    <a:pt x="116205" y="137827"/>
                    <a:pt x="121634" y="143066"/>
                    <a:pt x="121634" y="149733"/>
                  </a:cubicBezTo>
                  <a:cubicBezTo>
                    <a:pt x="121634" y="151829"/>
                    <a:pt x="121348" y="153638"/>
                    <a:pt x="120587" y="155734"/>
                  </a:cubicBezTo>
                  <a:cubicBezTo>
                    <a:pt x="115158" y="168974"/>
                    <a:pt x="98203" y="182213"/>
                    <a:pt x="73533" y="182213"/>
                  </a:cubicBezTo>
                  <a:cubicBezTo>
                    <a:pt x="46768" y="182213"/>
                    <a:pt x="28099" y="168402"/>
                    <a:pt x="20479" y="144780"/>
                  </a:cubicBezTo>
                  <a:cubicBezTo>
                    <a:pt x="18098" y="137541"/>
                    <a:pt x="17145" y="129445"/>
                    <a:pt x="17145" y="119063"/>
                  </a:cubicBezTo>
                  <a:cubicBezTo>
                    <a:pt x="17145" y="118015"/>
                    <a:pt x="16669" y="117538"/>
                    <a:pt x="15621" y="117538"/>
                  </a:cubicBezTo>
                  <a:close/>
                </a:path>
              </a:pathLst>
            </a:custGeom>
            <a:grpFill/>
            <a:ln w="9525"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xmlns="" id="{F5BD85AB-56AB-1840-A847-B629570B5642}"/>
                </a:ext>
              </a:extLst>
            </p:cNvPr>
            <p:cNvSpPr/>
            <p:nvPr/>
          </p:nvSpPr>
          <p:spPr>
            <a:xfrm>
              <a:off x="9842081" y="6827032"/>
              <a:ext cx="436242" cy="545488"/>
            </a:xfrm>
            <a:custGeom>
              <a:avLst/>
              <a:gdLst>
                <a:gd name="connsiteX0" fmla="*/ 165275 w 377376"/>
                <a:gd name="connsiteY0" fmla="*/ 471595 h 471880"/>
                <a:gd name="connsiteX1" fmla="*/ 133557 w 377376"/>
                <a:gd name="connsiteY1" fmla="*/ 468642 h 471880"/>
                <a:gd name="connsiteX2" fmla="*/ 51547 w 377376"/>
                <a:gd name="connsiteY2" fmla="*/ 443686 h 471880"/>
                <a:gd name="connsiteX3" fmla="*/ 1922 w 377376"/>
                <a:gd name="connsiteY3" fmla="*/ 366915 h 471880"/>
                <a:gd name="connsiteX4" fmla="*/ 42593 w 377376"/>
                <a:gd name="connsiteY4" fmla="*/ 209752 h 471880"/>
                <a:gd name="connsiteX5" fmla="*/ 112507 w 377376"/>
                <a:gd name="connsiteY5" fmla="*/ 144125 h 471880"/>
                <a:gd name="connsiteX6" fmla="*/ 104411 w 377376"/>
                <a:gd name="connsiteY6" fmla="*/ 103168 h 471880"/>
                <a:gd name="connsiteX7" fmla="*/ 134129 w 377376"/>
                <a:gd name="connsiteY7" fmla="*/ 73926 h 471880"/>
                <a:gd name="connsiteX8" fmla="*/ 131081 w 377376"/>
                <a:gd name="connsiteY8" fmla="*/ 68401 h 471880"/>
                <a:gd name="connsiteX9" fmla="*/ 98600 w 377376"/>
                <a:gd name="connsiteY9" fmla="*/ 35350 h 471880"/>
                <a:gd name="connsiteX10" fmla="*/ 108507 w 377376"/>
                <a:gd name="connsiteY10" fmla="*/ 10966 h 471880"/>
                <a:gd name="connsiteX11" fmla="*/ 268431 w 377376"/>
                <a:gd name="connsiteY11" fmla="*/ 10966 h 471880"/>
                <a:gd name="connsiteX12" fmla="*/ 278432 w 377376"/>
                <a:gd name="connsiteY12" fmla="*/ 35350 h 471880"/>
                <a:gd name="connsiteX13" fmla="*/ 242904 w 377376"/>
                <a:gd name="connsiteY13" fmla="*/ 73831 h 471880"/>
                <a:gd name="connsiteX14" fmla="*/ 272718 w 377376"/>
                <a:gd name="connsiteY14" fmla="*/ 103263 h 471880"/>
                <a:gd name="connsiteX15" fmla="*/ 264716 w 377376"/>
                <a:gd name="connsiteY15" fmla="*/ 143935 h 471880"/>
                <a:gd name="connsiteX16" fmla="*/ 283195 w 377376"/>
                <a:gd name="connsiteY16" fmla="*/ 156412 h 471880"/>
                <a:gd name="connsiteX17" fmla="*/ 374349 w 377376"/>
                <a:gd name="connsiteY17" fmla="*/ 307955 h 471880"/>
                <a:gd name="connsiteX18" fmla="*/ 373016 w 377376"/>
                <a:gd name="connsiteY18" fmla="*/ 378536 h 471880"/>
                <a:gd name="connsiteX19" fmla="*/ 308817 w 377376"/>
                <a:gd name="connsiteY19" fmla="*/ 452735 h 471880"/>
                <a:gd name="connsiteX20" fmla="*/ 243476 w 377376"/>
                <a:gd name="connsiteY20" fmla="*/ 468928 h 471880"/>
                <a:gd name="connsiteX21" fmla="*/ 211757 w 377376"/>
                <a:gd name="connsiteY21" fmla="*/ 471880 h 471880"/>
                <a:gd name="connsiteX22" fmla="*/ 165371 w 377376"/>
                <a:gd name="connsiteY22" fmla="*/ 471880 h 471880"/>
                <a:gd name="connsiteX23" fmla="*/ 188326 w 377376"/>
                <a:gd name="connsiteY23" fmla="*/ 443305 h 471880"/>
                <a:gd name="connsiteX24" fmla="*/ 236999 w 377376"/>
                <a:gd name="connsiteY24" fmla="*/ 440448 h 471880"/>
                <a:gd name="connsiteX25" fmla="*/ 296911 w 377376"/>
                <a:gd name="connsiteY25" fmla="*/ 426256 h 471880"/>
                <a:gd name="connsiteX26" fmla="*/ 346441 w 377376"/>
                <a:gd name="connsiteY26" fmla="*/ 362629 h 471880"/>
                <a:gd name="connsiteX27" fmla="*/ 342155 w 377376"/>
                <a:gd name="connsiteY27" fmla="*/ 296049 h 471880"/>
                <a:gd name="connsiteX28" fmla="*/ 259573 w 377376"/>
                <a:gd name="connsiteY28" fmla="*/ 175081 h 471880"/>
                <a:gd name="connsiteX29" fmla="*/ 143749 w 377376"/>
                <a:gd name="connsiteY29" fmla="*/ 161080 h 471880"/>
                <a:gd name="connsiteX30" fmla="*/ 77646 w 377376"/>
                <a:gd name="connsiteY30" fmla="*/ 211467 h 471880"/>
                <a:gd name="connsiteX31" fmla="*/ 30021 w 377376"/>
                <a:gd name="connsiteY31" fmla="*/ 357866 h 471880"/>
                <a:gd name="connsiteX32" fmla="*/ 65739 w 377376"/>
                <a:gd name="connsiteY32" fmla="*/ 418445 h 471880"/>
                <a:gd name="connsiteX33" fmla="*/ 102030 w 377376"/>
                <a:gd name="connsiteY33" fmla="*/ 433685 h 471880"/>
                <a:gd name="connsiteX34" fmla="*/ 188326 w 377376"/>
                <a:gd name="connsiteY34" fmla="*/ 443115 h 471880"/>
                <a:gd name="connsiteX35" fmla="*/ 132605 w 377376"/>
                <a:gd name="connsiteY35" fmla="*/ 34778 h 471880"/>
                <a:gd name="connsiteX36" fmla="*/ 132700 w 377376"/>
                <a:gd name="connsiteY36" fmla="*/ 36016 h 471880"/>
                <a:gd name="connsiteX37" fmla="*/ 162704 w 377376"/>
                <a:gd name="connsiteY37" fmla="*/ 64877 h 471880"/>
                <a:gd name="connsiteX38" fmla="*/ 166895 w 377376"/>
                <a:gd name="connsiteY38" fmla="*/ 66592 h 471880"/>
                <a:gd name="connsiteX39" fmla="*/ 196803 w 377376"/>
                <a:gd name="connsiteY39" fmla="*/ 65544 h 471880"/>
                <a:gd name="connsiteX40" fmla="*/ 213091 w 377376"/>
                <a:gd name="connsiteY40" fmla="*/ 65734 h 471880"/>
                <a:gd name="connsiteX41" fmla="*/ 221949 w 377376"/>
                <a:gd name="connsiteY41" fmla="*/ 51637 h 471880"/>
                <a:gd name="connsiteX42" fmla="*/ 244999 w 377376"/>
                <a:gd name="connsiteY42" fmla="*/ 34873 h 471880"/>
                <a:gd name="connsiteX43" fmla="*/ 132509 w 377376"/>
                <a:gd name="connsiteY43" fmla="*/ 34778 h 471880"/>
                <a:gd name="connsiteX44" fmla="*/ 186135 w 377376"/>
                <a:gd name="connsiteY44" fmla="*/ 94309 h 471880"/>
                <a:gd name="connsiteX45" fmla="*/ 171657 w 377376"/>
                <a:gd name="connsiteY45" fmla="*/ 95452 h 471880"/>
                <a:gd name="connsiteX46" fmla="*/ 141082 w 377376"/>
                <a:gd name="connsiteY46" fmla="*/ 102310 h 471880"/>
                <a:gd name="connsiteX47" fmla="*/ 132224 w 377376"/>
                <a:gd name="connsiteY47" fmla="*/ 120217 h 471880"/>
                <a:gd name="connsiteX48" fmla="*/ 149273 w 377376"/>
                <a:gd name="connsiteY48" fmla="*/ 128790 h 471880"/>
                <a:gd name="connsiteX49" fmla="*/ 228807 w 377376"/>
                <a:gd name="connsiteY49" fmla="*/ 129171 h 471880"/>
                <a:gd name="connsiteX50" fmla="*/ 241475 w 377376"/>
                <a:gd name="connsiteY50" fmla="*/ 125742 h 471880"/>
                <a:gd name="connsiteX51" fmla="*/ 235380 w 377376"/>
                <a:gd name="connsiteY51" fmla="*/ 101929 h 471880"/>
                <a:gd name="connsiteX52" fmla="*/ 186135 w 377376"/>
                <a:gd name="connsiteY52" fmla="*/ 94214 h 47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77376" h="471880">
                  <a:moveTo>
                    <a:pt x="165275" y="471595"/>
                  </a:moveTo>
                  <a:cubicBezTo>
                    <a:pt x="154703" y="470642"/>
                    <a:pt x="144130" y="469880"/>
                    <a:pt x="133557" y="468642"/>
                  </a:cubicBezTo>
                  <a:cubicBezTo>
                    <a:pt x="104696" y="465213"/>
                    <a:pt x="76693" y="459022"/>
                    <a:pt x="51547" y="443686"/>
                  </a:cubicBezTo>
                  <a:cubicBezTo>
                    <a:pt x="22591" y="426065"/>
                    <a:pt x="6398" y="399967"/>
                    <a:pt x="1922" y="366915"/>
                  </a:cubicBezTo>
                  <a:cubicBezTo>
                    <a:pt x="-5889" y="309098"/>
                    <a:pt x="10589" y="257282"/>
                    <a:pt x="42593" y="209752"/>
                  </a:cubicBezTo>
                  <a:cubicBezTo>
                    <a:pt x="60786" y="182797"/>
                    <a:pt x="83647" y="160603"/>
                    <a:pt x="112507" y="144125"/>
                  </a:cubicBezTo>
                  <a:cubicBezTo>
                    <a:pt x="103268" y="131647"/>
                    <a:pt x="99743" y="118027"/>
                    <a:pt x="104411" y="103168"/>
                  </a:cubicBezTo>
                  <a:cubicBezTo>
                    <a:pt x="108983" y="88309"/>
                    <a:pt x="119365" y="79165"/>
                    <a:pt x="134129" y="73926"/>
                  </a:cubicBezTo>
                  <a:cubicBezTo>
                    <a:pt x="132986" y="71926"/>
                    <a:pt x="132128" y="70116"/>
                    <a:pt x="131081" y="68401"/>
                  </a:cubicBezTo>
                  <a:cubicBezTo>
                    <a:pt x="120222" y="49542"/>
                    <a:pt x="109459" y="54209"/>
                    <a:pt x="98600" y="35350"/>
                  </a:cubicBezTo>
                  <a:cubicBezTo>
                    <a:pt x="91933" y="23824"/>
                    <a:pt x="95743" y="14490"/>
                    <a:pt x="108507" y="10966"/>
                  </a:cubicBezTo>
                  <a:cubicBezTo>
                    <a:pt x="161751" y="-3703"/>
                    <a:pt x="215091" y="-3608"/>
                    <a:pt x="268431" y="10966"/>
                  </a:cubicBezTo>
                  <a:cubicBezTo>
                    <a:pt x="281100" y="14395"/>
                    <a:pt x="285005" y="23824"/>
                    <a:pt x="278432" y="35350"/>
                  </a:cubicBezTo>
                  <a:cubicBezTo>
                    <a:pt x="266717" y="55924"/>
                    <a:pt x="254906" y="52876"/>
                    <a:pt x="242904" y="73831"/>
                  </a:cubicBezTo>
                  <a:cubicBezTo>
                    <a:pt x="257478" y="79165"/>
                    <a:pt x="268146" y="88309"/>
                    <a:pt x="272718" y="103263"/>
                  </a:cubicBezTo>
                  <a:cubicBezTo>
                    <a:pt x="277194" y="118122"/>
                    <a:pt x="273956" y="131552"/>
                    <a:pt x="264716" y="143935"/>
                  </a:cubicBezTo>
                  <a:cubicBezTo>
                    <a:pt x="271003" y="148126"/>
                    <a:pt x="277385" y="151936"/>
                    <a:pt x="283195" y="156412"/>
                  </a:cubicBezTo>
                  <a:cubicBezTo>
                    <a:pt x="333487" y="194893"/>
                    <a:pt x="363205" y="245852"/>
                    <a:pt x="374349" y="307955"/>
                  </a:cubicBezTo>
                  <a:cubicBezTo>
                    <a:pt x="378540" y="331482"/>
                    <a:pt x="378636" y="355104"/>
                    <a:pt x="373016" y="378536"/>
                  </a:cubicBezTo>
                  <a:cubicBezTo>
                    <a:pt x="364443" y="414254"/>
                    <a:pt x="342059" y="438162"/>
                    <a:pt x="308817" y="452735"/>
                  </a:cubicBezTo>
                  <a:cubicBezTo>
                    <a:pt x="287957" y="461879"/>
                    <a:pt x="265955" y="466451"/>
                    <a:pt x="243476" y="468928"/>
                  </a:cubicBezTo>
                  <a:cubicBezTo>
                    <a:pt x="232903" y="470071"/>
                    <a:pt x="222331" y="470928"/>
                    <a:pt x="211757" y="471880"/>
                  </a:cubicBezTo>
                  <a:lnTo>
                    <a:pt x="165371" y="471880"/>
                  </a:lnTo>
                  <a:close/>
                  <a:moveTo>
                    <a:pt x="188326" y="443305"/>
                  </a:moveTo>
                  <a:cubicBezTo>
                    <a:pt x="204614" y="442353"/>
                    <a:pt x="220806" y="441972"/>
                    <a:pt x="236999" y="440448"/>
                  </a:cubicBezTo>
                  <a:cubicBezTo>
                    <a:pt x="257573" y="438543"/>
                    <a:pt x="277766" y="434733"/>
                    <a:pt x="296911" y="426256"/>
                  </a:cubicBezTo>
                  <a:cubicBezTo>
                    <a:pt x="324914" y="413969"/>
                    <a:pt x="341678" y="393109"/>
                    <a:pt x="346441" y="362629"/>
                  </a:cubicBezTo>
                  <a:cubicBezTo>
                    <a:pt x="349965" y="340150"/>
                    <a:pt x="347965" y="317861"/>
                    <a:pt x="342155" y="296049"/>
                  </a:cubicBezTo>
                  <a:cubicBezTo>
                    <a:pt x="328820" y="246138"/>
                    <a:pt x="302816" y="204418"/>
                    <a:pt x="259573" y="175081"/>
                  </a:cubicBezTo>
                  <a:cubicBezTo>
                    <a:pt x="223664" y="150793"/>
                    <a:pt x="184707" y="145078"/>
                    <a:pt x="143749" y="161080"/>
                  </a:cubicBezTo>
                  <a:cubicBezTo>
                    <a:pt x="116984" y="171557"/>
                    <a:pt x="95267" y="189178"/>
                    <a:pt x="77646" y="211467"/>
                  </a:cubicBezTo>
                  <a:cubicBezTo>
                    <a:pt x="43641" y="254234"/>
                    <a:pt x="24972" y="302336"/>
                    <a:pt x="30021" y="357866"/>
                  </a:cubicBezTo>
                  <a:cubicBezTo>
                    <a:pt x="32307" y="383393"/>
                    <a:pt x="43641" y="404253"/>
                    <a:pt x="65739" y="418445"/>
                  </a:cubicBezTo>
                  <a:cubicBezTo>
                    <a:pt x="76979" y="425684"/>
                    <a:pt x="89266" y="430352"/>
                    <a:pt x="102030" y="433685"/>
                  </a:cubicBezTo>
                  <a:cubicBezTo>
                    <a:pt x="130319" y="441020"/>
                    <a:pt x="159274" y="442544"/>
                    <a:pt x="188326" y="443115"/>
                  </a:cubicBezTo>
                  <a:close/>
                  <a:moveTo>
                    <a:pt x="132605" y="34778"/>
                  </a:moveTo>
                  <a:cubicBezTo>
                    <a:pt x="132605" y="35350"/>
                    <a:pt x="132605" y="35731"/>
                    <a:pt x="132700" y="36016"/>
                  </a:cubicBezTo>
                  <a:cubicBezTo>
                    <a:pt x="142701" y="53542"/>
                    <a:pt x="152607" y="47446"/>
                    <a:pt x="162704" y="64877"/>
                  </a:cubicBezTo>
                  <a:cubicBezTo>
                    <a:pt x="163371" y="65925"/>
                    <a:pt x="165466" y="66592"/>
                    <a:pt x="166895" y="66592"/>
                  </a:cubicBezTo>
                  <a:cubicBezTo>
                    <a:pt x="176896" y="66401"/>
                    <a:pt x="186802" y="65734"/>
                    <a:pt x="196803" y="65544"/>
                  </a:cubicBezTo>
                  <a:cubicBezTo>
                    <a:pt x="202328" y="65544"/>
                    <a:pt x="208995" y="68020"/>
                    <a:pt x="213091" y="65734"/>
                  </a:cubicBezTo>
                  <a:cubicBezTo>
                    <a:pt x="217282" y="63353"/>
                    <a:pt x="219092" y="56590"/>
                    <a:pt x="221949" y="51637"/>
                  </a:cubicBezTo>
                  <a:cubicBezTo>
                    <a:pt x="229569" y="38398"/>
                    <a:pt x="237094" y="48685"/>
                    <a:pt x="244999" y="34873"/>
                  </a:cubicBezTo>
                  <a:cubicBezTo>
                    <a:pt x="207090" y="26872"/>
                    <a:pt x="169848" y="26777"/>
                    <a:pt x="132509" y="34778"/>
                  </a:cubicBezTo>
                  <a:close/>
                  <a:moveTo>
                    <a:pt x="186135" y="94309"/>
                  </a:moveTo>
                  <a:cubicBezTo>
                    <a:pt x="183182" y="94500"/>
                    <a:pt x="177277" y="94405"/>
                    <a:pt x="171657" y="95452"/>
                  </a:cubicBezTo>
                  <a:cubicBezTo>
                    <a:pt x="161370" y="97357"/>
                    <a:pt x="151178" y="99453"/>
                    <a:pt x="141082" y="102310"/>
                  </a:cubicBezTo>
                  <a:cubicBezTo>
                    <a:pt x="133462" y="104501"/>
                    <a:pt x="129747" y="112978"/>
                    <a:pt x="132224" y="120217"/>
                  </a:cubicBezTo>
                  <a:cubicBezTo>
                    <a:pt x="134796" y="127933"/>
                    <a:pt x="141177" y="131076"/>
                    <a:pt x="149273" y="128790"/>
                  </a:cubicBezTo>
                  <a:cubicBezTo>
                    <a:pt x="175848" y="121456"/>
                    <a:pt x="202423" y="121456"/>
                    <a:pt x="228807" y="129171"/>
                  </a:cubicBezTo>
                  <a:cubicBezTo>
                    <a:pt x="234046" y="130695"/>
                    <a:pt x="238046" y="129361"/>
                    <a:pt x="241475" y="125742"/>
                  </a:cubicBezTo>
                  <a:cubicBezTo>
                    <a:pt x="249000" y="118027"/>
                    <a:pt x="245857" y="105454"/>
                    <a:pt x="235380" y="101929"/>
                  </a:cubicBezTo>
                  <a:cubicBezTo>
                    <a:pt x="220330" y="96881"/>
                    <a:pt x="204804" y="94405"/>
                    <a:pt x="186135" y="94214"/>
                  </a:cubicBezTo>
                  <a:close/>
                </a:path>
              </a:pathLst>
            </a:custGeom>
            <a:grpFill/>
            <a:ln w="9525" cap="flat">
              <a:noFill/>
              <a:prstDash val="solid"/>
              <a:miter/>
            </a:ln>
          </p:spPr>
          <p:txBody>
            <a:bodyPr rtlCol="0" anchor="ctr"/>
            <a:lstStyle/>
            <a:p>
              <a:endParaRPr lang="de-DE"/>
            </a:p>
          </p:txBody>
        </p:sp>
      </p:grpSp>
      <p:grpSp>
        <p:nvGrpSpPr>
          <p:cNvPr id="75" name="Gruppieren 74">
            <a:extLst>
              <a:ext uri="{FF2B5EF4-FFF2-40B4-BE49-F238E27FC236}">
                <a16:creationId xmlns:a16="http://schemas.microsoft.com/office/drawing/2014/main" xmlns="" id="{832C75EF-3DA1-00D7-4DAC-32CF827F2298}"/>
              </a:ext>
            </a:extLst>
          </p:cNvPr>
          <p:cNvGrpSpPr/>
          <p:nvPr/>
        </p:nvGrpSpPr>
        <p:grpSpPr>
          <a:xfrm>
            <a:off x="3116860" y="6914857"/>
            <a:ext cx="482401" cy="482540"/>
            <a:chOff x="5661538" y="9266759"/>
            <a:chExt cx="413861" cy="413980"/>
          </a:xfrm>
          <a:solidFill>
            <a:srgbClr val="BE0D3E"/>
          </a:solidFill>
        </p:grpSpPr>
        <p:sp>
          <p:nvSpPr>
            <p:cNvPr id="64" name="Freihandform: Form 63">
              <a:extLst>
                <a:ext uri="{FF2B5EF4-FFF2-40B4-BE49-F238E27FC236}">
                  <a16:creationId xmlns:a16="http://schemas.microsoft.com/office/drawing/2014/main" xmlns="" id="{D9A17991-25A3-8CF2-267E-777B0C8F869E}"/>
                </a:ext>
              </a:extLst>
            </p:cNvPr>
            <p:cNvSpPr/>
            <p:nvPr/>
          </p:nvSpPr>
          <p:spPr>
            <a:xfrm>
              <a:off x="5661538" y="9266759"/>
              <a:ext cx="413861" cy="413980"/>
            </a:xfrm>
            <a:custGeom>
              <a:avLst/>
              <a:gdLst>
                <a:gd name="connsiteX0" fmla="*/ 32099 w 413861"/>
                <a:gd name="connsiteY0" fmla="*/ 191 h 413980"/>
                <a:gd name="connsiteX1" fmla="*/ 248793 w 413861"/>
                <a:gd name="connsiteY1" fmla="*/ 191 h 413980"/>
                <a:gd name="connsiteX2" fmla="*/ 276701 w 413861"/>
                <a:gd name="connsiteY2" fmla="*/ 17336 h 413980"/>
                <a:gd name="connsiteX3" fmla="*/ 302133 w 413861"/>
                <a:gd name="connsiteY3" fmla="*/ 42767 h 413980"/>
                <a:gd name="connsiteX4" fmla="*/ 315182 w 413861"/>
                <a:gd name="connsiteY4" fmla="*/ 74104 h 413980"/>
                <a:gd name="connsiteX5" fmla="*/ 315182 w 413861"/>
                <a:gd name="connsiteY5" fmla="*/ 161735 h 413980"/>
                <a:gd name="connsiteX6" fmla="*/ 315182 w 413861"/>
                <a:gd name="connsiteY6" fmla="*/ 227838 h 413980"/>
                <a:gd name="connsiteX7" fmla="*/ 318707 w 413861"/>
                <a:gd name="connsiteY7" fmla="*/ 224600 h 413980"/>
                <a:gd name="connsiteX8" fmla="*/ 350711 w 413861"/>
                <a:gd name="connsiteY8" fmla="*/ 192596 h 413980"/>
                <a:gd name="connsiteX9" fmla="*/ 406813 w 413861"/>
                <a:gd name="connsiteY9" fmla="*/ 196310 h 413980"/>
                <a:gd name="connsiteX10" fmla="*/ 413861 w 413861"/>
                <a:gd name="connsiteY10" fmla="*/ 213169 h 413980"/>
                <a:gd name="connsiteX11" fmla="*/ 413861 w 413861"/>
                <a:gd name="connsiteY11" fmla="*/ 221266 h 413980"/>
                <a:gd name="connsiteX12" fmla="*/ 396907 w 413861"/>
                <a:gd name="connsiteY12" fmla="*/ 249365 h 413980"/>
                <a:gd name="connsiteX13" fmla="*/ 317945 w 413861"/>
                <a:gd name="connsiteY13" fmla="*/ 328136 h 413980"/>
                <a:gd name="connsiteX14" fmla="*/ 315182 w 413861"/>
                <a:gd name="connsiteY14" fmla="*/ 334804 h 413980"/>
                <a:gd name="connsiteX15" fmla="*/ 315182 w 413861"/>
                <a:gd name="connsiteY15" fmla="*/ 375952 h 413980"/>
                <a:gd name="connsiteX16" fmla="*/ 277368 w 413861"/>
                <a:gd name="connsiteY16" fmla="*/ 413957 h 413980"/>
                <a:gd name="connsiteX17" fmla="*/ 37719 w 413861"/>
                <a:gd name="connsiteY17" fmla="*/ 413861 h 413980"/>
                <a:gd name="connsiteX18" fmla="*/ 20669 w 413861"/>
                <a:gd name="connsiteY18" fmla="*/ 410051 h 413980"/>
                <a:gd name="connsiteX19" fmla="*/ 0 w 413861"/>
                <a:gd name="connsiteY19" fmla="*/ 374999 h 413980"/>
                <a:gd name="connsiteX20" fmla="*/ 0 w 413861"/>
                <a:gd name="connsiteY20" fmla="*/ 114681 h 413980"/>
                <a:gd name="connsiteX21" fmla="*/ 0 w 413861"/>
                <a:gd name="connsiteY21" fmla="*/ 38291 h 413980"/>
                <a:gd name="connsiteX22" fmla="*/ 15145 w 413861"/>
                <a:gd name="connsiteY22" fmla="*/ 7334 h 413980"/>
                <a:gd name="connsiteX23" fmla="*/ 32385 w 413861"/>
                <a:gd name="connsiteY23" fmla="*/ 0 h 413980"/>
                <a:gd name="connsiteX24" fmla="*/ 218027 w 413861"/>
                <a:gd name="connsiteY24" fmla="*/ 24575 h 413980"/>
                <a:gd name="connsiteX25" fmla="*/ 215170 w 413861"/>
                <a:gd name="connsiteY25" fmla="*/ 24479 h 413980"/>
                <a:gd name="connsiteX26" fmla="*/ 37338 w 413861"/>
                <a:gd name="connsiteY26" fmla="*/ 24479 h 413980"/>
                <a:gd name="connsiteX27" fmla="*/ 24003 w 413861"/>
                <a:gd name="connsiteY27" fmla="*/ 38576 h 413980"/>
                <a:gd name="connsiteX28" fmla="*/ 24003 w 413861"/>
                <a:gd name="connsiteY28" fmla="*/ 375571 h 413980"/>
                <a:gd name="connsiteX29" fmla="*/ 38386 w 413861"/>
                <a:gd name="connsiteY29" fmla="*/ 389858 h 413980"/>
                <a:gd name="connsiteX30" fmla="*/ 276416 w 413861"/>
                <a:gd name="connsiteY30" fmla="*/ 389858 h 413980"/>
                <a:gd name="connsiteX31" fmla="*/ 290798 w 413861"/>
                <a:gd name="connsiteY31" fmla="*/ 375475 h 413980"/>
                <a:gd name="connsiteX32" fmla="*/ 290798 w 413861"/>
                <a:gd name="connsiteY32" fmla="*/ 359759 h 413980"/>
                <a:gd name="connsiteX33" fmla="*/ 290798 w 413861"/>
                <a:gd name="connsiteY33" fmla="*/ 356235 h 413980"/>
                <a:gd name="connsiteX34" fmla="*/ 282702 w 413861"/>
                <a:gd name="connsiteY34" fmla="*/ 360235 h 413980"/>
                <a:gd name="connsiteX35" fmla="*/ 235267 w 413861"/>
                <a:gd name="connsiteY35" fmla="*/ 376142 h 413980"/>
                <a:gd name="connsiteX36" fmla="*/ 220980 w 413861"/>
                <a:gd name="connsiteY36" fmla="*/ 373951 h 413980"/>
                <a:gd name="connsiteX37" fmla="*/ 218504 w 413861"/>
                <a:gd name="connsiteY37" fmla="*/ 359378 h 413980"/>
                <a:gd name="connsiteX38" fmla="*/ 234220 w 413861"/>
                <a:gd name="connsiteY38" fmla="*/ 312706 h 413980"/>
                <a:gd name="connsiteX39" fmla="*/ 240030 w 413861"/>
                <a:gd name="connsiteY39" fmla="*/ 303276 h 413980"/>
                <a:gd name="connsiteX40" fmla="*/ 288226 w 413861"/>
                <a:gd name="connsiteY40" fmla="*/ 254984 h 413980"/>
                <a:gd name="connsiteX41" fmla="*/ 290798 w 413861"/>
                <a:gd name="connsiteY41" fmla="*/ 248602 h 413980"/>
                <a:gd name="connsiteX42" fmla="*/ 290798 w 413861"/>
                <a:gd name="connsiteY42" fmla="*/ 101441 h 413980"/>
                <a:gd name="connsiteX43" fmla="*/ 290798 w 413861"/>
                <a:gd name="connsiteY43" fmla="*/ 97155 h 413980"/>
                <a:gd name="connsiteX44" fmla="*/ 286036 w 413861"/>
                <a:gd name="connsiteY44" fmla="*/ 97155 h 413980"/>
                <a:gd name="connsiteX45" fmla="*/ 231934 w 413861"/>
                <a:gd name="connsiteY45" fmla="*/ 97060 h 413980"/>
                <a:gd name="connsiteX46" fmla="*/ 223266 w 413861"/>
                <a:gd name="connsiteY46" fmla="*/ 94679 h 413980"/>
                <a:gd name="connsiteX47" fmla="*/ 218123 w 413861"/>
                <a:gd name="connsiteY47" fmla="*/ 83534 h 413980"/>
                <a:gd name="connsiteX48" fmla="*/ 218123 w 413861"/>
                <a:gd name="connsiteY48" fmla="*/ 24575 h 413980"/>
                <a:gd name="connsiteX49" fmla="*/ 355378 w 413861"/>
                <a:gd name="connsiteY49" fmla="*/ 255937 h 413980"/>
                <a:gd name="connsiteX50" fmla="*/ 339090 w 413861"/>
                <a:gd name="connsiteY50" fmla="*/ 239744 h 413980"/>
                <a:gd name="connsiteX51" fmla="*/ 282035 w 413861"/>
                <a:gd name="connsiteY51" fmla="*/ 296609 h 413980"/>
                <a:gd name="connsiteX52" fmla="*/ 298323 w 413861"/>
                <a:gd name="connsiteY52" fmla="*/ 312801 h 413980"/>
                <a:gd name="connsiteX53" fmla="*/ 355378 w 413861"/>
                <a:gd name="connsiteY53" fmla="*/ 255937 h 413980"/>
                <a:gd name="connsiteX54" fmla="*/ 242411 w 413861"/>
                <a:gd name="connsiteY54" fmla="*/ 72676 h 413980"/>
                <a:gd name="connsiteX55" fmla="*/ 290608 w 413861"/>
                <a:gd name="connsiteY55" fmla="*/ 72676 h 413980"/>
                <a:gd name="connsiteX56" fmla="*/ 286988 w 413861"/>
                <a:gd name="connsiteY56" fmla="*/ 62103 h 413980"/>
                <a:gd name="connsiteX57" fmla="*/ 252984 w 413861"/>
                <a:gd name="connsiteY57" fmla="*/ 28194 h 413980"/>
                <a:gd name="connsiteX58" fmla="*/ 242316 w 413861"/>
                <a:gd name="connsiteY58" fmla="*/ 24670 h 413980"/>
                <a:gd name="connsiteX59" fmla="*/ 242316 w 413861"/>
                <a:gd name="connsiteY59" fmla="*/ 72676 h 413980"/>
                <a:gd name="connsiteX60" fmla="*/ 356616 w 413861"/>
                <a:gd name="connsiteY60" fmla="*/ 220599 h 413980"/>
                <a:gd name="connsiteX61" fmla="*/ 373761 w 413861"/>
                <a:gd name="connsiteY61" fmla="*/ 237744 h 413980"/>
                <a:gd name="connsiteX62" fmla="*/ 374713 w 413861"/>
                <a:gd name="connsiteY62" fmla="*/ 236982 h 413980"/>
                <a:gd name="connsiteX63" fmla="*/ 385763 w 413861"/>
                <a:gd name="connsiteY63" fmla="*/ 225838 h 413980"/>
                <a:gd name="connsiteX64" fmla="*/ 385763 w 413861"/>
                <a:gd name="connsiteY64" fmla="*/ 208502 h 413980"/>
                <a:gd name="connsiteX65" fmla="*/ 368713 w 413861"/>
                <a:gd name="connsiteY65" fmla="*/ 208788 h 413980"/>
                <a:gd name="connsiteX66" fmla="*/ 356711 w 413861"/>
                <a:gd name="connsiteY66" fmla="*/ 220599 h 413980"/>
                <a:gd name="connsiteX67" fmla="*/ 280035 w 413861"/>
                <a:gd name="connsiteY67" fmla="*/ 331280 h 413980"/>
                <a:gd name="connsiteX68" fmla="*/ 262985 w 413861"/>
                <a:gd name="connsiteY68" fmla="*/ 314230 h 413980"/>
                <a:gd name="connsiteX69" fmla="*/ 256984 w 413861"/>
                <a:gd name="connsiteY69" fmla="*/ 321088 h 413980"/>
                <a:gd name="connsiteX70" fmla="*/ 248603 w 413861"/>
                <a:gd name="connsiteY70" fmla="*/ 345472 h 413980"/>
                <a:gd name="connsiteX71" fmla="*/ 280035 w 413861"/>
                <a:gd name="connsiteY71" fmla="*/ 331280 h 413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13861" h="413980">
                  <a:moveTo>
                    <a:pt x="32099" y="191"/>
                  </a:moveTo>
                  <a:lnTo>
                    <a:pt x="248793" y="191"/>
                  </a:lnTo>
                  <a:cubicBezTo>
                    <a:pt x="260413" y="2096"/>
                    <a:pt x="268891" y="9049"/>
                    <a:pt x="276701" y="17336"/>
                  </a:cubicBezTo>
                  <a:cubicBezTo>
                    <a:pt x="284988" y="26003"/>
                    <a:pt x="293465" y="34385"/>
                    <a:pt x="302133" y="42767"/>
                  </a:cubicBezTo>
                  <a:cubicBezTo>
                    <a:pt x="311087" y="51435"/>
                    <a:pt x="315278" y="61722"/>
                    <a:pt x="315182" y="74104"/>
                  </a:cubicBezTo>
                  <a:cubicBezTo>
                    <a:pt x="314992" y="103346"/>
                    <a:pt x="315182" y="132493"/>
                    <a:pt x="315182" y="161735"/>
                  </a:cubicBezTo>
                  <a:lnTo>
                    <a:pt x="315182" y="227838"/>
                  </a:lnTo>
                  <a:cubicBezTo>
                    <a:pt x="316801" y="226409"/>
                    <a:pt x="317754" y="225552"/>
                    <a:pt x="318707" y="224600"/>
                  </a:cubicBezTo>
                  <a:cubicBezTo>
                    <a:pt x="329375" y="213932"/>
                    <a:pt x="339947" y="203168"/>
                    <a:pt x="350711" y="192596"/>
                  </a:cubicBezTo>
                  <a:cubicBezTo>
                    <a:pt x="367855" y="175641"/>
                    <a:pt x="392811" y="177165"/>
                    <a:pt x="406813" y="196310"/>
                  </a:cubicBezTo>
                  <a:cubicBezTo>
                    <a:pt x="410337" y="201073"/>
                    <a:pt x="411575" y="207550"/>
                    <a:pt x="413861" y="213169"/>
                  </a:cubicBezTo>
                  <a:lnTo>
                    <a:pt x="413861" y="221266"/>
                  </a:lnTo>
                  <a:cubicBezTo>
                    <a:pt x="412051" y="232886"/>
                    <a:pt x="405003" y="241268"/>
                    <a:pt x="396907" y="249365"/>
                  </a:cubicBezTo>
                  <a:cubicBezTo>
                    <a:pt x="370427" y="275463"/>
                    <a:pt x="344329" y="301942"/>
                    <a:pt x="317945" y="328136"/>
                  </a:cubicBezTo>
                  <a:cubicBezTo>
                    <a:pt x="315944" y="330137"/>
                    <a:pt x="315182" y="332042"/>
                    <a:pt x="315182" y="334804"/>
                  </a:cubicBezTo>
                  <a:cubicBezTo>
                    <a:pt x="315182" y="368903"/>
                    <a:pt x="315278" y="341852"/>
                    <a:pt x="315182" y="375952"/>
                  </a:cubicBezTo>
                  <a:cubicBezTo>
                    <a:pt x="315182" y="398240"/>
                    <a:pt x="299561" y="413957"/>
                    <a:pt x="277368" y="413957"/>
                  </a:cubicBezTo>
                  <a:cubicBezTo>
                    <a:pt x="197453" y="413957"/>
                    <a:pt x="117634" y="414052"/>
                    <a:pt x="37719" y="413861"/>
                  </a:cubicBezTo>
                  <a:cubicBezTo>
                    <a:pt x="32004" y="413861"/>
                    <a:pt x="25813" y="412528"/>
                    <a:pt x="20669" y="410051"/>
                  </a:cubicBezTo>
                  <a:cubicBezTo>
                    <a:pt x="6096" y="403193"/>
                    <a:pt x="0" y="390811"/>
                    <a:pt x="0" y="374999"/>
                  </a:cubicBezTo>
                  <a:cubicBezTo>
                    <a:pt x="0" y="288226"/>
                    <a:pt x="0" y="201454"/>
                    <a:pt x="0" y="114681"/>
                  </a:cubicBezTo>
                  <a:cubicBezTo>
                    <a:pt x="0" y="89249"/>
                    <a:pt x="0" y="63722"/>
                    <a:pt x="0" y="38291"/>
                  </a:cubicBezTo>
                  <a:cubicBezTo>
                    <a:pt x="0" y="25527"/>
                    <a:pt x="4382" y="14573"/>
                    <a:pt x="15145" y="7334"/>
                  </a:cubicBezTo>
                  <a:cubicBezTo>
                    <a:pt x="20193" y="3905"/>
                    <a:pt x="26575" y="2381"/>
                    <a:pt x="32385" y="0"/>
                  </a:cubicBezTo>
                  <a:close/>
                  <a:moveTo>
                    <a:pt x="218027" y="24575"/>
                  </a:moveTo>
                  <a:cubicBezTo>
                    <a:pt x="216789" y="24575"/>
                    <a:pt x="215932" y="24479"/>
                    <a:pt x="215170" y="24479"/>
                  </a:cubicBezTo>
                  <a:cubicBezTo>
                    <a:pt x="155924" y="24479"/>
                    <a:pt x="96679" y="24479"/>
                    <a:pt x="37338" y="24479"/>
                  </a:cubicBezTo>
                  <a:cubicBezTo>
                    <a:pt x="28670" y="24479"/>
                    <a:pt x="24003" y="29528"/>
                    <a:pt x="24003" y="38576"/>
                  </a:cubicBezTo>
                  <a:cubicBezTo>
                    <a:pt x="24003" y="150876"/>
                    <a:pt x="24003" y="263271"/>
                    <a:pt x="24003" y="375571"/>
                  </a:cubicBezTo>
                  <a:cubicBezTo>
                    <a:pt x="24003" y="385286"/>
                    <a:pt x="28670" y="389858"/>
                    <a:pt x="38386" y="389858"/>
                  </a:cubicBezTo>
                  <a:cubicBezTo>
                    <a:pt x="117729" y="389858"/>
                    <a:pt x="197072" y="389858"/>
                    <a:pt x="276416" y="389858"/>
                  </a:cubicBezTo>
                  <a:cubicBezTo>
                    <a:pt x="286131" y="389858"/>
                    <a:pt x="290703" y="385286"/>
                    <a:pt x="290798" y="375475"/>
                  </a:cubicBezTo>
                  <a:cubicBezTo>
                    <a:pt x="290798" y="349853"/>
                    <a:pt x="290798" y="385382"/>
                    <a:pt x="290798" y="359759"/>
                  </a:cubicBezTo>
                  <a:lnTo>
                    <a:pt x="290798" y="356235"/>
                  </a:lnTo>
                  <a:cubicBezTo>
                    <a:pt x="287846" y="357664"/>
                    <a:pt x="285369" y="359283"/>
                    <a:pt x="282702" y="360235"/>
                  </a:cubicBezTo>
                  <a:cubicBezTo>
                    <a:pt x="266891" y="365569"/>
                    <a:pt x="251079" y="370713"/>
                    <a:pt x="235267" y="376142"/>
                  </a:cubicBezTo>
                  <a:cubicBezTo>
                    <a:pt x="230029" y="377952"/>
                    <a:pt x="225076" y="377952"/>
                    <a:pt x="220980" y="373951"/>
                  </a:cubicBezTo>
                  <a:cubicBezTo>
                    <a:pt x="216694" y="369760"/>
                    <a:pt x="216599" y="364808"/>
                    <a:pt x="218504" y="359378"/>
                  </a:cubicBezTo>
                  <a:cubicBezTo>
                    <a:pt x="223838" y="343852"/>
                    <a:pt x="228791" y="328232"/>
                    <a:pt x="234220" y="312706"/>
                  </a:cubicBezTo>
                  <a:cubicBezTo>
                    <a:pt x="235458" y="309277"/>
                    <a:pt x="237458" y="305848"/>
                    <a:pt x="240030" y="303276"/>
                  </a:cubicBezTo>
                  <a:cubicBezTo>
                    <a:pt x="255937" y="286988"/>
                    <a:pt x="272129" y="270986"/>
                    <a:pt x="288226" y="254984"/>
                  </a:cubicBezTo>
                  <a:cubicBezTo>
                    <a:pt x="290132" y="253079"/>
                    <a:pt x="290798" y="251269"/>
                    <a:pt x="290798" y="248602"/>
                  </a:cubicBezTo>
                  <a:cubicBezTo>
                    <a:pt x="290798" y="219932"/>
                    <a:pt x="290798" y="130112"/>
                    <a:pt x="290798" y="101441"/>
                  </a:cubicBezTo>
                  <a:lnTo>
                    <a:pt x="290798" y="97155"/>
                  </a:lnTo>
                  <a:cubicBezTo>
                    <a:pt x="288893" y="97155"/>
                    <a:pt x="287465" y="97155"/>
                    <a:pt x="286036" y="97155"/>
                  </a:cubicBezTo>
                  <a:cubicBezTo>
                    <a:pt x="268034" y="97155"/>
                    <a:pt x="249936" y="97250"/>
                    <a:pt x="231934" y="97060"/>
                  </a:cubicBezTo>
                  <a:cubicBezTo>
                    <a:pt x="228981" y="97060"/>
                    <a:pt x="225742" y="96203"/>
                    <a:pt x="223266" y="94679"/>
                  </a:cubicBezTo>
                  <a:cubicBezTo>
                    <a:pt x="219266" y="92297"/>
                    <a:pt x="218123" y="88106"/>
                    <a:pt x="218123" y="83534"/>
                  </a:cubicBezTo>
                  <a:cubicBezTo>
                    <a:pt x="218123" y="64008"/>
                    <a:pt x="218123" y="44482"/>
                    <a:pt x="218123" y="24575"/>
                  </a:cubicBezTo>
                  <a:close/>
                  <a:moveTo>
                    <a:pt x="355378" y="255937"/>
                  </a:moveTo>
                  <a:cubicBezTo>
                    <a:pt x="349663" y="250222"/>
                    <a:pt x="344043" y="244602"/>
                    <a:pt x="339090" y="239744"/>
                  </a:cubicBezTo>
                  <a:cubicBezTo>
                    <a:pt x="320040" y="258699"/>
                    <a:pt x="300800" y="277940"/>
                    <a:pt x="282035" y="296609"/>
                  </a:cubicBezTo>
                  <a:cubicBezTo>
                    <a:pt x="287369" y="301942"/>
                    <a:pt x="292894" y="307467"/>
                    <a:pt x="298323" y="312801"/>
                  </a:cubicBezTo>
                  <a:cubicBezTo>
                    <a:pt x="317183" y="293942"/>
                    <a:pt x="336423" y="274796"/>
                    <a:pt x="355378" y="255937"/>
                  </a:cubicBezTo>
                  <a:close/>
                  <a:moveTo>
                    <a:pt x="242411" y="72676"/>
                  </a:moveTo>
                  <a:lnTo>
                    <a:pt x="290608" y="72676"/>
                  </a:lnTo>
                  <a:cubicBezTo>
                    <a:pt x="291084" y="68390"/>
                    <a:pt x="289846" y="64961"/>
                    <a:pt x="286988" y="62103"/>
                  </a:cubicBezTo>
                  <a:cubicBezTo>
                    <a:pt x="275749" y="50768"/>
                    <a:pt x="264414" y="39433"/>
                    <a:pt x="252984" y="28194"/>
                  </a:cubicBezTo>
                  <a:cubicBezTo>
                    <a:pt x="250126" y="25337"/>
                    <a:pt x="246698" y="23908"/>
                    <a:pt x="242316" y="24670"/>
                  </a:cubicBezTo>
                  <a:lnTo>
                    <a:pt x="242316" y="72676"/>
                  </a:lnTo>
                  <a:close/>
                  <a:moveTo>
                    <a:pt x="356616" y="220599"/>
                  </a:moveTo>
                  <a:cubicBezTo>
                    <a:pt x="362521" y="226409"/>
                    <a:pt x="368046" y="232029"/>
                    <a:pt x="373761" y="237744"/>
                  </a:cubicBezTo>
                  <a:cubicBezTo>
                    <a:pt x="373856" y="237649"/>
                    <a:pt x="374333" y="237363"/>
                    <a:pt x="374713" y="236982"/>
                  </a:cubicBezTo>
                  <a:cubicBezTo>
                    <a:pt x="378428" y="233267"/>
                    <a:pt x="382238" y="229648"/>
                    <a:pt x="385763" y="225838"/>
                  </a:cubicBezTo>
                  <a:cubicBezTo>
                    <a:pt x="390716" y="220504"/>
                    <a:pt x="390620" y="213265"/>
                    <a:pt x="385763" y="208502"/>
                  </a:cubicBezTo>
                  <a:cubicBezTo>
                    <a:pt x="381000" y="203930"/>
                    <a:pt x="373856" y="203930"/>
                    <a:pt x="368713" y="208788"/>
                  </a:cubicBezTo>
                  <a:cubicBezTo>
                    <a:pt x="364617" y="212598"/>
                    <a:pt x="360712" y="216694"/>
                    <a:pt x="356711" y="220599"/>
                  </a:cubicBezTo>
                  <a:close/>
                  <a:moveTo>
                    <a:pt x="280035" y="331280"/>
                  </a:moveTo>
                  <a:cubicBezTo>
                    <a:pt x="274415" y="325660"/>
                    <a:pt x="268891" y="320135"/>
                    <a:pt x="262985" y="314230"/>
                  </a:cubicBezTo>
                  <a:cubicBezTo>
                    <a:pt x="261080" y="316325"/>
                    <a:pt x="258032" y="318325"/>
                    <a:pt x="256984" y="321088"/>
                  </a:cubicBezTo>
                  <a:cubicBezTo>
                    <a:pt x="253841" y="328993"/>
                    <a:pt x="251365" y="337185"/>
                    <a:pt x="248603" y="345472"/>
                  </a:cubicBezTo>
                  <a:cubicBezTo>
                    <a:pt x="262985" y="343091"/>
                    <a:pt x="275082" y="337566"/>
                    <a:pt x="280035" y="331280"/>
                  </a:cubicBezTo>
                  <a:close/>
                </a:path>
              </a:pathLst>
            </a:custGeom>
            <a:grpFill/>
            <a:ln w="9525"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xmlns="" id="{DC890269-111C-2C69-113A-9516E15A6076}"/>
                </a:ext>
              </a:extLst>
            </p:cNvPr>
            <p:cNvSpPr/>
            <p:nvPr/>
          </p:nvSpPr>
          <p:spPr>
            <a:xfrm>
              <a:off x="5709842" y="9388213"/>
              <a:ext cx="193916" cy="24278"/>
            </a:xfrm>
            <a:custGeom>
              <a:avLst/>
              <a:gdLst>
                <a:gd name="connsiteX0" fmla="*/ 96571 w 193916"/>
                <a:gd name="connsiteY0" fmla="*/ 24278 h 24278"/>
                <a:gd name="connsiteX1" fmla="*/ 13323 w 193916"/>
                <a:gd name="connsiteY1" fmla="*/ 24278 h 24278"/>
                <a:gd name="connsiteX2" fmla="*/ 750 w 193916"/>
                <a:gd name="connsiteY2" fmla="*/ 8181 h 24278"/>
                <a:gd name="connsiteX3" fmla="*/ 11322 w 193916"/>
                <a:gd name="connsiteY3" fmla="*/ 85 h 24278"/>
                <a:gd name="connsiteX4" fmla="*/ 15323 w 193916"/>
                <a:gd name="connsiteY4" fmla="*/ 85 h 24278"/>
                <a:gd name="connsiteX5" fmla="*/ 178581 w 193916"/>
                <a:gd name="connsiteY5" fmla="*/ 85 h 24278"/>
                <a:gd name="connsiteX6" fmla="*/ 193917 w 193916"/>
                <a:gd name="connsiteY6" fmla="*/ 12181 h 24278"/>
                <a:gd name="connsiteX7" fmla="*/ 178581 w 193916"/>
                <a:gd name="connsiteY7" fmla="*/ 24278 h 24278"/>
                <a:gd name="connsiteX8" fmla="*/ 96571 w 193916"/>
                <a:gd name="connsiteY8" fmla="*/ 24278 h 24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916" h="24278">
                  <a:moveTo>
                    <a:pt x="96571" y="24278"/>
                  </a:moveTo>
                  <a:cubicBezTo>
                    <a:pt x="68853" y="24278"/>
                    <a:pt x="41040" y="24278"/>
                    <a:pt x="13323" y="24278"/>
                  </a:cubicBezTo>
                  <a:cubicBezTo>
                    <a:pt x="3893" y="24278"/>
                    <a:pt x="-2203" y="16372"/>
                    <a:pt x="750" y="8181"/>
                  </a:cubicBezTo>
                  <a:cubicBezTo>
                    <a:pt x="2559" y="3228"/>
                    <a:pt x="6179" y="656"/>
                    <a:pt x="11322" y="85"/>
                  </a:cubicBezTo>
                  <a:cubicBezTo>
                    <a:pt x="12656" y="-106"/>
                    <a:pt x="13989" y="85"/>
                    <a:pt x="15323" y="85"/>
                  </a:cubicBezTo>
                  <a:cubicBezTo>
                    <a:pt x="69711" y="85"/>
                    <a:pt x="124194" y="85"/>
                    <a:pt x="178581" y="85"/>
                  </a:cubicBezTo>
                  <a:cubicBezTo>
                    <a:pt x="188297" y="85"/>
                    <a:pt x="193917" y="4561"/>
                    <a:pt x="193917" y="12181"/>
                  </a:cubicBezTo>
                  <a:cubicBezTo>
                    <a:pt x="193917" y="19801"/>
                    <a:pt x="188297" y="24278"/>
                    <a:pt x="178581" y="24278"/>
                  </a:cubicBezTo>
                  <a:cubicBezTo>
                    <a:pt x="151245" y="24278"/>
                    <a:pt x="123908" y="24278"/>
                    <a:pt x="96571" y="24278"/>
                  </a:cubicBezTo>
                  <a:close/>
                </a:path>
              </a:pathLst>
            </a:custGeom>
            <a:grpFill/>
            <a:ln w="9525"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xmlns="" id="{9A09DF64-A53A-9572-5C87-BCAE868D3ACD}"/>
                </a:ext>
              </a:extLst>
            </p:cNvPr>
            <p:cNvSpPr/>
            <p:nvPr/>
          </p:nvSpPr>
          <p:spPr>
            <a:xfrm>
              <a:off x="5709809" y="9485178"/>
              <a:ext cx="145468" cy="24362"/>
            </a:xfrm>
            <a:custGeom>
              <a:avLst/>
              <a:gdLst>
                <a:gd name="connsiteX0" fmla="*/ 72507 w 145468"/>
                <a:gd name="connsiteY0" fmla="*/ 24278 h 24362"/>
                <a:gd name="connsiteX1" fmla="*/ 13452 w 145468"/>
                <a:gd name="connsiteY1" fmla="*/ 24278 h 24362"/>
                <a:gd name="connsiteX2" fmla="*/ 1831 w 145468"/>
                <a:gd name="connsiteY2" fmla="*/ 18373 h 24362"/>
                <a:gd name="connsiteX3" fmla="*/ 11642 w 145468"/>
                <a:gd name="connsiteY3" fmla="*/ 85 h 24362"/>
                <a:gd name="connsiteX4" fmla="*/ 21738 w 145468"/>
                <a:gd name="connsiteY4" fmla="*/ 85 h 24362"/>
                <a:gd name="connsiteX5" fmla="*/ 129657 w 145468"/>
                <a:gd name="connsiteY5" fmla="*/ 85 h 24362"/>
                <a:gd name="connsiteX6" fmla="*/ 133657 w 145468"/>
                <a:gd name="connsiteY6" fmla="*/ 85 h 24362"/>
                <a:gd name="connsiteX7" fmla="*/ 145468 w 145468"/>
                <a:gd name="connsiteY7" fmla="*/ 12086 h 24362"/>
                <a:gd name="connsiteX8" fmla="*/ 133467 w 145468"/>
                <a:gd name="connsiteY8" fmla="*/ 24278 h 24362"/>
                <a:gd name="connsiteX9" fmla="*/ 97462 w 145468"/>
                <a:gd name="connsiteY9" fmla="*/ 24278 h 24362"/>
                <a:gd name="connsiteX10" fmla="*/ 72411 w 145468"/>
                <a:gd name="connsiteY10" fmla="*/ 24278 h 24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5468" h="24362">
                  <a:moveTo>
                    <a:pt x="72507" y="24278"/>
                  </a:moveTo>
                  <a:cubicBezTo>
                    <a:pt x="52790" y="24278"/>
                    <a:pt x="33168" y="24278"/>
                    <a:pt x="13452" y="24278"/>
                  </a:cubicBezTo>
                  <a:cubicBezTo>
                    <a:pt x="8499" y="24278"/>
                    <a:pt x="4498" y="22659"/>
                    <a:pt x="1831" y="18373"/>
                  </a:cubicBezTo>
                  <a:cubicBezTo>
                    <a:pt x="-3027" y="10562"/>
                    <a:pt x="2307" y="656"/>
                    <a:pt x="11642" y="85"/>
                  </a:cubicBezTo>
                  <a:cubicBezTo>
                    <a:pt x="14976" y="-106"/>
                    <a:pt x="18405" y="85"/>
                    <a:pt x="21738" y="85"/>
                  </a:cubicBezTo>
                  <a:cubicBezTo>
                    <a:pt x="57743" y="85"/>
                    <a:pt x="93652" y="85"/>
                    <a:pt x="129657" y="85"/>
                  </a:cubicBezTo>
                  <a:cubicBezTo>
                    <a:pt x="130990" y="85"/>
                    <a:pt x="132324" y="85"/>
                    <a:pt x="133657" y="85"/>
                  </a:cubicBezTo>
                  <a:cubicBezTo>
                    <a:pt x="140420" y="466"/>
                    <a:pt x="145373" y="5609"/>
                    <a:pt x="145468" y="12086"/>
                  </a:cubicBezTo>
                  <a:cubicBezTo>
                    <a:pt x="145468" y="18754"/>
                    <a:pt x="140420" y="24183"/>
                    <a:pt x="133467" y="24278"/>
                  </a:cubicBezTo>
                  <a:cubicBezTo>
                    <a:pt x="121465" y="24469"/>
                    <a:pt x="109464" y="24278"/>
                    <a:pt x="97462" y="24278"/>
                  </a:cubicBezTo>
                  <a:cubicBezTo>
                    <a:pt x="89080" y="24278"/>
                    <a:pt x="80793" y="24278"/>
                    <a:pt x="72411" y="24278"/>
                  </a:cubicBezTo>
                  <a:close/>
                </a:path>
              </a:pathLst>
            </a:custGeom>
            <a:grpFill/>
            <a:ln w="9525"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xmlns="" id="{E95A05E9-6029-7400-3B83-E41D4A4B602E}"/>
                </a:ext>
              </a:extLst>
            </p:cNvPr>
            <p:cNvSpPr/>
            <p:nvPr/>
          </p:nvSpPr>
          <p:spPr>
            <a:xfrm>
              <a:off x="5709809" y="9579571"/>
              <a:ext cx="145468" cy="24362"/>
            </a:xfrm>
            <a:custGeom>
              <a:avLst/>
              <a:gdLst>
                <a:gd name="connsiteX0" fmla="*/ 72507 w 145468"/>
                <a:gd name="connsiteY0" fmla="*/ 24278 h 24362"/>
                <a:gd name="connsiteX1" fmla="*/ 13452 w 145468"/>
                <a:gd name="connsiteY1" fmla="*/ 24278 h 24362"/>
                <a:gd name="connsiteX2" fmla="*/ 1831 w 145468"/>
                <a:gd name="connsiteY2" fmla="*/ 18373 h 24362"/>
                <a:gd name="connsiteX3" fmla="*/ 11642 w 145468"/>
                <a:gd name="connsiteY3" fmla="*/ 85 h 24362"/>
                <a:gd name="connsiteX4" fmla="*/ 21738 w 145468"/>
                <a:gd name="connsiteY4" fmla="*/ 85 h 24362"/>
                <a:gd name="connsiteX5" fmla="*/ 129657 w 145468"/>
                <a:gd name="connsiteY5" fmla="*/ 85 h 24362"/>
                <a:gd name="connsiteX6" fmla="*/ 133657 w 145468"/>
                <a:gd name="connsiteY6" fmla="*/ 85 h 24362"/>
                <a:gd name="connsiteX7" fmla="*/ 145468 w 145468"/>
                <a:gd name="connsiteY7" fmla="*/ 12086 h 24362"/>
                <a:gd name="connsiteX8" fmla="*/ 133467 w 145468"/>
                <a:gd name="connsiteY8" fmla="*/ 24278 h 24362"/>
                <a:gd name="connsiteX9" fmla="*/ 97462 w 145468"/>
                <a:gd name="connsiteY9" fmla="*/ 24278 h 24362"/>
                <a:gd name="connsiteX10" fmla="*/ 72411 w 145468"/>
                <a:gd name="connsiteY10" fmla="*/ 24278 h 24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5468" h="24362">
                  <a:moveTo>
                    <a:pt x="72507" y="24278"/>
                  </a:moveTo>
                  <a:cubicBezTo>
                    <a:pt x="52790" y="24278"/>
                    <a:pt x="33168" y="24278"/>
                    <a:pt x="13452" y="24278"/>
                  </a:cubicBezTo>
                  <a:cubicBezTo>
                    <a:pt x="8499" y="24278"/>
                    <a:pt x="4498" y="22659"/>
                    <a:pt x="1831" y="18373"/>
                  </a:cubicBezTo>
                  <a:cubicBezTo>
                    <a:pt x="-3027" y="10562"/>
                    <a:pt x="2307" y="656"/>
                    <a:pt x="11642" y="85"/>
                  </a:cubicBezTo>
                  <a:cubicBezTo>
                    <a:pt x="14976" y="-106"/>
                    <a:pt x="18405" y="85"/>
                    <a:pt x="21738" y="85"/>
                  </a:cubicBezTo>
                  <a:cubicBezTo>
                    <a:pt x="57743" y="85"/>
                    <a:pt x="93652" y="85"/>
                    <a:pt x="129657" y="85"/>
                  </a:cubicBezTo>
                  <a:cubicBezTo>
                    <a:pt x="130990" y="85"/>
                    <a:pt x="132324" y="85"/>
                    <a:pt x="133657" y="85"/>
                  </a:cubicBezTo>
                  <a:cubicBezTo>
                    <a:pt x="140420" y="466"/>
                    <a:pt x="145373" y="5609"/>
                    <a:pt x="145468" y="12086"/>
                  </a:cubicBezTo>
                  <a:cubicBezTo>
                    <a:pt x="145468" y="18754"/>
                    <a:pt x="140420" y="24183"/>
                    <a:pt x="133467" y="24278"/>
                  </a:cubicBezTo>
                  <a:cubicBezTo>
                    <a:pt x="121465" y="24469"/>
                    <a:pt x="109464" y="24278"/>
                    <a:pt x="97462" y="24278"/>
                  </a:cubicBezTo>
                  <a:cubicBezTo>
                    <a:pt x="89080" y="24278"/>
                    <a:pt x="80793" y="24278"/>
                    <a:pt x="72411" y="24278"/>
                  </a:cubicBezTo>
                  <a:close/>
                </a:path>
              </a:pathLst>
            </a:custGeom>
            <a:grpFill/>
            <a:ln w="9525" cap="flat">
              <a:noFill/>
              <a:prstDash val="solid"/>
              <a:miter/>
            </a:ln>
          </p:spPr>
          <p:txBody>
            <a:bodyPr rtlCol="0" anchor="ctr"/>
            <a:lstStyle/>
            <a:p>
              <a:endParaRPr lang="de-DE"/>
            </a:p>
          </p:txBody>
        </p:sp>
        <p:sp>
          <p:nvSpPr>
            <p:cNvPr id="68" name="Freihandform: Form 67">
              <a:extLst>
                <a:ext uri="{FF2B5EF4-FFF2-40B4-BE49-F238E27FC236}">
                  <a16:creationId xmlns:a16="http://schemas.microsoft.com/office/drawing/2014/main" xmlns="" id="{1959C5B0-44C7-1747-F022-11DBD524A28A}"/>
                </a:ext>
              </a:extLst>
            </p:cNvPr>
            <p:cNvSpPr/>
            <p:nvPr/>
          </p:nvSpPr>
          <p:spPr>
            <a:xfrm>
              <a:off x="5709812" y="9533745"/>
              <a:ext cx="181392" cy="24193"/>
            </a:xfrm>
            <a:custGeom>
              <a:avLst/>
              <a:gdLst>
                <a:gd name="connsiteX0" fmla="*/ 72790 w 181392"/>
                <a:gd name="connsiteY0" fmla="*/ 0 h 24193"/>
                <a:gd name="connsiteX1" fmla="*/ 168420 w 181392"/>
                <a:gd name="connsiteY1" fmla="*/ 0 h 24193"/>
                <a:gd name="connsiteX2" fmla="*/ 180327 w 181392"/>
                <a:gd name="connsiteY2" fmla="*/ 16764 h 24193"/>
                <a:gd name="connsiteX3" fmla="*/ 168802 w 181392"/>
                <a:gd name="connsiteY3" fmla="*/ 24193 h 24193"/>
                <a:gd name="connsiteX4" fmla="*/ 109556 w 181392"/>
                <a:gd name="connsiteY4" fmla="*/ 24193 h 24193"/>
                <a:gd name="connsiteX5" fmla="*/ 13353 w 181392"/>
                <a:gd name="connsiteY5" fmla="*/ 24193 h 24193"/>
                <a:gd name="connsiteX6" fmla="*/ 876 w 181392"/>
                <a:gd name="connsiteY6" fmla="*/ 7810 h 24193"/>
                <a:gd name="connsiteX7" fmla="*/ 13353 w 181392"/>
                <a:gd name="connsiteY7" fmla="*/ 0 h 24193"/>
                <a:gd name="connsiteX8" fmla="*/ 72790 w 181392"/>
                <a:gd name="connsiteY8" fmla="*/ 0 h 24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392" h="24193">
                  <a:moveTo>
                    <a:pt x="72790" y="0"/>
                  </a:moveTo>
                  <a:cubicBezTo>
                    <a:pt x="92697" y="0"/>
                    <a:pt x="148513" y="0"/>
                    <a:pt x="168420" y="0"/>
                  </a:cubicBezTo>
                  <a:cubicBezTo>
                    <a:pt x="177945" y="0"/>
                    <a:pt x="183946" y="8572"/>
                    <a:pt x="180327" y="16764"/>
                  </a:cubicBezTo>
                  <a:cubicBezTo>
                    <a:pt x="178136" y="21717"/>
                    <a:pt x="174136" y="24098"/>
                    <a:pt x="168802" y="24193"/>
                  </a:cubicBezTo>
                  <a:cubicBezTo>
                    <a:pt x="160991" y="24193"/>
                    <a:pt x="117366" y="24193"/>
                    <a:pt x="109556" y="24193"/>
                  </a:cubicBezTo>
                  <a:cubicBezTo>
                    <a:pt x="77457" y="24193"/>
                    <a:pt x="45453" y="24193"/>
                    <a:pt x="13353" y="24193"/>
                  </a:cubicBezTo>
                  <a:cubicBezTo>
                    <a:pt x="3733" y="24193"/>
                    <a:pt x="-2363" y="16097"/>
                    <a:pt x="876" y="7810"/>
                  </a:cubicBezTo>
                  <a:cubicBezTo>
                    <a:pt x="2781" y="2857"/>
                    <a:pt x="7162" y="0"/>
                    <a:pt x="13353" y="0"/>
                  </a:cubicBezTo>
                  <a:cubicBezTo>
                    <a:pt x="33165" y="0"/>
                    <a:pt x="52978" y="0"/>
                    <a:pt x="72790" y="0"/>
                  </a:cubicBezTo>
                  <a:close/>
                </a:path>
              </a:pathLst>
            </a:custGeom>
            <a:grpFill/>
            <a:ln w="9525" cap="flat">
              <a:noFill/>
              <a:prstDash val="solid"/>
              <a:miter/>
            </a:ln>
          </p:spPr>
          <p:txBody>
            <a:bodyPr rtlCol="0" anchor="ctr"/>
            <a:lstStyle/>
            <a:p>
              <a:endParaRPr lang="de-DE"/>
            </a:p>
          </p:txBody>
        </p:sp>
      </p:grpSp>
      <p:sp>
        <p:nvSpPr>
          <p:cNvPr id="78" name="Freihandform: Form 77">
            <a:extLst>
              <a:ext uri="{FF2B5EF4-FFF2-40B4-BE49-F238E27FC236}">
                <a16:creationId xmlns:a16="http://schemas.microsoft.com/office/drawing/2014/main" xmlns="" id="{088E1727-F585-B5F5-4103-13A6ABBD0F12}"/>
              </a:ext>
            </a:extLst>
          </p:cNvPr>
          <p:cNvSpPr/>
          <p:nvPr/>
        </p:nvSpPr>
        <p:spPr>
          <a:xfrm>
            <a:off x="8078381" y="4464822"/>
            <a:ext cx="961338" cy="1163615"/>
          </a:xfrm>
          <a:custGeom>
            <a:avLst/>
            <a:gdLst>
              <a:gd name="connsiteX0" fmla="*/ 1292019 w 1299864"/>
              <a:gd name="connsiteY0" fmla="*/ 1391828 h 1573371"/>
              <a:gd name="connsiteX1" fmla="*/ 862633 w 1299864"/>
              <a:gd name="connsiteY1" fmla="*/ 1002079 h 1573371"/>
              <a:gd name="connsiteX2" fmla="*/ 871674 w 1299864"/>
              <a:gd name="connsiteY2" fmla="*/ 913237 h 1573371"/>
              <a:gd name="connsiteX3" fmla="*/ 968191 w 1299864"/>
              <a:gd name="connsiteY3" fmla="*/ 760996 h 1573371"/>
              <a:gd name="connsiteX4" fmla="*/ 987327 w 1299864"/>
              <a:gd name="connsiteY4" fmla="*/ 747012 h 1573371"/>
              <a:gd name="connsiteX5" fmla="*/ 1079429 w 1299864"/>
              <a:gd name="connsiteY5" fmla="*/ 538522 h 1573371"/>
              <a:gd name="connsiteX6" fmla="*/ 1060819 w 1299864"/>
              <a:gd name="connsiteY6" fmla="*/ 391643 h 1573371"/>
              <a:gd name="connsiteX7" fmla="*/ 1042314 w 1299864"/>
              <a:gd name="connsiteY7" fmla="*/ 355791 h 1573371"/>
              <a:gd name="connsiteX8" fmla="*/ 809432 w 1299864"/>
              <a:gd name="connsiteY8" fmla="*/ 87477 h 1573371"/>
              <a:gd name="connsiteX9" fmla="*/ 798497 w 1299864"/>
              <a:gd name="connsiteY9" fmla="*/ 78750 h 1573371"/>
              <a:gd name="connsiteX10" fmla="*/ 724690 w 1299864"/>
              <a:gd name="connsiteY10" fmla="*/ 1684 h 1573371"/>
              <a:gd name="connsiteX11" fmla="*/ 501901 w 1299864"/>
              <a:gd name="connsiteY11" fmla="*/ 67396 h 1573371"/>
              <a:gd name="connsiteX12" fmla="*/ 476563 w 1299864"/>
              <a:gd name="connsiteY12" fmla="*/ 91367 h 1573371"/>
              <a:gd name="connsiteX13" fmla="*/ 252196 w 1299864"/>
              <a:gd name="connsiteY13" fmla="*/ 369564 h 1573371"/>
              <a:gd name="connsiteX14" fmla="*/ 237792 w 1299864"/>
              <a:gd name="connsiteY14" fmla="*/ 390277 h 1573371"/>
              <a:gd name="connsiteX15" fmla="*/ 214557 w 1299864"/>
              <a:gd name="connsiteY15" fmla="*/ 543359 h 1573371"/>
              <a:gd name="connsiteX16" fmla="*/ 309918 w 1299864"/>
              <a:gd name="connsiteY16" fmla="*/ 747012 h 1573371"/>
              <a:gd name="connsiteX17" fmla="*/ 327686 w 1299864"/>
              <a:gd name="connsiteY17" fmla="*/ 760996 h 1573371"/>
              <a:gd name="connsiteX18" fmla="*/ 425570 w 1299864"/>
              <a:gd name="connsiteY18" fmla="*/ 914183 h 1573371"/>
              <a:gd name="connsiteX19" fmla="*/ 433035 w 1299864"/>
              <a:gd name="connsiteY19" fmla="*/ 1002289 h 1573371"/>
              <a:gd name="connsiteX20" fmla="*/ 3859 w 1299864"/>
              <a:gd name="connsiteY20" fmla="*/ 1347670 h 1573371"/>
              <a:gd name="connsiteX21" fmla="*/ 41919 w 1299864"/>
              <a:gd name="connsiteY21" fmla="*/ 1573087 h 1573371"/>
              <a:gd name="connsiteX22" fmla="*/ 1253959 w 1299864"/>
              <a:gd name="connsiteY22" fmla="*/ 1573087 h 1573371"/>
              <a:gd name="connsiteX23" fmla="*/ 1292124 w 1299864"/>
              <a:gd name="connsiteY23" fmla="*/ 1392144 h 1573371"/>
              <a:gd name="connsiteX24" fmla="*/ 985539 w 1299864"/>
              <a:gd name="connsiteY24" fmla="*/ 685191 h 1573371"/>
              <a:gd name="connsiteX25" fmla="*/ 985539 w 1299864"/>
              <a:gd name="connsiteY25" fmla="*/ 563861 h 1573371"/>
              <a:gd name="connsiteX26" fmla="*/ 985539 w 1299864"/>
              <a:gd name="connsiteY26" fmla="*/ 685191 h 1573371"/>
              <a:gd name="connsiteX27" fmla="*/ 982281 w 1299864"/>
              <a:gd name="connsiteY27" fmla="*/ 377870 h 1573371"/>
              <a:gd name="connsiteX28" fmla="*/ 801125 w 1299864"/>
              <a:gd name="connsiteY28" fmla="*/ 377870 h 1573371"/>
              <a:gd name="connsiteX29" fmla="*/ 801125 w 1299864"/>
              <a:gd name="connsiteY29" fmla="*/ 150771 h 1573371"/>
              <a:gd name="connsiteX30" fmla="*/ 982175 w 1299864"/>
              <a:gd name="connsiteY30" fmla="*/ 377870 h 1573371"/>
              <a:gd name="connsiteX31" fmla="*/ 593057 w 1299864"/>
              <a:gd name="connsiteY31" fmla="*/ 62770 h 1573371"/>
              <a:gd name="connsiteX32" fmla="*/ 739830 w 1299864"/>
              <a:gd name="connsiteY32" fmla="*/ 110608 h 1573371"/>
              <a:gd name="connsiteX33" fmla="*/ 739830 w 1299864"/>
              <a:gd name="connsiteY33" fmla="*/ 372719 h 1573371"/>
              <a:gd name="connsiteX34" fmla="*/ 738989 w 1299864"/>
              <a:gd name="connsiteY34" fmla="*/ 377765 h 1573371"/>
              <a:gd name="connsiteX35" fmla="*/ 555942 w 1299864"/>
              <a:gd name="connsiteY35" fmla="*/ 377765 h 1573371"/>
              <a:gd name="connsiteX36" fmla="*/ 593057 w 1299864"/>
              <a:gd name="connsiteY36" fmla="*/ 62664 h 1573371"/>
              <a:gd name="connsiteX37" fmla="*/ 494331 w 1299864"/>
              <a:gd name="connsiteY37" fmla="*/ 151401 h 1573371"/>
              <a:gd name="connsiteX38" fmla="*/ 494331 w 1299864"/>
              <a:gd name="connsiteY38" fmla="*/ 377870 h 1573371"/>
              <a:gd name="connsiteX39" fmla="*/ 314544 w 1299864"/>
              <a:gd name="connsiteY39" fmla="*/ 377870 h 1573371"/>
              <a:gd name="connsiteX40" fmla="*/ 494331 w 1299864"/>
              <a:gd name="connsiteY40" fmla="*/ 151401 h 1573371"/>
              <a:gd name="connsiteX41" fmla="*/ 309708 w 1299864"/>
              <a:gd name="connsiteY41" fmla="*/ 685191 h 1573371"/>
              <a:gd name="connsiteX42" fmla="*/ 309708 w 1299864"/>
              <a:gd name="connsiteY42" fmla="*/ 563966 h 1573371"/>
              <a:gd name="connsiteX43" fmla="*/ 309708 w 1299864"/>
              <a:gd name="connsiteY43" fmla="*/ 685191 h 1573371"/>
              <a:gd name="connsiteX44" fmla="*/ 292360 w 1299864"/>
              <a:gd name="connsiteY44" fmla="*/ 501829 h 1573371"/>
              <a:gd name="connsiteX45" fmla="*/ 292675 w 1299864"/>
              <a:gd name="connsiteY45" fmla="*/ 440428 h 1573371"/>
              <a:gd name="connsiteX46" fmla="*/ 1002993 w 1299864"/>
              <a:gd name="connsiteY46" fmla="*/ 440428 h 1573371"/>
              <a:gd name="connsiteX47" fmla="*/ 1046310 w 1299864"/>
              <a:gd name="connsiteY47" fmla="*/ 470498 h 1573371"/>
              <a:gd name="connsiteX48" fmla="*/ 1002572 w 1299864"/>
              <a:gd name="connsiteY48" fmla="*/ 501724 h 1573371"/>
              <a:gd name="connsiteX49" fmla="*/ 292254 w 1299864"/>
              <a:gd name="connsiteY49" fmla="*/ 501724 h 1573371"/>
              <a:gd name="connsiteX50" fmla="*/ 371424 w 1299864"/>
              <a:gd name="connsiteY50" fmla="*/ 644713 h 1573371"/>
              <a:gd name="connsiteX51" fmla="*/ 371424 w 1299864"/>
              <a:gd name="connsiteY51" fmla="*/ 563756 h 1573371"/>
              <a:gd name="connsiteX52" fmla="*/ 921615 w 1299864"/>
              <a:gd name="connsiteY52" fmla="*/ 563756 h 1573371"/>
              <a:gd name="connsiteX53" fmla="*/ 371319 w 1299864"/>
              <a:gd name="connsiteY53" fmla="*/ 644713 h 1573371"/>
              <a:gd name="connsiteX54" fmla="*/ 248727 w 1299864"/>
              <a:gd name="connsiteY54" fmla="*/ 1510740 h 1573371"/>
              <a:gd name="connsiteX55" fmla="*/ 186590 w 1299864"/>
              <a:gd name="connsiteY55" fmla="*/ 1510530 h 1573371"/>
              <a:gd name="connsiteX56" fmla="*/ 64524 w 1299864"/>
              <a:gd name="connsiteY56" fmla="*/ 1510530 h 1573371"/>
              <a:gd name="connsiteX57" fmla="*/ 186590 w 1299864"/>
              <a:gd name="connsiteY57" fmla="*/ 1113421 h 1573371"/>
              <a:gd name="connsiteX58" fmla="*/ 310128 w 1299864"/>
              <a:gd name="connsiteY58" fmla="*/ 1064321 h 1573371"/>
              <a:gd name="connsiteX59" fmla="*/ 310233 w 1299864"/>
              <a:gd name="connsiteY59" fmla="*/ 1510635 h 1573371"/>
              <a:gd name="connsiteX60" fmla="*/ 248727 w 1299864"/>
              <a:gd name="connsiteY60" fmla="*/ 1510635 h 1573371"/>
              <a:gd name="connsiteX61" fmla="*/ 617028 w 1299864"/>
              <a:gd name="connsiteY61" fmla="*/ 1510215 h 1573371"/>
              <a:gd name="connsiteX62" fmla="*/ 371529 w 1299864"/>
              <a:gd name="connsiteY62" fmla="*/ 1510215 h 1573371"/>
              <a:gd name="connsiteX63" fmla="*/ 371529 w 1299864"/>
              <a:gd name="connsiteY63" fmla="*/ 1063480 h 1573371"/>
              <a:gd name="connsiteX64" fmla="*/ 457533 w 1299864"/>
              <a:gd name="connsiteY64" fmla="*/ 1071050 h 1573371"/>
              <a:gd name="connsiteX65" fmla="*/ 609773 w 1299864"/>
              <a:gd name="connsiteY65" fmla="*/ 1320649 h 1573371"/>
              <a:gd name="connsiteX66" fmla="*/ 616713 w 1299864"/>
              <a:gd name="connsiteY66" fmla="*/ 1336420 h 1573371"/>
              <a:gd name="connsiteX67" fmla="*/ 617028 w 1299864"/>
              <a:gd name="connsiteY67" fmla="*/ 1510109 h 1573371"/>
              <a:gd name="connsiteX68" fmla="*/ 499273 w 1299864"/>
              <a:gd name="connsiteY68" fmla="*/ 1025525 h 1573371"/>
              <a:gd name="connsiteX69" fmla="*/ 494331 w 1299864"/>
              <a:gd name="connsiteY69" fmla="*/ 963598 h 1573371"/>
              <a:gd name="connsiteX70" fmla="*/ 801125 w 1299864"/>
              <a:gd name="connsiteY70" fmla="*/ 963493 h 1573371"/>
              <a:gd name="connsiteX71" fmla="*/ 795659 w 1299864"/>
              <a:gd name="connsiteY71" fmla="*/ 1026051 h 1573371"/>
              <a:gd name="connsiteX72" fmla="*/ 646572 w 1299864"/>
              <a:gd name="connsiteY72" fmla="*/ 1270078 h 1573371"/>
              <a:gd name="connsiteX73" fmla="*/ 499167 w 1299864"/>
              <a:gd name="connsiteY73" fmla="*/ 1025525 h 1573371"/>
              <a:gd name="connsiteX74" fmla="*/ 679060 w 1299864"/>
              <a:gd name="connsiteY74" fmla="*/ 1510215 h 1573371"/>
              <a:gd name="connsiteX75" fmla="*/ 678850 w 1299864"/>
              <a:gd name="connsiteY75" fmla="*/ 1341887 h 1573371"/>
              <a:gd name="connsiteX76" fmla="*/ 688417 w 1299864"/>
              <a:gd name="connsiteY76" fmla="*/ 1318021 h 1573371"/>
              <a:gd name="connsiteX77" fmla="*/ 832772 w 1299864"/>
              <a:gd name="connsiteY77" fmla="*/ 1075781 h 1573371"/>
              <a:gd name="connsiteX78" fmla="*/ 923928 w 1299864"/>
              <a:gd name="connsiteY78" fmla="*/ 1063375 h 1573371"/>
              <a:gd name="connsiteX79" fmla="*/ 923928 w 1299864"/>
              <a:gd name="connsiteY79" fmla="*/ 1510215 h 1573371"/>
              <a:gd name="connsiteX80" fmla="*/ 679060 w 1299864"/>
              <a:gd name="connsiteY80" fmla="*/ 1510215 h 1573371"/>
              <a:gd name="connsiteX81" fmla="*/ 1230724 w 1299864"/>
              <a:gd name="connsiteY81" fmla="*/ 1510215 h 1573371"/>
              <a:gd name="connsiteX82" fmla="*/ 1108972 w 1299864"/>
              <a:gd name="connsiteY82" fmla="*/ 1510215 h 1573371"/>
              <a:gd name="connsiteX83" fmla="*/ 1045889 w 1299864"/>
              <a:gd name="connsiteY83" fmla="*/ 1510740 h 1573371"/>
              <a:gd name="connsiteX84" fmla="*/ 985224 w 1299864"/>
              <a:gd name="connsiteY84" fmla="*/ 1510740 h 1573371"/>
              <a:gd name="connsiteX85" fmla="*/ 985224 w 1299864"/>
              <a:gd name="connsiteY85" fmla="*/ 1064426 h 1573371"/>
              <a:gd name="connsiteX86" fmla="*/ 1108972 w 1299864"/>
              <a:gd name="connsiteY86" fmla="*/ 1114788 h 1573371"/>
              <a:gd name="connsiteX87" fmla="*/ 1230724 w 1299864"/>
              <a:gd name="connsiteY87" fmla="*/ 1510320 h 157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99864" h="1573371">
                <a:moveTo>
                  <a:pt x="1292019" y="1391828"/>
                </a:moveTo>
                <a:cubicBezTo>
                  <a:pt x="1288759" y="1144963"/>
                  <a:pt x="1100876" y="966963"/>
                  <a:pt x="862633" y="1002079"/>
                </a:cubicBezTo>
                <a:cubicBezTo>
                  <a:pt x="865786" y="971379"/>
                  <a:pt x="853800" y="938155"/>
                  <a:pt x="871674" y="913237"/>
                </a:cubicBezTo>
                <a:cubicBezTo>
                  <a:pt x="917094" y="870761"/>
                  <a:pt x="949792" y="820294"/>
                  <a:pt x="968191" y="760996"/>
                </a:cubicBezTo>
                <a:cubicBezTo>
                  <a:pt x="971556" y="750167"/>
                  <a:pt x="976603" y="747538"/>
                  <a:pt x="987327" y="747012"/>
                </a:cubicBezTo>
                <a:cubicBezTo>
                  <a:pt x="1099195" y="742386"/>
                  <a:pt x="1136834" y="623580"/>
                  <a:pt x="1079429" y="538522"/>
                </a:cubicBezTo>
                <a:cubicBezTo>
                  <a:pt x="1122535" y="495100"/>
                  <a:pt x="1116438" y="420977"/>
                  <a:pt x="1060819" y="391643"/>
                </a:cubicBezTo>
                <a:cubicBezTo>
                  <a:pt x="1043681" y="384179"/>
                  <a:pt x="1043997" y="371457"/>
                  <a:pt x="1042314" y="355791"/>
                </a:cubicBezTo>
                <a:cubicBezTo>
                  <a:pt x="1015714" y="222055"/>
                  <a:pt x="938332" y="132477"/>
                  <a:pt x="809432" y="87477"/>
                </a:cubicBezTo>
                <a:cubicBezTo>
                  <a:pt x="805226" y="86005"/>
                  <a:pt x="799549" y="82430"/>
                  <a:pt x="798497" y="78750"/>
                </a:cubicBezTo>
                <a:cubicBezTo>
                  <a:pt x="787458" y="39849"/>
                  <a:pt x="762856" y="14300"/>
                  <a:pt x="724690" y="1684"/>
                </a:cubicBezTo>
                <a:cubicBezTo>
                  <a:pt x="648255" y="8308"/>
                  <a:pt x="532602" y="-28701"/>
                  <a:pt x="501901" y="67396"/>
                </a:cubicBezTo>
                <a:cubicBezTo>
                  <a:pt x="497275" y="81694"/>
                  <a:pt x="489389" y="86426"/>
                  <a:pt x="476563" y="91367"/>
                </a:cubicBezTo>
                <a:cubicBezTo>
                  <a:pt x="348083" y="140467"/>
                  <a:pt x="272488" y="233094"/>
                  <a:pt x="252196" y="369564"/>
                </a:cubicBezTo>
                <a:cubicBezTo>
                  <a:pt x="250725" y="379763"/>
                  <a:pt x="247466" y="385650"/>
                  <a:pt x="237792" y="390277"/>
                </a:cubicBezTo>
                <a:cubicBezTo>
                  <a:pt x="174078" y="420031"/>
                  <a:pt x="181754" y="492892"/>
                  <a:pt x="214557" y="543359"/>
                </a:cubicBezTo>
                <a:cubicBezTo>
                  <a:pt x="156731" y="620215"/>
                  <a:pt x="201835" y="748379"/>
                  <a:pt x="309918" y="747012"/>
                </a:cubicBezTo>
                <a:cubicBezTo>
                  <a:pt x="320958" y="747433"/>
                  <a:pt x="324742" y="751638"/>
                  <a:pt x="327686" y="760996"/>
                </a:cubicBezTo>
                <a:cubicBezTo>
                  <a:pt x="346506" y="820820"/>
                  <a:pt x="379625" y="871602"/>
                  <a:pt x="425570" y="914183"/>
                </a:cubicBezTo>
                <a:cubicBezTo>
                  <a:pt x="442287" y="938050"/>
                  <a:pt x="429040" y="973061"/>
                  <a:pt x="433035" y="1002289"/>
                </a:cubicBezTo>
                <a:cubicBezTo>
                  <a:pt x="216659" y="971589"/>
                  <a:pt x="1651" y="1118468"/>
                  <a:pt x="3859" y="1347670"/>
                </a:cubicBezTo>
                <a:cubicBezTo>
                  <a:pt x="13321" y="1396139"/>
                  <a:pt x="-28524" y="1581604"/>
                  <a:pt x="41919" y="1573087"/>
                </a:cubicBezTo>
                <a:cubicBezTo>
                  <a:pt x="445967" y="1573087"/>
                  <a:pt x="849910" y="1573087"/>
                  <a:pt x="1253959" y="1573087"/>
                </a:cubicBezTo>
                <a:cubicBezTo>
                  <a:pt x="1324717" y="1574664"/>
                  <a:pt x="1292754" y="1440297"/>
                  <a:pt x="1292124" y="1392144"/>
                </a:cubicBezTo>
                <a:close/>
                <a:moveTo>
                  <a:pt x="985539" y="685191"/>
                </a:moveTo>
                <a:lnTo>
                  <a:pt x="985539" y="563861"/>
                </a:lnTo>
                <a:cubicBezTo>
                  <a:pt x="1065760" y="564912"/>
                  <a:pt x="1065025" y="684770"/>
                  <a:pt x="985539" y="685191"/>
                </a:cubicBezTo>
                <a:close/>
                <a:moveTo>
                  <a:pt x="982281" y="377870"/>
                </a:moveTo>
                <a:lnTo>
                  <a:pt x="801125" y="377870"/>
                </a:lnTo>
                <a:cubicBezTo>
                  <a:pt x="801336" y="321200"/>
                  <a:pt x="801231" y="195875"/>
                  <a:pt x="801125" y="150771"/>
                </a:cubicBezTo>
                <a:cubicBezTo>
                  <a:pt x="895436" y="179894"/>
                  <a:pt x="975446" y="280617"/>
                  <a:pt x="982175" y="377870"/>
                </a:cubicBezTo>
                <a:close/>
                <a:moveTo>
                  <a:pt x="593057" y="62770"/>
                </a:moveTo>
                <a:cubicBezTo>
                  <a:pt x="641000" y="57933"/>
                  <a:pt x="740461" y="33962"/>
                  <a:pt x="739830" y="110608"/>
                </a:cubicBezTo>
                <a:cubicBezTo>
                  <a:pt x="740041" y="162757"/>
                  <a:pt x="739830" y="320570"/>
                  <a:pt x="739830" y="372719"/>
                </a:cubicBezTo>
                <a:cubicBezTo>
                  <a:pt x="739410" y="374506"/>
                  <a:pt x="739199" y="376083"/>
                  <a:pt x="738989" y="377765"/>
                </a:cubicBezTo>
                <a:lnTo>
                  <a:pt x="555942" y="377765"/>
                </a:lnTo>
                <a:cubicBezTo>
                  <a:pt x="565195" y="328876"/>
                  <a:pt x="524821" y="69603"/>
                  <a:pt x="593057" y="62664"/>
                </a:cubicBezTo>
                <a:close/>
                <a:moveTo>
                  <a:pt x="494331" y="151401"/>
                </a:moveTo>
                <a:cubicBezTo>
                  <a:pt x="494331" y="191985"/>
                  <a:pt x="494331" y="334869"/>
                  <a:pt x="494331" y="377870"/>
                </a:cubicBezTo>
                <a:lnTo>
                  <a:pt x="314544" y="377870"/>
                </a:lnTo>
                <a:cubicBezTo>
                  <a:pt x="317172" y="286820"/>
                  <a:pt x="396447" y="179999"/>
                  <a:pt x="494331" y="151401"/>
                </a:cubicBezTo>
                <a:close/>
                <a:moveTo>
                  <a:pt x="309708" y="685191"/>
                </a:moveTo>
                <a:cubicBezTo>
                  <a:pt x="230643" y="684770"/>
                  <a:pt x="230012" y="565017"/>
                  <a:pt x="309708" y="563966"/>
                </a:cubicBezTo>
                <a:lnTo>
                  <a:pt x="309708" y="685191"/>
                </a:lnTo>
                <a:close/>
                <a:moveTo>
                  <a:pt x="292360" y="501829"/>
                </a:moveTo>
                <a:cubicBezTo>
                  <a:pt x="235795" y="509504"/>
                  <a:pt x="235690" y="432332"/>
                  <a:pt x="292675" y="440428"/>
                </a:cubicBezTo>
                <a:cubicBezTo>
                  <a:pt x="529447" y="440428"/>
                  <a:pt x="766220" y="440428"/>
                  <a:pt x="1002993" y="440428"/>
                </a:cubicBezTo>
                <a:cubicBezTo>
                  <a:pt x="1031065" y="440428"/>
                  <a:pt x="1045784" y="450731"/>
                  <a:pt x="1046310" y="470498"/>
                </a:cubicBezTo>
                <a:cubicBezTo>
                  <a:pt x="1046836" y="490684"/>
                  <a:pt x="1031380" y="501724"/>
                  <a:pt x="1002572" y="501724"/>
                </a:cubicBezTo>
                <a:cubicBezTo>
                  <a:pt x="765799" y="501724"/>
                  <a:pt x="529027" y="501724"/>
                  <a:pt x="292254" y="501724"/>
                </a:cubicBezTo>
                <a:close/>
                <a:moveTo>
                  <a:pt x="371424" y="644713"/>
                </a:moveTo>
                <a:cubicBezTo>
                  <a:pt x="371739" y="618217"/>
                  <a:pt x="371424" y="591723"/>
                  <a:pt x="371424" y="563756"/>
                </a:cubicBezTo>
                <a:lnTo>
                  <a:pt x="921615" y="563756"/>
                </a:lnTo>
                <a:cubicBezTo>
                  <a:pt x="996474" y="995876"/>
                  <a:pt x="394765" y="1092078"/>
                  <a:pt x="371319" y="644713"/>
                </a:cubicBezTo>
                <a:close/>
                <a:moveTo>
                  <a:pt x="248727" y="1510740"/>
                </a:moveTo>
                <a:lnTo>
                  <a:pt x="186590" y="1510530"/>
                </a:lnTo>
                <a:lnTo>
                  <a:pt x="64524" y="1510530"/>
                </a:lnTo>
                <a:cubicBezTo>
                  <a:pt x="61896" y="1366069"/>
                  <a:pt x="50225" y="1206048"/>
                  <a:pt x="186590" y="1113421"/>
                </a:cubicBezTo>
                <a:cubicBezTo>
                  <a:pt x="186590" y="1113421"/>
                  <a:pt x="287839" y="1074835"/>
                  <a:pt x="310128" y="1064321"/>
                </a:cubicBezTo>
                <a:cubicBezTo>
                  <a:pt x="310128" y="1179869"/>
                  <a:pt x="309918" y="1428312"/>
                  <a:pt x="310233" y="1510635"/>
                </a:cubicBezTo>
                <a:lnTo>
                  <a:pt x="248727" y="1510635"/>
                </a:lnTo>
                <a:close/>
                <a:moveTo>
                  <a:pt x="617028" y="1510215"/>
                </a:moveTo>
                <a:lnTo>
                  <a:pt x="371529" y="1510215"/>
                </a:lnTo>
                <a:cubicBezTo>
                  <a:pt x="371529" y="1406548"/>
                  <a:pt x="371529" y="1179974"/>
                  <a:pt x="371529" y="1063480"/>
                </a:cubicBezTo>
                <a:cubicBezTo>
                  <a:pt x="399812" y="1067370"/>
                  <a:pt x="434507" y="1054228"/>
                  <a:pt x="457533" y="1071050"/>
                </a:cubicBezTo>
                <a:cubicBezTo>
                  <a:pt x="508420" y="1124250"/>
                  <a:pt x="559202" y="1267134"/>
                  <a:pt x="609773" y="1320649"/>
                </a:cubicBezTo>
                <a:cubicBezTo>
                  <a:pt x="613558" y="1324645"/>
                  <a:pt x="616713" y="1331163"/>
                  <a:pt x="616713" y="1336420"/>
                </a:cubicBezTo>
                <a:cubicBezTo>
                  <a:pt x="617133" y="1423791"/>
                  <a:pt x="617028" y="1421478"/>
                  <a:pt x="617028" y="1510109"/>
                </a:cubicBezTo>
                <a:close/>
                <a:moveTo>
                  <a:pt x="499273" y="1025525"/>
                </a:moveTo>
                <a:cubicBezTo>
                  <a:pt x="488653" y="1007546"/>
                  <a:pt x="496539" y="985993"/>
                  <a:pt x="494331" y="963598"/>
                </a:cubicBezTo>
                <a:cubicBezTo>
                  <a:pt x="596736" y="1014065"/>
                  <a:pt x="697985" y="1014380"/>
                  <a:pt x="801125" y="963493"/>
                </a:cubicBezTo>
                <a:cubicBezTo>
                  <a:pt x="798707" y="985783"/>
                  <a:pt x="807224" y="1008282"/>
                  <a:pt x="795659" y="1026051"/>
                </a:cubicBezTo>
                <a:cubicBezTo>
                  <a:pt x="745087" y="1077464"/>
                  <a:pt x="700403" y="1222450"/>
                  <a:pt x="646572" y="1270078"/>
                </a:cubicBezTo>
                <a:cubicBezTo>
                  <a:pt x="597157" y="1218244"/>
                  <a:pt x="548057" y="1077148"/>
                  <a:pt x="499167" y="1025525"/>
                </a:cubicBezTo>
                <a:close/>
                <a:moveTo>
                  <a:pt x="679060" y="1510215"/>
                </a:moveTo>
                <a:cubicBezTo>
                  <a:pt x="677378" y="1428312"/>
                  <a:pt x="678535" y="1423160"/>
                  <a:pt x="678850" y="1341887"/>
                </a:cubicBezTo>
                <a:cubicBezTo>
                  <a:pt x="678850" y="1333792"/>
                  <a:pt x="682950" y="1324014"/>
                  <a:pt x="688417" y="1318021"/>
                </a:cubicBezTo>
                <a:cubicBezTo>
                  <a:pt x="736150" y="1266818"/>
                  <a:pt x="784935" y="1126879"/>
                  <a:pt x="832772" y="1075781"/>
                </a:cubicBezTo>
                <a:cubicBezTo>
                  <a:pt x="857165" y="1052020"/>
                  <a:pt x="891651" y="1068001"/>
                  <a:pt x="923928" y="1063375"/>
                </a:cubicBezTo>
                <a:cubicBezTo>
                  <a:pt x="923928" y="1178292"/>
                  <a:pt x="923612" y="1416956"/>
                  <a:pt x="923928" y="1510215"/>
                </a:cubicBezTo>
                <a:lnTo>
                  <a:pt x="679060" y="1510215"/>
                </a:lnTo>
                <a:close/>
                <a:moveTo>
                  <a:pt x="1230724" y="1510215"/>
                </a:moveTo>
                <a:lnTo>
                  <a:pt x="1108972" y="1510215"/>
                </a:lnTo>
                <a:lnTo>
                  <a:pt x="1045889" y="1510740"/>
                </a:lnTo>
                <a:lnTo>
                  <a:pt x="985224" y="1510740"/>
                </a:lnTo>
                <a:cubicBezTo>
                  <a:pt x="985224" y="1426945"/>
                  <a:pt x="985224" y="1180394"/>
                  <a:pt x="985224" y="1064426"/>
                </a:cubicBezTo>
                <a:cubicBezTo>
                  <a:pt x="1006567" y="1069578"/>
                  <a:pt x="1054511" y="1079251"/>
                  <a:pt x="1108972" y="1114788"/>
                </a:cubicBezTo>
                <a:cubicBezTo>
                  <a:pt x="1239976" y="1200160"/>
                  <a:pt x="1233877" y="1367962"/>
                  <a:pt x="1230724" y="1510320"/>
                </a:cubicBezTo>
                <a:close/>
              </a:path>
            </a:pathLst>
          </a:custGeom>
          <a:solidFill>
            <a:srgbClr val="BE0D3E"/>
          </a:solidFill>
          <a:ln w="10507" cap="flat">
            <a:noFill/>
            <a:prstDash val="solid"/>
            <a:miter/>
          </a:ln>
        </p:spPr>
        <p:txBody>
          <a:bodyPr rtlCol="0" anchor="ctr"/>
          <a:lstStyle/>
          <a:p>
            <a:r>
              <a:rPr lang="de-DE" dirty="0"/>
              <a:t> </a:t>
            </a:r>
          </a:p>
        </p:txBody>
      </p:sp>
      <p:grpSp>
        <p:nvGrpSpPr>
          <p:cNvPr id="99" name="Gruppieren 98">
            <a:extLst>
              <a:ext uri="{FF2B5EF4-FFF2-40B4-BE49-F238E27FC236}">
                <a16:creationId xmlns:a16="http://schemas.microsoft.com/office/drawing/2014/main" xmlns="" id="{BE9A3548-47BC-A104-CE18-291130BF5B38}"/>
              </a:ext>
            </a:extLst>
          </p:cNvPr>
          <p:cNvGrpSpPr/>
          <p:nvPr/>
        </p:nvGrpSpPr>
        <p:grpSpPr>
          <a:xfrm>
            <a:off x="1875100" y="4648091"/>
            <a:ext cx="1328168" cy="958244"/>
            <a:chOff x="17907962" y="5416928"/>
            <a:chExt cx="1223814" cy="882955"/>
          </a:xfrm>
        </p:grpSpPr>
        <p:sp>
          <p:nvSpPr>
            <p:cNvPr id="87" name="Freihandform: Form 86">
              <a:extLst>
                <a:ext uri="{FF2B5EF4-FFF2-40B4-BE49-F238E27FC236}">
                  <a16:creationId xmlns:a16="http://schemas.microsoft.com/office/drawing/2014/main" xmlns="" id="{83BD894C-A45A-4A6F-D709-F84AABD50EB6}"/>
                </a:ext>
              </a:extLst>
            </p:cNvPr>
            <p:cNvSpPr/>
            <p:nvPr/>
          </p:nvSpPr>
          <p:spPr>
            <a:xfrm>
              <a:off x="17907962" y="5416928"/>
              <a:ext cx="1223814" cy="882955"/>
            </a:xfrm>
            <a:custGeom>
              <a:avLst/>
              <a:gdLst>
                <a:gd name="connsiteX0" fmla="*/ 1193850 w 1223814"/>
                <a:gd name="connsiteY0" fmla="*/ 823341 h 882955"/>
                <a:gd name="connsiteX1" fmla="*/ 1168406 w 1223814"/>
                <a:gd name="connsiteY1" fmla="*/ 823341 h 882955"/>
                <a:gd name="connsiteX2" fmla="*/ 1168406 w 1223814"/>
                <a:gd name="connsiteY2" fmla="*/ 663215 h 882955"/>
                <a:gd name="connsiteX3" fmla="*/ 1150639 w 1223814"/>
                <a:gd name="connsiteY3" fmla="*/ 635984 h 882955"/>
                <a:gd name="connsiteX4" fmla="*/ 947300 w 1223814"/>
                <a:gd name="connsiteY4" fmla="*/ 546091 h 882955"/>
                <a:gd name="connsiteX5" fmla="*/ 947300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1 w 1223814"/>
                <a:gd name="connsiteY9" fmla="*/ 412564 h 882955"/>
                <a:gd name="connsiteX10" fmla="*/ 69917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0 w 1223814"/>
                <a:gd name="connsiteY16" fmla="*/ 882955 h 882955"/>
                <a:gd name="connsiteX17" fmla="*/ 1223815 w 1223814"/>
                <a:gd name="connsiteY17" fmla="*/ 853201 h 882955"/>
                <a:gd name="connsiteX18" fmla="*/ 1194060 w 1223814"/>
                <a:gd name="connsiteY18" fmla="*/ 823447 h 882955"/>
                <a:gd name="connsiteX19" fmla="*/ 381443 w 1223814"/>
                <a:gd name="connsiteY19" fmla="*/ 59403 h 882955"/>
                <a:gd name="connsiteX20" fmla="*/ 843843 w 1223814"/>
                <a:gd name="connsiteY20" fmla="*/ 59403 h 882955"/>
                <a:gd name="connsiteX21" fmla="*/ 887686 w 1223814"/>
                <a:gd name="connsiteY21" fmla="*/ 103246 h 882955"/>
                <a:gd name="connsiteX22" fmla="*/ 887686 w 1223814"/>
                <a:gd name="connsiteY22" fmla="*/ 823341 h 882955"/>
                <a:gd name="connsiteX23" fmla="*/ 763622 w 1223814"/>
                <a:gd name="connsiteY23" fmla="*/ 823341 h 882955"/>
                <a:gd name="connsiteX24" fmla="*/ 763622 w 1223814"/>
                <a:gd name="connsiteY24" fmla="*/ 610436 h 882955"/>
                <a:gd name="connsiteX25" fmla="*/ 755316 w 1223814"/>
                <a:gd name="connsiteY25" fmla="*/ 589828 h 882955"/>
                <a:gd name="connsiteX26" fmla="*/ 613799 w 1223814"/>
                <a:gd name="connsiteY26" fmla="*/ 528743 h 882955"/>
                <a:gd name="connsiteX27" fmla="*/ 471021 w 1223814"/>
                <a:gd name="connsiteY27" fmla="*/ 586990 h 882955"/>
                <a:gd name="connsiteX28" fmla="*/ 468603 w 1223814"/>
                <a:gd name="connsiteY28" fmla="*/ 589408 h 882955"/>
                <a:gd name="connsiteX29" fmla="*/ 459877 w 1223814"/>
                <a:gd name="connsiteY29" fmla="*/ 610436 h 882955"/>
                <a:gd name="connsiteX30" fmla="*/ 459877 w 1223814"/>
                <a:gd name="connsiteY30" fmla="*/ 823341 h 882955"/>
                <a:gd name="connsiteX31" fmla="*/ 335918 w 1223814"/>
                <a:gd name="connsiteY31" fmla="*/ 823341 h 882955"/>
                <a:gd name="connsiteX32" fmla="*/ 337706 w 1223814"/>
                <a:gd name="connsiteY32" fmla="*/ 103141 h 882955"/>
                <a:gd name="connsiteX33" fmla="*/ 381548 w 1223814"/>
                <a:gd name="connsiteY33" fmla="*/ 59509 h 882955"/>
                <a:gd name="connsiteX34" fmla="*/ 704009 w 1223814"/>
                <a:gd name="connsiteY34" fmla="*/ 823341 h 882955"/>
                <a:gd name="connsiteX35" fmla="*/ 519490 w 1223814"/>
                <a:gd name="connsiteY35" fmla="*/ 823341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1 h 882955"/>
                <a:gd name="connsiteX40" fmla="*/ 114706 w 1223814"/>
                <a:gd name="connsiteY40" fmla="*/ 577422 h 882955"/>
                <a:gd name="connsiteX41" fmla="*/ 277146 w 1223814"/>
                <a:gd name="connsiteY41" fmla="*/ 481746 h 882955"/>
                <a:gd name="connsiteX42" fmla="*/ 276304 w 1223814"/>
                <a:gd name="connsiteY42" fmla="*/ 823447 h 882955"/>
                <a:gd name="connsiteX43" fmla="*/ 114706 w 1223814"/>
                <a:gd name="connsiteY43" fmla="*/ 823447 h 882955"/>
                <a:gd name="connsiteX44" fmla="*/ 114706 w 1223814"/>
                <a:gd name="connsiteY44" fmla="*/ 577527 h 882955"/>
                <a:gd name="connsiteX45" fmla="*/ 947300 w 1223814"/>
                <a:gd name="connsiteY45" fmla="*/ 823341 h 882955"/>
                <a:gd name="connsiteX46" fmla="*/ 947300 w 1223814"/>
                <a:gd name="connsiteY46" fmla="*/ 611172 h 882955"/>
                <a:gd name="connsiteX47" fmla="*/ 1108793 w 1223814"/>
                <a:gd name="connsiteY47" fmla="*/ 682561 h 882955"/>
                <a:gd name="connsiteX48" fmla="*/ 1108793 w 1223814"/>
                <a:gd name="connsiteY48" fmla="*/ 823236 h 882955"/>
                <a:gd name="connsiteX49" fmla="*/ 947300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1"/>
                  </a:moveTo>
                  <a:lnTo>
                    <a:pt x="1168406" y="823341"/>
                  </a:lnTo>
                  <a:lnTo>
                    <a:pt x="1168406" y="663215"/>
                  </a:lnTo>
                  <a:cubicBezTo>
                    <a:pt x="1168406" y="651440"/>
                    <a:pt x="1161468" y="640716"/>
                    <a:pt x="1150639" y="635984"/>
                  </a:cubicBezTo>
                  <a:lnTo>
                    <a:pt x="947300" y="546091"/>
                  </a:lnTo>
                  <a:lnTo>
                    <a:pt x="947300" y="103351"/>
                  </a:lnTo>
                  <a:cubicBezTo>
                    <a:pt x="947300" y="46366"/>
                    <a:pt x="900934" y="0"/>
                    <a:pt x="843948" y="0"/>
                  </a:cubicBezTo>
                  <a:lnTo>
                    <a:pt x="381548" y="0"/>
                  </a:lnTo>
                  <a:cubicBezTo>
                    <a:pt x="324668" y="0"/>
                    <a:pt x="278302" y="46261"/>
                    <a:pt x="278197" y="103141"/>
                  </a:cubicBezTo>
                  <a:lnTo>
                    <a:pt x="277461" y="412564"/>
                  </a:lnTo>
                  <a:lnTo>
                    <a:pt x="69917" y="534841"/>
                  </a:lnTo>
                  <a:cubicBezTo>
                    <a:pt x="60875" y="540203"/>
                    <a:pt x="55198" y="549981"/>
                    <a:pt x="55198" y="560495"/>
                  </a:cubicBezTo>
                  <a:lnTo>
                    <a:pt x="55198" y="823447"/>
                  </a:lnTo>
                  <a:lnTo>
                    <a:pt x="29754" y="823447"/>
                  </a:lnTo>
                  <a:cubicBezTo>
                    <a:pt x="13247" y="823447"/>
                    <a:pt x="0" y="836799"/>
                    <a:pt x="0" y="853201"/>
                  </a:cubicBezTo>
                  <a:cubicBezTo>
                    <a:pt x="0" y="869602"/>
                    <a:pt x="13352" y="882955"/>
                    <a:pt x="29754" y="882955"/>
                  </a:cubicBezTo>
                  <a:lnTo>
                    <a:pt x="1194060" y="882955"/>
                  </a:lnTo>
                  <a:cubicBezTo>
                    <a:pt x="1210567" y="882955"/>
                    <a:pt x="1223815" y="869602"/>
                    <a:pt x="1223815" y="853201"/>
                  </a:cubicBezTo>
                  <a:cubicBezTo>
                    <a:pt x="1223815" y="836799"/>
                    <a:pt x="1210462" y="823447"/>
                    <a:pt x="1194060" y="823447"/>
                  </a:cubicBezTo>
                  <a:close/>
                  <a:moveTo>
                    <a:pt x="381443" y="59403"/>
                  </a:moveTo>
                  <a:lnTo>
                    <a:pt x="843843" y="59403"/>
                  </a:lnTo>
                  <a:cubicBezTo>
                    <a:pt x="868026" y="59403"/>
                    <a:pt x="887686" y="79064"/>
                    <a:pt x="887686" y="103246"/>
                  </a:cubicBezTo>
                  <a:lnTo>
                    <a:pt x="887686" y="823341"/>
                  </a:lnTo>
                  <a:lnTo>
                    <a:pt x="763622" y="823341"/>
                  </a:lnTo>
                  <a:lnTo>
                    <a:pt x="763622" y="610436"/>
                  </a:lnTo>
                  <a:cubicBezTo>
                    <a:pt x="763622" y="602760"/>
                    <a:pt x="760679" y="595296"/>
                    <a:pt x="755316" y="589828"/>
                  </a:cubicBezTo>
                  <a:cubicBezTo>
                    <a:pt x="717992" y="550927"/>
                    <a:pt x="667736" y="529268"/>
                    <a:pt x="613799" y="528743"/>
                  </a:cubicBezTo>
                  <a:cubicBezTo>
                    <a:pt x="559759" y="528217"/>
                    <a:pt x="509187" y="548929"/>
                    <a:pt x="471021" y="586990"/>
                  </a:cubicBezTo>
                  <a:lnTo>
                    <a:pt x="468603" y="589408"/>
                  </a:lnTo>
                  <a:cubicBezTo>
                    <a:pt x="463031" y="594980"/>
                    <a:pt x="459877" y="602550"/>
                    <a:pt x="459877" y="610436"/>
                  </a:cubicBezTo>
                  <a:lnTo>
                    <a:pt x="459877" y="823341"/>
                  </a:lnTo>
                  <a:lnTo>
                    <a:pt x="335918" y="823341"/>
                  </a:lnTo>
                  <a:lnTo>
                    <a:pt x="337706" y="103141"/>
                  </a:lnTo>
                  <a:cubicBezTo>
                    <a:pt x="337706" y="79064"/>
                    <a:pt x="357367" y="59509"/>
                    <a:pt x="381548" y="59509"/>
                  </a:cubicBezTo>
                  <a:close/>
                  <a:moveTo>
                    <a:pt x="704009" y="823341"/>
                  </a:moveTo>
                  <a:lnTo>
                    <a:pt x="519490" y="823341"/>
                  </a:lnTo>
                  <a:lnTo>
                    <a:pt x="519490" y="623157"/>
                  </a:lnTo>
                  <a:cubicBezTo>
                    <a:pt x="545355" y="600237"/>
                    <a:pt x="578578" y="587831"/>
                    <a:pt x="613169" y="588251"/>
                  </a:cubicBezTo>
                  <a:cubicBezTo>
                    <a:pt x="647024" y="588567"/>
                    <a:pt x="678880" y="600868"/>
                    <a:pt x="704009" y="623052"/>
                  </a:cubicBezTo>
                  <a:lnTo>
                    <a:pt x="704009" y="823341"/>
                  </a:lnTo>
                  <a:close/>
                  <a:moveTo>
                    <a:pt x="114706" y="577422"/>
                  </a:moveTo>
                  <a:lnTo>
                    <a:pt x="277146" y="481746"/>
                  </a:lnTo>
                  <a:lnTo>
                    <a:pt x="276304" y="823447"/>
                  </a:lnTo>
                  <a:lnTo>
                    <a:pt x="114706" y="823447"/>
                  </a:lnTo>
                  <a:lnTo>
                    <a:pt x="114706" y="577527"/>
                  </a:lnTo>
                  <a:close/>
                  <a:moveTo>
                    <a:pt x="947300" y="823341"/>
                  </a:moveTo>
                  <a:lnTo>
                    <a:pt x="947300" y="611172"/>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xmlns="" id="{39049378-1FF7-E945-21D0-A087DA905C7B}"/>
                </a:ext>
              </a:extLst>
            </p:cNvPr>
            <p:cNvSpPr/>
            <p:nvPr/>
          </p:nvSpPr>
          <p:spPr>
            <a:xfrm>
              <a:off x="18343342" y="5594507"/>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xmlns="" id="{3AB8C0B2-7874-9B76-64B3-BFD0CF0714E3}"/>
                </a:ext>
              </a:extLst>
            </p:cNvPr>
            <p:cNvSpPr/>
            <p:nvPr/>
          </p:nvSpPr>
          <p:spPr>
            <a:xfrm>
              <a:off x="18343342" y="5739178"/>
              <a:ext cx="352320" cy="59508"/>
            </a:xfrm>
            <a:custGeom>
              <a:avLst/>
              <a:gdLst>
                <a:gd name="connsiteX0" fmla="*/ 29754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8"/>
                  </a:moveTo>
                  <a:lnTo>
                    <a:pt x="322566" y="59508"/>
                  </a:lnTo>
                  <a:cubicBezTo>
                    <a:pt x="339072" y="59508"/>
                    <a:pt x="352320" y="46156"/>
                    <a:pt x="352320" y="29754"/>
                  </a:cubicBezTo>
                  <a:cubicBezTo>
                    <a:pt x="352320" y="13353"/>
                    <a:pt x="338967" y="0"/>
                    <a:pt x="322566" y="0"/>
                  </a:cubicBezTo>
                  <a:lnTo>
                    <a:pt x="29754" y="0"/>
                  </a:lnTo>
                  <a:cubicBezTo>
                    <a:pt x="13248" y="0"/>
                    <a:pt x="0" y="13353"/>
                    <a:pt x="0" y="29754"/>
                  </a:cubicBezTo>
                  <a:cubicBezTo>
                    <a:pt x="0" y="46156"/>
                    <a:pt x="13353" y="59508"/>
                    <a:pt x="29754" y="59508"/>
                  </a:cubicBezTo>
                  <a:close/>
                </a:path>
              </a:pathLst>
            </a:custGeom>
            <a:solidFill>
              <a:srgbClr val="BE0D3E"/>
            </a:solidFill>
            <a:ln w="10507" cap="flat">
              <a:noFill/>
              <a:prstDash val="solid"/>
              <a:miter/>
            </a:ln>
          </p:spPr>
          <p:txBody>
            <a:bodyPr rtlCol="0" anchor="ctr"/>
            <a:lstStyle/>
            <a:p>
              <a:endParaRPr lang="de-DE"/>
            </a:p>
          </p:txBody>
        </p:sp>
      </p:grpSp>
      <p:sp>
        <p:nvSpPr>
          <p:cNvPr id="29" name="Textfeld 28">
            <a:extLst>
              <a:ext uri="{FF2B5EF4-FFF2-40B4-BE49-F238E27FC236}">
                <a16:creationId xmlns:a16="http://schemas.microsoft.com/office/drawing/2014/main" xmlns="" id="{67F52589-54BB-DDDC-170E-997DCC2C44C2}"/>
              </a:ext>
            </a:extLst>
          </p:cNvPr>
          <p:cNvSpPr txBox="1"/>
          <p:nvPr/>
        </p:nvSpPr>
        <p:spPr>
          <a:xfrm>
            <a:off x="1212849" y="1460633"/>
            <a:ext cx="7488460" cy="1154162"/>
          </a:xfrm>
          <a:prstGeom prst="rect">
            <a:avLst/>
          </a:prstGeom>
          <a:noFill/>
        </p:spPr>
        <p:txBody>
          <a:bodyPr wrap="square" rtlCol="0">
            <a:spAutoFit/>
          </a:bodyPr>
          <a:lstStyle/>
          <a:p>
            <a:r>
              <a:rPr lang="de-DE" sz="2300" dirty="0"/>
              <a:t>„Der Arbeitgeber </a:t>
            </a:r>
            <a:r>
              <a:rPr lang="de-DE" sz="2300" b="1" dirty="0"/>
              <a:t>steht für die Erfüllung der von ihm zugesagten Leistungen </a:t>
            </a:r>
            <a:r>
              <a:rPr lang="de-DE" sz="2300" dirty="0"/>
              <a:t>auch dann </a:t>
            </a:r>
            <a:r>
              <a:rPr lang="de-DE" sz="2300" b="1" dirty="0"/>
              <a:t>ein</a:t>
            </a:r>
            <a:r>
              <a:rPr lang="de-DE" sz="2300" dirty="0"/>
              <a:t>, wenn die Durchführung nicht unmittelbar über ihn erfolgt.“</a:t>
            </a:r>
          </a:p>
        </p:txBody>
      </p:sp>
      <p:sp>
        <p:nvSpPr>
          <p:cNvPr id="47" name="Textfeld 46">
            <a:extLst>
              <a:ext uri="{FF2B5EF4-FFF2-40B4-BE49-F238E27FC236}">
                <a16:creationId xmlns:a16="http://schemas.microsoft.com/office/drawing/2014/main" xmlns="" id="{A63E1C24-C821-BB62-0AF7-5E4DC8ADA17E}"/>
              </a:ext>
            </a:extLst>
          </p:cNvPr>
          <p:cNvSpPr txBox="1"/>
          <p:nvPr/>
        </p:nvSpPr>
        <p:spPr>
          <a:xfrm>
            <a:off x="11689868" y="1460633"/>
            <a:ext cx="5712533" cy="800219"/>
          </a:xfrm>
          <a:prstGeom prst="rect">
            <a:avLst/>
          </a:prstGeom>
          <a:noFill/>
        </p:spPr>
        <p:txBody>
          <a:bodyPr wrap="square" rtlCol="0">
            <a:spAutoFit/>
          </a:bodyPr>
          <a:lstStyle/>
          <a:p>
            <a:r>
              <a:rPr lang="de-DE" sz="2300" dirty="0"/>
              <a:t>Drum prüfe, wer sich ewig bindet – ob sich nicht was Sicheres findet…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_1">
            <a:extLst>
              <a:ext uri="{FF2B5EF4-FFF2-40B4-BE49-F238E27FC236}">
                <a16:creationId xmlns:a16="http://schemas.microsoft.com/office/drawing/2014/main" xmlns="" id="{C2EF3BDB-2180-EB1F-0624-B30F31A05944}"/>
              </a:ext>
            </a:extLst>
          </p:cNvPr>
          <p:cNvSpPr txBox="1"/>
          <p:nvPr/>
        </p:nvSpPr>
        <p:spPr bwMode="gray">
          <a:xfrm>
            <a:off x="1379576" y="7349352"/>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BUNTER FLICKENTEPPICH</a:t>
            </a:r>
          </a:p>
        </p:txBody>
      </p:sp>
      <p:sp>
        <p:nvSpPr>
          <p:cNvPr id="8" name="Text_2">
            <a:extLst>
              <a:ext uri="{FF2B5EF4-FFF2-40B4-BE49-F238E27FC236}">
                <a16:creationId xmlns:a16="http://schemas.microsoft.com/office/drawing/2014/main" xmlns="" id="{E9804658-DC2E-F1B0-EE18-782ABFB70AA3}"/>
              </a:ext>
            </a:extLst>
          </p:cNvPr>
          <p:cNvSpPr txBox="1"/>
          <p:nvPr/>
        </p:nvSpPr>
        <p:spPr bwMode="gray">
          <a:xfrm>
            <a:off x="10661650" y="7349350"/>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ÜBERSICHTLICH</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Freihandform: Form 113">
            <a:extLst>
              <a:ext uri="{FF2B5EF4-FFF2-40B4-BE49-F238E27FC236}">
                <a16:creationId xmlns:a16="http://schemas.microsoft.com/office/drawing/2014/main" xmlns="" id="{AAF9AEA6-4EF8-ACE3-85B2-0B89D6E10CA4}"/>
              </a:ext>
            </a:extLst>
          </p:cNvPr>
          <p:cNvSpPr/>
          <p:nvPr/>
        </p:nvSpPr>
        <p:spPr>
          <a:xfrm>
            <a:off x="3740650" y="3159348"/>
            <a:ext cx="3139841" cy="4462909"/>
          </a:xfrm>
          <a:custGeom>
            <a:avLst/>
            <a:gdLst>
              <a:gd name="connsiteX0" fmla="*/ 1866636 w 1904136"/>
              <a:gd name="connsiteY0" fmla="*/ 0 h 2706502"/>
              <a:gd name="connsiteX1" fmla="*/ 1904136 w 1904136"/>
              <a:gd name="connsiteY1" fmla="*/ 71894 h 2706502"/>
              <a:gd name="connsiteX2" fmla="*/ 1903571 w 1904136"/>
              <a:gd name="connsiteY2" fmla="*/ 2635438 h 2706502"/>
              <a:gd name="connsiteX3" fmla="*/ 1903501 w 1904136"/>
              <a:gd name="connsiteY3" fmla="*/ 2651328 h 2706502"/>
              <a:gd name="connsiteX4" fmla="*/ 1851240 w 1904136"/>
              <a:gd name="connsiteY4" fmla="*/ 2706485 h 2706502"/>
              <a:gd name="connsiteX5" fmla="*/ 1797990 w 1904136"/>
              <a:gd name="connsiteY5" fmla="*/ 2652387 h 2706502"/>
              <a:gd name="connsiteX6" fmla="*/ 1797990 w 1904136"/>
              <a:gd name="connsiteY6" fmla="*/ 2624067 h 2706502"/>
              <a:gd name="connsiteX7" fmla="*/ 1688454 w 1904136"/>
              <a:gd name="connsiteY7" fmla="*/ 2624067 h 2706502"/>
              <a:gd name="connsiteX8" fmla="*/ 1656674 w 1904136"/>
              <a:gd name="connsiteY8" fmla="*/ 2694973 h 2706502"/>
              <a:gd name="connsiteX9" fmla="*/ 1623198 w 1904136"/>
              <a:gd name="connsiteY9" fmla="*/ 2705849 h 2706502"/>
              <a:gd name="connsiteX10" fmla="*/ 1571079 w 1904136"/>
              <a:gd name="connsiteY10" fmla="*/ 2623714 h 2706502"/>
              <a:gd name="connsiteX11" fmla="*/ 1456881 w 1904136"/>
              <a:gd name="connsiteY11" fmla="*/ 2623714 h 2706502"/>
              <a:gd name="connsiteX12" fmla="*/ 1400383 w 1904136"/>
              <a:gd name="connsiteY12" fmla="*/ 2706485 h 2706502"/>
              <a:gd name="connsiteX13" fmla="*/ 1346427 w 1904136"/>
              <a:gd name="connsiteY13" fmla="*/ 2623503 h 2706502"/>
              <a:gd name="connsiteX14" fmla="*/ 1231029 w 1904136"/>
              <a:gd name="connsiteY14" fmla="*/ 2623503 h 2706502"/>
              <a:gd name="connsiteX15" fmla="*/ 1174954 w 1904136"/>
              <a:gd name="connsiteY15" fmla="*/ 2705425 h 2706502"/>
              <a:gd name="connsiteX16" fmla="*/ 1123470 w 1904136"/>
              <a:gd name="connsiteY16" fmla="*/ 2623149 h 2706502"/>
              <a:gd name="connsiteX17" fmla="*/ 1014711 w 1904136"/>
              <a:gd name="connsiteY17" fmla="*/ 2623149 h 2706502"/>
              <a:gd name="connsiteX18" fmla="*/ 982860 w 1904136"/>
              <a:gd name="connsiteY18" fmla="*/ 2694832 h 2706502"/>
              <a:gd name="connsiteX19" fmla="*/ 949455 w 1904136"/>
              <a:gd name="connsiteY19" fmla="*/ 2705849 h 2706502"/>
              <a:gd name="connsiteX20" fmla="*/ 897900 w 1904136"/>
              <a:gd name="connsiteY20" fmla="*/ 2623856 h 2706502"/>
              <a:gd name="connsiteX21" fmla="*/ 783209 w 1904136"/>
              <a:gd name="connsiteY21" fmla="*/ 2623856 h 2706502"/>
              <a:gd name="connsiteX22" fmla="*/ 726640 w 1904136"/>
              <a:gd name="connsiteY22" fmla="*/ 2706485 h 2706502"/>
              <a:gd name="connsiteX23" fmla="*/ 672260 w 1904136"/>
              <a:gd name="connsiteY23" fmla="*/ 2623432 h 2706502"/>
              <a:gd name="connsiteX24" fmla="*/ 556297 w 1904136"/>
              <a:gd name="connsiteY24" fmla="*/ 2623432 h 2706502"/>
              <a:gd name="connsiteX25" fmla="*/ 498527 w 1904136"/>
              <a:gd name="connsiteY25" fmla="*/ 2705778 h 2706502"/>
              <a:gd name="connsiteX26" fmla="*/ 447326 w 1904136"/>
              <a:gd name="connsiteY26" fmla="*/ 2623291 h 2706502"/>
              <a:gd name="connsiteX27" fmla="*/ 332069 w 1904136"/>
              <a:gd name="connsiteY27" fmla="*/ 2623291 h 2706502"/>
              <a:gd name="connsiteX28" fmla="*/ 275712 w 1904136"/>
              <a:gd name="connsiteY28" fmla="*/ 2705919 h 2706502"/>
              <a:gd name="connsiteX29" fmla="*/ 223239 w 1904136"/>
              <a:gd name="connsiteY29" fmla="*/ 2623856 h 2706502"/>
              <a:gd name="connsiteX30" fmla="*/ 105934 w 1904136"/>
              <a:gd name="connsiteY30" fmla="*/ 2623856 h 2706502"/>
              <a:gd name="connsiteX31" fmla="*/ 105793 w 1904136"/>
              <a:gd name="connsiteY31" fmla="*/ 2657543 h 2706502"/>
              <a:gd name="connsiteX32" fmla="*/ 52826 w 1904136"/>
              <a:gd name="connsiteY32" fmla="*/ 2706343 h 2706502"/>
              <a:gd name="connsiteX33" fmla="*/ 847 w 1904136"/>
              <a:gd name="connsiteY33" fmla="*/ 2656483 h 2706502"/>
              <a:gd name="connsiteX34" fmla="*/ 565 w 1904136"/>
              <a:gd name="connsiteY34" fmla="*/ 2635367 h 2706502"/>
              <a:gd name="connsiteX35" fmla="*/ 0 w 1904136"/>
              <a:gd name="connsiteY35" fmla="*/ 71894 h 2706502"/>
              <a:gd name="connsiteX36" fmla="*/ 37501 w 1904136"/>
              <a:gd name="connsiteY36" fmla="*/ 0 h 2706502"/>
              <a:gd name="connsiteX37" fmla="*/ 69211 w 1904136"/>
              <a:gd name="connsiteY37" fmla="*/ 0 h 2706502"/>
              <a:gd name="connsiteX38" fmla="*/ 106358 w 1904136"/>
              <a:gd name="connsiteY38" fmla="*/ 82629 h 2706502"/>
              <a:gd name="connsiteX39" fmla="*/ 225358 w 1904136"/>
              <a:gd name="connsiteY39" fmla="*/ 82629 h 2706502"/>
              <a:gd name="connsiteX40" fmla="*/ 259539 w 1904136"/>
              <a:gd name="connsiteY40" fmla="*/ 0 h 2706502"/>
              <a:gd name="connsiteX41" fmla="*/ 291249 w 1904136"/>
              <a:gd name="connsiteY41" fmla="*/ 0 h 2706502"/>
              <a:gd name="connsiteX42" fmla="*/ 330798 w 1904136"/>
              <a:gd name="connsiteY42" fmla="*/ 83053 h 2706502"/>
              <a:gd name="connsiteX43" fmla="*/ 450292 w 1904136"/>
              <a:gd name="connsiteY43" fmla="*/ 83053 h 2706502"/>
              <a:gd name="connsiteX44" fmla="*/ 486875 w 1904136"/>
              <a:gd name="connsiteY44" fmla="*/ 0 h 2706502"/>
              <a:gd name="connsiteX45" fmla="*/ 518584 w 1904136"/>
              <a:gd name="connsiteY45" fmla="*/ 0 h 2706502"/>
              <a:gd name="connsiteX46" fmla="*/ 555732 w 1904136"/>
              <a:gd name="connsiteY46" fmla="*/ 82629 h 2706502"/>
              <a:gd name="connsiteX47" fmla="*/ 672613 w 1904136"/>
              <a:gd name="connsiteY47" fmla="*/ 82629 h 2706502"/>
              <a:gd name="connsiteX48" fmla="*/ 708913 w 1904136"/>
              <a:gd name="connsiteY48" fmla="*/ 0 h 2706502"/>
              <a:gd name="connsiteX49" fmla="*/ 740623 w 1904136"/>
              <a:gd name="connsiteY49" fmla="*/ 0 h 2706502"/>
              <a:gd name="connsiteX50" fmla="*/ 780172 w 1904136"/>
              <a:gd name="connsiteY50" fmla="*/ 83053 h 2706502"/>
              <a:gd name="connsiteX51" fmla="*/ 899666 w 1904136"/>
              <a:gd name="connsiteY51" fmla="*/ 83053 h 2706502"/>
              <a:gd name="connsiteX52" fmla="*/ 936249 w 1904136"/>
              <a:gd name="connsiteY52" fmla="*/ 0 h 2706502"/>
              <a:gd name="connsiteX53" fmla="*/ 967958 w 1904136"/>
              <a:gd name="connsiteY53" fmla="*/ 0 h 2706502"/>
              <a:gd name="connsiteX54" fmla="*/ 1005106 w 1904136"/>
              <a:gd name="connsiteY54" fmla="*/ 82629 h 2706502"/>
              <a:gd name="connsiteX55" fmla="*/ 1124106 w 1904136"/>
              <a:gd name="connsiteY55" fmla="*/ 82629 h 2706502"/>
              <a:gd name="connsiteX56" fmla="*/ 1158287 w 1904136"/>
              <a:gd name="connsiteY56" fmla="*/ 0 h 2706502"/>
              <a:gd name="connsiteX57" fmla="*/ 1189997 w 1904136"/>
              <a:gd name="connsiteY57" fmla="*/ 0 h 2706502"/>
              <a:gd name="connsiteX58" fmla="*/ 1229546 w 1904136"/>
              <a:gd name="connsiteY58" fmla="*/ 83053 h 2706502"/>
              <a:gd name="connsiteX59" fmla="*/ 1346568 w 1904136"/>
              <a:gd name="connsiteY59" fmla="*/ 83053 h 2706502"/>
              <a:gd name="connsiteX60" fmla="*/ 1385552 w 1904136"/>
              <a:gd name="connsiteY60" fmla="*/ 0 h 2706502"/>
              <a:gd name="connsiteX61" fmla="*/ 1417262 w 1904136"/>
              <a:gd name="connsiteY61" fmla="*/ 0 h 2706502"/>
              <a:gd name="connsiteX62" fmla="*/ 1454409 w 1904136"/>
              <a:gd name="connsiteY62" fmla="*/ 82629 h 2706502"/>
              <a:gd name="connsiteX63" fmla="*/ 1573409 w 1904136"/>
              <a:gd name="connsiteY63" fmla="*/ 82629 h 2706502"/>
              <a:gd name="connsiteX64" fmla="*/ 1607591 w 1904136"/>
              <a:gd name="connsiteY64" fmla="*/ 0 h 2706502"/>
              <a:gd name="connsiteX65" fmla="*/ 1639300 w 1904136"/>
              <a:gd name="connsiteY65" fmla="*/ 0 h 2706502"/>
              <a:gd name="connsiteX66" fmla="*/ 1678849 w 1904136"/>
              <a:gd name="connsiteY66" fmla="*/ 83053 h 2706502"/>
              <a:gd name="connsiteX67" fmla="*/ 1795871 w 1904136"/>
              <a:gd name="connsiteY67" fmla="*/ 83053 h 2706502"/>
              <a:gd name="connsiteX68" fmla="*/ 1834855 w 1904136"/>
              <a:gd name="connsiteY68" fmla="*/ 0 h 2706502"/>
              <a:gd name="connsiteX69" fmla="*/ 1866565 w 1904136"/>
              <a:gd name="connsiteY69" fmla="*/ 0 h 2706502"/>
              <a:gd name="connsiteX70" fmla="*/ 107347 w 1904136"/>
              <a:gd name="connsiteY70" fmla="*/ 2514390 h 2706502"/>
              <a:gd name="connsiteX71" fmla="*/ 1795730 w 1904136"/>
              <a:gd name="connsiteY71" fmla="*/ 2514390 h 2706502"/>
              <a:gd name="connsiteX72" fmla="*/ 1795730 w 1904136"/>
              <a:gd name="connsiteY72" fmla="*/ 191741 h 2706502"/>
              <a:gd name="connsiteX73" fmla="*/ 107347 w 1904136"/>
              <a:gd name="connsiteY73" fmla="*/ 191741 h 2706502"/>
              <a:gd name="connsiteX74" fmla="*/ 107347 w 1904136"/>
              <a:gd name="connsiteY74" fmla="*/ 2514390 h 270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904136" h="2706502">
                <a:moveTo>
                  <a:pt x="1866636" y="0"/>
                </a:moveTo>
                <a:cubicBezTo>
                  <a:pt x="1895238" y="15608"/>
                  <a:pt x="1904207" y="39408"/>
                  <a:pt x="1904136" y="71894"/>
                </a:cubicBezTo>
                <a:cubicBezTo>
                  <a:pt x="1903501" y="926432"/>
                  <a:pt x="1903571" y="1780900"/>
                  <a:pt x="1903571" y="2635438"/>
                </a:cubicBezTo>
                <a:cubicBezTo>
                  <a:pt x="1903571" y="2640735"/>
                  <a:pt x="1903713" y="2646031"/>
                  <a:pt x="1903501" y="2651328"/>
                </a:cubicBezTo>
                <a:cubicBezTo>
                  <a:pt x="1902018" y="2683532"/>
                  <a:pt x="1880548" y="2706131"/>
                  <a:pt x="1851240" y="2706485"/>
                </a:cubicBezTo>
                <a:cubicBezTo>
                  <a:pt x="1821861" y="2706767"/>
                  <a:pt x="1799614" y="2684309"/>
                  <a:pt x="1797990" y="2652387"/>
                </a:cubicBezTo>
                <a:cubicBezTo>
                  <a:pt x="1797566" y="2643630"/>
                  <a:pt x="1797990" y="2634802"/>
                  <a:pt x="1797990" y="2624067"/>
                </a:cubicBezTo>
                <a:lnTo>
                  <a:pt x="1688454" y="2624067"/>
                </a:lnTo>
                <a:cubicBezTo>
                  <a:pt x="1677578" y="2649421"/>
                  <a:pt x="1669739" y="2673786"/>
                  <a:pt x="1656674" y="2694973"/>
                </a:cubicBezTo>
                <a:cubicBezTo>
                  <a:pt x="1651871" y="2702742"/>
                  <a:pt x="1634710" y="2705919"/>
                  <a:pt x="1623198" y="2705849"/>
                </a:cubicBezTo>
                <a:cubicBezTo>
                  <a:pt x="1590288" y="2705566"/>
                  <a:pt x="1578494" y="2686074"/>
                  <a:pt x="1571079" y="2623714"/>
                </a:cubicBezTo>
                <a:lnTo>
                  <a:pt x="1456881" y="2623714"/>
                </a:lnTo>
                <a:cubicBezTo>
                  <a:pt x="1448124" y="2687204"/>
                  <a:pt x="1434352" y="2707191"/>
                  <a:pt x="1400383" y="2706485"/>
                </a:cubicBezTo>
                <a:cubicBezTo>
                  <a:pt x="1366413" y="2705778"/>
                  <a:pt x="1353772" y="2686569"/>
                  <a:pt x="1346427" y="2623503"/>
                </a:cubicBezTo>
                <a:lnTo>
                  <a:pt x="1231029" y="2623503"/>
                </a:lnTo>
                <a:cubicBezTo>
                  <a:pt x="1229758" y="2662204"/>
                  <a:pt x="1229193" y="2706979"/>
                  <a:pt x="1174954" y="2705425"/>
                </a:cubicBezTo>
                <a:cubicBezTo>
                  <a:pt x="1124459" y="2703942"/>
                  <a:pt x="1122623" y="2662274"/>
                  <a:pt x="1123470" y="2623149"/>
                </a:cubicBezTo>
                <a:lnTo>
                  <a:pt x="1014711" y="2623149"/>
                </a:lnTo>
                <a:cubicBezTo>
                  <a:pt x="1003552" y="2649351"/>
                  <a:pt x="995854" y="2673715"/>
                  <a:pt x="982860" y="2694832"/>
                </a:cubicBezTo>
                <a:cubicBezTo>
                  <a:pt x="978057" y="2702600"/>
                  <a:pt x="960896" y="2705919"/>
                  <a:pt x="949455" y="2705849"/>
                </a:cubicBezTo>
                <a:cubicBezTo>
                  <a:pt x="915768" y="2705708"/>
                  <a:pt x="902208" y="2683250"/>
                  <a:pt x="897900" y="2623856"/>
                </a:cubicBezTo>
                <a:lnTo>
                  <a:pt x="783209" y="2623856"/>
                </a:lnTo>
                <a:cubicBezTo>
                  <a:pt x="771768" y="2689253"/>
                  <a:pt x="759621" y="2707049"/>
                  <a:pt x="726640" y="2706485"/>
                </a:cubicBezTo>
                <a:cubicBezTo>
                  <a:pt x="693306" y="2705919"/>
                  <a:pt x="680594" y="2686781"/>
                  <a:pt x="672260" y="2623432"/>
                </a:cubicBezTo>
                <a:lnTo>
                  <a:pt x="556297" y="2623432"/>
                </a:lnTo>
                <a:cubicBezTo>
                  <a:pt x="557356" y="2664181"/>
                  <a:pt x="554037" y="2705708"/>
                  <a:pt x="498527" y="2705778"/>
                </a:cubicBezTo>
                <a:cubicBezTo>
                  <a:pt x="466818" y="2705778"/>
                  <a:pt x="456154" y="2686428"/>
                  <a:pt x="447326" y="2623291"/>
                </a:cubicBezTo>
                <a:lnTo>
                  <a:pt x="332069" y="2623291"/>
                </a:lnTo>
                <a:cubicBezTo>
                  <a:pt x="331575" y="2663051"/>
                  <a:pt x="330092" y="2704789"/>
                  <a:pt x="275712" y="2705919"/>
                </a:cubicBezTo>
                <a:cubicBezTo>
                  <a:pt x="242449" y="2706626"/>
                  <a:pt x="229807" y="2685368"/>
                  <a:pt x="223239" y="2623856"/>
                </a:cubicBezTo>
                <a:lnTo>
                  <a:pt x="105934" y="2623856"/>
                </a:lnTo>
                <a:cubicBezTo>
                  <a:pt x="105934" y="2635296"/>
                  <a:pt x="106853" y="2646525"/>
                  <a:pt x="105793" y="2657543"/>
                </a:cubicBezTo>
                <a:cubicBezTo>
                  <a:pt x="103039" y="2686004"/>
                  <a:pt x="80157" y="2706626"/>
                  <a:pt x="52826" y="2706343"/>
                </a:cubicBezTo>
                <a:cubicBezTo>
                  <a:pt x="25424" y="2706061"/>
                  <a:pt x="3461" y="2685086"/>
                  <a:pt x="847" y="2656483"/>
                </a:cubicBezTo>
                <a:cubicBezTo>
                  <a:pt x="212" y="2649492"/>
                  <a:pt x="565" y="2642429"/>
                  <a:pt x="565" y="2635367"/>
                </a:cubicBezTo>
                <a:cubicBezTo>
                  <a:pt x="565" y="1780900"/>
                  <a:pt x="706" y="926362"/>
                  <a:pt x="0" y="71894"/>
                </a:cubicBezTo>
                <a:cubicBezTo>
                  <a:pt x="0" y="39408"/>
                  <a:pt x="8828" y="15537"/>
                  <a:pt x="37501" y="0"/>
                </a:cubicBezTo>
                <a:lnTo>
                  <a:pt x="69211" y="0"/>
                </a:lnTo>
                <a:cubicBezTo>
                  <a:pt x="104451" y="17091"/>
                  <a:pt x="109324" y="48942"/>
                  <a:pt x="106358" y="82629"/>
                </a:cubicBezTo>
                <a:lnTo>
                  <a:pt x="225358" y="82629"/>
                </a:lnTo>
                <a:cubicBezTo>
                  <a:pt x="221685" y="47600"/>
                  <a:pt x="228748" y="18503"/>
                  <a:pt x="259539" y="0"/>
                </a:cubicBezTo>
                <a:lnTo>
                  <a:pt x="291249" y="0"/>
                </a:lnTo>
                <a:cubicBezTo>
                  <a:pt x="329527" y="15043"/>
                  <a:pt x="333411" y="47671"/>
                  <a:pt x="330798" y="83053"/>
                </a:cubicBezTo>
                <a:lnTo>
                  <a:pt x="450292" y="83053"/>
                </a:lnTo>
                <a:cubicBezTo>
                  <a:pt x="445913" y="47176"/>
                  <a:pt x="452834" y="17161"/>
                  <a:pt x="486875" y="0"/>
                </a:cubicBezTo>
                <a:lnTo>
                  <a:pt x="518584" y="0"/>
                </a:lnTo>
                <a:cubicBezTo>
                  <a:pt x="553825" y="17091"/>
                  <a:pt x="558698" y="48942"/>
                  <a:pt x="555732" y="82629"/>
                </a:cubicBezTo>
                <a:lnTo>
                  <a:pt x="672613" y="82629"/>
                </a:lnTo>
                <a:cubicBezTo>
                  <a:pt x="676568" y="44116"/>
                  <a:pt x="688668" y="16573"/>
                  <a:pt x="708913" y="0"/>
                </a:cubicBezTo>
                <a:lnTo>
                  <a:pt x="740623" y="0"/>
                </a:lnTo>
                <a:cubicBezTo>
                  <a:pt x="778901" y="15043"/>
                  <a:pt x="782785" y="47671"/>
                  <a:pt x="780172" y="83053"/>
                </a:cubicBezTo>
                <a:lnTo>
                  <a:pt x="899666" y="83053"/>
                </a:lnTo>
                <a:cubicBezTo>
                  <a:pt x="895287" y="47176"/>
                  <a:pt x="902208" y="17161"/>
                  <a:pt x="936249" y="0"/>
                </a:cubicBezTo>
                <a:lnTo>
                  <a:pt x="967958" y="0"/>
                </a:lnTo>
                <a:cubicBezTo>
                  <a:pt x="1003199" y="17091"/>
                  <a:pt x="1008072" y="48942"/>
                  <a:pt x="1005106" y="82629"/>
                </a:cubicBezTo>
                <a:lnTo>
                  <a:pt x="1124106" y="82629"/>
                </a:lnTo>
                <a:cubicBezTo>
                  <a:pt x="1120433" y="47600"/>
                  <a:pt x="1127496" y="18503"/>
                  <a:pt x="1158287" y="0"/>
                </a:cubicBezTo>
                <a:lnTo>
                  <a:pt x="1189997" y="0"/>
                </a:lnTo>
                <a:cubicBezTo>
                  <a:pt x="1228275" y="15043"/>
                  <a:pt x="1232159" y="47671"/>
                  <a:pt x="1229546" y="83053"/>
                </a:cubicBezTo>
                <a:lnTo>
                  <a:pt x="1346568" y="83053"/>
                </a:lnTo>
                <a:cubicBezTo>
                  <a:pt x="1350855" y="42421"/>
                  <a:pt x="1363850" y="14737"/>
                  <a:pt x="1385552" y="0"/>
                </a:cubicBezTo>
                <a:lnTo>
                  <a:pt x="1417262" y="0"/>
                </a:lnTo>
                <a:cubicBezTo>
                  <a:pt x="1452503" y="17091"/>
                  <a:pt x="1457376" y="48942"/>
                  <a:pt x="1454409" y="82629"/>
                </a:cubicBezTo>
                <a:lnTo>
                  <a:pt x="1573409" y="82629"/>
                </a:lnTo>
                <a:cubicBezTo>
                  <a:pt x="1569737" y="47600"/>
                  <a:pt x="1576799" y="18503"/>
                  <a:pt x="1607591" y="0"/>
                </a:cubicBezTo>
                <a:lnTo>
                  <a:pt x="1639300" y="0"/>
                </a:lnTo>
                <a:cubicBezTo>
                  <a:pt x="1677578" y="15043"/>
                  <a:pt x="1681462" y="47671"/>
                  <a:pt x="1678849" y="83053"/>
                </a:cubicBezTo>
                <a:lnTo>
                  <a:pt x="1795871" y="83053"/>
                </a:lnTo>
                <a:cubicBezTo>
                  <a:pt x="1800158" y="42421"/>
                  <a:pt x="1813153" y="14737"/>
                  <a:pt x="1834855" y="0"/>
                </a:cubicBezTo>
                <a:lnTo>
                  <a:pt x="1866565" y="0"/>
                </a:lnTo>
                <a:close/>
                <a:moveTo>
                  <a:pt x="107347" y="2514390"/>
                </a:moveTo>
                <a:lnTo>
                  <a:pt x="1795730" y="2514390"/>
                </a:lnTo>
                <a:lnTo>
                  <a:pt x="1795730" y="191741"/>
                </a:lnTo>
                <a:lnTo>
                  <a:pt x="107347" y="191741"/>
                </a:lnTo>
                <a:lnTo>
                  <a:pt x="107347" y="2514390"/>
                </a:lnTo>
                <a:close/>
              </a:path>
            </a:pathLst>
          </a:custGeom>
          <a:solidFill>
            <a:srgbClr val="606060"/>
          </a:solidFill>
          <a:ln w="7056" cap="flat">
            <a:noFill/>
            <a:prstDash val="solid"/>
            <a:miter/>
          </a:ln>
        </p:spPr>
        <p:txBody>
          <a:bodyPr rtlCol="0" anchor="ctr"/>
          <a:lstStyle/>
          <a:p>
            <a:endParaRPr lang="de-DE"/>
          </a:p>
        </p:txBody>
      </p:sp>
      <p:sp>
        <p:nvSpPr>
          <p:cNvPr id="115" name="Freihandform: Form 114">
            <a:extLst>
              <a:ext uri="{FF2B5EF4-FFF2-40B4-BE49-F238E27FC236}">
                <a16:creationId xmlns:a16="http://schemas.microsoft.com/office/drawing/2014/main" xmlns="" id="{285B1CB8-3612-4101-0C00-778B10B20ED9}"/>
              </a:ext>
            </a:extLst>
          </p:cNvPr>
          <p:cNvSpPr/>
          <p:nvPr/>
        </p:nvSpPr>
        <p:spPr>
          <a:xfrm>
            <a:off x="3917660" y="3475521"/>
            <a:ext cx="1141717" cy="1265043"/>
          </a:xfrm>
          <a:custGeom>
            <a:avLst/>
            <a:gdLst>
              <a:gd name="connsiteX0" fmla="*/ 0 w 692387"/>
              <a:gd name="connsiteY0" fmla="*/ 767177 h 767177"/>
              <a:gd name="connsiteX1" fmla="*/ 692388 w 692387"/>
              <a:gd name="connsiteY1" fmla="*/ 0 h 767177"/>
              <a:gd name="connsiteX2" fmla="*/ 0 w 692387"/>
              <a:gd name="connsiteY2" fmla="*/ 0 h 767177"/>
              <a:gd name="connsiteX3" fmla="*/ 0 w 692387"/>
              <a:gd name="connsiteY3" fmla="*/ 767177 h 767177"/>
            </a:gdLst>
            <a:ahLst/>
            <a:cxnLst>
              <a:cxn ang="0">
                <a:pos x="connsiteX0" y="connsiteY0"/>
              </a:cxn>
              <a:cxn ang="0">
                <a:pos x="connsiteX1" y="connsiteY1"/>
              </a:cxn>
              <a:cxn ang="0">
                <a:pos x="connsiteX2" y="connsiteY2"/>
              </a:cxn>
              <a:cxn ang="0">
                <a:pos x="connsiteX3" y="connsiteY3"/>
              </a:cxn>
            </a:cxnLst>
            <a:rect l="l" t="t" r="r" b="b"/>
            <a:pathLst>
              <a:path w="692387" h="767177">
                <a:moveTo>
                  <a:pt x="0" y="767177"/>
                </a:moveTo>
                <a:lnTo>
                  <a:pt x="692388" y="0"/>
                </a:lnTo>
                <a:lnTo>
                  <a:pt x="0" y="0"/>
                </a:lnTo>
                <a:lnTo>
                  <a:pt x="0" y="767177"/>
                </a:lnTo>
                <a:close/>
              </a:path>
            </a:pathLst>
          </a:custGeom>
          <a:solidFill>
            <a:schemeClr val="bg1">
              <a:lumMod val="65000"/>
            </a:schemeClr>
          </a:solidFill>
          <a:ln w="7056"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xmlns="" id="{C2F2C16C-3E49-96F3-3A0A-73A50F235C07}"/>
              </a:ext>
            </a:extLst>
          </p:cNvPr>
          <p:cNvSpPr/>
          <p:nvPr/>
        </p:nvSpPr>
        <p:spPr>
          <a:xfrm>
            <a:off x="4545816" y="3475520"/>
            <a:ext cx="1194006" cy="1082792"/>
          </a:xfrm>
          <a:custGeom>
            <a:avLst/>
            <a:gdLst>
              <a:gd name="connsiteX0" fmla="*/ 311447 w 724097"/>
              <a:gd name="connsiteY0" fmla="*/ 0 h 656652"/>
              <a:gd name="connsiteX1" fmla="*/ 0 w 724097"/>
              <a:gd name="connsiteY1" fmla="*/ 345064 h 656652"/>
              <a:gd name="connsiteX2" fmla="*/ 381435 w 724097"/>
              <a:gd name="connsiteY2" fmla="*/ 656652 h 656652"/>
              <a:gd name="connsiteX3" fmla="*/ 724097 w 724097"/>
              <a:gd name="connsiteY3" fmla="*/ 420842 h 656652"/>
              <a:gd name="connsiteX4" fmla="*/ 639350 w 724097"/>
              <a:gd name="connsiteY4" fmla="*/ 157136 h 656652"/>
              <a:gd name="connsiteX5" fmla="*/ 311447 w 724097"/>
              <a:gd name="connsiteY5" fmla="*/ 0 h 656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4097" h="656652">
                <a:moveTo>
                  <a:pt x="311447" y="0"/>
                </a:moveTo>
                <a:lnTo>
                  <a:pt x="0" y="345064"/>
                </a:lnTo>
                <a:lnTo>
                  <a:pt x="381435" y="656652"/>
                </a:lnTo>
                <a:lnTo>
                  <a:pt x="724097" y="420842"/>
                </a:lnTo>
                <a:lnTo>
                  <a:pt x="639350" y="157136"/>
                </a:lnTo>
                <a:lnTo>
                  <a:pt x="311447" y="0"/>
                </a:lnTo>
                <a:close/>
              </a:path>
            </a:pathLst>
          </a:custGeom>
          <a:solidFill>
            <a:schemeClr val="bg1">
              <a:lumMod val="85000"/>
            </a:schemeClr>
          </a:solidFill>
          <a:ln w="7056" cap="flat">
            <a:noFill/>
            <a:prstDash val="solid"/>
            <a:miter/>
          </a:ln>
        </p:spPr>
        <p:txBody>
          <a:bodyPr rtlCol="0" anchor="ctr"/>
          <a:lstStyle/>
          <a:p>
            <a:endParaRPr lang="de-DE"/>
          </a:p>
        </p:txBody>
      </p:sp>
      <p:sp>
        <p:nvSpPr>
          <p:cNvPr id="117" name="Freihandform: Form 116">
            <a:extLst>
              <a:ext uri="{FF2B5EF4-FFF2-40B4-BE49-F238E27FC236}">
                <a16:creationId xmlns:a16="http://schemas.microsoft.com/office/drawing/2014/main" xmlns="" id="{1A1D7CD5-25C2-D45C-4123-0A2901FB301D}"/>
              </a:ext>
            </a:extLst>
          </p:cNvPr>
          <p:cNvSpPr/>
          <p:nvPr/>
        </p:nvSpPr>
        <p:spPr>
          <a:xfrm>
            <a:off x="5059379" y="3475520"/>
            <a:ext cx="1642471" cy="481305"/>
          </a:xfrm>
          <a:custGeom>
            <a:avLst/>
            <a:gdLst>
              <a:gd name="connsiteX0" fmla="*/ 327902 w 996066"/>
              <a:gd name="connsiteY0" fmla="*/ 157136 h 291884"/>
              <a:gd name="connsiteX1" fmla="*/ 758985 w 996066"/>
              <a:gd name="connsiteY1" fmla="*/ 291885 h 291884"/>
              <a:gd name="connsiteX2" fmla="*/ 996066 w 996066"/>
              <a:gd name="connsiteY2" fmla="*/ 224510 h 291884"/>
              <a:gd name="connsiteX3" fmla="*/ 996066 w 996066"/>
              <a:gd name="connsiteY3" fmla="*/ 0 h 291884"/>
              <a:gd name="connsiteX4" fmla="*/ 0 w 996066"/>
              <a:gd name="connsiteY4" fmla="*/ 0 h 291884"/>
              <a:gd name="connsiteX5" fmla="*/ 327902 w 996066"/>
              <a:gd name="connsiteY5" fmla="*/ 157136 h 2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6066" h="291884">
                <a:moveTo>
                  <a:pt x="327902" y="157136"/>
                </a:moveTo>
                <a:lnTo>
                  <a:pt x="758985" y="291885"/>
                </a:lnTo>
                <a:lnTo>
                  <a:pt x="996066" y="224510"/>
                </a:lnTo>
                <a:lnTo>
                  <a:pt x="996066" y="0"/>
                </a:lnTo>
                <a:lnTo>
                  <a:pt x="0" y="0"/>
                </a:lnTo>
                <a:lnTo>
                  <a:pt x="327902" y="157136"/>
                </a:lnTo>
                <a:close/>
              </a:path>
            </a:pathLst>
          </a:custGeom>
          <a:solidFill>
            <a:schemeClr val="bg1">
              <a:lumMod val="75000"/>
            </a:schemeClr>
          </a:solidFill>
          <a:ln w="7056" cap="flat">
            <a:noFill/>
            <a:prstDash val="solid"/>
            <a:miter/>
          </a:ln>
        </p:spPr>
        <p:txBody>
          <a:bodyPr rtlCol="0" anchor="ctr"/>
          <a:lstStyle/>
          <a:p>
            <a:endParaRPr lang="de-DE"/>
          </a:p>
        </p:txBody>
      </p:sp>
      <p:sp>
        <p:nvSpPr>
          <p:cNvPr id="118" name="Freihandform: Form 117">
            <a:extLst>
              <a:ext uri="{FF2B5EF4-FFF2-40B4-BE49-F238E27FC236}">
                <a16:creationId xmlns:a16="http://schemas.microsoft.com/office/drawing/2014/main" xmlns="" id="{E7472715-74AC-7D51-5576-4BF533AADF8B}"/>
              </a:ext>
            </a:extLst>
          </p:cNvPr>
          <p:cNvSpPr/>
          <p:nvPr/>
        </p:nvSpPr>
        <p:spPr>
          <a:xfrm>
            <a:off x="3917659" y="4044517"/>
            <a:ext cx="1257123" cy="1650040"/>
          </a:xfrm>
          <a:custGeom>
            <a:avLst/>
            <a:gdLst>
              <a:gd name="connsiteX0" fmla="*/ 762375 w 762374"/>
              <a:gd name="connsiteY0" fmla="*/ 311589 h 1000656"/>
              <a:gd name="connsiteX1" fmla="*/ 600225 w 762374"/>
              <a:gd name="connsiteY1" fmla="*/ 1000657 h 1000656"/>
              <a:gd name="connsiteX2" fmla="*/ 0 w 762374"/>
              <a:gd name="connsiteY2" fmla="*/ 867956 h 1000656"/>
              <a:gd name="connsiteX3" fmla="*/ 0 w 762374"/>
              <a:gd name="connsiteY3" fmla="*/ 422114 h 1000656"/>
              <a:gd name="connsiteX4" fmla="*/ 380940 w 762374"/>
              <a:gd name="connsiteY4" fmla="*/ 0 h 1000656"/>
              <a:gd name="connsiteX5" fmla="*/ 762375 w 762374"/>
              <a:gd name="connsiteY5" fmla="*/ 311589 h 100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374" h="1000656">
                <a:moveTo>
                  <a:pt x="762375" y="311589"/>
                </a:moveTo>
                <a:lnTo>
                  <a:pt x="600225" y="1000657"/>
                </a:lnTo>
                <a:lnTo>
                  <a:pt x="0" y="867956"/>
                </a:lnTo>
                <a:lnTo>
                  <a:pt x="0" y="422114"/>
                </a:lnTo>
                <a:lnTo>
                  <a:pt x="380940" y="0"/>
                </a:lnTo>
                <a:lnTo>
                  <a:pt x="762375" y="311589"/>
                </a:lnTo>
                <a:close/>
              </a:path>
            </a:pathLst>
          </a:custGeom>
          <a:solidFill>
            <a:schemeClr val="bg1">
              <a:lumMod val="95000"/>
            </a:schemeClr>
          </a:solidFill>
          <a:ln w="7056"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xmlns="" id="{2B509527-AC33-05F6-851A-437E93B58C25}"/>
              </a:ext>
            </a:extLst>
          </p:cNvPr>
          <p:cNvSpPr/>
          <p:nvPr/>
        </p:nvSpPr>
        <p:spPr>
          <a:xfrm>
            <a:off x="5600076" y="3734632"/>
            <a:ext cx="1101773" cy="1564913"/>
          </a:xfrm>
          <a:custGeom>
            <a:avLst/>
            <a:gdLst>
              <a:gd name="connsiteX0" fmla="*/ 84748 w 668163"/>
              <a:gd name="connsiteY0" fmla="*/ 263706 h 949031"/>
              <a:gd name="connsiteX1" fmla="*/ 390545 w 668163"/>
              <a:gd name="connsiteY1" fmla="*/ 949032 h 949031"/>
              <a:gd name="connsiteX2" fmla="*/ 668164 w 668163"/>
              <a:gd name="connsiteY2" fmla="*/ 462651 h 949031"/>
              <a:gd name="connsiteX3" fmla="*/ 431083 w 668163"/>
              <a:gd name="connsiteY3" fmla="*/ 134749 h 949031"/>
              <a:gd name="connsiteX4" fmla="*/ 0 w 668163"/>
              <a:gd name="connsiteY4" fmla="*/ 0 h 949031"/>
              <a:gd name="connsiteX5" fmla="*/ 84748 w 668163"/>
              <a:gd name="connsiteY5" fmla="*/ 263706 h 9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8163" h="949031">
                <a:moveTo>
                  <a:pt x="84748" y="263706"/>
                </a:moveTo>
                <a:lnTo>
                  <a:pt x="390545" y="949032"/>
                </a:lnTo>
                <a:lnTo>
                  <a:pt x="668164" y="462651"/>
                </a:lnTo>
                <a:lnTo>
                  <a:pt x="431083" y="134749"/>
                </a:lnTo>
                <a:lnTo>
                  <a:pt x="0" y="0"/>
                </a:lnTo>
                <a:lnTo>
                  <a:pt x="84748" y="263706"/>
                </a:lnTo>
                <a:close/>
              </a:path>
            </a:pathLst>
          </a:custGeom>
          <a:solidFill>
            <a:schemeClr val="bg1">
              <a:lumMod val="65000"/>
            </a:schemeClr>
          </a:solidFill>
          <a:ln w="7056" cap="flat">
            <a:noFill/>
            <a:prstDash val="solid"/>
            <a:miter/>
          </a:ln>
        </p:spPr>
        <p:txBody>
          <a:bodyPr rtlCol="0" anchor="ctr"/>
          <a:lstStyle/>
          <a:p>
            <a:endParaRPr lang="de-DE"/>
          </a:p>
        </p:txBody>
      </p:sp>
      <p:sp>
        <p:nvSpPr>
          <p:cNvPr id="120" name="Freihandform: Form 119">
            <a:extLst>
              <a:ext uri="{FF2B5EF4-FFF2-40B4-BE49-F238E27FC236}">
                <a16:creationId xmlns:a16="http://schemas.microsoft.com/office/drawing/2014/main" xmlns="" id="{646B7511-0FF9-F25F-FABE-1C0E30943B70}"/>
              </a:ext>
            </a:extLst>
          </p:cNvPr>
          <p:cNvSpPr/>
          <p:nvPr/>
        </p:nvSpPr>
        <p:spPr>
          <a:xfrm>
            <a:off x="6310914" y="3845728"/>
            <a:ext cx="390937" cy="651794"/>
          </a:xfrm>
          <a:custGeom>
            <a:avLst/>
            <a:gdLst>
              <a:gd name="connsiteX0" fmla="*/ 237081 w 237081"/>
              <a:gd name="connsiteY0" fmla="*/ 0 h 395276"/>
              <a:gd name="connsiteX1" fmla="*/ 237081 w 237081"/>
              <a:gd name="connsiteY1" fmla="*/ 395277 h 395276"/>
              <a:gd name="connsiteX2" fmla="*/ 0 w 237081"/>
              <a:gd name="connsiteY2" fmla="*/ 67374 h 395276"/>
              <a:gd name="connsiteX3" fmla="*/ 237081 w 237081"/>
              <a:gd name="connsiteY3" fmla="*/ 0 h 395276"/>
            </a:gdLst>
            <a:ahLst/>
            <a:cxnLst>
              <a:cxn ang="0">
                <a:pos x="connsiteX0" y="connsiteY0"/>
              </a:cxn>
              <a:cxn ang="0">
                <a:pos x="connsiteX1" y="connsiteY1"/>
              </a:cxn>
              <a:cxn ang="0">
                <a:pos x="connsiteX2" y="connsiteY2"/>
              </a:cxn>
              <a:cxn ang="0">
                <a:pos x="connsiteX3" y="connsiteY3"/>
              </a:cxn>
            </a:cxnLst>
            <a:rect l="l" t="t" r="r" b="b"/>
            <a:pathLst>
              <a:path w="237081" h="395276">
                <a:moveTo>
                  <a:pt x="237081" y="0"/>
                </a:moveTo>
                <a:lnTo>
                  <a:pt x="237081" y="395277"/>
                </a:lnTo>
                <a:lnTo>
                  <a:pt x="0" y="67374"/>
                </a:lnTo>
                <a:lnTo>
                  <a:pt x="237081" y="0"/>
                </a:lnTo>
                <a:close/>
              </a:path>
            </a:pathLst>
          </a:custGeom>
          <a:solidFill>
            <a:schemeClr val="bg1">
              <a:lumMod val="85000"/>
            </a:schemeClr>
          </a:solidFill>
          <a:ln w="7056" cap="flat">
            <a:noFill/>
            <a:prstDash val="solid"/>
            <a:miter/>
          </a:ln>
        </p:spPr>
        <p:txBody>
          <a:bodyPr rtlCol="0" anchor="ctr"/>
          <a:lstStyle/>
          <a:p>
            <a:endParaRPr lang="de-DE"/>
          </a:p>
        </p:txBody>
      </p:sp>
      <p:sp>
        <p:nvSpPr>
          <p:cNvPr id="121" name="Freihandform: Form 120">
            <a:extLst>
              <a:ext uri="{FF2B5EF4-FFF2-40B4-BE49-F238E27FC236}">
                <a16:creationId xmlns:a16="http://schemas.microsoft.com/office/drawing/2014/main" xmlns="" id="{EFAEAD01-723B-3356-4DA0-0F9A9C58A3D8}"/>
              </a:ext>
            </a:extLst>
          </p:cNvPr>
          <p:cNvSpPr/>
          <p:nvPr/>
        </p:nvSpPr>
        <p:spPr>
          <a:xfrm>
            <a:off x="4907406" y="4169472"/>
            <a:ext cx="1103986" cy="1525085"/>
          </a:xfrm>
          <a:custGeom>
            <a:avLst/>
            <a:gdLst>
              <a:gd name="connsiteX0" fmla="*/ 0 w 669505"/>
              <a:gd name="connsiteY0" fmla="*/ 924879 h 924878"/>
              <a:gd name="connsiteX1" fmla="*/ 669506 w 669505"/>
              <a:gd name="connsiteY1" fmla="*/ 369005 h 924878"/>
              <a:gd name="connsiteX2" fmla="*/ 504813 w 669505"/>
              <a:gd name="connsiteY2" fmla="*/ 0 h 924878"/>
              <a:gd name="connsiteX3" fmla="*/ 162150 w 669505"/>
              <a:gd name="connsiteY3" fmla="*/ 235810 h 924878"/>
              <a:gd name="connsiteX4" fmla="*/ 0 w 669505"/>
              <a:gd name="connsiteY4" fmla="*/ 924879 h 924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505" h="924878">
                <a:moveTo>
                  <a:pt x="0" y="924879"/>
                </a:moveTo>
                <a:lnTo>
                  <a:pt x="669506" y="369005"/>
                </a:lnTo>
                <a:lnTo>
                  <a:pt x="504813" y="0"/>
                </a:lnTo>
                <a:lnTo>
                  <a:pt x="162150" y="235810"/>
                </a:lnTo>
                <a:lnTo>
                  <a:pt x="0" y="924879"/>
                </a:lnTo>
                <a:close/>
              </a:path>
            </a:pathLst>
          </a:custGeom>
          <a:solidFill>
            <a:schemeClr val="bg1">
              <a:lumMod val="75000"/>
            </a:schemeClr>
          </a:solidFill>
          <a:ln w="7056" cap="flat">
            <a:noFill/>
            <a:prstDash val="solid"/>
            <a:miter/>
          </a:ln>
        </p:spPr>
        <p:txBody>
          <a:bodyPr rtlCol="0" anchor="ctr"/>
          <a:lstStyle/>
          <a:p>
            <a:endParaRPr lang="de-DE"/>
          </a:p>
        </p:txBody>
      </p:sp>
      <p:sp>
        <p:nvSpPr>
          <p:cNvPr id="122" name="Freihandform: Form 121">
            <a:extLst>
              <a:ext uri="{FF2B5EF4-FFF2-40B4-BE49-F238E27FC236}">
                <a16:creationId xmlns:a16="http://schemas.microsoft.com/office/drawing/2014/main" xmlns="" id="{95EA08E0-FD25-1D0B-D3E1-71AA7A99A6C7}"/>
              </a:ext>
            </a:extLst>
          </p:cNvPr>
          <p:cNvSpPr/>
          <p:nvPr/>
        </p:nvSpPr>
        <p:spPr>
          <a:xfrm>
            <a:off x="6244067" y="4497524"/>
            <a:ext cx="457781" cy="2005110"/>
          </a:xfrm>
          <a:custGeom>
            <a:avLst/>
            <a:gdLst>
              <a:gd name="connsiteX0" fmla="*/ 0 w 277618"/>
              <a:gd name="connsiteY0" fmla="*/ 486380 h 1215986"/>
              <a:gd name="connsiteX1" fmla="*/ 25848 w 277618"/>
              <a:gd name="connsiteY1" fmla="*/ 1083286 h 1215986"/>
              <a:gd name="connsiteX2" fmla="*/ 277619 w 277618"/>
              <a:gd name="connsiteY2" fmla="*/ 1215986 h 1215986"/>
              <a:gd name="connsiteX3" fmla="*/ 277619 w 277618"/>
              <a:gd name="connsiteY3" fmla="*/ 0 h 1215986"/>
              <a:gd name="connsiteX4" fmla="*/ 0 w 277618"/>
              <a:gd name="connsiteY4" fmla="*/ 486380 h 1215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18" h="1215986">
                <a:moveTo>
                  <a:pt x="0" y="486380"/>
                </a:moveTo>
                <a:lnTo>
                  <a:pt x="25848" y="1083286"/>
                </a:lnTo>
                <a:lnTo>
                  <a:pt x="277619" y="1215986"/>
                </a:lnTo>
                <a:lnTo>
                  <a:pt x="277619" y="0"/>
                </a:lnTo>
                <a:lnTo>
                  <a:pt x="0" y="486380"/>
                </a:lnTo>
                <a:close/>
              </a:path>
            </a:pathLst>
          </a:custGeom>
          <a:solidFill>
            <a:schemeClr val="bg1">
              <a:lumMod val="75000"/>
            </a:schemeClr>
          </a:solidFill>
          <a:ln w="7056" cap="flat">
            <a:noFill/>
            <a:prstDash val="solid"/>
            <a:miter/>
          </a:ln>
        </p:spPr>
        <p:txBody>
          <a:bodyPr rtlCol="0" anchor="ctr"/>
          <a:lstStyle/>
          <a:p>
            <a:endParaRPr lang="de-DE"/>
          </a:p>
        </p:txBody>
      </p:sp>
      <p:sp>
        <p:nvSpPr>
          <p:cNvPr id="123" name="Freihandform: Form 122">
            <a:extLst>
              <a:ext uri="{FF2B5EF4-FFF2-40B4-BE49-F238E27FC236}">
                <a16:creationId xmlns:a16="http://schemas.microsoft.com/office/drawing/2014/main" xmlns="" id="{AACBE83B-5648-5034-98A0-59517363DA4D}"/>
              </a:ext>
            </a:extLst>
          </p:cNvPr>
          <p:cNvSpPr/>
          <p:nvPr/>
        </p:nvSpPr>
        <p:spPr>
          <a:xfrm>
            <a:off x="5405597" y="6283818"/>
            <a:ext cx="1296253" cy="1021653"/>
          </a:xfrm>
          <a:custGeom>
            <a:avLst/>
            <a:gdLst>
              <a:gd name="connsiteX0" fmla="*/ 0 w 786104"/>
              <a:gd name="connsiteY0" fmla="*/ 619575 h 619575"/>
              <a:gd name="connsiteX1" fmla="*/ 534333 w 786104"/>
              <a:gd name="connsiteY1" fmla="*/ 0 h 619575"/>
              <a:gd name="connsiteX2" fmla="*/ 786104 w 786104"/>
              <a:gd name="connsiteY2" fmla="*/ 132701 h 619575"/>
              <a:gd name="connsiteX3" fmla="*/ 786104 w 786104"/>
              <a:gd name="connsiteY3" fmla="*/ 619575 h 619575"/>
              <a:gd name="connsiteX4" fmla="*/ 0 w 786104"/>
              <a:gd name="connsiteY4" fmla="*/ 619575 h 61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104" h="619575">
                <a:moveTo>
                  <a:pt x="0" y="619575"/>
                </a:moveTo>
                <a:lnTo>
                  <a:pt x="534333" y="0"/>
                </a:lnTo>
                <a:lnTo>
                  <a:pt x="786104" y="132701"/>
                </a:lnTo>
                <a:lnTo>
                  <a:pt x="786104" y="619575"/>
                </a:lnTo>
                <a:lnTo>
                  <a:pt x="0" y="619575"/>
                </a:lnTo>
                <a:close/>
              </a:path>
            </a:pathLst>
          </a:custGeom>
          <a:solidFill>
            <a:schemeClr val="bg1">
              <a:lumMod val="95000"/>
            </a:schemeClr>
          </a:solidFill>
          <a:ln w="7056" cap="flat">
            <a:noFill/>
            <a:prstDash val="solid"/>
            <a:miter/>
          </a:ln>
        </p:spPr>
        <p:txBody>
          <a:bodyPr rtlCol="0" anchor="ctr"/>
          <a:lstStyle/>
          <a:p>
            <a:endParaRPr lang="de-DE"/>
          </a:p>
        </p:txBody>
      </p:sp>
      <p:sp>
        <p:nvSpPr>
          <p:cNvPr id="124" name="Freihandform: Form 123">
            <a:extLst>
              <a:ext uri="{FF2B5EF4-FFF2-40B4-BE49-F238E27FC236}">
                <a16:creationId xmlns:a16="http://schemas.microsoft.com/office/drawing/2014/main" xmlns="" id="{D4DEE5DA-1009-A77E-7A9D-6C4D071A47E0}"/>
              </a:ext>
            </a:extLst>
          </p:cNvPr>
          <p:cNvSpPr/>
          <p:nvPr/>
        </p:nvSpPr>
        <p:spPr>
          <a:xfrm>
            <a:off x="3917660" y="5475740"/>
            <a:ext cx="989744" cy="1446130"/>
          </a:xfrm>
          <a:custGeom>
            <a:avLst/>
            <a:gdLst>
              <a:gd name="connsiteX0" fmla="*/ 0 w 600224"/>
              <a:gd name="connsiteY0" fmla="*/ 0 h 876996"/>
              <a:gd name="connsiteX1" fmla="*/ 600225 w 600224"/>
              <a:gd name="connsiteY1" fmla="*/ 132701 h 876996"/>
              <a:gd name="connsiteX2" fmla="*/ 463922 w 600224"/>
              <a:gd name="connsiteY2" fmla="*/ 622753 h 876996"/>
              <a:gd name="connsiteX3" fmla="*/ 0 w 600224"/>
              <a:gd name="connsiteY3" fmla="*/ 876996 h 876996"/>
              <a:gd name="connsiteX4" fmla="*/ 0 w 600224"/>
              <a:gd name="connsiteY4" fmla="*/ 0 h 876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24" h="876996">
                <a:moveTo>
                  <a:pt x="0" y="0"/>
                </a:moveTo>
                <a:lnTo>
                  <a:pt x="600225" y="132701"/>
                </a:lnTo>
                <a:lnTo>
                  <a:pt x="463922" y="622753"/>
                </a:lnTo>
                <a:lnTo>
                  <a:pt x="0" y="876996"/>
                </a:lnTo>
                <a:lnTo>
                  <a:pt x="0" y="0"/>
                </a:lnTo>
                <a:close/>
              </a:path>
            </a:pathLst>
          </a:custGeom>
          <a:solidFill>
            <a:schemeClr val="bg1">
              <a:lumMod val="85000"/>
            </a:schemeClr>
          </a:solidFill>
          <a:ln w="7056" cap="flat">
            <a:noFill/>
            <a:prstDash val="solid"/>
            <a:miter/>
          </a:ln>
        </p:spPr>
        <p:txBody>
          <a:bodyPr rtlCol="0" anchor="ctr"/>
          <a:lstStyle/>
          <a:p>
            <a:endParaRPr lang="de-DE"/>
          </a:p>
        </p:txBody>
      </p:sp>
      <p:sp>
        <p:nvSpPr>
          <p:cNvPr id="125" name="Freihandform: Form 124">
            <a:extLst>
              <a:ext uri="{FF2B5EF4-FFF2-40B4-BE49-F238E27FC236}">
                <a16:creationId xmlns:a16="http://schemas.microsoft.com/office/drawing/2014/main" xmlns="" id="{CBB42C70-276C-7957-B791-6E0BDE2EEE51}"/>
              </a:ext>
            </a:extLst>
          </p:cNvPr>
          <p:cNvSpPr/>
          <p:nvPr/>
        </p:nvSpPr>
        <p:spPr>
          <a:xfrm>
            <a:off x="3917660" y="6502635"/>
            <a:ext cx="1487936" cy="802835"/>
          </a:xfrm>
          <a:custGeom>
            <a:avLst/>
            <a:gdLst>
              <a:gd name="connsiteX0" fmla="*/ 902350 w 902349"/>
              <a:gd name="connsiteY0" fmla="*/ 486875 h 486874"/>
              <a:gd name="connsiteX1" fmla="*/ 0 w 902349"/>
              <a:gd name="connsiteY1" fmla="*/ 486875 h 486874"/>
              <a:gd name="connsiteX2" fmla="*/ 0 w 902349"/>
              <a:gd name="connsiteY2" fmla="*/ 254243 h 486874"/>
              <a:gd name="connsiteX3" fmla="*/ 463922 w 902349"/>
              <a:gd name="connsiteY3" fmla="*/ 0 h 486874"/>
              <a:gd name="connsiteX4" fmla="*/ 902350 w 902349"/>
              <a:gd name="connsiteY4" fmla="*/ 486875 h 486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49" h="486874">
                <a:moveTo>
                  <a:pt x="902350" y="486875"/>
                </a:moveTo>
                <a:lnTo>
                  <a:pt x="0" y="486875"/>
                </a:lnTo>
                <a:lnTo>
                  <a:pt x="0" y="254243"/>
                </a:lnTo>
                <a:lnTo>
                  <a:pt x="463922" y="0"/>
                </a:lnTo>
                <a:lnTo>
                  <a:pt x="902350" y="486875"/>
                </a:lnTo>
                <a:close/>
              </a:path>
            </a:pathLst>
          </a:custGeom>
          <a:solidFill>
            <a:schemeClr val="bg1">
              <a:lumMod val="75000"/>
            </a:schemeClr>
          </a:solidFill>
          <a:ln w="7056" cap="flat">
            <a:noFill/>
            <a:prstDash val="solid"/>
            <a:miter/>
          </a:ln>
        </p:spPr>
        <p:txBody>
          <a:bodyPr rtlCol="0" anchor="ctr"/>
          <a:lstStyle/>
          <a:p>
            <a:endParaRPr lang="de-DE"/>
          </a:p>
        </p:txBody>
      </p:sp>
      <p:sp>
        <p:nvSpPr>
          <p:cNvPr id="126" name="Freihandform: Form 125">
            <a:extLst>
              <a:ext uri="{FF2B5EF4-FFF2-40B4-BE49-F238E27FC236}">
                <a16:creationId xmlns:a16="http://schemas.microsoft.com/office/drawing/2014/main" xmlns="" id="{F5B99890-23DA-1B27-9618-D361921C2744}"/>
              </a:ext>
            </a:extLst>
          </p:cNvPr>
          <p:cNvSpPr/>
          <p:nvPr/>
        </p:nvSpPr>
        <p:spPr>
          <a:xfrm>
            <a:off x="4907406" y="4777946"/>
            <a:ext cx="1379284" cy="1505870"/>
          </a:xfrm>
          <a:custGeom>
            <a:avLst/>
            <a:gdLst>
              <a:gd name="connsiteX0" fmla="*/ 0 w 836458"/>
              <a:gd name="connsiteY0" fmla="*/ 555873 h 913225"/>
              <a:gd name="connsiteX1" fmla="*/ 401633 w 836458"/>
              <a:gd name="connsiteY1" fmla="*/ 824806 h 913225"/>
              <a:gd name="connsiteX2" fmla="*/ 836458 w 836458"/>
              <a:gd name="connsiteY2" fmla="*/ 913226 h 913225"/>
              <a:gd name="connsiteX3" fmla="*/ 810610 w 836458"/>
              <a:gd name="connsiteY3" fmla="*/ 316320 h 913225"/>
              <a:gd name="connsiteX4" fmla="*/ 669506 w 836458"/>
              <a:gd name="connsiteY4" fmla="*/ 0 h 913225"/>
              <a:gd name="connsiteX5" fmla="*/ 0 w 836458"/>
              <a:gd name="connsiteY5" fmla="*/ 555873 h 9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458" h="913225">
                <a:moveTo>
                  <a:pt x="0" y="555873"/>
                </a:moveTo>
                <a:lnTo>
                  <a:pt x="401633" y="824806"/>
                </a:lnTo>
                <a:lnTo>
                  <a:pt x="836458" y="913226"/>
                </a:lnTo>
                <a:lnTo>
                  <a:pt x="810610" y="316320"/>
                </a:lnTo>
                <a:lnTo>
                  <a:pt x="669506" y="0"/>
                </a:lnTo>
                <a:lnTo>
                  <a:pt x="0" y="555873"/>
                </a:lnTo>
                <a:close/>
              </a:path>
            </a:pathLst>
          </a:custGeom>
          <a:solidFill>
            <a:schemeClr val="bg1">
              <a:lumMod val="95000"/>
            </a:schemeClr>
          </a:solidFill>
          <a:ln w="7056"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xmlns="" id="{5B508056-8F77-FF4A-1B02-BE0CC340B3AB}"/>
              </a:ext>
            </a:extLst>
          </p:cNvPr>
          <p:cNvSpPr/>
          <p:nvPr/>
        </p:nvSpPr>
        <p:spPr>
          <a:xfrm>
            <a:off x="4682649" y="5694559"/>
            <a:ext cx="1604041" cy="1610912"/>
          </a:xfrm>
          <a:custGeom>
            <a:avLst/>
            <a:gdLst>
              <a:gd name="connsiteX0" fmla="*/ 438427 w 972760"/>
              <a:gd name="connsiteY0" fmla="*/ 976928 h 976927"/>
              <a:gd name="connsiteX1" fmla="*/ 972761 w 972760"/>
              <a:gd name="connsiteY1" fmla="*/ 357352 h 976927"/>
              <a:gd name="connsiteX2" fmla="*/ 537935 w 972760"/>
              <a:gd name="connsiteY2" fmla="*/ 268932 h 976927"/>
              <a:gd name="connsiteX3" fmla="*/ 136302 w 972760"/>
              <a:gd name="connsiteY3" fmla="*/ 0 h 976927"/>
              <a:gd name="connsiteX4" fmla="*/ 0 w 972760"/>
              <a:gd name="connsiteY4" fmla="*/ 490053 h 976927"/>
              <a:gd name="connsiteX5" fmla="*/ 438427 w 972760"/>
              <a:gd name="connsiteY5" fmla="*/ 976928 h 976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760" h="976927">
                <a:moveTo>
                  <a:pt x="438427" y="976928"/>
                </a:moveTo>
                <a:lnTo>
                  <a:pt x="972761" y="357352"/>
                </a:lnTo>
                <a:lnTo>
                  <a:pt x="537935" y="268932"/>
                </a:lnTo>
                <a:lnTo>
                  <a:pt x="136302" y="0"/>
                </a:lnTo>
                <a:lnTo>
                  <a:pt x="0" y="490053"/>
                </a:lnTo>
                <a:lnTo>
                  <a:pt x="438427" y="976928"/>
                </a:lnTo>
                <a:close/>
              </a:path>
            </a:pathLst>
          </a:custGeom>
          <a:solidFill>
            <a:schemeClr val="bg1">
              <a:lumMod val="65000"/>
            </a:schemeClr>
          </a:solidFill>
          <a:ln w="7056" cap="flat">
            <a:noFill/>
            <a:prstDash val="solid"/>
            <a:miter/>
          </a:ln>
        </p:spPr>
        <p:txBody>
          <a:bodyPr rtlCol="0" anchor="ctr"/>
          <a:lstStyle/>
          <a:p>
            <a:endParaRPr lang="de-DE"/>
          </a:p>
        </p:txBody>
      </p:sp>
      <p:sp>
        <p:nvSpPr>
          <p:cNvPr id="1026" name="Grafik 1024">
            <a:extLst>
              <a:ext uri="{FF2B5EF4-FFF2-40B4-BE49-F238E27FC236}">
                <a16:creationId xmlns:a16="http://schemas.microsoft.com/office/drawing/2014/main" xmlns="" id="{F09CA72D-575B-23EE-47B1-F57E6F3CA820}"/>
              </a:ext>
            </a:extLst>
          </p:cNvPr>
          <p:cNvSpPr/>
          <p:nvPr/>
        </p:nvSpPr>
        <p:spPr>
          <a:xfrm>
            <a:off x="4349685" y="3989805"/>
            <a:ext cx="1918025" cy="2803224"/>
          </a:xfrm>
          <a:custGeom>
            <a:avLst/>
            <a:gdLst>
              <a:gd name="connsiteX0" fmla="*/ 1163175 w 1163174"/>
              <a:gd name="connsiteY0" fmla="*/ 851015 h 1699997"/>
              <a:gd name="connsiteX1" fmla="*/ 1163175 w 1163174"/>
              <a:gd name="connsiteY1" fmla="*/ 1638080 h 1699997"/>
              <a:gd name="connsiteX2" fmla="*/ 1100420 w 1163174"/>
              <a:gd name="connsiteY2" fmla="*/ 1699998 h 1699997"/>
              <a:gd name="connsiteX3" fmla="*/ 62874 w 1163174"/>
              <a:gd name="connsiteY3" fmla="*/ 1699998 h 1699997"/>
              <a:gd name="connsiteX4" fmla="*/ 0 w 1163174"/>
              <a:gd name="connsiteY4" fmla="*/ 1636048 h 1699997"/>
              <a:gd name="connsiteX5" fmla="*/ 0 w 1163174"/>
              <a:gd name="connsiteY5" fmla="*/ 64129 h 1699997"/>
              <a:gd name="connsiteX6" fmla="*/ 64966 w 1163174"/>
              <a:gd name="connsiteY6" fmla="*/ 0 h 1699997"/>
              <a:gd name="connsiteX7" fmla="*/ 1100241 w 1163174"/>
              <a:gd name="connsiteY7" fmla="*/ 0 h 1699997"/>
              <a:gd name="connsiteX8" fmla="*/ 1163175 w 1163174"/>
              <a:gd name="connsiteY8" fmla="*/ 63950 h 1699997"/>
              <a:gd name="connsiteX9" fmla="*/ 1163175 w 1163174"/>
              <a:gd name="connsiteY9" fmla="*/ 851015 h 1699997"/>
              <a:gd name="connsiteX10" fmla="*/ 807206 w 1163174"/>
              <a:gd name="connsiteY10" fmla="*/ 1609870 h 1699997"/>
              <a:gd name="connsiteX11" fmla="*/ 1072569 w 1163174"/>
              <a:gd name="connsiteY11" fmla="*/ 1344148 h 1699997"/>
              <a:gd name="connsiteX12" fmla="*/ 1072569 w 1163174"/>
              <a:gd name="connsiteY12" fmla="*/ 354714 h 1699997"/>
              <a:gd name="connsiteX13" fmla="*/ 897513 w 1163174"/>
              <a:gd name="connsiteY13" fmla="*/ 265961 h 1699997"/>
              <a:gd name="connsiteX14" fmla="*/ 808162 w 1163174"/>
              <a:gd name="connsiteY14" fmla="*/ 90666 h 1699997"/>
              <a:gd name="connsiteX15" fmla="*/ 355790 w 1163174"/>
              <a:gd name="connsiteY15" fmla="*/ 90666 h 1699997"/>
              <a:gd name="connsiteX16" fmla="*/ 90546 w 1163174"/>
              <a:gd name="connsiteY16" fmla="*/ 355969 h 1699997"/>
              <a:gd name="connsiteX17" fmla="*/ 90546 w 1163174"/>
              <a:gd name="connsiteY17" fmla="*/ 1344208 h 1699997"/>
              <a:gd name="connsiteX18" fmla="*/ 355969 w 1163174"/>
              <a:gd name="connsiteY18" fmla="*/ 1609870 h 1699997"/>
              <a:gd name="connsiteX19" fmla="*/ 807146 w 1163174"/>
              <a:gd name="connsiteY19" fmla="*/ 1609870 h 1699997"/>
              <a:gd name="connsiteX20" fmla="*/ 1072688 w 1163174"/>
              <a:gd name="connsiteY20" fmla="*/ 1438101 h 1699997"/>
              <a:gd name="connsiteX21" fmla="*/ 901637 w 1163174"/>
              <a:gd name="connsiteY21" fmla="*/ 1608973 h 1699997"/>
              <a:gd name="connsiteX22" fmla="*/ 1072688 w 1163174"/>
              <a:gd name="connsiteY22" fmla="*/ 1608973 h 1699997"/>
              <a:gd name="connsiteX23" fmla="*/ 1072688 w 1163174"/>
              <a:gd name="connsiteY23" fmla="*/ 1438101 h 1699997"/>
              <a:gd name="connsiteX24" fmla="*/ 1072928 w 1163174"/>
              <a:gd name="connsiteY24" fmla="*/ 90486 h 1699997"/>
              <a:gd name="connsiteX25" fmla="*/ 901278 w 1163174"/>
              <a:gd name="connsiteY25" fmla="*/ 90486 h 1699997"/>
              <a:gd name="connsiteX26" fmla="*/ 1072928 w 1163174"/>
              <a:gd name="connsiteY26" fmla="*/ 261658 h 1699997"/>
              <a:gd name="connsiteX27" fmla="*/ 1072928 w 1163174"/>
              <a:gd name="connsiteY27" fmla="*/ 90486 h 1699997"/>
              <a:gd name="connsiteX28" fmla="*/ 262195 w 1163174"/>
              <a:gd name="connsiteY28" fmla="*/ 1609989 h 1699997"/>
              <a:gd name="connsiteX29" fmla="*/ 91263 w 1163174"/>
              <a:gd name="connsiteY29" fmla="*/ 1438938 h 1699997"/>
              <a:gd name="connsiteX30" fmla="*/ 91263 w 1163174"/>
              <a:gd name="connsiteY30" fmla="*/ 1609989 h 1699997"/>
              <a:gd name="connsiteX31" fmla="*/ 262195 w 1163174"/>
              <a:gd name="connsiteY31" fmla="*/ 1609989 h 1699997"/>
              <a:gd name="connsiteX32" fmla="*/ 261658 w 1163174"/>
              <a:gd name="connsiteY32" fmla="*/ 90965 h 1699997"/>
              <a:gd name="connsiteX33" fmla="*/ 90367 w 1163174"/>
              <a:gd name="connsiteY33" fmla="*/ 90965 h 1699997"/>
              <a:gd name="connsiteX34" fmla="*/ 90367 w 1163174"/>
              <a:gd name="connsiteY34" fmla="*/ 261837 h 1699997"/>
              <a:gd name="connsiteX35" fmla="*/ 261598 w 1163174"/>
              <a:gd name="connsiteY35" fmla="*/ 90965 h 1699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63174" h="1699997">
                <a:moveTo>
                  <a:pt x="1163175" y="851015"/>
                </a:moveTo>
                <a:cubicBezTo>
                  <a:pt x="1163175" y="1113390"/>
                  <a:pt x="1163175" y="1375765"/>
                  <a:pt x="1163175" y="1638080"/>
                </a:cubicBezTo>
                <a:cubicBezTo>
                  <a:pt x="1163175" y="1686789"/>
                  <a:pt x="1149787" y="1699998"/>
                  <a:pt x="1100420" y="1699998"/>
                </a:cubicBezTo>
                <a:cubicBezTo>
                  <a:pt x="754552" y="1699998"/>
                  <a:pt x="408743" y="1699998"/>
                  <a:pt x="62874" y="1699998"/>
                </a:cubicBezTo>
                <a:cubicBezTo>
                  <a:pt x="12850" y="1699998"/>
                  <a:pt x="0" y="1686909"/>
                  <a:pt x="0" y="1636048"/>
                </a:cubicBezTo>
                <a:cubicBezTo>
                  <a:pt x="0" y="1112075"/>
                  <a:pt x="0" y="588102"/>
                  <a:pt x="0" y="64129"/>
                </a:cubicBezTo>
                <a:cubicBezTo>
                  <a:pt x="0" y="12312"/>
                  <a:pt x="12431" y="0"/>
                  <a:pt x="64966" y="0"/>
                </a:cubicBezTo>
                <a:cubicBezTo>
                  <a:pt x="410058" y="0"/>
                  <a:pt x="755149" y="0"/>
                  <a:pt x="1100241" y="0"/>
                </a:cubicBezTo>
                <a:cubicBezTo>
                  <a:pt x="1150385" y="0"/>
                  <a:pt x="1163175" y="12969"/>
                  <a:pt x="1163175" y="63950"/>
                </a:cubicBezTo>
                <a:cubicBezTo>
                  <a:pt x="1163175" y="326325"/>
                  <a:pt x="1163175" y="588700"/>
                  <a:pt x="1163175" y="851015"/>
                </a:cubicBezTo>
                <a:close/>
                <a:moveTo>
                  <a:pt x="807206" y="1609870"/>
                </a:moveTo>
                <a:cubicBezTo>
                  <a:pt x="838942" y="1462904"/>
                  <a:pt x="927635" y="1374988"/>
                  <a:pt x="1072569" y="1344148"/>
                </a:cubicBezTo>
                <a:lnTo>
                  <a:pt x="1072569" y="354714"/>
                </a:lnTo>
                <a:cubicBezTo>
                  <a:pt x="1004435" y="343060"/>
                  <a:pt x="945984" y="314192"/>
                  <a:pt x="897513" y="265961"/>
                </a:cubicBezTo>
                <a:cubicBezTo>
                  <a:pt x="848624" y="217251"/>
                  <a:pt x="819817" y="158023"/>
                  <a:pt x="808162" y="90666"/>
                </a:cubicBezTo>
                <a:lnTo>
                  <a:pt x="355790" y="90666"/>
                </a:lnTo>
                <a:cubicBezTo>
                  <a:pt x="324114" y="237094"/>
                  <a:pt x="235599" y="325130"/>
                  <a:pt x="90546" y="355969"/>
                </a:cubicBezTo>
                <a:lnTo>
                  <a:pt x="90546" y="1344208"/>
                </a:lnTo>
                <a:cubicBezTo>
                  <a:pt x="237153" y="1375645"/>
                  <a:pt x="324831" y="1464518"/>
                  <a:pt x="355969" y="1609870"/>
                </a:cubicBezTo>
                <a:lnTo>
                  <a:pt x="807146" y="1609870"/>
                </a:lnTo>
                <a:close/>
                <a:moveTo>
                  <a:pt x="1072688" y="1438101"/>
                </a:moveTo>
                <a:cubicBezTo>
                  <a:pt x="989733" y="1451309"/>
                  <a:pt x="911797" y="1529663"/>
                  <a:pt x="901637" y="1608973"/>
                </a:cubicBezTo>
                <a:lnTo>
                  <a:pt x="1072688" y="1608973"/>
                </a:lnTo>
                <a:lnTo>
                  <a:pt x="1072688" y="1438101"/>
                </a:lnTo>
                <a:close/>
                <a:moveTo>
                  <a:pt x="1072928" y="90486"/>
                </a:moveTo>
                <a:lnTo>
                  <a:pt x="901278" y="90486"/>
                </a:lnTo>
                <a:cubicBezTo>
                  <a:pt x="914248" y="173203"/>
                  <a:pt x="992482" y="251019"/>
                  <a:pt x="1072928" y="261658"/>
                </a:cubicBezTo>
                <a:lnTo>
                  <a:pt x="1072928" y="90486"/>
                </a:lnTo>
                <a:close/>
                <a:moveTo>
                  <a:pt x="262195" y="1609989"/>
                </a:moveTo>
                <a:cubicBezTo>
                  <a:pt x="247015" y="1524643"/>
                  <a:pt x="167107" y="1445632"/>
                  <a:pt x="91263" y="1438938"/>
                </a:cubicBezTo>
                <a:lnTo>
                  <a:pt x="91263" y="1609989"/>
                </a:lnTo>
                <a:lnTo>
                  <a:pt x="262195" y="1609989"/>
                </a:lnTo>
                <a:close/>
                <a:moveTo>
                  <a:pt x="261658" y="90965"/>
                </a:moveTo>
                <a:lnTo>
                  <a:pt x="90367" y="90965"/>
                </a:lnTo>
                <a:lnTo>
                  <a:pt x="90367" y="261837"/>
                </a:lnTo>
                <a:cubicBezTo>
                  <a:pt x="172187" y="249645"/>
                  <a:pt x="250242" y="171470"/>
                  <a:pt x="261598" y="90965"/>
                </a:cubicBezTo>
                <a:close/>
              </a:path>
            </a:pathLst>
          </a:custGeom>
          <a:solidFill>
            <a:schemeClr val="bg1">
              <a:lumMod val="50000"/>
            </a:schemeClr>
          </a:solidFill>
          <a:ln w="5959" cap="flat">
            <a:noFill/>
            <a:prstDash val="solid"/>
            <a:miter/>
          </a:ln>
        </p:spPr>
        <p:txBody>
          <a:bodyPr rtlCol="0" anchor="ctr"/>
          <a:lstStyle/>
          <a:p>
            <a:endParaRPr lang="de-DE"/>
          </a:p>
        </p:txBody>
      </p:sp>
      <p:pic>
        <p:nvPicPr>
          <p:cNvPr id="4" name="Grafik 3">
            <a:extLst>
              <a:ext uri="{FF2B5EF4-FFF2-40B4-BE49-F238E27FC236}">
                <a16:creationId xmlns:a16="http://schemas.microsoft.com/office/drawing/2014/main" xmlns="" id="{AC3C8F70-6975-D88A-BB39-62EC2FC2BBD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3020167" y="3144114"/>
            <a:ext cx="3149379" cy="4475433"/>
          </a:xfrm>
          <a:prstGeom prst="rect">
            <a:avLst/>
          </a:prstGeom>
        </p:spPr>
      </p:pic>
    </p:spTree>
    <p:extLst>
      <p:ext uri="{BB962C8B-B14F-4D97-AF65-F5344CB8AC3E}">
        <p14:creationId xmlns:p14="http://schemas.microsoft.com/office/powerpoint/2010/main" val="37277869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1437856" y="3654334"/>
            <a:ext cx="6082030" cy="6711950"/>
          </a:xfrm>
          <a:custGeom>
            <a:avLst/>
            <a:gdLst/>
            <a:ahLst/>
            <a:cxnLst/>
            <a:rect l="l" t="t" r="r" b="b"/>
            <a:pathLst>
              <a:path w="6082030" h="6711950">
                <a:moveTo>
                  <a:pt x="5850638" y="0"/>
                </a:moveTo>
                <a:lnTo>
                  <a:pt x="0" y="0"/>
                </a:lnTo>
                <a:lnTo>
                  <a:pt x="0" y="5742118"/>
                </a:lnTo>
                <a:lnTo>
                  <a:pt x="2813" y="6172865"/>
                </a:lnTo>
                <a:lnTo>
                  <a:pt x="22511" y="6417460"/>
                </a:lnTo>
                <a:lnTo>
                  <a:pt x="75974" y="6566813"/>
                </a:lnTo>
                <a:lnTo>
                  <a:pt x="180088" y="6711837"/>
                </a:lnTo>
                <a:lnTo>
                  <a:pt x="6081521" y="6277777"/>
                </a:lnTo>
                <a:lnTo>
                  <a:pt x="6045446" y="6248051"/>
                </a:lnTo>
                <a:lnTo>
                  <a:pt x="5966080" y="6150790"/>
                </a:lnTo>
                <a:lnTo>
                  <a:pt x="5886714" y="5973873"/>
                </a:lnTo>
                <a:lnTo>
                  <a:pt x="5850638" y="5705177"/>
                </a:lnTo>
                <a:lnTo>
                  <a:pt x="5850638" y="0"/>
                </a:lnTo>
                <a:close/>
              </a:path>
            </a:pathLst>
          </a:custGeom>
          <a:solidFill>
            <a:srgbClr val="F5F5F5"/>
          </a:solidFill>
        </p:spPr>
        <p:txBody>
          <a:bodyPr wrap="square" lIns="0" tIns="0" rIns="0" bIns="0" rtlCol="0"/>
          <a:lstStyle/>
          <a:p>
            <a:endParaRPr/>
          </a:p>
        </p:txBody>
      </p:sp>
      <p:sp>
        <p:nvSpPr>
          <p:cNvPr id="3" name="object 3"/>
          <p:cNvSpPr txBox="1"/>
          <p:nvPr/>
        </p:nvSpPr>
        <p:spPr>
          <a:xfrm>
            <a:off x="11949545" y="4097036"/>
            <a:ext cx="5040630" cy="5274777"/>
          </a:xfrm>
          <a:prstGeom prst="rect">
            <a:avLst/>
          </a:prstGeom>
        </p:spPr>
        <p:txBody>
          <a:bodyPr vert="horz" wrap="square" lIns="0" tIns="34290" rIns="0" bIns="0" rtlCol="0">
            <a:spAutoFit/>
          </a:bodyPr>
          <a:lstStyle/>
          <a:p>
            <a:pPr marL="31115" marR="1020444">
              <a:lnSpc>
                <a:spcPts val="3060"/>
              </a:lnSpc>
              <a:spcBef>
                <a:spcPts val="270"/>
              </a:spcBef>
            </a:pPr>
            <a:r>
              <a:rPr sz="2300" b="1" dirty="0">
                <a:solidFill>
                  <a:srgbClr val="004767"/>
                </a:solidFill>
                <a:latin typeface="Arial" panose="020B0604020202020204" pitchFamily="34" charset="0"/>
                <a:cs typeface="Arial" panose="020B0604020202020204" pitchFamily="34" charset="0"/>
              </a:rPr>
              <a:t>Rahmenvertrag </a:t>
            </a:r>
            <a:r>
              <a:rPr sz="2300" b="1" spc="-10" dirty="0" err="1">
                <a:solidFill>
                  <a:srgbClr val="004767"/>
                </a:solidFill>
                <a:latin typeface="Arial" panose="020B0604020202020204" pitchFamily="34" charset="0"/>
                <a:cs typeface="Arial" panose="020B0604020202020204" pitchFamily="34" charset="0"/>
              </a:rPr>
              <a:t>zwischen</a:t>
            </a:r>
            <a:r>
              <a:rPr sz="2300" b="1" spc="-10" dirty="0">
                <a:solidFill>
                  <a:srgbClr val="004767"/>
                </a:solidFill>
                <a:latin typeface="Arial" panose="020B0604020202020204" pitchFamily="34" charset="0"/>
                <a:cs typeface="Arial" panose="020B0604020202020204" pitchFamily="34" charset="0"/>
              </a:rPr>
              <a:t> </a:t>
            </a:r>
            <a:r>
              <a:rPr sz="2300" b="1" dirty="0">
                <a:solidFill>
                  <a:srgbClr val="004767"/>
                </a:solidFill>
                <a:latin typeface="Arial" panose="020B0604020202020204" pitchFamily="34" charset="0"/>
                <a:cs typeface="Arial" panose="020B0604020202020204" pitchFamily="34" charset="0"/>
              </a:rPr>
              <a:t>XY GmbH und </a:t>
            </a:r>
            <a:r>
              <a:rPr sz="2300" b="1" spc="-10" dirty="0">
                <a:solidFill>
                  <a:srgbClr val="004767"/>
                </a:solidFill>
                <a:latin typeface="Arial" panose="020B0604020202020204" pitchFamily="34" charset="0"/>
                <a:cs typeface="Arial" panose="020B0604020202020204" pitchFamily="34" charset="0"/>
              </a:rPr>
              <a:t>Anbieter</a:t>
            </a:r>
            <a:endParaRPr sz="2300" dirty="0">
              <a:solidFill>
                <a:srgbClr val="004767"/>
              </a:solidFill>
              <a:latin typeface="Arial" panose="020B0604020202020204" pitchFamily="34" charset="0"/>
              <a:cs typeface="Arial" panose="020B0604020202020204" pitchFamily="34" charset="0"/>
            </a:endParaRPr>
          </a:p>
          <a:p>
            <a:pPr>
              <a:lnSpc>
                <a:spcPct val="100000"/>
              </a:lnSpc>
              <a:spcBef>
                <a:spcPts val="30"/>
              </a:spcBef>
            </a:pPr>
            <a:endParaRPr sz="3450" dirty="0">
              <a:latin typeface="Arial" panose="020B0604020202020204" pitchFamily="34" charset="0"/>
              <a:cs typeface="Arial" panose="020B0604020202020204" pitchFamily="34" charset="0"/>
            </a:endParaRPr>
          </a:p>
          <a:p>
            <a:pPr marL="12700">
              <a:lnSpc>
                <a:spcPct val="100000"/>
              </a:lnSpc>
            </a:pPr>
            <a:r>
              <a:rPr sz="2150" b="1" dirty="0" err="1">
                <a:latin typeface="Arial" panose="020B0604020202020204" pitchFamily="34" charset="0"/>
                <a:cs typeface="Arial" panose="020B0604020202020204" pitchFamily="34" charset="0"/>
              </a:rPr>
              <a:t>Betriebliche</a:t>
            </a:r>
            <a:r>
              <a:rPr sz="2150" b="1" spc="130" dirty="0">
                <a:latin typeface="Arial" panose="020B0604020202020204" pitchFamily="34" charset="0"/>
                <a:cs typeface="Arial" panose="020B0604020202020204" pitchFamily="34" charset="0"/>
              </a:rPr>
              <a:t> </a:t>
            </a:r>
            <a:r>
              <a:rPr sz="2150" b="1" spc="-10" dirty="0" err="1">
                <a:latin typeface="Arial" panose="020B0604020202020204" pitchFamily="34" charset="0"/>
                <a:cs typeface="Arial" panose="020B0604020202020204" pitchFamily="34" charset="0"/>
              </a:rPr>
              <a:t>Altersvorsorg</a:t>
            </a:r>
            <a:r>
              <a:rPr lang="de-DE" sz="2150" b="1" spc="-10" dirty="0" err="1">
                <a:latin typeface="Arial" panose="020B0604020202020204" pitchFamily="34" charset="0"/>
                <a:cs typeface="Arial" panose="020B0604020202020204" pitchFamily="34" charset="0"/>
              </a:rPr>
              <a:t>ung</a:t>
            </a:r>
            <a:endParaRPr sz="2150" dirty="0">
              <a:latin typeface="Arial" panose="020B0604020202020204" pitchFamily="34" charset="0"/>
              <a:cs typeface="Arial" panose="020B0604020202020204" pitchFamily="34" charset="0"/>
            </a:endParaRPr>
          </a:p>
          <a:p>
            <a:pPr marL="474345" marR="2853055">
              <a:lnSpc>
                <a:spcPct val="127499"/>
              </a:lnSpc>
              <a:spcBef>
                <a:spcPts val="1405"/>
              </a:spcBef>
            </a:pPr>
            <a:r>
              <a:rPr sz="1900" dirty="0">
                <a:latin typeface="Arial" panose="020B0604020202020204" pitchFamily="34" charset="0"/>
                <a:cs typeface="Arial" panose="020B0604020202020204" pitchFamily="34" charset="0"/>
              </a:rPr>
              <a:t>wählbare</a:t>
            </a:r>
            <a:r>
              <a:rPr sz="1900" spc="-85"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Tarife </a:t>
            </a:r>
            <a:r>
              <a:rPr sz="1900" dirty="0">
                <a:latin typeface="Arial" panose="020B0604020202020204" pitchFamily="34" charset="0"/>
                <a:cs typeface="Arial" panose="020B0604020202020204" pitchFamily="34" charset="0"/>
              </a:rPr>
              <a:t>geringe</a:t>
            </a:r>
            <a:r>
              <a:rPr sz="1900" spc="-75"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Kosten</a:t>
            </a:r>
            <a:endParaRPr sz="1900" dirty="0">
              <a:latin typeface="Arial" panose="020B0604020202020204" pitchFamily="34" charset="0"/>
              <a:cs typeface="Arial" panose="020B0604020202020204" pitchFamily="34" charset="0"/>
            </a:endParaRPr>
          </a:p>
          <a:p>
            <a:pPr marL="474345">
              <a:lnSpc>
                <a:spcPct val="100000"/>
              </a:lnSpc>
              <a:spcBef>
                <a:spcPts val="630"/>
              </a:spcBef>
            </a:pPr>
            <a:r>
              <a:rPr lang="de-DE" sz="1900" spc="-10" dirty="0">
                <a:latin typeface="Arial" panose="020B0604020202020204" pitchFamily="34" charset="0"/>
                <a:cs typeface="Arial" panose="020B0604020202020204" pitchFamily="34" charset="0"/>
              </a:rPr>
              <a:t>v</a:t>
            </a:r>
            <a:r>
              <a:rPr sz="1900" spc="-10" dirty="0">
                <a:latin typeface="Arial" panose="020B0604020202020204" pitchFamily="34" charset="0"/>
                <a:cs typeface="Arial" panose="020B0604020202020204" pitchFamily="34" charset="0"/>
              </a:rPr>
              <a:t>ereinfachte</a:t>
            </a:r>
            <a:r>
              <a:rPr sz="1900"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Gesundheitsfragen</a:t>
            </a:r>
            <a:endParaRPr sz="1900" dirty="0">
              <a:latin typeface="Arial" panose="020B0604020202020204" pitchFamily="34" charset="0"/>
              <a:cs typeface="Arial" panose="020B0604020202020204" pitchFamily="34" charset="0"/>
            </a:endParaRPr>
          </a:p>
          <a:p>
            <a:pPr>
              <a:lnSpc>
                <a:spcPct val="100000"/>
              </a:lnSpc>
            </a:pPr>
            <a:endParaRPr sz="2100" dirty="0">
              <a:latin typeface="Arial" panose="020B0604020202020204" pitchFamily="34" charset="0"/>
              <a:cs typeface="Arial" panose="020B0604020202020204" pitchFamily="34" charset="0"/>
            </a:endParaRPr>
          </a:p>
          <a:p>
            <a:pPr>
              <a:lnSpc>
                <a:spcPct val="100000"/>
              </a:lnSpc>
              <a:spcBef>
                <a:spcPts val="35"/>
              </a:spcBef>
            </a:pPr>
            <a:endParaRPr sz="2250" dirty="0">
              <a:latin typeface="Arial" panose="020B0604020202020204" pitchFamily="34" charset="0"/>
              <a:cs typeface="Arial" panose="020B0604020202020204" pitchFamily="34" charset="0"/>
            </a:endParaRPr>
          </a:p>
          <a:p>
            <a:pPr marL="12700">
              <a:lnSpc>
                <a:spcPct val="100000"/>
              </a:lnSpc>
            </a:pPr>
            <a:r>
              <a:rPr sz="2150" b="1" dirty="0">
                <a:latin typeface="Arial" panose="020B0604020202020204" pitchFamily="34" charset="0"/>
                <a:cs typeface="Arial" panose="020B0604020202020204" pitchFamily="34" charset="0"/>
              </a:rPr>
              <a:t>Betriebliche</a:t>
            </a:r>
            <a:r>
              <a:rPr sz="2150" b="1" spc="130" dirty="0">
                <a:latin typeface="Arial" panose="020B0604020202020204" pitchFamily="34" charset="0"/>
                <a:cs typeface="Arial" panose="020B0604020202020204" pitchFamily="34" charset="0"/>
              </a:rPr>
              <a:t> </a:t>
            </a:r>
            <a:r>
              <a:rPr sz="2150" b="1" spc="-10" dirty="0">
                <a:latin typeface="Arial" panose="020B0604020202020204" pitchFamily="34" charset="0"/>
                <a:cs typeface="Arial" panose="020B0604020202020204" pitchFamily="34" charset="0"/>
              </a:rPr>
              <a:t>Krankenversicherung</a:t>
            </a:r>
            <a:endParaRPr sz="2150" dirty="0">
              <a:latin typeface="Arial" panose="020B0604020202020204" pitchFamily="34" charset="0"/>
              <a:cs typeface="Arial" panose="020B0604020202020204" pitchFamily="34" charset="0"/>
            </a:endParaRPr>
          </a:p>
          <a:p>
            <a:pPr marL="474345" marR="1151255">
              <a:lnSpc>
                <a:spcPct val="127499"/>
              </a:lnSpc>
              <a:spcBef>
                <a:spcPts val="1405"/>
              </a:spcBef>
            </a:pPr>
            <a:r>
              <a:rPr sz="1900" dirty="0">
                <a:latin typeface="Arial" panose="020B0604020202020204" pitchFamily="34" charset="0"/>
                <a:cs typeface="Arial" panose="020B0604020202020204" pitchFamily="34" charset="0"/>
              </a:rPr>
              <a:t>keine</a:t>
            </a:r>
            <a:r>
              <a:rPr sz="1900" spc="-55"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Gesundheitsfragen </a:t>
            </a:r>
            <a:r>
              <a:rPr sz="1900" dirty="0">
                <a:latin typeface="Arial" panose="020B0604020202020204" pitchFamily="34" charset="0"/>
                <a:cs typeface="Arial" panose="020B0604020202020204" pitchFamily="34" charset="0"/>
              </a:rPr>
              <a:t>sofortiger</a:t>
            </a:r>
            <a:r>
              <a:rPr sz="1900" spc="-95"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Versicherungsschutz</a:t>
            </a:r>
            <a:endParaRPr sz="1900" dirty="0">
              <a:latin typeface="Arial" panose="020B0604020202020204" pitchFamily="34" charset="0"/>
              <a:cs typeface="Arial" panose="020B0604020202020204" pitchFamily="34" charset="0"/>
            </a:endParaRPr>
          </a:p>
          <a:p>
            <a:pPr marL="474345">
              <a:lnSpc>
                <a:spcPct val="100000"/>
              </a:lnSpc>
              <a:spcBef>
                <a:spcPts val="630"/>
              </a:spcBef>
            </a:pPr>
            <a:r>
              <a:rPr sz="1900" spc="-10" dirty="0">
                <a:latin typeface="Arial" panose="020B0604020202020204" pitchFamily="34" charset="0"/>
                <a:cs typeface="Arial" panose="020B0604020202020204" pitchFamily="34" charset="0"/>
              </a:rPr>
              <a:t>Gesundheitsbudget</a:t>
            </a:r>
            <a:r>
              <a:rPr sz="1900" spc="-35" dirty="0">
                <a:latin typeface="Arial" panose="020B0604020202020204" pitchFamily="34" charset="0"/>
                <a:cs typeface="Arial" panose="020B0604020202020204" pitchFamily="34" charset="0"/>
              </a:rPr>
              <a:t> </a:t>
            </a:r>
            <a:r>
              <a:rPr sz="1900" dirty="0">
                <a:latin typeface="Arial" panose="020B0604020202020204" pitchFamily="34" charset="0"/>
                <a:cs typeface="Arial" panose="020B0604020202020204" pitchFamily="34" charset="0"/>
              </a:rPr>
              <a:t>zur</a:t>
            </a:r>
            <a:r>
              <a:rPr sz="1900" spc="-35" dirty="0">
                <a:latin typeface="Arial" panose="020B0604020202020204" pitchFamily="34" charset="0"/>
                <a:cs typeface="Arial" panose="020B0604020202020204" pitchFamily="34" charset="0"/>
              </a:rPr>
              <a:t> </a:t>
            </a:r>
            <a:r>
              <a:rPr sz="1900" dirty="0">
                <a:latin typeface="Arial" panose="020B0604020202020204" pitchFamily="34" charset="0"/>
                <a:cs typeface="Arial" panose="020B0604020202020204" pitchFamily="34" charset="0"/>
              </a:rPr>
              <a:t>fre</a:t>
            </a:r>
            <a:r>
              <a:rPr lang="de-DE" sz="1900" dirty="0">
                <a:latin typeface="Arial" panose="020B0604020202020204" pitchFamily="34" charset="0"/>
                <a:cs typeface="Arial" panose="020B0604020202020204" pitchFamily="34" charset="0"/>
              </a:rPr>
              <a:t>i</a:t>
            </a:r>
            <a:r>
              <a:rPr sz="1900" dirty="0" err="1">
                <a:latin typeface="Arial" panose="020B0604020202020204" pitchFamily="34" charset="0"/>
                <a:cs typeface="Arial" panose="020B0604020202020204" pitchFamily="34" charset="0"/>
              </a:rPr>
              <a:t>en</a:t>
            </a:r>
            <a:r>
              <a:rPr sz="1900" spc="-30" dirty="0">
                <a:latin typeface="Arial" panose="020B0604020202020204" pitchFamily="34" charset="0"/>
                <a:cs typeface="Arial" panose="020B0604020202020204" pitchFamily="34" charset="0"/>
              </a:rPr>
              <a:t> </a:t>
            </a:r>
            <a:r>
              <a:rPr sz="1900" spc="-10" dirty="0">
                <a:latin typeface="Arial" panose="020B0604020202020204" pitchFamily="34" charset="0"/>
                <a:cs typeface="Arial" panose="020B0604020202020204" pitchFamily="34" charset="0"/>
              </a:rPr>
              <a:t>Verfügung</a:t>
            </a:r>
            <a:endParaRPr sz="1900" dirty="0">
              <a:latin typeface="Arial" panose="020B0604020202020204" pitchFamily="34" charset="0"/>
              <a:cs typeface="Arial" panose="020B0604020202020204" pitchFamily="34" charset="0"/>
            </a:endParaRPr>
          </a:p>
        </p:txBody>
      </p:sp>
      <p:sp>
        <p:nvSpPr>
          <p:cNvPr id="4" name="object 4"/>
          <p:cNvSpPr/>
          <p:nvPr/>
        </p:nvSpPr>
        <p:spPr>
          <a:xfrm>
            <a:off x="11987098" y="5964484"/>
            <a:ext cx="334010" cy="3319779"/>
          </a:xfrm>
          <a:custGeom>
            <a:avLst/>
            <a:gdLst/>
            <a:ahLst/>
            <a:cxnLst/>
            <a:rect l="l" t="t" r="r" b="b"/>
            <a:pathLst>
              <a:path w="334009" h="3319779">
                <a:moveTo>
                  <a:pt x="333946" y="3006090"/>
                </a:moveTo>
                <a:lnTo>
                  <a:pt x="332676" y="3000108"/>
                </a:lnTo>
                <a:lnTo>
                  <a:pt x="324662" y="2993733"/>
                </a:lnTo>
                <a:lnTo>
                  <a:pt x="320598" y="2992501"/>
                </a:lnTo>
                <a:lnTo>
                  <a:pt x="311238" y="2992272"/>
                </a:lnTo>
                <a:lnTo>
                  <a:pt x="306463" y="2993339"/>
                </a:lnTo>
                <a:lnTo>
                  <a:pt x="271094" y="3013291"/>
                </a:lnTo>
                <a:lnTo>
                  <a:pt x="240487" y="3038691"/>
                </a:lnTo>
                <a:lnTo>
                  <a:pt x="207365" y="3070072"/>
                </a:lnTo>
                <a:lnTo>
                  <a:pt x="152717" y="3127768"/>
                </a:lnTo>
                <a:lnTo>
                  <a:pt x="108991" y="3177540"/>
                </a:lnTo>
                <a:lnTo>
                  <a:pt x="82816" y="3164446"/>
                </a:lnTo>
                <a:lnTo>
                  <a:pt x="35725" y="3145891"/>
                </a:lnTo>
                <a:lnTo>
                  <a:pt x="22199" y="3144240"/>
                </a:lnTo>
                <a:lnTo>
                  <a:pt x="8382" y="3145307"/>
                </a:lnTo>
                <a:lnTo>
                  <a:pt x="1041" y="3152114"/>
                </a:lnTo>
                <a:lnTo>
                  <a:pt x="0" y="3165856"/>
                </a:lnTo>
                <a:lnTo>
                  <a:pt x="1206" y="3168942"/>
                </a:lnTo>
                <a:lnTo>
                  <a:pt x="17170" y="3184334"/>
                </a:lnTo>
                <a:lnTo>
                  <a:pt x="29959" y="3197174"/>
                </a:lnTo>
                <a:lnTo>
                  <a:pt x="61595" y="3235896"/>
                </a:lnTo>
                <a:lnTo>
                  <a:pt x="86944" y="3274504"/>
                </a:lnTo>
                <a:lnTo>
                  <a:pt x="110591" y="3314865"/>
                </a:lnTo>
                <a:lnTo>
                  <a:pt x="112293" y="3317163"/>
                </a:lnTo>
                <a:lnTo>
                  <a:pt x="120688" y="3319221"/>
                </a:lnTo>
                <a:lnTo>
                  <a:pt x="125120" y="3316795"/>
                </a:lnTo>
                <a:lnTo>
                  <a:pt x="142214" y="3275876"/>
                </a:lnTo>
                <a:lnTo>
                  <a:pt x="149961" y="3258883"/>
                </a:lnTo>
                <a:lnTo>
                  <a:pt x="167640" y="3223603"/>
                </a:lnTo>
                <a:lnTo>
                  <a:pt x="187845" y="3187636"/>
                </a:lnTo>
                <a:lnTo>
                  <a:pt x="208483" y="3155035"/>
                </a:lnTo>
                <a:lnTo>
                  <a:pt x="234861" y="3118053"/>
                </a:lnTo>
                <a:lnTo>
                  <a:pt x="261861" y="3085325"/>
                </a:lnTo>
                <a:lnTo>
                  <a:pt x="293001" y="3052407"/>
                </a:lnTo>
                <a:lnTo>
                  <a:pt x="326390" y="3019704"/>
                </a:lnTo>
                <a:lnTo>
                  <a:pt x="329552" y="3016059"/>
                </a:lnTo>
                <a:lnTo>
                  <a:pt x="333946" y="3006090"/>
                </a:lnTo>
                <a:close/>
              </a:path>
              <a:path w="334009" h="3319779">
                <a:moveTo>
                  <a:pt x="333946" y="2636672"/>
                </a:moveTo>
                <a:lnTo>
                  <a:pt x="332676" y="2630690"/>
                </a:lnTo>
                <a:lnTo>
                  <a:pt x="324662" y="2624315"/>
                </a:lnTo>
                <a:lnTo>
                  <a:pt x="320598" y="2623083"/>
                </a:lnTo>
                <a:lnTo>
                  <a:pt x="311238" y="2622854"/>
                </a:lnTo>
                <a:lnTo>
                  <a:pt x="306463" y="2623921"/>
                </a:lnTo>
                <a:lnTo>
                  <a:pt x="271094" y="2643873"/>
                </a:lnTo>
                <a:lnTo>
                  <a:pt x="240487" y="2669273"/>
                </a:lnTo>
                <a:lnTo>
                  <a:pt x="207365" y="2700655"/>
                </a:lnTo>
                <a:lnTo>
                  <a:pt x="152717" y="2758351"/>
                </a:lnTo>
                <a:lnTo>
                  <a:pt x="108991" y="2808122"/>
                </a:lnTo>
                <a:lnTo>
                  <a:pt x="82816" y="2795028"/>
                </a:lnTo>
                <a:lnTo>
                  <a:pt x="35725" y="2776474"/>
                </a:lnTo>
                <a:lnTo>
                  <a:pt x="22199" y="2774823"/>
                </a:lnTo>
                <a:lnTo>
                  <a:pt x="8382" y="2775889"/>
                </a:lnTo>
                <a:lnTo>
                  <a:pt x="1041" y="2782697"/>
                </a:lnTo>
                <a:lnTo>
                  <a:pt x="0" y="2796438"/>
                </a:lnTo>
                <a:lnTo>
                  <a:pt x="1206" y="2799537"/>
                </a:lnTo>
                <a:lnTo>
                  <a:pt x="17170" y="2814929"/>
                </a:lnTo>
                <a:lnTo>
                  <a:pt x="29959" y="2827756"/>
                </a:lnTo>
                <a:lnTo>
                  <a:pt x="61595" y="2866479"/>
                </a:lnTo>
                <a:lnTo>
                  <a:pt x="86944" y="2905087"/>
                </a:lnTo>
                <a:lnTo>
                  <a:pt x="110591" y="2945460"/>
                </a:lnTo>
                <a:lnTo>
                  <a:pt x="112293" y="2947746"/>
                </a:lnTo>
                <a:lnTo>
                  <a:pt x="120688" y="2949816"/>
                </a:lnTo>
                <a:lnTo>
                  <a:pt x="125120" y="2947378"/>
                </a:lnTo>
                <a:lnTo>
                  <a:pt x="142214" y="2906458"/>
                </a:lnTo>
                <a:lnTo>
                  <a:pt x="149961" y="2889466"/>
                </a:lnTo>
                <a:lnTo>
                  <a:pt x="167640" y="2854185"/>
                </a:lnTo>
                <a:lnTo>
                  <a:pt x="187845" y="2818219"/>
                </a:lnTo>
                <a:lnTo>
                  <a:pt x="208483" y="2785618"/>
                </a:lnTo>
                <a:lnTo>
                  <a:pt x="234861" y="2748648"/>
                </a:lnTo>
                <a:lnTo>
                  <a:pt x="261861" y="2715907"/>
                </a:lnTo>
                <a:lnTo>
                  <a:pt x="293001" y="2682989"/>
                </a:lnTo>
                <a:lnTo>
                  <a:pt x="326390" y="2650286"/>
                </a:lnTo>
                <a:lnTo>
                  <a:pt x="329552" y="2646642"/>
                </a:lnTo>
                <a:lnTo>
                  <a:pt x="333946" y="2636672"/>
                </a:lnTo>
                <a:close/>
              </a:path>
              <a:path w="334009" h="3319779">
                <a:moveTo>
                  <a:pt x="333946" y="2267254"/>
                </a:moveTo>
                <a:lnTo>
                  <a:pt x="332676" y="2261273"/>
                </a:lnTo>
                <a:lnTo>
                  <a:pt x="324662" y="2254897"/>
                </a:lnTo>
                <a:lnTo>
                  <a:pt x="320598" y="2253665"/>
                </a:lnTo>
                <a:lnTo>
                  <a:pt x="311238" y="2253437"/>
                </a:lnTo>
                <a:lnTo>
                  <a:pt x="306463" y="2254504"/>
                </a:lnTo>
                <a:lnTo>
                  <a:pt x="271094" y="2274455"/>
                </a:lnTo>
                <a:lnTo>
                  <a:pt x="240487" y="2299855"/>
                </a:lnTo>
                <a:lnTo>
                  <a:pt x="207365" y="2331237"/>
                </a:lnTo>
                <a:lnTo>
                  <a:pt x="152717" y="2388933"/>
                </a:lnTo>
                <a:lnTo>
                  <a:pt x="108991" y="2438704"/>
                </a:lnTo>
                <a:lnTo>
                  <a:pt x="82816" y="2425611"/>
                </a:lnTo>
                <a:lnTo>
                  <a:pt x="35725" y="2407056"/>
                </a:lnTo>
                <a:lnTo>
                  <a:pt x="22199" y="2405405"/>
                </a:lnTo>
                <a:lnTo>
                  <a:pt x="8382" y="2406472"/>
                </a:lnTo>
                <a:lnTo>
                  <a:pt x="1041" y="2413279"/>
                </a:lnTo>
                <a:lnTo>
                  <a:pt x="0" y="2427020"/>
                </a:lnTo>
                <a:lnTo>
                  <a:pt x="1206" y="2430119"/>
                </a:lnTo>
                <a:lnTo>
                  <a:pt x="17170" y="2445512"/>
                </a:lnTo>
                <a:lnTo>
                  <a:pt x="29959" y="2458339"/>
                </a:lnTo>
                <a:lnTo>
                  <a:pt x="61595" y="2497061"/>
                </a:lnTo>
                <a:lnTo>
                  <a:pt x="86944" y="2535669"/>
                </a:lnTo>
                <a:lnTo>
                  <a:pt x="110591" y="2576042"/>
                </a:lnTo>
                <a:lnTo>
                  <a:pt x="112293" y="2578328"/>
                </a:lnTo>
                <a:lnTo>
                  <a:pt x="120688" y="2580398"/>
                </a:lnTo>
                <a:lnTo>
                  <a:pt x="125120" y="2577960"/>
                </a:lnTo>
                <a:lnTo>
                  <a:pt x="142214" y="2537041"/>
                </a:lnTo>
                <a:lnTo>
                  <a:pt x="149961" y="2520048"/>
                </a:lnTo>
                <a:lnTo>
                  <a:pt x="167640" y="2484767"/>
                </a:lnTo>
                <a:lnTo>
                  <a:pt x="187845" y="2448801"/>
                </a:lnTo>
                <a:lnTo>
                  <a:pt x="208483" y="2416200"/>
                </a:lnTo>
                <a:lnTo>
                  <a:pt x="234861" y="2379230"/>
                </a:lnTo>
                <a:lnTo>
                  <a:pt x="261861" y="2346490"/>
                </a:lnTo>
                <a:lnTo>
                  <a:pt x="293001" y="2313571"/>
                </a:lnTo>
                <a:lnTo>
                  <a:pt x="326390" y="2280869"/>
                </a:lnTo>
                <a:lnTo>
                  <a:pt x="329552" y="2277224"/>
                </a:lnTo>
                <a:lnTo>
                  <a:pt x="333946" y="2267254"/>
                </a:lnTo>
                <a:close/>
              </a:path>
              <a:path w="334009" h="3319779">
                <a:moveTo>
                  <a:pt x="333946" y="752652"/>
                </a:moveTo>
                <a:lnTo>
                  <a:pt x="332676" y="746658"/>
                </a:lnTo>
                <a:lnTo>
                  <a:pt x="324662" y="740283"/>
                </a:lnTo>
                <a:lnTo>
                  <a:pt x="320598" y="739063"/>
                </a:lnTo>
                <a:lnTo>
                  <a:pt x="311238" y="738835"/>
                </a:lnTo>
                <a:lnTo>
                  <a:pt x="306463" y="739902"/>
                </a:lnTo>
                <a:lnTo>
                  <a:pt x="271094" y="759853"/>
                </a:lnTo>
                <a:lnTo>
                  <a:pt x="240487" y="785253"/>
                </a:lnTo>
                <a:lnTo>
                  <a:pt x="207365" y="816635"/>
                </a:lnTo>
                <a:lnTo>
                  <a:pt x="152717" y="874318"/>
                </a:lnTo>
                <a:lnTo>
                  <a:pt x="108991" y="924090"/>
                </a:lnTo>
                <a:lnTo>
                  <a:pt x="82816" y="910996"/>
                </a:lnTo>
                <a:lnTo>
                  <a:pt x="35725" y="892454"/>
                </a:lnTo>
                <a:lnTo>
                  <a:pt x="22199" y="890790"/>
                </a:lnTo>
                <a:lnTo>
                  <a:pt x="8382" y="891857"/>
                </a:lnTo>
                <a:lnTo>
                  <a:pt x="1041" y="898664"/>
                </a:lnTo>
                <a:lnTo>
                  <a:pt x="0" y="912418"/>
                </a:lnTo>
                <a:lnTo>
                  <a:pt x="1206" y="915504"/>
                </a:lnTo>
                <a:lnTo>
                  <a:pt x="17170" y="930897"/>
                </a:lnTo>
                <a:lnTo>
                  <a:pt x="29959" y="943737"/>
                </a:lnTo>
                <a:lnTo>
                  <a:pt x="61595" y="982459"/>
                </a:lnTo>
                <a:lnTo>
                  <a:pt x="86944" y="1021067"/>
                </a:lnTo>
                <a:lnTo>
                  <a:pt x="110591" y="1061427"/>
                </a:lnTo>
                <a:lnTo>
                  <a:pt x="112293" y="1063726"/>
                </a:lnTo>
                <a:lnTo>
                  <a:pt x="120688" y="1065784"/>
                </a:lnTo>
                <a:lnTo>
                  <a:pt x="125120" y="1063358"/>
                </a:lnTo>
                <a:lnTo>
                  <a:pt x="142214" y="1022438"/>
                </a:lnTo>
                <a:lnTo>
                  <a:pt x="149961" y="1005446"/>
                </a:lnTo>
                <a:lnTo>
                  <a:pt x="167640" y="970153"/>
                </a:lnTo>
                <a:lnTo>
                  <a:pt x="187845" y="934199"/>
                </a:lnTo>
                <a:lnTo>
                  <a:pt x="208483" y="901598"/>
                </a:lnTo>
                <a:lnTo>
                  <a:pt x="234861" y="864616"/>
                </a:lnTo>
                <a:lnTo>
                  <a:pt x="261861" y="831875"/>
                </a:lnTo>
                <a:lnTo>
                  <a:pt x="293001" y="798969"/>
                </a:lnTo>
                <a:lnTo>
                  <a:pt x="326390" y="766267"/>
                </a:lnTo>
                <a:lnTo>
                  <a:pt x="329552" y="762622"/>
                </a:lnTo>
                <a:lnTo>
                  <a:pt x="333946" y="752652"/>
                </a:lnTo>
                <a:close/>
              </a:path>
              <a:path w="334009" h="3319779">
                <a:moveTo>
                  <a:pt x="333946" y="383222"/>
                </a:moveTo>
                <a:lnTo>
                  <a:pt x="332676" y="377253"/>
                </a:lnTo>
                <a:lnTo>
                  <a:pt x="324662" y="370865"/>
                </a:lnTo>
                <a:lnTo>
                  <a:pt x="320598" y="369646"/>
                </a:lnTo>
                <a:lnTo>
                  <a:pt x="311238" y="369417"/>
                </a:lnTo>
                <a:lnTo>
                  <a:pt x="306463" y="370484"/>
                </a:lnTo>
                <a:lnTo>
                  <a:pt x="271094" y="390436"/>
                </a:lnTo>
                <a:lnTo>
                  <a:pt x="240487" y="415836"/>
                </a:lnTo>
                <a:lnTo>
                  <a:pt x="207365" y="447217"/>
                </a:lnTo>
                <a:lnTo>
                  <a:pt x="152717" y="504913"/>
                </a:lnTo>
                <a:lnTo>
                  <a:pt x="108991" y="554672"/>
                </a:lnTo>
                <a:lnTo>
                  <a:pt x="82816" y="541591"/>
                </a:lnTo>
                <a:lnTo>
                  <a:pt x="35725" y="523036"/>
                </a:lnTo>
                <a:lnTo>
                  <a:pt x="22199" y="521373"/>
                </a:lnTo>
                <a:lnTo>
                  <a:pt x="8382" y="522452"/>
                </a:lnTo>
                <a:lnTo>
                  <a:pt x="1041" y="529247"/>
                </a:lnTo>
                <a:lnTo>
                  <a:pt x="0" y="543001"/>
                </a:lnTo>
                <a:lnTo>
                  <a:pt x="1206" y="546087"/>
                </a:lnTo>
                <a:lnTo>
                  <a:pt x="17170" y="561479"/>
                </a:lnTo>
                <a:lnTo>
                  <a:pt x="29959" y="574319"/>
                </a:lnTo>
                <a:lnTo>
                  <a:pt x="61595" y="613041"/>
                </a:lnTo>
                <a:lnTo>
                  <a:pt x="86944" y="651649"/>
                </a:lnTo>
                <a:lnTo>
                  <a:pt x="110591" y="692010"/>
                </a:lnTo>
                <a:lnTo>
                  <a:pt x="112293" y="694309"/>
                </a:lnTo>
                <a:lnTo>
                  <a:pt x="120688" y="696366"/>
                </a:lnTo>
                <a:lnTo>
                  <a:pt x="125120" y="693940"/>
                </a:lnTo>
                <a:lnTo>
                  <a:pt x="142214" y="653021"/>
                </a:lnTo>
                <a:lnTo>
                  <a:pt x="149961" y="636028"/>
                </a:lnTo>
                <a:lnTo>
                  <a:pt x="167640" y="600735"/>
                </a:lnTo>
                <a:lnTo>
                  <a:pt x="187845" y="564781"/>
                </a:lnTo>
                <a:lnTo>
                  <a:pt x="208483" y="532180"/>
                </a:lnTo>
                <a:lnTo>
                  <a:pt x="234861" y="495198"/>
                </a:lnTo>
                <a:lnTo>
                  <a:pt x="261861" y="462470"/>
                </a:lnTo>
                <a:lnTo>
                  <a:pt x="293001" y="429552"/>
                </a:lnTo>
                <a:lnTo>
                  <a:pt x="326390" y="396849"/>
                </a:lnTo>
                <a:lnTo>
                  <a:pt x="329552" y="393204"/>
                </a:lnTo>
                <a:lnTo>
                  <a:pt x="333946" y="383222"/>
                </a:lnTo>
                <a:close/>
              </a:path>
              <a:path w="334009" h="3319779">
                <a:moveTo>
                  <a:pt x="333946" y="13804"/>
                </a:moveTo>
                <a:lnTo>
                  <a:pt x="332676" y="7835"/>
                </a:lnTo>
                <a:lnTo>
                  <a:pt x="324662" y="1447"/>
                </a:lnTo>
                <a:lnTo>
                  <a:pt x="320598" y="228"/>
                </a:lnTo>
                <a:lnTo>
                  <a:pt x="311238" y="0"/>
                </a:lnTo>
                <a:lnTo>
                  <a:pt x="306463" y="1066"/>
                </a:lnTo>
                <a:lnTo>
                  <a:pt x="271094" y="21018"/>
                </a:lnTo>
                <a:lnTo>
                  <a:pt x="240487" y="46418"/>
                </a:lnTo>
                <a:lnTo>
                  <a:pt x="207365" y="77800"/>
                </a:lnTo>
                <a:lnTo>
                  <a:pt x="152717" y="135496"/>
                </a:lnTo>
                <a:lnTo>
                  <a:pt x="108991" y="185254"/>
                </a:lnTo>
                <a:lnTo>
                  <a:pt x="82816" y="172173"/>
                </a:lnTo>
                <a:lnTo>
                  <a:pt x="35725" y="153619"/>
                </a:lnTo>
                <a:lnTo>
                  <a:pt x="22199" y="151968"/>
                </a:lnTo>
                <a:lnTo>
                  <a:pt x="8382" y="153035"/>
                </a:lnTo>
                <a:lnTo>
                  <a:pt x="1041" y="159842"/>
                </a:lnTo>
                <a:lnTo>
                  <a:pt x="0" y="173583"/>
                </a:lnTo>
                <a:lnTo>
                  <a:pt x="1206" y="176669"/>
                </a:lnTo>
                <a:lnTo>
                  <a:pt x="17170" y="192062"/>
                </a:lnTo>
                <a:lnTo>
                  <a:pt x="29959" y="204901"/>
                </a:lnTo>
                <a:lnTo>
                  <a:pt x="61595" y="243624"/>
                </a:lnTo>
                <a:lnTo>
                  <a:pt x="86944" y="282232"/>
                </a:lnTo>
                <a:lnTo>
                  <a:pt x="110591" y="322592"/>
                </a:lnTo>
                <a:lnTo>
                  <a:pt x="112293" y="324891"/>
                </a:lnTo>
                <a:lnTo>
                  <a:pt x="120688" y="326948"/>
                </a:lnTo>
                <a:lnTo>
                  <a:pt x="125120" y="324523"/>
                </a:lnTo>
                <a:lnTo>
                  <a:pt x="142214" y="283603"/>
                </a:lnTo>
                <a:lnTo>
                  <a:pt x="149961" y="266611"/>
                </a:lnTo>
                <a:lnTo>
                  <a:pt x="167640" y="231317"/>
                </a:lnTo>
                <a:lnTo>
                  <a:pt x="187845" y="195364"/>
                </a:lnTo>
                <a:lnTo>
                  <a:pt x="208483" y="162763"/>
                </a:lnTo>
                <a:lnTo>
                  <a:pt x="234861" y="125780"/>
                </a:lnTo>
                <a:lnTo>
                  <a:pt x="261861" y="93052"/>
                </a:lnTo>
                <a:lnTo>
                  <a:pt x="293001" y="60134"/>
                </a:lnTo>
                <a:lnTo>
                  <a:pt x="326390" y="27432"/>
                </a:lnTo>
                <a:lnTo>
                  <a:pt x="329552" y="23787"/>
                </a:lnTo>
                <a:lnTo>
                  <a:pt x="333946" y="13804"/>
                </a:lnTo>
                <a:close/>
              </a:path>
            </a:pathLst>
          </a:custGeom>
          <a:solidFill>
            <a:srgbClr val="00B050"/>
          </a:solidFill>
        </p:spPr>
        <p:txBody>
          <a:bodyPr wrap="square" lIns="0" tIns="0" rIns="0" bIns="0" rtlCol="0"/>
          <a:lstStyle/>
          <a:p>
            <a:endParaRPr/>
          </a:p>
        </p:txBody>
      </p:sp>
      <p:sp>
        <p:nvSpPr>
          <p:cNvPr id="5" name="object 5"/>
          <p:cNvSpPr txBox="1">
            <a:spLocks noGrp="1"/>
          </p:cNvSpPr>
          <p:nvPr>
            <p:ph type="title"/>
          </p:nvPr>
        </p:nvSpPr>
        <p:spPr>
          <a:xfrm>
            <a:off x="2597485" y="1202111"/>
            <a:ext cx="6010275" cy="729615"/>
          </a:xfrm>
          <a:prstGeom prst="rect">
            <a:avLst/>
          </a:prstGeom>
        </p:spPr>
        <p:txBody>
          <a:bodyPr vert="horz" wrap="square" lIns="0" tIns="14604" rIns="0" bIns="0" rtlCol="0">
            <a:spAutoFit/>
          </a:bodyPr>
          <a:lstStyle/>
          <a:p>
            <a:pPr marL="12700">
              <a:lnSpc>
                <a:spcPct val="100000"/>
              </a:lnSpc>
              <a:spcBef>
                <a:spcPts val="114"/>
              </a:spcBef>
            </a:pPr>
            <a:r>
              <a:rPr lang="de-DE" dirty="0">
                <a:latin typeface="Arial" panose="020B0604020202020204" pitchFamily="34" charset="0"/>
                <a:cs typeface="Arial" panose="020B0604020202020204" pitchFamily="34" charset="0"/>
              </a:rPr>
              <a:t>Unübersichtlichkeit</a:t>
            </a:r>
            <a:endParaRPr spc="-10" dirty="0">
              <a:latin typeface="Arial" panose="020B0604020202020204" pitchFamily="34" charset="0"/>
              <a:cs typeface="Arial" panose="020B0604020202020204" pitchFamily="34" charset="0"/>
            </a:endParaRPr>
          </a:p>
        </p:txBody>
      </p:sp>
      <p:sp>
        <p:nvSpPr>
          <p:cNvPr id="7" name="object 7"/>
          <p:cNvSpPr txBox="1"/>
          <p:nvPr/>
        </p:nvSpPr>
        <p:spPr>
          <a:xfrm>
            <a:off x="10114476" y="969713"/>
            <a:ext cx="8776774" cy="957313"/>
          </a:xfrm>
          <a:prstGeom prst="rect">
            <a:avLst/>
          </a:prstGeom>
        </p:spPr>
        <p:txBody>
          <a:bodyPr vert="horz" wrap="square" lIns="0" tIns="247015" rIns="0" bIns="0" rtlCol="0">
            <a:spAutoFit/>
          </a:bodyPr>
          <a:lstStyle/>
          <a:p>
            <a:pPr marL="12700">
              <a:lnSpc>
                <a:spcPct val="100000"/>
              </a:lnSpc>
              <a:spcBef>
                <a:spcPts val="1945"/>
              </a:spcBef>
            </a:pPr>
            <a:r>
              <a:rPr lang="de-DE" sz="4600" dirty="0">
                <a:solidFill>
                  <a:schemeClr val="tx1"/>
                </a:solidFill>
                <a:latin typeface="Arial" panose="020B0604020202020204" pitchFamily="34" charset="0"/>
                <a:cs typeface="Arial" panose="020B0604020202020204" pitchFamily="34" charset="0"/>
              </a:rPr>
              <a:t>Klarer Überblick mit </a:t>
            </a:r>
            <a:r>
              <a:rPr lang="de-DE" sz="4600" dirty="0">
                <a:solidFill>
                  <a:srgbClr val="BE0D3E"/>
                </a:solidFill>
                <a:latin typeface="Arial" panose="020B0604020202020204" pitchFamily="34" charset="0"/>
                <a:cs typeface="Arial" panose="020B0604020202020204" pitchFamily="34" charset="0"/>
              </a:rPr>
              <a:t>Mehrwerten</a:t>
            </a:r>
            <a:endParaRPr sz="4600" dirty="0">
              <a:solidFill>
                <a:srgbClr val="BE0D3E"/>
              </a:solidFill>
              <a:latin typeface="Arial" panose="020B0604020202020204" pitchFamily="34" charset="0"/>
              <a:cs typeface="Arial" panose="020B0604020202020204" pitchFamily="34" charset="0"/>
            </a:endParaRPr>
          </a:p>
        </p:txBody>
      </p:sp>
      <p:sp>
        <p:nvSpPr>
          <p:cNvPr id="8" name="object 8"/>
          <p:cNvSpPr/>
          <p:nvPr/>
        </p:nvSpPr>
        <p:spPr>
          <a:xfrm>
            <a:off x="9392094" y="5507691"/>
            <a:ext cx="1328420" cy="1240790"/>
          </a:xfrm>
          <a:custGeom>
            <a:avLst/>
            <a:gdLst/>
            <a:ahLst/>
            <a:cxnLst/>
            <a:rect l="l" t="t" r="r" b="b"/>
            <a:pathLst>
              <a:path w="1328420" h="1240790">
                <a:moveTo>
                  <a:pt x="108191" y="225958"/>
                </a:moveTo>
                <a:lnTo>
                  <a:pt x="100850" y="206908"/>
                </a:lnTo>
                <a:lnTo>
                  <a:pt x="92138" y="189649"/>
                </a:lnTo>
                <a:lnTo>
                  <a:pt x="80441" y="175793"/>
                </a:lnTo>
                <a:lnTo>
                  <a:pt x="64122" y="166928"/>
                </a:lnTo>
                <a:lnTo>
                  <a:pt x="72250" y="186512"/>
                </a:lnTo>
                <a:lnTo>
                  <a:pt x="76415" y="197065"/>
                </a:lnTo>
                <a:lnTo>
                  <a:pt x="84061" y="219430"/>
                </a:lnTo>
                <a:lnTo>
                  <a:pt x="88138" y="225158"/>
                </a:lnTo>
                <a:lnTo>
                  <a:pt x="95250" y="226796"/>
                </a:lnTo>
                <a:lnTo>
                  <a:pt x="108191" y="225958"/>
                </a:lnTo>
                <a:close/>
              </a:path>
              <a:path w="1328420" h="1240790">
                <a:moveTo>
                  <a:pt x="797242" y="0"/>
                </a:moveTo>
                <a:lnTo>
                  <a:pt x="796239" y="1701"/>
                </a:lnTo>
                <a:lnTo>
                  <a:pt x="795032" y="3149"/>
                </a:lnTo>
                <a:lnTo>
                  <a:pt x="794473" y="4826"/>
                </a:lnTo>
                <a:lnTo>
                  <a:pt x="790067" y="15976"/>
                </a:lnTo>
                <a:lnTo>
                  <a:pt x="784428" y="26250"/>
                </a:lnTo>
                <a:lnTo>
                  <a:pt x="777240" y="35572"/>
                </a:lnTo>
                <a:lnTo>
                  <a:pt x="759993" y="51320"/>
                </a:lnTo>
                <a:lnTo>
                  <a:pt x="757224" y="57721"/>
                </a:lnTo>
                <a:lnTo>
                  <a:pt x="759523" y="65100"/>
                </a:lnTo>
                <a:lnTo>
                  <a:pt x="766559" y="75412"/>
                </a:lnTo>
                <a:lnTo>
                  <a:pt x="779030" y="58648"/>
                </a:lnTo>
                <a:lnTo>
                  <a:pt x="789851" y="41148"/>
                </a:lnTo>
                <a:lnTo>
                  <a:pt x="796683" y="21920"/>
                </a:lnTo>
                <a:lnTo>
                  <a:pt x="797242" y="0"/>
                </a:lnTo>
                <a:close/>
              </a:path>
              <a:path w="1328420" h="1240790">
                <a:moveTo>
                  <a:pt x="820051" y="90474"/>
                </a:moveTo>
                <a:lnTo>
                  <a:pt x="815035" y="82067"/>
                </a:lnTo>
                <a:lnTo>
                  <a:pt x="802513" y="101053"/>
                </a:lnTo>
                <a:lnTo>
                  <a:pt x="798029" y="95504"/>
                </a:lnTo>
                <a:lnTo>
                  <a:pt x="780732" y="110744"/>
                </a:lnTo>
                <a:lnTo>
                  <a:pt x="785571" y="76796"/>
                </a:lnTo>
                <a:lnTo>
                  <a:pt x="775157" y="83896"/>
                </a:lnTo>
                <a:lnTo>
                  <a:pt x="766699" y="91389"/>
                </a:lnTo>
                <a:lnTo>
                  <a:pt x="760818" y="100114"/>
                </a:lnTo>
                <a:lnTo>
                  <a:pt x="758151" y="110959"/>
                </a:lnTo>
                <a:lnTo>
                  <a:pt x="757224" y="123939"/>
                </a:lnTo>
                <a:lnTo>
                  <a:pt x="748195" y="120548"/>
                </a:lnTo>
                <a:lnTo>
                  <a:pt x="742213" y="122199"/>
                </a:lnTo>
                <a:lnTo>
                  <a:pt x="750595" y="96875"/>
                </a:lnTo>
                <a:lnTo>
                  <a:pt x="745426" y="93103"/>
                </a:lnTo>
                <a:lnTo>
                  <a:pt x="718413" y="108712"/>
                </a:lnTo>
                <a:lnTo>
                  <a:pt x="754849" y="50241"/>
                </a:lnTo>
                <a:lnTo>
                  <a:pt x="749058" y="45961"/>
                </a:lnTo>
                <a:lnTo>
                  <a:pt x="720953" y="78790"/>
                </a:lnTo>
                <a:lnTo>
                  <a:pt x="711288" y="44767"/>
                </a:lnTo>
                <a:lnTo>
                  <a:pt x="708748" y="45288"/>
                </a:lnTo>
                <a:lnTo>
                  <a:pt x="698957" y="91211"/>
                </a:lnTo>
                <a:lnTo>
                  <a:pt x="691286" y="83185"/>
                </a:lnTo>
                <a:lnTo>
                  <a:pt x="686917" y="84366"/>
                </a:lnTo>
                <a:lnTo>
                  <a:pt x="681469" y="107061"/>
                </a:lnTo>
                <a:lnTo>
                  <a:pt x="676275" y="117043"/>
                </a:lnTo>
                <a:lnTo>
                  <a:pt x="671728" y="119913"/>
                </a:lnTo>
                <a:lnTo>
                  <a:pt x="669467" y="122135"/>
                </a:lnTo>
                <a:lnTo>
                  <a:pt x="658876" y="150304"/>
                </a:lnTo>
                <a:lnTo>
                  <a:pt x="653681" y="163233"/>
                </a:lnTo>
                <a:lnTo>
                  <a:pt x="649833" y="166154"/>
                </a:lnTo>
                <a:lnTo>
                  <a:pt x="622884" y="236804"/>
                </a:lnTo>
                <a:lnTo>
                  <a:pt x="614108" y="258953"/>
                </a:lnTo>
                <a:lnTo>
                  <a:pt x="609053" y="269938"/>
                </a:lnTo>
                <a:lnTo>
                  <a:pt x="597903" y="291477"/>
                </a:lnTo>
                <a:lnTo>
                  <a:pt x="593077" y="302539"/>
                </a:lnTo>
                <a:lnTo>
                  <a:pt x="588086" y="317601"/>
                </a:lnTo>
                <a:lnTo>
                  <a:pt x="579221" y="348157"/>
                </a:lnTo>
                <a:lnTo>
                  <a:pt x="573671" y="362940"/>
                </a:lnTo>
                <a:lnTo>
                  <a:pt x="543102" y="430022"/>
                </a:lnTo>
                <a:lnTo>
                  <a:pt x="511352" y="496582"/>
                </a:lnTo>
                <a:lnTo>
                  <a:pt x="489242" y="537438"/>
                </a:lnTo>
                <a:lnTo>
                  <a:pt x="482587" y="551357"/>
                </a:lnTo>
                <a:lnTo>
                  <a:pt x="475399" y="569556"/>
                </a:lnTo>
                <a:lnTo>
                  <a:pt x="462368" y="606539"/>
                </a:lnTo>
                <a:lnTo>
                  <a:pt x="455409" y="624852"/>
                </a:lnTo>
                <a:lnTo>
                  <a:pt x="445617" y="648169"/>
                </a:lnTo>
                <a:lnTo>
                  <a:pt x="408520" y="732091"/>
                </a:lnTo>
                <a:lnTo>
                  <a:pt x="406031" y="724255"/>
                </a:lnTo>
                <a:lnTo>
                  <a:pt x="404139" y="719836"/>
                </a:lnTo>
                <a:lnTo>
                  <a:pt x="391502" y="669023"/>
                </a:lnTo>
                <a:lnTo>
                  <a:pt x="375945" y="624217"/>
                </a:lnTo>
                <a:lnTo>
                  <a:pt x="358051" y="580250"/>
                </a:lnTo>
                <a:lnTo>
                  <a:pt x="325348" y="504469"/>
                </a:lnTo>
                <a:lnTo>
                  <a:pt x="296786" y="440461"/>
                </a:lnTo>
                <a:lnTo>
                  <a:pt x="282702" y="408381"/>
                </a:lnTo>
                <a:lnTo>
                  <a:pt x="279057" y="398767"/>
                </a:lnTo>
                <a:lnTo>
                  <a:pt x="272821" y="379082"/>
                </a:lnTo>
                <a:lnTo>
                  <a:pt x="269176" y="369468"/>
                </a:lnTo>
                <a:lnTo>
                  <a:pt x="263740" y="357682"/>
                </a:lnTo>
                <a:lnTo>
                  <a:pt x="257886" y="345998"/>
                </a:lnTo>
                <a:lnTo>
                  <a:pt x="245643" y="322237"/>
                </a:lnTo>
                <a:lnTo>
                  <a:pt x="263182" y="320548"/>
                </a:lnTo>
                <a:lnTo>
                  <a:pt x="254330" y="316534"/>
                </a:lnTo>
                <a:lnTo>
                  <a:pt x="246126" y="313080"/>
                </a:lnTo>
                <a:lnTo>
                  <a:pt x="239052" y="309397"/>
                </a:lnTo>
                <a:lnTo>
                  <a:pt x="233641" y="304711"/>
                </a:lnTo>
                <a:lnTo>
                  <a:pt x="230124" y="298450"/>
                </a:lnTo>
                <a:lnTo>
                  <a:pt x="228028" y="291287"/>
                </a:lnTo>
                <a:lnTo>
                  <a:pt x="225285" y="277596"/>
                </a:lnTo>
                <a:lnTo>
                  <a:pt x="219227" y="275805"/>
                </a:lnTo>
                <a:lnTo>
                  <a:pt x="210032" y="275386"/>
                </a:lnTo>
                <a:lnTo>
                  <a:pt x="209169" y="272491"/>
                </a:lnTo>
                <a:lnTo>
                  <a:pt x="201599" y="259473"/>
                </a:lnTo>
                <a:lnTo>
                  <a:pt x="178752" y="239839"/>
                </a:lnTo>
                <a:lnTo>
                  <a:pt x="169849" y="226072"/>
                </a:lnTo>
                <a:lnTo>
                  <a:pt x="164604" y="252399"/>
                </a:lnTo>
                <a:lnTo>
                  <a:pt x="157365" y="243852"/>
                </a:lnTo>
                <a:lnTo>
                  <a:pt x="151206" y="234594"/>
                </a:lnTo>
                <a:lnTo>
                  <a:pt x="143459" y="228079"/>
                </a:lnTo>
                <a:lnTo>
                  <a:pt x="131432" y="227787"/>
                </a:lnTo>
                <a:lnTo>
                  <a:pt x="144386" y="252577"/>
                </a:lnTo>
                <a:lnTo>
                  <a:pt x="141592" y="254660"/>
                </a:lnTo>
                <a:lnTo>
                  <a:pt x="120586" y="237794"/>
                </a:lnTo>
                <a:lnTo>
                  <a:pt x="125209" y="259829"/>
                </a:lnTo>
                <a:lnTo>
                  <a:pt x="107276" y="257136"/>
                </a:lnTo>
                <a:lnTo>
                  <a:pt x="126911" y="316306"/>
                </a:lnTo>
                <a:lnTo>
                  <a:pt x="121577" y="318350"/>
                </a:lnTo>
                <a:lnTo>
                  <a:pt x="112382" y="300647"/>
                </a:lnTo>
                <a:lnTo>
                  <a:pt x="97955" y="278028"/>
                </a:lnTo>
                <a:lnTo>
                  <a:pt x="91871" y="270319"/>
                </a:lnTo>
                <a:lnTo>
                  <a:pt x="84734" y="264337"/>
                </a:lnTo>
                <a:lnTo>
                  <a:pt x="69672" y="253606"/>
                </a:lnTo>
                <a:lnTo>
                  <a:pt x="56337" y="241401"/>
                </a:lnTo>
                <a:lnTo>
                  <a:pt x="44208" y="228066"/>
                </a:lnTo>
                <a:lnTo>
                  <a:pt x="24777" y="203962"/>
                </a:lnTo>
                <a:lnTo>
                  <a:pt x="0" y="174688"/>
                </a:lnTo>
                <a:lnTo>
                  <a:pt x="6350" y="196557"/>
                </a:lnTo>
                <a:lnTo>
                  <a:pt x="17233" y="215646"/>
                </a:lnTo>
                <a:lnTo>
                  <a:pt x="31521" y="232930"/>
                </a:lnTo>
                <a:lnTo>
                  <a:pt x="48107" y="249364"/>
                </a:lnTo>
                <a:lnTo>
                  <a:pt x="17335" y="260540"/>
                </a:lnTo>
                <a:lnTo>
                  <a:pt x="21196" y="262953"/>
                </a:lnTo>
                <a:lnTo>
                  <a:pt x="27571" y="262953"/>
                </a:lnTo>
                <a:lnTo>
                  <a:pt x="43078" y="264350"/>
                </a:lnTo>
                <a:lnTo>
                  <a:pt x="53340" y="269011"/>
                </a:lnTo>
                <a:lnTo>
                  <a:pt x="60020" y="278206"/>
                </a:lnTo>
                <a:lnTo>
                  <a:pt x="64757" y="293141"/>
                </a:lnTo>
                <a:lnTo>
                  <a:pt x="67856" y="305257"/>
                </a:lnTo>
                <a:lnTo>
                  <a:pt x="79184" y="345414"/>
                </a:lnTo>
                <a:lnTo>
                  <a:pt x="81737" y="350786"/>
                </a:lnTo>
                <a:lnTo>
                  <a:pt x="80137" y="353504"/>
                </a:lnTo>
                <a:lnTo>
                  <a:pt x="77470" y="360591"/>
                </a:lnTo>
                <a:lnTo>
                  <a:pt x="78295" y="365988"/>
                </a:lnTo>
                <a:lnTo>
                  <a:pt x="81521" y="370217"/>
                </a:lnTo>
                <a:lnTo>
                  <a:pt x="86042" y="373849"/>
                </a:lnTo>
                <a:lnTo>
                  <a:pt x="85356" y="381038"/>
                </a:lnTo>
                <a:lnTo>
                  <a:pt x="86690" y="387667"/>
                </a:lnTo>
                <a:lnTo>
                  <a:pt x="89395" y="398703"/>
                </a:lnTo>
                <a:lnTo>
                  <a:pt x="91744" y="402996"/>
                </a:lnTo>
                <a:lnTo>
                  <a:pt x="92113" y="407466"/>
                </a:lnTo>
                <a:lnTo>
                  <a:pt x="94792" y="424053"/>
                </a:lnTo>
                <a:lnTo>
                  <a:pt x="100228" y="438759"/>
                </a:lnTo>
                <a:lnTo>
                  <a:pt x="108788" y="451129"/>
                </a:lnTo>
                <a:lnTo>
                  <a:pt x="120878" y="460667"/>
                </a:lnTo>
                <a:lnTo>
                  <a:pt x="120192" y="465848"/>
                </a:lnTo>
                <a:lnTo>
                  <a:pt x="118237" y="470065"/>
                </a:lnTo>
                <a:lnTo>
                  <a:pt x="131216" y="493763"/>
                </a:lnTo>
                <a:lnTo>
                  <a:pt x="137452" y="504139"/>
                </a:lnTo>
                <a:lnTo>
                  <a:pt x="144259" y="514083"/>
                </a:lnTo>
                <a:lnTo>
                  <a:pt x="158419" y="535584"/>
                </a:lnTo>
                <a:lnTo>
                  <a:pt x="170129" y="558177"/>
                </a:lnTo>
                <a:lnTo>
                  <a:pt x="179755" y="581710"/>
                </a:lnTo>
                <a:lnTo>
                  <a:pt x="187693" y="606031"/>
                </a:lnTo>
                <a:lnTo>
                  <a:pt x="218287" y="713549"/>
                </a:lnTo>
                <a:lnTo>
                  <a:pt x="224434" y="734072"/>
                </a:lnTo>
                <a:lnTo>
                  <a:pt x="243420" y="795528"/>
                </a:lnTo>
                <a:lnTo>
                  <a:pt x="247738" y="810780"/>
                </a:lnTo>
                <a:lnTo>
                  <a:pt x="251625" y="826147"/>
                </a:lnTo>
                <a:lnTo>
                  <a:pt x="259194" y="850036"/>
                </a:lnTo>
                <a:lnTo>
                  <a:pt x="266382" y="873950"/>
                </a:lnTo>
                <a:lnTo>
                  <a:pt x="267246" y="898156"/>
                </a:lnTo>
                <a:lnTo>
                  <a:pt x="255816" y="922896"/>
                </a:lnTo>
                <a:lnTo>
                  <a:pt x="255422" y="923404"/>
                </a:lnTo>
                <a:lnTo>
                  <a:pt x="255955" y="924648"/>
                </a:lnTo>
                <a:lnTo>
                  <a:pt x="256184" y="926592"/>
                </a:lnTo>
                <a:lnTo>
                  <a:pt x="275424" y="910488"/>
                </a:lnTo>
                <a:lnTo>
                  <a:pt x="272478" y="932141"/>
                </a:lnTo>
                <a:lnTo>
                  <a:pt x="287223" y="976845"/>
                </a:lnTo>
                <a:lnTo>
                  <a:pt x="288226" y="998156"/>
                </a:lnTo>
                <a:lnTo>
                  <a:pt x="289115" y="1009065"/>
                </a:lnTo>
                <a:lnTo>
                  <a:pt x="288759" y="1019619"/>
                </a:lnTo>
                <a:lnTo>
                  <a:pt x="284530" y="1028941"/>
                </a:lnTo>
                <a:lnTo>
                  <a:pt x="273761" y="1036180"/>
                </a:lnTo>
                <a:lnTo>
                  <a:pt x="286753" y="1043000"/>
                </a:lnTo>
                <a:lnTo>
                  <a:pt x="283121" y="1051013"/>
                </a:lnTo>
                <a:lnTo>
                  <a:pt x="279146" y="1058049"/>
                </a:lnTo>
                <a:lnTo>
                  <a:pt x="275666" y="1069403"/>
                </a:lnTo>
                <a:lnTo>
                  <a:pt x="276504" y="1074559"/>
                </a:lnTo>
                <a:lnTo>
                  <a:pt x="281863" y="1086154"/>
                </a:lnTo>
                <a:lnTo>
                  <a:pt x="285750" y="1093901"/>
                </a:lnTo>
                <a:lnTo>
                  <a:pt x="296710" y="1114513"/>
                </a:lnTo>
                <a:lnTo>
                  <a:pt x="299212" y="1120482"/>
                </a:lnTo>
                <a:lnTo>
                  <a:pt x="328256" y="1145527"/>
                </a:lnTo>
                <a:lnTo>
                  <a:pt x="369836" y="1166837"/>
                </a:lnTo>
                <a:lnTo>
                  <a:pt x="415036" y="1169479"/>
                </a:lnTo>
                <a:lnTo>
                  <a:pt x="436422" y="1167980"/>
                </a:lnTo>
                <a:lnTo>
                  <a:pt x="471030" y="1151369"/>
                </a:lnTo>
                <a:lnTo>
                  <a:pt x="499452" y="1124559"/>
                </a:lnTo>
                <a:lnTo>
                  <a:pt x="510425" y="1108532"/>
                </a:lnTo>
                <a:lnTo>
                  <a:pt x="521868" y="1092835"/>
                </a:lnTo>
                <a:lnTo>
                  <a:pt x="536206" y="1079512"/>
                </a:lnTo>
                <a:lnTo>
                  <a:pt x="539597" y="1077175"/>
                </a:lnTo>
                <a:lnTo>
                  <a:pt x="541731" y="1071473"/>
                </a:lnTo>
                <a:lnTo>
                  <a:pt x="542391" y="1067015"/>
                </a:lnTo>
                <a:lnTo>
                  <a:pt x="544550" y="1058494"/>
                </a:lnTo>
                <a:lnTo>
                  <a:pt x="548347" y="1053007"/>
                </a:lnTo>
                <a:lnTo>
                  <a:pt x="554088" y="1051102"/>
                </a:lnTo>
                <a:lnTo>
                  <a:pt x="562089" y="1053261"/>
                </a:lnTo>
                <a:lnTo>
                  <a:pt x="562546" y="1032408"/>
                </a:lnTo>
                <a:lnTo>
                  <a:pt x="562508" y="1022413"/>
                </a:lnTo>
                <a:lnTo>
                  <a:pt x="560882" y="1002144"/>
                </a:lnTo>
                <a:lnTo>
                  <a:pt x="562533" y="992720"/>
                </a:lnTo>
                <a:lnTo>
                  <a:pt x="568490" y="984656"/>
                </a:lnTo>
                <a:lnTo>
                  <a:pt x="580605" y="978281"/>
                </a:lnTo>
                <a:lnTo>
                  <a:pt x="564857" y="975487"/>
                </a:lnTo>
                <a:lnTo>
                  <a:pt x="555015" y="969632"/>
                </a:lnTo>
                <a:lnTo>
                  <a:pt x="550481" y="960513"/>
                </a:lnTo>
                <a:lnTo>
                  <a:pt x="550697" y="947978"/>
                </a:lnTo>
                <a:lnTo>
                  <a:pt x="552361" y="940663"/>
                </a:lnTo>
                <a:lnTo>
                  <a:pt x="556552" y="926185"/>
                </a:lnTo>
                <a:lnTo>
                  <a:pt x="557974" y="918857"/>
                </a:lnTo>
                <a:lnTo>
                  <a:pt x="561797" y="905891"/>
                </a:lnTo>
                <a:lnTo>
                  <a:pt x="567994" y="893902"/>
                </a:lnTo>
                <a:lnTo>
                  <a:pt x="573811" y="881367"/>
                </a:lnTo>
                <a:lnTo>
                  <a:pt x="576529" y="866724"/>
                </a:lnTo>
                <a:lnTo>
                  <a:pt x="578319" y="841311"/>
                </a:lnTo>
                <a:lnTo>
                  <a:pt x="582396" y="815911"/>
                </a:lnTo>
                <a:lnTo>
                  <a:pt x="604126" y="725678"/>
                </a:lnTo>
                <a:lnTo>
                  <a:pt x="614629" y="685927"/>
                </a:lnTo>
                <a:lnTo>
                  <a:pt x="625843" y="646391"/>
                </a:lnTo>
                <a:lnTo>
                  <a:pt x="638009" y="607161"/>
                </a:lnTo>
                <a:lnTo>
                  <a:pt x="655370" y="555752"/>
                </a:lnTo>
                <a:lnTo>
                  <a:pt x="673557" y="504609"/>
                </a:lnTo>
                <a:lnTo>
                  <a:pt x="713041" y="396316"/>
                </a:lnTo>
                <a:lnTo>
                  <a:pt x="719391" y="391541"/>
                </a:lnTo>
                <a:lnTo>
                  <a:pt x="721791" y="385279"/>
                </a:lnTo>
                <a:lnTo>
                  <a:pt x="726617" y="371576"/>
                </a:lnTo>
                <a:lnTo>
                  <a:pt x="731100" y="357733"/>
                </a:lnTo>
                <a:lnTo>
                  <a:pt x="735774" y="343992"/>
                </a:lnTo>
                <a:lnTo>
                  <a:pt x="741197" y="330593"/>
                </a:lnTo>
                <a:lnTo>
                  <a:pt x="748563" y="313817"/>
                </a:lnTo>
                <a:lnTo>
                  <a:pt x="755510" y="296913"/>
                </a:lnTo>
                <a:lnTo>
                  <a:pt x="768731" y="262813"/>
                </a:lnTo>
                <a:lnTo>
                  <a:pt x="775665" y="240042"/>
                </a:lnTo>
                <a:lnTo>
                  <a:pt x="782320" y="216890"/>
                </a:lnTo>
                <a:lnTo>
                  <a:pt x="792543" y="195414"/>
                </a:lnTo>
                <a:lnTo>
                  <a:pt x="810145" y="177660"/>
                </a:lnTo>
                <a:lnTo>
                  <a:pt x="810615" y="177342"/>
                </a:lnTo>
                <a:lnTo>
                  <a:pt x="810361" y="175945"/>
                </a:lnTo>
                <a:lnTo>
                  <a:pt x="810526" y="174091"/>
                </a:lnTo>
                <a:lnTo>
                  <a:pt x="798372" y="170751"/>
                </a:lnTo>
                <a:lnTo>
                  <a:pt x="800912" y="163029"/>
                </a:lnTo>
                <a:lnTo>
                  <a:pt x="807085" y="154330"/>
                </a:lnTo>
                <a:lnTo>
                  <a:pt x="805129" y="148183"/>
                </a:lnTo>
                <a:lnTo>
                  <a:pt x="803757" y="138049"/>
                </a:lnTo>
                <a:lnTo>
                  <a:pt x="805662" y="129197"/>
                </a:lnTo>
                <a:lnTo>
                  <a:pt x="809421" y="120954"/>
                </a:lnTo>
                <a:lnTo>
                  <a:pt x="817181" y="105740"/>
                </a:lnTo>
                <a:lnTo>
                  <a:pt x="820039" y="98361"/>
                </a:lnTo>
                <a:lnTo>
                  <a:pt x="820051" y="90474"/>
                </a:lnTo>
                <a:close/>
              </a:path>
              <a:path w="1328420" h="1240790">
                <a:moveTo>
                  <a:pt x="837958" y="1171054"/>
                </a:moveTo>
                <a:lnTo>
                  <a:pt x="825931" y="1183843"/>
                </a:lnTo>
                <a:lnTo>
                  <a:pt x="813231" y="1196111"/>
                </a:lnTo>
                <a:lnTo>
                  <a:pt x="802563" y="1210183"/>
                </a:lnTo>
                <a:lnTo>
                  <a:pt x="796683" y="1228369"/>
                </a:lnTo>
                <a:lnTo>
                  <a:pt x="837958" y="1200073"/>
                </a:lnTo>
                <a:lnTo>
                  <a:pt x="837958" y="1171054"/>
                </a:lnTo>
                <a:close/>
              </a:path>
              <a:path w="1328420" h="1240790">
                <a:moveTo>
                  <a:pt x="1328318" y="374281"/>
                </a:moveTo>
                <a:lnTo>
                  <a:pt x="1315999" y="373011"/>
                </a:lnTo>
                <a:lnTo>
                  <a:pt x="1309801" y="369201"/>
                </a:lnTo>
                <a:lnTo>
                  <a:pt x="1308481" y="362851"/>
                </a:lnTo>
                <a:lnTo>
                  <a:pt x="1310779" y="351421"/>
                </a:lnTo>
                <a:lnTo>
                  <a:pt x="1311884" y="347611"/>
                </a:lnTo>
                <a:lnTo>
                  <a:pt x="1314805" y="343801"/>
                </a:lnTo>
                <a:lnTo>
                  <a:pt x="1315504" y="333641"/>
                </a:lnTo>
                <a:lnTo>
                  <a:pt x="1316634" y="326021"/>
                </a:lnTo>
                <a:lnTo>
                  <a:pt x="1313472" y="320941"/>
                </a:lnTo>
                <a:lnTo>
                  <a:pt x="1305852" y="308241"/>
                </a:lnTo>
                <a:lnTo>
                  <a:pt x="1302715" y="294271"/>
                </a:lnTo>
                <a:lnTo>
                  <a:pt x="1304569" y="281571"/>
                </a:lnTo>
                <a:lnTo>
                  <a:pt x="1311935" y="267601"/>
                </a:lnTo>
                <a:lnTo>
                  <a:pt x="1314183" y="265061"/>
                </a:lnTo>
                <a:lnTo>
                  <a:pt x="1315059" y="261251"/>
                </a:lnTo>
                <a:lnTo>
                  <a:pt x="1317117" y="257441"/>
                </a:lnTo>
                <a:lnTo>
                  <a:pt x="1319898" y="249821"/>
                </a:lnTo>
                <a:lnTo>
                  <a:pt x="1321295" y="246011"/>
                </a:lnTo>
                <a:lnTo>
                  <a:pt x="1305090" y="215531"/>
                </a:lnTo>
                <a:lnTo>
                  <a:pt x="1295565" y="216801"/>
                </a:lnTo>
                <a:lnTo>
                  <a:pt x="1288580" y="215531"/>
                </a:lnTo>
                <a:lnTo>
                  <a:pt x="1286929" y="199021"/>
                </a:lnTo>
                <a:lnTo>
                  <a:pt x="1283157" y="197751"/>
                </a:lnTo>
                <a:lnTo>
                  <a:pt x="1267523" y="219341"/>
                </a:lnTo>
                <a:lnTo>
                  <a:pt x="1266659" y="218071"/>
                </a:lnTo>
                <a:lnTo>
                  <a:pt x="1261503" y="210451"/>
                </a:lnTo>
                <a:lnTo>
                  <a:pt x="1256550" y="211721"/>
                </a:lnTo>
                <a:lnTo>
                  <a:pt x="1251737" y="215531"/>
                </a:lnTo>
                <a:lnTo>
                  <a:pt x="1246111" y="218071"/>
                </a:lnTo>
                <a:lnTo>
                  <a:pt x="1249489" y="199021"/>
                </a:lnTo>
                <a:lnTo>
                  <a:pt x="1243812" y="201561"/>
                </a:lnTo>
                <a:lnTo>
                  <a:pt x="1237576" y="202831"/>
                </a:lnTo>
                <a:lnTo>
                  <a:pt x="1228077" y="210451"/>
                </a:lnTo>
                <a:lnTo>
                  <a:pt x="1220647" y="216801"/>
                </a:lnTo>
                <a:lnTo>
                  <a:pt x="1220952" y="221881"/>
                </a:lnTo>
                <a:lnTo>
                  <a:pt x="1219746" y="230771"/>
                </a:lnTo>
                <a:lnTo>
                  <a:pt x="1215402" y="238391"/>
                </a:lnTo>
                <a:lnTo>
                  <a:pt x="1209040" y="244741"/>
                </a:lnTo>
                <a:lnTo>
                  <a:pt x="1201737" y="249821"/>
                </a:lnTo>
                <a:lnTo>
                  <a:pt x="1197495" y="232041"/>
                </a:lnTo>
                <a:lnTo>
                  <a:pt x="1201712" y="218071"/>
                </a:lnTo>
                <a:lnTo>
                  <a:pt x="1218603" y="192671"/>
                </a:lnTo>
                <a:lnTo>
                  <a:pt x="1208874" y="201561"/>
                </a:lnTo>
                <a:lnTo>
                  <a:pt x="1199896" y="210451"/>
                </a:lnTo>
                <a:lnTo>
                  <a:pt x="1191145" y="219341"/>
                </a:lnTo>
                <a:lnTo>
                  <a:pt x="1182103" y="228231"/>
                </a:lnTo>
                <a:lnTo>
                  <a:pt x="1175740" y="233311"/>
                </a:lnTo>
                <a:lnTo>
                  <a:pt x="1168628" y="237121"/>
                </a:lnTo>
                <a:lnTo>
                  <a:pt x="1161084" y="240931"/>
                </a:lnTo>
                <a:lnTo>
                  <a:pt x="1153401" y="243471"/>
                </a:lnTo>
                <a:lnTo>
                  <a:pt x="1141158" y="243471"/>
                </a:lnTo>
                <a:lnTo>
                  <a:pt x="1134757" y="242201"/>
                </a:lnTo>
                <a:lnTo>
                  <a:pt x="1108417" y="242201"/>
                </a:lnTo>
                <a:lnTo>
                  <a:pt x="1088453" y="243471"/>
                </a:lnTo>
                <a:lnTo>
                  <a:pt x="1068501" y="243471"/>
                </a:lnTo>
                <a:lnTo>
                  <a:pt x="1048550" y="244741"/>
                </a:lnTo>
                <a:lnTo>
                  <a:pt x="1042314" y="244741"/>
                </a:lnTo>
                <a:lnTo>
                  <a:pt x="1035824" y="247281"/>
                </a:lnTo>
                <a:lnTo>
                  <a:pt x="1030135" y="249821"/>
                </a:lnTo>
                <a:lnTo>
                  <a:pt x="1023835" y="253631"/>
                </a:lnTo>
                <a:lnTo>
                  <a:pt x="1011567" y="261251"/>
                </a:lnTo>
                <a:lnTo>
                  <a:pt x="1005166" y="265061"/>
                </a:lnTo>
                <a:lnTo>
                  <a:pt x="919861" y="300621"/>
                </a:lnTo>
                <a:lnTo>
                  <a:pt x="874966" y="332371"/>
                </a:lnTo>
                <a:lnTo>
                  <a:pt x="834542" y="369201"/>
                </a:lnTo>
                <a:lnTo>
                  <a:pt x="798004" y="411111"/>
                </a:lnTo>
                <a:lnTo>
                  <a:pt x="774128" y="442861"/>
                </a:lnTo>
                <a:lnTo>
                  <a:pt x="753579" y="478421"/>
                </a:lnTo>
                <a:lnTo>
                  <a:pt x="737044" y="515251"/>
                </a:lnTo>
                <a:lnTo>
                  <a:pt x="725144" y="553351"/>
                </a:lnTo>
                <a:lnTo>
                  <a:pt x="716775" y="599071"/>
                </a:lnTo>
                <a:lnTo>
                  <a:pt x="714603" y="643521"/>
                </a:lnTo>
                <a:lnTo>
                  <a:pt x="721487" y="686701"/>
                </a:lnTo>
                <a:lnTo>
                  <a:pt x="740321" y="729881"/>
                </a:lnTo>
                <a:lnTo>
                  <a:pt x="790143" y="785761"/>
                </a:lnTo>
                <a:lnTo>
                  <a:pt x="858710" y="814971"/>
                </a:lnTo>
                <a:lnTo>
                  <a:pt x="916622" y="820051"/>
                </a:lnTo>
                <a:lnTo>
                  <a:pt x="945502" y="817511"/>
                </a:lnTo>
                <a:lnTo>
                  <a:pt x="974255" y="813701"/>
                </a:lnTo>
                <a:lnTo>
                  <a:pt x="1046416" y="798461"/>
                </a:lnTo>
                <a:lnTo>
                  <a:pt x="1070203" y="792111"/>
                </a:lnTo>
                <a:lnTo>
                  <a:pt x="1080820" y="790841"/>
                </a:lnTo>
                <a:lnTo>
                  <a:pt x="1090180" y="792111"/>
                </a:lnTo>
                <a:lnTo>
                  <a:pt x="1098042" y="795921"/>
                </a:lnTo>
                <a:lnTo>
                  <a:pt x="1104150" y="802271"/>
                </a:lnTo>
                <a:lnTo>
                  <a:pt x="1107630" y="812431"/>
                </a:lnTo>
                <a:lnTo>
                  <a:pt x="1106868" y="821321"/>
                </a:lnTo>
                <a:lnTo>
                  <a:pt x="1102626" y="830211"/>
                </a:lnTo>
                <a:lnTo>
                  <a:pt x="1095667" y="839101"/>
                </a:lnTo>
                <a:lnTo>
                  <a:pt x="1062316" y="869581"/>
                </a:lnTo>
                <a:lnTo>
                  <a:pt x="1045476" y="883551"/>
                </a:lnTo>
                <a:lnTo>
                  <a:pt x="1028458" y="898791"/>
                </a:lnTo>
                <a:lnTo>
                  <a:pt x="1004976" y="919111"/>
                </a:lnTo>
                <a:lnTo>
                  <a:pt x="957834" y="957211"/>
                </a:lnTo>
                <a:lnTo>
                  <a:pt x="935012" y="977531"/>
                </a:lnTo>
                <a:lnTo>
                  <a:pt x="918248" y="994041"/>
                </a:lnTo>
                <a:lnTo>
                  <a:pt x="902271" y="1011821"/>
                </a:lnTo>
                <a:lnTo>
                  <a:pt x="898550" y="1016050"/>
                </a:lnTo>
                <a:lnTo>
                  <a:pt x="898550" y="1133741"/>
                </a:lnTo>
                <a:lnTo>
                  <a:pt x="866521" y="1160411"/>
                </a:lnTo>
                <a:lnTo>
                  <a:pt x="863841" y="1156601"/>
                </a:lnTo>
                <a:lnTo>
                  <a:pt x="864069" y="1156385"/>
                </a:lnTo>
                <a:lnTo>
                  <a:pt x="866521" y="1159154"/>
                </a:lnTo>
                <a:lnTo>
                  <a:pt x="898359" y="1133563"/>
                </a:lnTo>
                <a:lnTo>
                  <a:pt x="898550" y="1133741"/>
                </a:lnTo>
                <a:lnTo>
                  <a:pt x="898550" y="1016050"/>
                </a:lnTo>
                <a:lnTo>
                  <a:pt x="870978" y="1047381"/>
                </a:lnTo>
                <a:lnTo>
                  <a:pt x="853008" y="1066431"/>
                </a:lnTo>
                <a:lnTo>
                  <a:pt x="834821" y="1085481"/>
                </a:lnTo>
                <a:lnTo>
                  <a:pt x="817702" y="1105801"/>
                </a:lnTo>
                <a:lnTo>
                  <a:pt x="802868" y="1127391"/>
                </a:lnTo>
                <a:lnTo>
                  <a:pt x="794308" y="1140091"/>
                </a:lnTo>
                <a:lnTo>
                  <a:pt x="783894" y="1151521"/>
                </a:lnTo>
                <a:lnTo>
                  <a:pt x="772629" y="1161681"/>
                </a:lnTo>
                <a:lnTo>
                  <a:pt x="761466" y="1173111"/>
                </a:lnTo>
                <a:lnTo>
                  <a:pt x="753198" y="1180731"/>
                </a:lnTo>
                <a:lnTo>
                  <a:pt x="744740" y="1188351"/>
                </a:lnTo>
                <a:lnTo>
                  <a:pt x="736219" y="1197241"/>
                </a:lnTo>
                <a:lnTo>
                  <a:pt x="727710" y="1204861"/>
                </a:lnTo>
                <a:lnTo>
                  <a:pt x="729348" y="1207401"/>
                </a:lnTo>
                <a:lnTo>
                  <a:pt x="773023" y="1183271"/>
                </a:lnTo>
                <a:lnTo>
                  <a:pt x="764095" y="1198511"/>
                </a:lnTo>
                <a:lnTo>
                  <a:pt x="765670" y="1199781"/>
                </a:lnTo>
                <a:lnTo>
                  <a:pt x="787438" y="1183271"/>
                </a:lnTo>
                <a:lnTo>
                  <a:pt x="799160" y="1174381"/>
                </a:lnTo>
                <a:lnTo>
                  <a:pt x="791032" y="1189621"/>
                </a:lnTo>
                <a:lnTo>
                  <a:pt x="778700" y="1201051"/>
                </a:lnTo>
                <a:lnTo>
                  <a:pt x="764438" y="1208671"/>
                </a:lnTo>
                <a:lnTo>
                  <a:pt x="750544" y="1218831"/>
                </a:lnTo>
                <a:lnTo>
                  <a:pt x="797471" y="1202321"/>
                </a:lnTo>
                <a:lnTo>
                  <a:pt x="818349" y="1179461"/>
                </a:lnTo>
                <a:lnTo>
                  <a:pt x="823201" y="1174381"/>
                </a:lnTo>
                <a:lnTo>
                  <a:pt x="826833" y="1170571"/>
                </a:lnTo>
                <a:lnTo>
                  <a:pt x="835431" y="1161681"/>
                </a:lnTo>
                <a:lnTo>
                  <a:pt x="844003" y="1154061"/>
                </a:lnTo>
                <a:lnTo>
                  <a:pt x="848080" y="1155331"/>
                </a:lnTo>
                <a:lnTo>
                  <a:pt x="845337" y="1179461"/>
                </a:lnTo>
                <a:lnTo>
                  <a:pt x="854684" y="1184541"/>
                </a:lnTo>
                <a:lnTo>
                  <a:pt x="863981" y="1183271"/>
                </a:lnTo>
                <a:lnTo>
                  <a:pt x="873163" y="1179461"/>
                </a:lnTo>
                <a:lnTo>
                  <a:pt x="882180" y="1173111"/>
                </a:lnTo>
                <a:lnTo>
                  <a:pt x="820343" y="1235341"/>
                </a:lnTo>
                <a:lnTo>
                  <a:pt x="825042" y="1240421"/>
                </a:lnTo>
                <a:lnTo>
                  <a:pt x="880198" y="1208671"/>
                </a:lnTo>
                <a:lnTo>
                  <a:pt x="876960" y="1228991"/>
                </a:lnTo>
                <a:lnTo>
                  <a:pt x="886663" y="1217561"/>
                </a:lnTo>
                <a:lnTo>
                  <a:pt x="894740" y="1208671"/>
                </a:lnTo>
                <a:lnTo>
                  <a:pt x="895896" y="1207401"/>
                </a:lnTo>
                <a:lnTo>
                  <a:pt x="905078" y="1195971"/>
                </a:lnTo>
                <a:lnTo>
                  <a:pt x="914603" y="1187081"/>
                </a:lnTo>
                <a:lnTo>
                  <a:pt x="925017" y="1178191"/>
                </a:lnTo>
                <a:lnTo>
                  <a:pt x="931252" y="1173111"/>
                </a:lnTo>
                <a:lnTo>
                  <a:pt x="935913" y="1169301"/>
                </a:lnTo>
                <a:lnTo>
                  <a:pt x="947013" y="1161681"/>
                </a:lnTo>
                <a:lnTo>
                  <a:pt x="948601" y="1160411"/>
                </a:lnTo>
                <a:lnTo>
                  <a:pt x="958062" y="1152791"/>
                </a:lnTo>
                <a:lnTo>
                  <a:pt x="964234" y="1155331"/>
                </a:lnTo>
                <a:lnTo>
                  <a:pt x="971715" y="1157871"/>
                </a:lnTo>
                <a:lnTo>
                  <a:pt x="974826" y="1154061"/>
                </a:lnTo>
                <a:lnTo>
                  <a:pt x="976172" y="1152791"/>
                </a:lnTo>
                <a:lnTo>
                  <a:pt x="986967" y="1142631"/>
                </a:lnTo>
                <a:lnTo>
                  <a:pt x="1001433" y="1128661"/>
                </a:lnTo>
                <a:lnTo>
                  <a:pt x="1010564" y="1119771"/>
                </a:lnTo>
                <a:lnTo>
                  <a:pt x="1022337" y="1107071"/>
                </a:lnTo>
                <a:lnTo>
                  <a:pt x="1026693" y="1103261"/>
                </a:lnTo>
                <a:lnTo>
                  <a:pt x="1030884" y="1098181"/>
                </a:lnTo>
                <a:lnTo>
                  <a:pt x="1036027" y="1094371"/>
                </a:lnTo>
                <a:lnTo>
                  <a:pt x="1062558" y="1079131"/>
                </a:lnTo>
                <a:lnTo>
                  <a:pt x="1115606" y="1046111"/>
                </a:lnTo>
                <a:lnTo>
                  <a:pt x="1166672" y="1009281"/>
                </a:lnTo>
                <a:lnTo>
                  <a:pt x="1215580" y="967371"/>
                </a:lnTo>
                <a:lnTo>
                  <a:pt x="1259255" y="925461"/>
                </a:lnTo>
                <a:lnTo>
                  <a:pt x="1295146" y="879741"/>
                </a:lnTo>
                <a:lnTo>
                  <a:pt x="1310322" y="836561"/>
                </a:lnTo>
                <a:lnTo>
                  <a:pt x="1319936" y="790841"/>
                </a:lnTo>
                <a:lnTo>
                  <a:pt x="1320609" y="787031"/>
                </a:lnTo>
                <a:lnTo>
                  <a:pt x="1321828" y="776871"/>
                </a:lnTo>
                <a:lnTo>
                  <a:pt x="1322273" y="766711"/>
                </a:lnTo>
                <a:lnTo>
                  <a:pt x="1321777" y="756551"/>
                </a:lnTo>
                <a:lnTo>
                  <a:pt x="1320203" y="746391"/>
                </a:lnTo>
                <a:lnTo>
                  <a:pt x="1316329" y="731151"/>
                </a:lnTo>
                <a:lnTo>
                  <a:pt x="1311617" y="717181"/>
                </a:lnTo>
                <a:lnTo>
                  <a:pt x="1306512" y="701941"/>
                </a:lnTo>
                <a:lnTo>
                  <a:pt x="1301470" y="687971"/>
                </a:lnTo>
                <a:lnTo>
                  <a:pt x="1300886" y="685431"/>
                </a:lnTo>
                <a:lnTo>
                  <a:pt x="1300200" y="682891"/>
                </a:lnTo>
                <a:lnTo>
                  <a:pt x="1298905" y="682891"/>
                </a:lnTo>
                <a:lnTo>
                  <a:pt x="1287310" y="675271"/>
                </a:lnTo>
                <a:lnTo>
                  <a:pt x="1279131" y="665111"/>
                </a:lnTo>
                <a:lnTo>
                  <a:pt x="1272489" y="654951"/>
                </a:lnTo>
                <a:lnTo>
                  <a:pt x="1265529" y="643521"/>
                </a:lnTo>
                <a:lnTo>
                  <a:pt x="1260487" y="637171"/>
                </a:lnTo>
                <a:lnTo>
                  <a:pt x="1259471" y="635901"/>
                </a:lnTo>
                <a:lnTo>
                  <a:pt x="1257452" y="633361"/>
                </a:lnTo>
                <a:lnTo>
                  <a:pt x="1242225" y="635901"/>
                </a:lnTo>
                <a:lnTo>
                  <a:pt x="1239304" y="628281"/>
                </a:lnTo>
                <a:lnTo>
                  <a:pt x="1233741" y="614311"/>
                </a:lnTo>
                <a:lnTo>
                  <a:pt x="1232738" y="611771"/>
                </a:lnTo>
                <a:lnTo>
                  <a:pt x="1227975" y="610501"/>
                </a:lnTo>
                <a:lnTo>
                  <a:pt x="1213878" y="614311"/>
                </a:lnTo>
                <a:lnTo>
                  <a:pt x="1205661" y="613041"/>
                </a:lnTo>
                <a:lnTo>
                  <a:pt x="1201191" y="610501"/>
                </a:lnTo>
                <a:lnTo>
                  <a:pt x="1195730" y="606691"/>
                </a:lnTo>
                <a:lnTo>
                  <a:pt x="1192085" y="604151"/>
                </a:lnTo>
                <a:lnTo>
                  <a:pt x="1182636" y="599071"/>
                </a:lnTo>
                <a:lnTo>
                  <a:pt x="1174178" y="592721"/>
                </a:lnTo>
                <a:lnTo>
                  <a:pt x="1168019" y="583831"/>
                </a:lnTo>
                <a:lnTo>
                  <a:pt x="1167091" y="581291"/>
                </a:lnTo>
                <a:lnTo>
                  <a:pt x="1162735" y="580021"/>
                </a:lnTo>
                <a:lnTo>
                  <a:pt x="1157198" y="577481"/>
                </a:lnTo>
                <a:lnTo>
                  <a:pt x="1166545" y="606691"/>
                </a:lnTo>
                <a:lnTo>
                  <a:pt x="1154518" y="602881"/>
                </a:lnTo>
                <a:lnTo>
                  <a:pt x="1142847" y="601611"/>
                </a:lnTo>
                <a:lnTo>
                  <a:pt x="1131303" y="601611"/>
                </a:lnTo>
                <a:lnTo>
                  <a:pt x="1119670" y="602881"/>
                </a:lnTo>
                <a:lnTo>
                  <a:pt x="1102817" y="606691"/>
                </a:lnTo>
                <a:lnTo>
                  <a:pt x="1085786" y="607961"/>
                </a:lnTo>
                <a:lnTo>
                  <a:pt x="1051788" y="613041"/>
                </a:lnTo>
                <a:lnTo>
                  <a:pt x="1021588" y="619391"/>
                </a:lnTo>
                <a:lnTo>
                  <a:pt x="961301" y="630821"/>
                </a:lnTo>
                <a:lnTo>
                  <a:pt x="931113" y="637171"/>
                </a:lnTo>
                <a:lnTo>
                  <a:pt x="919594" y="635901"/>
                </a:lnTo>
                <a:lnTo>
                  <a:pt x="911148" y="630821"/>
                </a:lnTo>
                <a:lnTo>
                  <a:pt x="906932" y="621931"/>
                </a:lnTo>
                <a:lnTo>
                  <a:pt x="908113" y="610501"/>
                </a:lnTo>
                <a:lnTo>
                  <a:pt x="925296" y="571131"/>
                </a:lnTo>
                <a:lnTo>
                  <a:pt x="954824" y="530491"/>
                </a:lnTo>
                <a:lnTo>
                  <a:pt x="1009332" y="486041"/>
                </a:lnTo>
                <a:lnTo>
                  <a:pt x="1051433" y="472071"/>
                </a:lnTo>
                <a:lnTo>
                  <a:pt x="1067968" y="472071"/>
                </a:lnTo>
                <a:lnTo>
                  <a:pt x="1076071" y="473341"/>
                </a:lnTo>
                <a:lnTo>
                  <a:pt x="1098042" y="480961"/>
                </a:lnTo>
                <a:lnTo>
                  <a:pt x="1120038" y="486041"/>
                </a:lnTo>
                <a:lnTo>
                  <a:pt x="1143101" y="488581"/>
                </a:lnTo>
                <a:lnTo>
                  <a:pt x="1166241" y="489851"/>
                </a:lnTo>
                <a:lnTo>
                  <a:pt x="1212405" y="494931"/>
                </a:lnTo>
                <a:lnTo>
                  <a:pt x="1228991" y="497471"/>
                </a:lnTo>
                <a:lnTo>
                  <a:pt x="1244815" y="497471"/>
                </a:lnTo>
                <a:lnTo>
                  <a:pt x="1259420" y="493661"/>
                </a:lnTo>
                <a:lnTo>
                  <a:pt x="1272298" y="480961"/>
                </a:lnTo>
                <a:lnTo>
                  <a:pt x="1272908" y="479691"/>
                </a:lnTo>
                <a:lnTo>
                  <a:pt x="1276184" y="479691"/>
                </a:lnTo>
                <a:lnTo>
                  <a:pt x="1310970" y="446671"/>
                </a:lnTo>
                <a:lnTo>
                  <a:pt x="1316723" y="422541"/>
                </a:lnTo>
                <a:lnTo>
                  <a:pt x="1318945" y="412381"/>
                </a:lnTo>
                <a:lnTo>
                  <a:pt x="1321498" y="402221"/>
                </a:lnTo>
                <a:lnTo>
                  <a:pt x="1324000" y="390791"/>
                </a:lnTo>
                <a:lnTo>
                  <a:pt x="1325257" y="385711"/>
                </a:lnTo>
                <a:lnTo>
                  <a:pt x="1326819" y="380631"/>
                </a:lnTo>
                <a:lnTo>
                  <a:pt x="1328318" y="374281"/>
                </a:lnTo>
                <a:close/>
              </a:path>
            </a:pathLst>
          </a:custGeom>
          <a:solidFill>
            <a:srgbClr val="4D4D4D"/>
          </a:solidFill>
        </p:spPr>
        <p:txBody>
          <a:bodyPr wrap="square" lIns="0" tIns="0" rIns="0" bIns="0" rtlCol="0"/>
          <a:lstStyle/>
          <a:p>
            <a:endParaRPr/>
          </a:p>
        </p:txBody>
      </p:sp>
      <p:pic>
        <p:nvPicPr>
          <p:cNvPr id="96" name="Grafik 95">
            <a:extLst>
              <a:ext uri="{FF2B5EF4-FFF2-40B4-BE49-F238E27FC236}">
                <a16:creationId xmlns:a16="http://schemas.microsoft.com/office/drawing/2014/main" xmlns="" id="{6BC9FA4F-0AB5-15E2-AA6E-765C4776AC7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215724" y="4097036"/>
            <a:ext cx="5625765" cy="5818196"/>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_1">
            <a:extLst>
              <a:ext uri="{FF2B5EF4-FFF2-40B4-BE49-F238E27FC236}">
                <a16:creationId xmlns:a16="http://schemas.microsoft.com/office/drawing/2014/main" xmlns="" id="{AD415C87-41E4-7860-E056-CED82D619656}"/>
              </a:ext>
            </a:extLst>
          </p:cNvPr>
          <p:cNvSpPr txBox="1"/>
          <p:nvPr/>
        </p:nvSpPr>
        <p:spPr bwMode="gray">
          <a:xfrm>
            <a:off x="1332180" y="7349352"/>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EINTAGSFLIEGE</a:t>
            </a:r>
          </a:p>
        </p:txBody>
      </p:sp>
      <p:sp>
        <p:nvSpPr>
          <p:cNvPr id="8" name="Text_2">
            <a:extLst>
              <a:ext uri="{FF2B5EF4-FFF2-40B4-BE49-F238E27FC236}">
                <a16:creationId xmlns:a16="http://schemas.microsoft.com/office/drawing/2014/main" xmlns="" id="{E87AB1B1-2A9E-8C8C-7D5E-A856B6483DF8}"/>
              </a:ext>
            </a:extLst>
          </p:cNvPr>
          <p:cNvSpPr txBox="1"/>
          <p:nvPr/>
        </p:nvSpPr>
        <p:spPr bwMode="gray">
          <a:xfrm>
            <a:off x="10614254" y="7349350"/>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PROFESSIONELLE</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BEGLEITUNG</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xmlns="" id="{DE26295B-74CF-B524-EE74-56187C59B40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20927013" flipH="1">
            <a:off x="2513248" y="4206875"/>
            <a:ext cx="4978171" cy="2590799"/>
          </a:xfrm>
          <a:prstGeom prst="rect">
            <a:avLst/>
          </a:prstGeom>
        </p:spPr>
      </p:pic>
      <p:sp>
        <p:nvSpPr>
          <p:cNvPr id="14" name="Freihandform: Form 13">
            <a:extLst>
              <a:ext uri="{FF2B5EF4-FFF2-40B4-BE49-F238E27FC236}">
                <a16:creationId xmlns:a16="http://schemas.microsoft.com/office/drawing/2014/main" xmlns="" id="{A23CB6AC-B3BA-34DA-0521-A206EEEADFE8}"/>
              </a:ext>
            </a:extLst>
          </p:cNvPr>
          <p:cNvSpPr/>
          <p:nvPr/>
        </p:nvSpPr>
        <p:spPr>
          <a:xfrm>
            <a:off x="12490450" y="3468574"/>
            <a:ext cx="3599354" cy="3163787"/>
          </a:xfrm>
          <a:custGeom>
            <a:avLst/>
            <a:gdLst>
              <a:gd name="connsiteX0" fmla="*/ 3458249 w 3599354"/>
              <a:gd name="connsiteY0" fmla="*/ 210000 h 3163787"/>
              <a:gd name="connsiteX1" fmla="*/ 3333338 w 3599354"/>
              <a:gd name="connsiteY1" fmla="*/ 211460 h 3163787"/>
              <a:gd name="connsiteX2" fmla="*/ 3333338 w 3599354"/>
              <a:gd name="connsiteY2" fmla="*/ 110708 h 3163787"/>
              <a:gd name="connsiteX3" fmla="*/ 3226215 w 3599354"/>
              <a:gd name="connsiteY3" fmla="*/ 3585 h 3163787"/>
              <a:gd name="connsiteX4" fmla="*/ 3119092 w 3599354"/>
              <a:gd name="connsiteY4" fmla="*/ 110708 h 3163787"/>
              <a:gd name="connsiteX5" fmla="*/ 3119092 w 3599354"/>
              <a:gd name="connsiteY5" fmla="*/ 211195 h 3163787"/>
              <a:gd name="connsiteX6" fmla="*/ 3008385 w 3599354"/>
              <a:gd name="connsiteY6" fmla="*/ 210929 h 3163787"/>
              <a:gd name="connsiteX7" fmla="*/ 2966969 w 3599354"/>
              <a:gd name="connsiteY7" fmla="*/ 210929 h 3163787"/>
              <a:gd name="connsiteX8" fmla="*/ 2966969 w 3599354"/>
              <a:gd name="connsiteY8" fmla="*/ 110443 h 3163787"/>
              <a:gd name="connsiteX9" fmla="*/ 2859713 w 3599354"/>
              <a:gd name="connsiteY9" fmla="*/ 134 h 3163787"/>
              <a:gd name="connsiteX10" fmla="*/ 2756306 w 3599354"/>
              <a:gd name="connsiteY10" fmla="*/ 110708 h 3163787"/>
              <a:gd name="connsiteX11" fmla="*/ 2756306 w 3599354"/>
              <a:gd name="connsiteY11" fmla="*/ 208141 h 3163787"/>
              <a:gd name="connsiteX12" fmla="*/ 2595024 w 3599354"/>
              <a:gd name="connsiteY12" fmla="*/ 208141 h 3163787"/>
              <a:gd name="connsiteX13" fmla="*/ 2595024 w 3599354"/>
              <a:gd name="connsiteY13" fmla="*/ 110708 h 3163787"/>
              <a:gd name="connsiteX14" fmla="*/ 2487901 w 3599354"/>
              <a:gd name="connsiteY14" fmla="*/ 3585 h 3163787"/>
              <a:gd name="connsiteX15" fmla="*/ 2380778 w 3599354"/>
              <a:gd name="connsiteY15" fmla="*/ 110708 h 3163787"/>
              <a:gd name="connsiteX16" fmla="*/ 2380778 w 3599354"/>
              <a:gd name="connsiteY16" fmla="*/ 208141 h 3163787"/>
              <a:gd name="connsiteX17" fmla="*/ 2221885 w 3599354"/>
              <a:gd name="connsiteY17" fmla="*/ 208141 h 3163787"/>
              <a:gd name="connsiteX18" fmla="*/ 2221885 w 3599354"/>
              <a:gd name="connsiteY18" fmla="*/ 115354 h 3163787"/>
              <a:gd name="connsiteX19" fmla="*/ 2116089 w 3599354"/>
              <a:gd name="connsiteY19" fmla="*/ 1 h 3163787"/>
              <a:gd name="connsiteX20" fmla="*/ 2011090 w 3599354"/>
              <a:gd name="connsiteY20" fmla="*/ 116151 h 3163787"/>
              <a:gd name="connsiteX21" fmla="*/ 2011090 w 3599354"/>
              <a:gd name="connsiteY21" fmla="*/ 208805 h 3163787"/>
              <a:gd name="connsiteX22" fmla="*/ 1856843 w 3599354"/>
              <a:gd name="connsiteY22" fmla="*/ 208805 h 3163787"/>
              <a:gd name="connsiteX23" fmla="*/ 1856843 w 3599354"/>
              <a:gd name="connsiteY23" fmla="*/ 110576 h 3163787"/>
              <a:gd name="connsiteX24" fmla="*/ 1749719 w 3599354"/>
              <a:gd name="connsiteY24" fmla="*/ 3452 h 3163787"/>
              <a:gd name="connsiteX25" fmla="*/ 1642596 w 3599354"/>
              <a:gd name="connsiteY25" fmla="*/ 110576 h 3163787"/>
              <a:gd name="connsiteX26" fmla="*/ 1642596 w 3599354"/>
              <a:gd name="connsiteY26" fmla="*/ 208805 h 3163787"/>
              <a:gd name="connsiteX27" fmla="*/ 1483836 w 3599354"/>
              <a:gd name="connsiteY27" fmla="*/ 208805 h 3163787"/>
              <a:gd name="connsiteX28" fmla="*/ 1483836 w 3599354"/>
              <a:gd name="connsiteY28" fmla="*/ 116815 h 3163787"/>
              <a:gd name="connsiteX29" fmla="*/ 1379368 w 3599354"/>
              <a:gd name="connsiteY29" fmla="*/ 134 h 3163787"/>
              <a:gd name="connsiteX30" fmla="*/ 1272908 w 3599354"/>
              <a:gd name="connsiteY30" fmla="*/ 118407 h 3163787"/>
              <a:gd name="connsiteX31" fmla="*/ 1272908 w 3599354"/>
              <a:gd name="connsiteY31" fmla="*/ 210929 h 3163787"/>
              <a:gd name="connsiteX32" fmla="*/ 1234147 w 3599354"/>
              <a:gd name="connsiteY32" fmla="*/ 210929 h 3163787"/>
              <a:gd name="connsiteX33" fmla="*/ 1118396 w 3599354"/>
              <a:gd name="connsiteY33" fmla="*/ 210929 h 3163787"/>
              <a:gd name="connsiteX34" fmla="*/ 1118396 w 3599354"/>
              <a:gd name="connsiteY34" fmla="*/ 110708 h 3163787"/>
              <a:gd name="connsiteX35" fmla="*/ 1011272 w 3599354"/>
              <a:gd name="connsiteY35" fmla="*/ 3585 h 3163787"/>
              <a:gd name="connsiteX36" fmla="*/ 904149 w 3599354"/>
              <a:gd name="connsiteY36" fmla="*/ 110708 h 3163787"/>
              <a:gd name="connsiteX37" fmla="*/ 904149 w 3599354"/>
              <a:gd name="connsiteY37" fmla="*/ 210929 h 3163787"/>
              <a:gd name="connsiteX38" fmla="*/ 752557 w 3599354"/>
              <a:gd name="connsiteY38" fmla="*/ 210929 h 3163787"/>
              <a:gd name="connsiteX39" fmla="*/ 632956 w 3599354"/>
              <a:gd name="connsiteY39" fmla="*/ 330132 h 3163787"/>
              <a:gd name="connsiteX40" fmla="*/ 631629 w 3599354"/>
              <a:gd name="connsiteY40" fmla="*/ 1004863 h 3163787"/>
              <a:gd name="connsiteX41" fmla="*/ 275480 w 3599354"/>
              <a:gd name="connsiteY41" fmla="*/ 2269900 h 3163787"/>
              <a:gd name="connsiteX42" fmla="*/ 41057 w 3599354"/>
              <a:gd name="connsiteY42" fmla="*/ 2553039 h 3163787"/>
              <a:gd name="connsiteX43" fmla="*/ 7207 w 3599354"/>
              <a:gd name="connsiteY43" fmla="*/ 2673039 h 3163787"/>
              <a:gd name="connsiteX44" fmla="*/ 114862 w 3599354"/>
              <a:gd name="connsiteY44" fmla="*/ 2741667 h 3163787"/>
              <a:gd name="connsiteX45" fmla="*/ 589284 w 3599354"/>
              <a:gd name="connsiteY45" fmla="*/ 2741667 h 3163787"/>
              <a:gd name="connsiteX46" fmla="*/ 632823 w 3599354"/>
              <a:gd name="connsiteY46" fmla="*/ 2741667 h 3163787"/>
              <a:gd name="connsiteX47" fmla="*/ 632823 w 3599354"/>
              <a:gd name="connsiteY47" fmla="*/ 2776711 h 3163787"/>
              <a:gd name="connsiteX48" fmla="*/ 632823 w 3599354"/>
              <a:gd name="connsiteY48" fmla="*/ 3047240 h 3163787"/>
              <a:gd name="connsiteX49" fmla="*/ 748442 w 3599354"/>
              <a:gd name="connsiteY49" fmla="*/ 3163257 h 3163787"/>
              <a:gd name="connsiteX50" fmla="*/ 3482409 w 3599354"/>
              <a:gd name="connsiteY50" fmla="*/ 3163788 h 3163787"/>
              <a:gd name="connsiteX51" fmla="*/ 3599355 w 3599354"/>
              <a:gd name="connsiteY51" fmla="*/ 3086001 h 3163787"/>
              <a:gd name="connsiteX52" fmla="*/ 3599355 w 3599354"/>
              <a:gd name="connsiteY52" fmla="*/ 288318 h 3163787"/>
              <a:gd name="connsiteX53" fmla="*/ 3457718 w 3599354"/>
              <a:gd name="connsiteY53" fmla="*/ 210000 h 3163787"/>
              <a:gd name="connsiteX54" fmla="*/ 845610 w 3599354"/>
              <a:gd name="connsiteY54" fmla="*/ 423715 h 3163787"/>
              <a:gd name="connsiteX55" fmla="*/ 904415 w 3599354"/>
              <a:gd name="connsiteY55" fmla="*/ 423715 h 3163787"/>
              <a:gd name="connsiteX56" fmla="*/ 904415 w 3599354"/>
              <a:gd name="connsiteY56" fmla="*/ 527255 h 3163787"/>
              <a:gd name="connsiteX57" fmla="*/ 1011538 w 3599354"/>
              <a:gd name="connsiteY57" fmla="*/ 634378 h 3163787"/>
              <a:gd name="connsiteX58" fmla="*/ 1118661 w 3599354"/>
              <a:gd name="connsiteY58" fmla="*/ 527255 h 3163787"/>
              <a:gd name="connsiteX59" fmla="*/ 1118661 w 3599354"/>
              <a:gd name="connsiteY59" fmla="*/ 423715 h 3163787"/>
              <a:gd name="connsiteX60" fmla="*/ 1273041 w 3599354"/>
              <a:gd name="connsiteY60" fmla="*/ 423715 h 3163787"/>
              <a:gd name="connsiteX61" fmla="*/ 1273041 w 3599354"/>
              <a:gd name="connsiteY61" fmla="*/ 516104 h 3163787"/>
              <a:gd name="connsiteX62" fmla="*/ 1377775 w 3599354"/>
              <a:gd name="connsiteY62" fmla="*/ 632520 h 3163787"/>
              <a:gd name="connsiteX63" fmla="*/ 1483836 w 3599354"/>
              <a:gd name="connsiteY63" fmla="*/ 517432 h 3163787"/>
              <a:gd name="connsiteX64" fmla="*/ 1483836 w 3599354"/>
              <a:gd name="connsiteY64" fmla="*/ 424114 h 3163787"/>
              <a:gd name="connsiteX65" fmla="*/ 1642596 w 3599354"/>
              <a:gd name="connsiteY65" fmla="*/ 424114 h 3163787"/>
              <a:gd name="connsiteX66" fmla="*/ 1642596 w 3599354"/>
              <a:gd name="connsiteY66" fmla="*/ 527122 h 3163787"/>
              <a:gd name="connsiteX67" fmla="*/ 1749719 w 3599354"/>
              <a:gd name="connsiteY67" fmla="*/ 634245 h 3163787"/>
              <a:gd name="connsiteX68" fmla="*/ 1856843 w 3599354"/>
              <a:gd name="connsiteY68" fmla="*/ 527122 h 3163787"/>
              <a:gd name="connsiteX69" fmla="*/ 1856843 w 3599354"/>
              <a:gd name="connsiteY69" fmla="*/ 424114 h 3163787"/>
              <a:gd name="connsiteX70" fmla="*/ 2011222 w 3599354"/>
              <a:gd name="connsiteY70" fmla="*/ 424114 h 3163787"/>
              <a:gd name="connsiteX71" fmla="*/ 2011222 w 3599354"/>
              <a:gd name="connsiteY71" fmla="*/ 521812 h 3163787"/>
              <a:gd name="connsiteX72" fmla="*/ 2118080 w 3599354"/>
              <a:gd name="connsiteY72" fmla="*/ 632520 h 3163787"/>
              <a:gd name="connsiteX73" fmla="*/ 2221885 w 3599354"/>
              <a:gd name="connsiteY73" fmla="*/ 522210 h 3163787"/>
              <a:gd name="connsiteX74" fmla="*/ 2221885 w 3599354"/>
              <a:gd name="connsiteY74" fmla="*/ 424512 h 3163787"/>
              <a:gd name="connsiteX75" fmla="*/ 2380778 w 3599354"/>
              <a:gd name="connsiteY75" fmla="*/ 424512 h 3163787"/>
              <a:gd name="connsiteX76" fmla="*/ 2380778 w 3599354"/>
              <a:gd name="connsiteY76" fmla="*/ 527122 h 3163787"/>
              <a:gd name="connsiteX77" fmla="*/ 2487901 w 3599354"/>
              <a:gd name="connsiteY77" fmla="*/ 634245 h 3163787"/>
              <a:gd name="connsiteX78" fmla="*/ 2595024 w 3599354"/>
              <a:gd name="connsiteY78" fmla="*/ 527122 h 3163787"/>
              <a:gd name="connsiteX79" fmla="*/ 2595024 w 3599354"/>
              <a:gd name="connsiteY79" fmla="*/ 424512 h 3163787"/>
              <a:gd name="connsiteX80" fmla="*/ 2756306 w 3599354"/>
              <a:gd name="connsiteY80" fmla="*/ 424512 h 3163787"/>
              <a:gd name="connsiteX81" fmla="*/ 2756306 w 3599354"/>
              <a:gd name="connsiteY81" fmla="*/ 516768 h 3163787"/>
              <a:gd name="connsiteX82" fmla="*/ 2861837 w 3599354"/>
              <a:gd name="connsiteY82" fmla="*/ 632387 h 3163787"/>
              <a:gd name="connsiteX83" fmla="*/ 2967102 w 3599354"/>
              <a:gd name="connsiteY83" fmla="*/ 516503 h 3163787"/>
              <a:gd name="connsiteX84" fmla="*/ 2967102 w 3599354"/>
              <a:gd name="connsiteY84" fmla="*/ 423715 h 3163787"/>
              <a:gd name="connsiteX85" fmla="*/ 3119092 w 3599354"/>
              <a:gd name="connsiteY85" fmla="*/ 423715 h 3163787"/>
              <a:gd name="connsiteX86" fmla="*/ 3119092 w 3599354"/>
              <a:gd name="connsiteY86" fmla="*/ 526989 h 3163787"/>
              <a:gd name="connsiteX87" fmla="*/ 3226215 w 3599354"/>
              <a:gd name="connsiteY87" fmla="*/ 634112 h 3163787"/>
              <a:gd name="connsiteX88" fmla="*/ 3333338 w 3599354"/>
              <a:gd name="connsiteY88" fmla="*/ 526989 h 3163787"/>
              <a:gd name="connsiteX89" fmla="*/ 3333338 w 3599354"/>
              <a:gd name="connsiteY89" fmla="*/ 423715 h 3163787"/>
              <a:gd name="connsiteX90" fmla="*/ 3387365 w 3599354"/>
              <a:gd name="connsiteY90" fmla="*/ 423715 h 3163787"/>
              <a:gd name="connsiteX91" fmla="*/ 3387365 w 3599354"/>
              <a:gd name="connsiteY91" fmla="*/ 840925 h 3163787"/>
              <a:gd name="connsiteX92" fmla="*/ 845610 w 3599354"/>
              <a:gd name="connsiteY92" fmla="*/ 840925 h 3163787"/>
              <a:gd name="connsiteX93" fmla="*/ 845610 w 3599354"/>
              <a:gd name="connsiteY93" fmla="*/ 423583 h 3163787"/>
              <a:gd name="connsiteX94" fmla="*/ 3373825 w 3599354"/>
              <a:gd name="connsiteY94" fmla="*/ 1244596 h 3163787"/>
              <a:gd name="connsiteX95" fmla="*/ 3122809 w 3599354"/>
              <a:gd name="connsiteY95" fmla="*/ 2109015 h 3163787"/>
              <a:gd name="connsiteX96" fmla="*/ 2840465 w 3599354"/>
              <a:gd name="connsiteY96" fmla="*/ 2509367 h 3163787"/>
              <a:gd name="connsiteX97" fmla="*/ 2792678 w 3599354"/>
              <a:gd name="connsiteY97" fmla="*/ 2529942 h 3163787"/>
              <a:gd name="connsiteX98" fmla="*/ 381674 w 3599354"/>
              <a:gd name="connsiteY98" fmla="*/ 2530871 h 3163787"/>
              <a:gd name="connsiteX99" fmla="*/ 347427 w 3599354"/>
              <a:gd name="connsiteY99" fmla="*/ 2530871 h 3163787"/>
              <a:gd name="connsiteX100" fmla="*/ 843220 w 3599354"/>
              <a:gd name="connsiteY100" fmla="*/ 1055968 h 3163787"/>
              <a:gd name="connsiteX101" fmla="*/ 3387896 w 3599354"/>
              <a:gd name="connsiteY101" fmla="*/ 1055968 h 3163787"/>
              <a:gd name="connsiteX102" fmla="*/ 3373958 w 3599354"/>
              <a:gd name="connsiteY102" fmla="*/ 1244596 h 316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599354" h="3163787">
                <a:moveTo>
                  <a:pt x="3458249" y="210000"/>
                </a:moveTo>
                <a:cubicBezTo>
                  <a:pt x="3416568" y="210929"/>
                  <a:pt x="3375020" y="211327"/>
                  <a:pt x="3333338" y="211460"/>
                </a:cubicBezTo>
                <a:lnTo>
                  <a:pt x="3333338" y="110708"/>
                </a:lnTo>
                <a:cubicBezTo>
                  <a:pt x="3333338" y="51505"/>
                  <a:pt x="3285418" y="3585"/>
                  <a:pt x="3226215" y="3585"/>
                </a:cubicBezTo>
                <a:cubicBezTo>
                  <a:pt x="3167012" y="3585"/>
                  <a:pt x="3119092" y="51505"/>
                  <a:pt x="3119092" y="110708"/>
                </a:cubicBezTo>
                <a:lnTo>
                  <a:pt x="3119092" y="211195"/>
                </a:lnTo>
                <a:cubicBezTo>
                  <a:pt x="3082190" y="211062"/>
                  <a:pt x="3045287" y="210929"/>
                  <a:pt x="3008385" y="210929"/>
                </a:cubicBezTo>
                <a:lnTo>
                  <a:pt x="2966969" y="210929"/>
                </a:lnTo>
                <a:cubicBezTo>
                  <a:pt x="2966969" y="175354"/>
                  <a:pt x="2967367" y="142832"/>
                  <a:pt x="2966969" y="110443"/>
                </a:cubicBezTo>
                <a:cubicBezTo>
                  <a:pt x="2965907" y="45930"/>
                  <a:pt x="2919978" y="-928"/>
                  <a:pt x="2859713" y="134"/>
                </a:cubicBezTo>
                <a:cubicBezTo>
                  <a:pt x="2800908" y="1196"/>
                  <a:pt x="2757236" y="47656"/>
                  <a:pt x="2756306" y="110708"/>
                </a:cubicBezTo>
                <a:cubicBezTo>
                  <a:pt x="2755776" y="142301"/>
                  <a:pt x="2756306" y="173894"/>
                  <a:pt x="2756306" y="208141"/>
                </a:cubicBezTo>
                <a:lnTo>
                  <a:pt x="2595024" y="208141"/>
                </a:lnTo>
                <a:lnTo>
                  <a:pt x="2595024" y="110708"/>
                </a:lnTo>
                <a:cubicBezTo>
                  <a:pt x="2595024" y="51505"/>
                  <a:pt x="2547104" y="3585"/>
                  <a:pt x="2487901" y="3585"/>
                </a:cubicBezTo>
                <a:cubicBezTo>
                  <a:pt x="2428698" y="3585"/>
                  <a:pt x="2380778" y="51505"/>
                  <a:pt x="2380778" y="110708"/>
                </a:cubicBezTo>
                <a:lnTo>
                  <a:pt x="2380778" y="208141"/>
                </a:lnTo>
                <a:lnTo>
                  <a:pt x="2221885" y="208141"/>
                </a:lnTo>
                <a:cubicBezTo>
                  <a:pt x="2221885" y="177611"/>
                  <a:pt x="2222150" y="146549"/>
                  <a:pt x="2221885" y="115354"/>
                </a:cubicBezTo>
                <a:cubicBezTo>
                  <a:pt x="2221354" y="47257"/>
                  <a:pt x="2177549" y="-264"/>
                  <a:pt x="2116089" y="1"/>
                </a:cubicBezTo>
                <a:cubicBezTo>
                  <a:pt x="2054629" y="267"/>
                  <a:pt x="2011621" y="47788"/>
                  <a:pt x="2011090" y="116151"/>
                </a:cubicBezTo>
                <a:cubicBezTo>
                  <a:pt x="2010824" y="146416"/>
                  <a:pt x="2011090" y="176549"/>
                  <a:pt x="2011090" y="208805"/>
                </a:cubicBezTo>
                <a:lnTo>
                  <a:pt x="1856843" y="208805"/>
                </a:lnTo>
                <a:lnTo>
                  <a:pt x="1856843" y="110576"/>
                </a:lnTo>
                <a:cubicBezTo>
                  <a:pt x="1856843" y="51372"/>
                  <a:pt x="1808923" y="3452"/>
                  <a:pt x="1749719" y="3452"/>
                </a:cubicBezTo>
                <a:cubicBezTo>
                  <a:pt x="1690516" y="3452"/>
                  <a:pt x="1642596" y="51372"/>
                  <a:pt x="1642596" y="110576"/>
                </a:cubicBezTo>
                <a:lnTo>
                  <a:pt x="1642596" y="208805"/>
                </a:lnTo>
                <a:lnTo>
                  <a:pt x="1483836" y="208805"/>
                </a:lnTo>
                <a:cubicBezTo>
                  <a:pt x="1483836" y="178938"/>
                  <a:pt x="1483969" y="147876"/>
                  <a:pt x="1483836" y="116815"/>
                </a:cubicBezTo>
                <a:cubicBezTo>
                  <a:pt x="1483305" y="48319"/>
                  <a:pt x="1440695" y="798"/>
                  <a:pt x="1379368" y="134"/>
                </a:cubicBezTo>
                <a:cubicBezTo>
                  <a:pt x="1316713" y="-530"/>
                  <a:pt x="1273306" y="47656"/>
                  <a:pt x="1272908" y="118407"/>
                </a:cubicBezTo>
                <a:cubicBezTo>
                  <a:pt x="1272775" y="147611"/>
                  <a:pt x="1272908" y="176814"/>
                  <a:pt x="1272908" y="210929"/>
                </a:cubicBezTo>
                <a:lnTo>
                  <a:pt x="1234147" y="210929"/>
                </a:lnTo>
                <a:cubicBezTo>
                  <a:pt x="1195519" y="210929"/>
                  <a:pt x="1157024" y="210929"/>
                  <a:pt x="1118396" y="210929"/>
                </a:cubicBezTo>
                <a:lnTo>
                  <a:pt x="1118396" y="110708"/>
                </a:lnTo>
                <a:cubicBezTo>
                  <a:pt x="1118396" y="51505"/>
                  <a:pt x="1070476" y="3585"/>
                  <a:pt x="1011272" y="3585"/>
                </a:cubicBezTo>
                <a:cubicBezTo>
                  <a:pt x="952069" y="3585"/>
                  <a:pt x="904149" y="51505"/>
                  <a:pt x="904149" y="110708"/>
                </a:cubicBezTo>
                <a:lnTo>
                  <a:pt x="904149" y="210929"/>
                </a:lnTo>
                <a:cubicBezTo>
                  <a:pt x="853574" y="210929"/>
                  <a:pt x="803132" y="210929"/>
                  <a:pt x="752557" y="210929"/>
                </a:cubicBezTo>
                <a:cubicBezTo>
                  <a:pt x="675035" y="210929"/>
                  <a:pt x="633089" y="252743"/>
                  <a:pt x="632956" y="330132"/>
                </a:cubicBezTo>
                <a:cubicBezTo>
                  <a:pt x="632691" y="554998"/>
                  <a:pt x="636806" y="779997"/>
                  <a:pt x="631629" y="1004863"/>
                </a:cubicBezTo>
                <a:cubicBezTo>
                  <a:pt x="621275" y="1456453"/>
                  <a:pt x="515479" y="1882424"/>
                  <a:pt x="275480" y="2269900"/>
                </a:cubicBezTo>
                <a:cubicBezTo>
                  <a:pt x="210436" y="2374899"/>
                  <a:pt x="134242" y="2471004"/>
                  <a:pt x="41057" y="2553039"/>
                </a:cubicBezTo>
                <a:cubicBezTo>
                  <a:pt x="2031" y="2587420"/>
                  <a:pt x="-8987" y="2629765"/>
                  <a:pt x="7207" y="2673039"/>
                </a:cubicBezTo>
                <a:cubicBezTo>
                  <a:pt x="23668" y="2716844"/>
                  <a:pt x="61632" y="2741534"/>
                  <a:pt x="114862" y="2741667"/>
                </a:cubicBezTo>
                <a:cubicBezTo>
                  <a:pt x="272958" y="2741932"/>
                  <a:pt x="431187" y="2741667"/>
                  <a:pt x="589284" y="2741667"/>
                </a:cubicBezTo>
                <a:cubicBezTo>
                  <a:pt x="602027" y="2741667"/>
                  <a:pt x="614903" y="2741667"/>
                  <a:pt x="632823" y="2741667"/>
                </a:cubicBezTo>
                <a:lnTo>
                  <a:pt x="632823" y="2776711"/>
                </a:lnTo>
                <a:cubicBezTo>
                  <a:pt x="632823" y="2866843"/>
                  <a:pt x="632558" y="2957108"/>
                  <a:pt x="632823" y="3047240"/>
                </a:cubicBezTo>
                <a:cubicBezTo>
                  <a:pt x="633089" y="3120116"/>
                  <a:pt x="675832" y="3163257"/>
                  <a:pt x="748442" y="3163257"/>
                </a:cubicBezTo>
                <a:cubicBezTo>
                  <a:pt x="1659720" y="3163390"/>
                  <a:pt x="2570998" y="3163257"/>
                  <a:pt x="3482409" y="3163788"/>
                </a:cubicBezTo>
                <a:cubicBezTo>
                  <a:pt x="3540682" y="3163788"/>
                  <a:pt x="3574930" y="3133921"/>
                  <a:pt x="3599355" y="3086001"/>
                </a:cubicBezTo>
                <a:lnTo>
                  <a:pt x="3599355" y="288318"/>
                </a:lnTo>
                <a:cubicBezTo>
                  <a:pt x="3571346" y="227389"/>
                  <a:pt x="3523161" y="208672"/>
                  <a:pt x="3457718" y="210000"/>
                </a:cubicBezTo>
                <a:close/>
                <a:moveTo>
                  <a:pt x="845610" y="423715"/>
                </a:moveTo>
                <a:lnTo>
                  <a:pt x="904415" y="423715"/>
                </a:lnTo>
                <a:lnTo>
                  <a:pt x="904415" y="527255"/>
                </a:lnTo>
                <a:cubicBezTo>
                  <a:pt x="904415" y="586458"/>
                  <a:pt x="952335" y="634378"/>
                  <a:pt x="1011538" y="634378"/>
                </a:cubicBezTo>
                <a:cubicBezTo>
                  <a:pt x="1070741" y="634378"/>
                  <a:pt x="1118661" y="586458"/>
                  <a:pt x="1118661" y="527255"/>
                </a:cubicBezTo>
                <a:lnTo>
                  <a:pt x="1118661" y="423715"/>
                </a:lnTo>
                <a:lnTo>
                  <a:pt x="1273041" y="423715"/>
                </a:lnTo>
                <a:cubicBezTo>
                  <a:pt x="1273041" y="453981"/>
                  <a:pt x="1272908" y="485043"/>
                  <a:pt x="1273041" y="516104"/>
                </a:cubicBezTo>
                <a:cubicBezTo>
                  <a:pt x="1273439" y="584599"/>
                  <a:pt x="1316448" y="632121"/>
                  <a:pt x="1377775" y="632520"/>
                </a:cubicBezTo>
                <a:cubicBezTo>
                  <a:pt x="1439235" y="632918"/>
                  <a:pt x="1483172" y="585263"/>
                  <a:pt x="1483836" y="517432"/>
                </a:cubicBezTo>
                <a:cubicBezTo>
                  <a:pt x="1484101" y="487166"/>
                  <a:pt x="1483836" y="456768"/>
                  <a:pt x="1483836" y="424114"/>
                </a:cubicBezTo>
                <a:lnTo>
                  <a:pt x="1642596" y="424114"/>
                </a:lnTo>
                <a:lnTo>
                  <a:pt x="1642596" y="527122"/>
                </a:lnTo>
                <a:cubicBezTo>
                  <a:pt x="1642596" y="586325"/>
                  <a:pt x="1690516" y="634245"/>
                  <a:pt x="1749719" y="634245"/>
                </a:cubicBezTo>
                <a:cubicBezTo>
                  <a:pt x="1808923" y="634245"/>
                  <a:pt x="1856843" y="586325"/>
                  <a:pt x="1856843" y="527122"/>
                </a:cubicBezTo>
                <a:lnTo>
                  <a:pt x="1856843" y="424114"/>
                </a:lnTo>
                <a:lnTo>
                  <a:pt x="2011222" y="424114"/>
                </a:lnTo>
                <a:cubicBezTo>
                  <a:pt x="2011222" y="456901"/>
                  <a:pt x="2010824" y="489290"/>
                  <a:pt x="2011222" y="521812"/>
                </a:cubicBezTo>
                <a:cubicBezTo>
                  <a:pt x="2012151" y="586458"/>
                  <a:pt x="2057815" y="633449"/>
                  <a:pt x="2118080" y="632520"/>
                </a:cubicBezTo>
                <a:cubicBezTo>
                  <a:pt x="2176885" y="631590"/>
                  <a:pt x="2220823" y="585263"/>
                  <a:pt x="2221885" y="522210"/>
                </a:cubicBezTo>
                <a:cubicBezTo>
                  <a:pt x="2222416" y="490618"/>
                  <a:pt x="2221885" y="459025"/>
                  <a:pt x="2221885" y="424512"/>
                </a:cubicBezTo>
                <a:lnTo>
                  <a:pt x="2380778" y="424512"/>
                </a:lnTo>
                <a:lnTo>
                  <a:pt x="2380778" y="527122"/>
                </a:lnTo>
                <a:cubicBezTo>
                  <a:pt x="2380778" y="586325"/>
                  <a:pt x="2428698" y="634245"/>
                  <a:pt x="2487901" y="634245"/>
                </a:cubicBezTo>
                <a:cubicBezTo>
                  <a:pt x="2547104" y="634245"/>
                  <a:pt x="2595024" y="586325"/>
                  <a:pt x="2595024" y="527122"/>
                </a:cubicBezTo>
                <a:lnTo>
                  <a:pt x="2595024" y="424512"/>
                </a:lnTo>
                <a:lnTo>
                  <a:pt x="2756306" y="424512"/>
                </a:lnTo>
                <a:cubicBezTo>
                  <a:pt x="2756306" y="454645"/>
                  <a:pt x="2756174" y="485706"/>
                  <a:pt x="2756306" y="516768"/>
                </a:cubicBezTo>
                <a:cubicBezTo>
                  <a:pt x="2756838" y="584865"/>
                  <a:pt x="2800377" y="632520"/>
                  <a:pt x="2861837" y="632387"/>
                </a:cubicBezTo>
                <a:cubicBezTo>
                  <a:pt x="2923297" y="632387"/>
                  <a:pt x="2966571" y="584732"/>
                  <a:pt x="2967102" y="516503"/>
                </a:cubicBezTo>
                <a:cubicBezTo>
                  <a:pt x="2967367" y="486237"/>
                  <a:pt x="2967102" y="455972"/>
                  <a:pt x="2967102" y="423715"/>
                </a:cubicBezTo>
                <a:lnTo>
                  <a:pt x="3119092" y="423715"/>
                </a:lnTo>
                <a:lnTo>
                  <a:pt x="3119092" y="526989"/>
                </a:lnTo>
                <a:cubicBezTo>
                  <a:pt x="3119092" y="586192"/>
                  <a:pt x="3167012" y="634112"/>
                  <a:pt x="3226215" y="634112"/>
                </a:cubicBezTo>
                <a:cubicBezTo>
                  <a:pt x="3285418" y="634112"/>
                  <a:pt x="3333338" y="586192"/>
                  <a:pt x="3333338" y="526989"/>
                </a:cubicBezTo>
                <a:lnTo>
                  <a:pt x="3333338" y="423715"/>
                </a:lnTo>
                <a:lnTo>
                  <a:pt x="3387365" y="423715"/>
                </a:lnTo>
                <a:lnTo>
                  <a:pt x="3387365" y="840925"/>
                </a:lnTo>
                <a:lnTo>
                  <a:pt x="845610" y="840925"/>
                </a:lnTo>
                <a:lnTo>
                  <a:pt x="845610" y="423583"/>
                </a:lnTo>
                <a:close/>
                <a:moveTo>
                  <a:pt x="3373825" y="1244596"/>
                </a:moveTo>
                <a:cubicBezTo>
                  <a:pt x="3341038" y="1547381"/>
                  <a:pt x="3262985" y="1837291"/>
                  <a:pt x="3122809" y="2109015"/>
                </a:cubicBezTo>
                <a:cubicBezTo>
                  <a:pt x="3047145" y="2255430"/>
                  <a:pt x="2956084" y="2391226"/>
                  <a:pt x="2840465" y="2509367"/>
                </a:cubicBezTo>
                <a:cubicBezTo>
                  <a:pt x="2829050" y="2521048"/>
                  <a:pt x="2808740" y="2529942"/>
                  <a:pt x="2792678" y="2529942"/>
                </a:cubicBezTo>
                <a:cubicBezTo>
                  <a:pt x="1989054" y="2530871"/>
                  <a:pt x="1185298" y="2530871"/>
                  <a:pt x="381674" y="2530871"/>
                </a:cubicBezTo>
                <a:lnTo>
                  <a:pt x="347427" y="2530871"/>
                </a:lnTo>
                <a:cubicBezTo>
                  <a:pt x="679947" y="2090166"/>
                  <a:pt x="818132" y="1592381"/>
                  <a:pt x="843220" y="1055968"/>
                </a:cubicBezTo>
                <a:lnTo>
                  <a:pt x="3387896" y="1055968"/>
                </a:lnTo>
                <a:cubicBezTo>
                  <a:pt x="3383250" y="1119818"/>
                  <a:pt x="3380728" y="1182472"/>
                  <a:pt x="3373958" y="1244596"/>
                </a:cubicBezTo>
                <a:close/>
              </a:path>
            </a:pathLst>
          </a:custGeom>
          <a:solidFill>
            <a:srgbClr val="BE0D3E"/>
          </a:solidFill>
          <a:ln w="13251"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xmlns="" id="{E73149FF-1FE6-09D7-96A9-58D4E58554C6}"/>
              </a:ext>
            </a:extLst>
          </p:cNvPr>
          <p:cNvSpPr/>
          <p:nvPr/>
        </p:nvSpPr>
        <p:spPr>
          <a:xfrm>
            <a:off x="13138937" y="6988510"/>
            <a:ext cx="2939982" cy="690394"/>
          </a:xfrm>
          <a:custGeom>
            <a:avLst/>
            <a:gdLst>
              <a:gd name="connsiteX0" fmla="*/ 2301756 w 2939982"/>
              <a:gd name="connsiteY0" fmla="*/ 0 h 690394"/>
              <a:gd name="connsiteX1" fmla="*/ 2545206 w 2939982"/>
              <a:gd name="connsiteY1" fmla="*/ 243450 h 690394"/>
              <a:gd name="connsiteX2" fmla="*/ 1664327 w 2939982"/>
              <a:gd name="connsiteY2" fmla="*/ 243450 h 690394"/>
              <a:gd name="connsiteX3" fmla="*/ 1420877 w 2939982"/>
              <a:gd name="connsiteY3" fmla="*/ 0 h 690394"/>
              <a:gd name="connsiteX4" fmla="*/ 1127914 w 2939982"/>
              <a:gd name="connsiteY4" fmla="*/ 0 h 690394"/>
              <a:gd name="connsiteX5" fmla="*/ 1371364 w 2939982"/>
              <a:gd name="connsiteY5" fmla="*/ 243450 h 690394"/>
              <a:gd name="connsiteX6" fmla="*/ 1173975 w 2939982"/>
              <a:gd name="connsiteY6" fmla="*/ 243450 h 690394"/>
              <a:gd name="connsiteX7" fmla="*/ 0 w 2939982"/>
              <a:gd name="connsiteY7" fmla="*/ 243450 h 690394"/>
              <a:gd name="connsiteX8" fmla="*/ 0 w 2939982"/>
              <a:gd name="connsiteY8" fmla="*/ 447077 h 690394"/>
              <a:gd name="connsiteX9" fmla="*/ 1173975 w 2939982"/>
              <a:gd name="connsiteY9" fmla="*/ 447077 h 690394"/>
              <a:gd name="connsiteX10" fmla="*/ 1371364 w 2939982"/>
              <a:gd name="connsiteY10" fmla="*/ 447077 h 690394"/>
              <a:gd name="connsiteX11" fmla="*/ 1127914 w 2939982"/>
              <a:gd name="connsiteY11" fmla="*/ 690394 h 690394"/>
              <a:gd name="connsiteX12" fmla="*/ 1420877 w 2939982"/>
              <a:gd name="connsiteY12" fmla="*/ 690394 h 690394"/>
              <a:gd name="connsiteX13" fmla="*/ 1664327 w 2939982"/>
              <a:gd name="connsiteY13" fmla="*/ 447077 h 690394"/>
              <a:gd name="connsiteX14" fmla="*/ 2545339 w 2939982"/>
              <a:gd name="connsiteY14" fmla="*/ 447077 h 690394"/>
              <a:gd name="connsiteX15" fmla="*/ 2301756 w 2939982"/>
              <a:gd name="connsiteY15" fmla="*/ 690394 h 690394"/>
              <a:gd name="connsiteX16" fmla="*/ 2594852 w 2939982"/>
              <a:gd name="connsiteY16" fmla="*/ 690394 h 690394"/>
              <a:gd name="connsiteX17" fmla="*/ 2939983 w 2939982"/>
              <a:gd name="connsiteY17" fmla="*/ 345264 h 690394"/>
              <a:gd name="connsiteX18" fmla="*/ 2594852 w 2939982"/>
              <a:gd name="connsiteY18" fmla="*/ 0 h 690394"/>
              <a:gd name="connsiteX19" fmla="*/ 2301756 w 2939982"/>
              <a:gd name="connsiteY19" fmla="*/ 0 h 69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39982" h="690394">
                <a:moveTo>
                  <a:pt x="2301756" y="0"/>
                </a:moveTo>
                <a:lnTo>
                  <a:pt x="2545206" y="243450"/>
                </a:lnTo>
                <a:lnTo>
                  <a:pt x="1664327" y="243450"/>
                </a:lnTo>
                <a:lnTo>
                  <a:pt x="1420877" y="0"/>
                </a:lnTo>
                <a:lnTo>
                  <a:pt x="1127914" y="0"/>
                </a:lnTo>
                <a:lnTo>
                  <a:pt x="1371364" y="243450"/>
                </a:lnTo>
                <a:lnTo>
                  <a:pt x="1173975" y="243450"/>
                </a:lnTo>
                <a:lnTo>
                  <a:pt x="0" y="243450"/>
                </a:lnTo>
                <a:lnTo>
                  <a:pt x="0" y="447077"/>
                </a:lnTo>
                <a:lnTo>
                  <a:pt x="1173975" y="447077"/>
                </a:lnTo>
                <a:lnTo>
                  <a:pt x="1371364" y="447077"/>
                </a:lnTo>
                <a:lnTo>
                  <a:pt x="1127914" y="690394"/>
                </a:lnTo>
                <a:lnTo>
                  <a:pt x="1420877" y="690394"/>
                </a:lnTo>
                <a:lnTo>
                  <a:pt x="1664327" y="447077"/>
                </a:lnTo>
                <a:lnTo>
                  <a:pt x="2545339" y="447077"/>
                </a:lnTo>
                <a:lnTo>
                  <a:pt x="2301756" y="690394"/>
                </a:lnTo>
                <a:lnTo>
                  <a:pt x="2594852" y="690394"/>
                </a:lnTo>
                <a:lnTo>
                  <a:pt x="2939983" y="345264"/>
                </a:lnTo>
                <a:lnTo>
                  <a:pt x="2594852" y="0"/>
                </a:lnTo>
                <a:lnTo>
                  <a:pt x="2301756" y="0"/>
                </a:lnTo>
                <a:close/>
              </a:path>
            </a:pathLst>
          </a:custGeom>
          <a:solidFill>
            <a:srgbClr val="FFC000"/>
          </a:solidFill>
          <a:ln w="13251" cap="flat">
            <a:noFill/>
            <a:prstDash val="solid"/>
            <a:miter/>
          </a:ln>
        </p:spPr>
        <p:txBody>
          <a:bodyPr rtlCol="0" anchor="ctr"/>
          <a:lstStyle/>
          <a:p>
            <a:endParaRPr lang="de-DE"/>
          </a:p>
        </p:txBody>
      </p:sp>
    </p:spTree>
    <p:extLst>
      <p:ext uri="{BB962C8B-B14F-4D97-AF65-F5344CB8AC3E}">
        <p14:creationId xmlns:p14="http://schemas.microsoft.com/office/powerpoint/2010/main" val="3960089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 name="Freihandform: Form 70">
            <a:extLst>
              <a:ext uri="{FF2B5EF4-FFF2-40B4-BE49-F238E27FC236}">
                <a16:creationId xmlns:a16="http://schemas.microsoft.com/office/drawing/2014/main" xmlns="" id="{2C7FD19F-E6BB-4F1D-AEEF-C3964CC5D420}"/>
              </a:ext>
            </a:extLst>
          </p:cNvPr>
          <p:cNvSpPr/>
          <p:nvPr/>
        </p:nvSpPr>
        <p:spPr>
          <a:xfrm>
            <a:off x="5037484" y="4345126"/>
            <a:ext cx="3182364" cy="3182364"/>
          </a:xfrm>
          <a:custGeom>
            <a:avLst/>
            <a:gdLst>
              <a:gd name="connsiteX0" fmla="*/ 3182365 w 3182364"/>
              <a:gd name="connsiteY0" fmla="*/ 1591182 h 3182364"/>
              <a:gd name="connsiteX1" fmla="*/ 1591183 w 3182364"/>
              <a:gd name="connsiteY1" fmla="*/ 3182364 h 3182364"/>
              <a:gd name="connsiteX2" fmla="*/ 0 w 3182364"/>
              <a:gd name="connsiteY2" fmla="*/ 1591182 h 3182364"/>
              <a:gd name="connsiteX3" fmla="*/ 1591183 w 3182364"/>
              <a:gd name="connsiteY3" fmla="*/ 0 h 3182364"/>
              <a:gd name="connsiteX4" fmla="*/ 3182365 w 3182364"/>
              <a:gd name="connsiteY4" fmla="*/ 1591182 h 318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364" h="3182364">
                <a:moveTo>
                  <a:pt x="3182365" y="1591182"/>
                </a:moveTo>
                <a:cubicBezTo>
                  <a:pt x="3182365" y="2469968"/>
                  <a:pt x="2469968" y="3182364"/>
                  <a:pt x="1591183" y="3182364"/>
                </a:cubicBezTo>
                <a:cubicBezTo>
                  <a:pt x="712397" y="3182364"/>
                  <a:pt x="0" y="2469968"/>
                  <a:pt x="0" y="1591182"/>
                </a:cubicBezTo>
                <a:cubicBezTo>
                  <a:pt x="0" y="712396"/>
                  <a:pt x="712397" y="0"/>
                  <a:pt x="1591183" y="0"/>
                </a:cubicBezTo>
                <a:cubicBezTo>
                  <a:pt x="2469968" y="0"/>
                  <a:pt x="3182365" y="712396"/>
                  <a:pt x="3182365" y="1591182"/>
                </a:cubicBezTo>
                <a:close/>
              </a:path>
            </a:pathLst>
          </a:custGeom>
          <a:solidFill>
            <a:srgbClr val="F2F2F2"/>
          </a:solidFill>
          <a:ln w="10446" cap="flat">
            <a:noFill/>
            <a:prstDash val="solid"/>
            <a:miter/>
          </a:ln>
        </p:spPr>
        <p:txBody>
          <a:bodyPr rtlCol="0" anchor="ctr"/>
          <a:lstStyle/>
          <a:p>
            <a:endParaRPr lang="de-DE"/>
          </a:p>
        </p:txBody>
      </p:sp>
      <p:sp>
        <p:nvSpPr>
          <p:cNvPr id="5" name="Freihandform: Form 4">
            <a:extLst>
              <a:ext uri="{FF2B5EF4-FFF2-40B4-BE49-F238E27FC236}">
                <a16:creationId xmlns:a16="http://schemas.microsoft.com/office/drawing/2014/main" xmlns="" id="{313D9164-EA0B-BEB4-DE9E-7A9A09C57AF5}"/>
              </a:ext>
            </a:extLst>
          </p:cNvPr>
          <p:cNvSpPr/>
          <p:nvPr/>
        </p:nvSpPr>
        <p:spPr>
          <a:xfrm>
            <a:off x="1622987" y="4345126"/>
            <a:ext cx="3182364" cy="3182364"/>
          </a:xfrm>
          <a:custGeom>
            <a:avLst/>
            <a:gdLst>
              <a:gd name="connsiteX0" fmla="*/ 3182364 w 3182364"/>
              <a:gd name="connsiteY0" fmla="*/ 1591182 h 3182364"/>
              <a:gd name="connsiteX1" fmla="*/ 1591182 w 3182364"/>
              <a:gd name="connsiteY1" fmla="*/ 3182364 h 3182364"/>
              <a:gd name="connsiteX2" fmla="*/ 0 w 3182364"/>
              <a:gd name="connsiteY2" fmla="*/ 1591182 h 3182364"/>
              <a:gd name="connsiteX3" fmla="*/ 1591182 w 3182364"/>
              <a:gd name="connsiteY3" fmla="*/ 0 h 3182364"/>
              <a:gd name="connsiteX4" fmla="*/ 3182364 w 3182364"/>
              <a:gd name="connsiteY4" fmla="*/ 1591182 h 318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364" h="3182364">
                <a:moveTo>
                  <a:pt x="3182364" y="1591182"/>
                </a:moveTo>
                <a:cubicBezTo>
                  <a:pt x="3182364" y="2469968"/>
                  <a:pt x="2469968" y="3182364"/>
                  <a:pt x="1591182" y="3182364"/>
                </a:cubicBezTo>
                <a:cubicBezTo>
                  <a:pt x="712397" y="3182364"/>
                  <a:pt x="0" y="2469968"/>
                  <a:pt x="0" y="1591182"/>
                </a:cubicBezTo>
                <a:cubicBezTo>
                  <a:pt x="0" y="712396"/>
                  <a:pt x="712397" y="0"/>
                  <a:pt x="1591182" y="0"/>
                </a:cubicBezTo>
                <a:cubicBezTo>
                  <a:pt x="2469968" y="0"/>
                  <a:pt x="3182364" y="712396"/>
                  <a:pt x="3182364" y="1591182"/>
                </a:cubicBezTo>
                <a:close/>
              </a:path>
            </a:pathLst>
          </a:custGeom>
          <a:solidFill>
            <a:srgbClr val="F2F2F2"/>
          </a:solidFill>
          <a:ln w="10446" cap="flat">
            <a:noFill/>
            <a:prstDash val="solid"/>
            <a:miter/>
          </a:ln>
        </p:spPr>
        <p:txBody>
          <a:bodyPr rtlCol="0" anchor="ctr"/>
          <a:lstStyle/>
          <a:p>
            <a:endParaRPr lang="de-DE" dirty="0"/>
          </a:p>
        </p:txBody>
      </p:sp>
      <p:sp>
        <p:nvSpPr>
          <p:cNvPr id="40" name="Freihandform: Form 39">
            <a:extLst>
              <a:ext uri="{FF2B5EF4-FFF2-40B4-BE49-F238E27FC236}">
                <a16:creationId xmlns:a16="http://schemas.microsoft.com/office/drawing/2014/main" xmlns="" id="{8F05F5EF-DD01-35F4-87F7-F405BAFFB7C7}"/>
              </a:ext>
            </a:extLst>
          </p:cNvPr>
          <p:cNvSpPr/>
          <p:nvPr/>
        </p:nvSpPr>
        <p:spPr>
          <a:xfrm>
            <a:off x="8452085" y="4345126"/>
            <a:ext cx="3182364" cy="3182364"/>
          </a:xfrm>
          <a:custGeom>
            <a:avLst/>
            <a:gdLst>
              <a:gd name="connsiteX0" fmla="*/ 3182364 w 3182364"/>
              <a:gd name="connsiteY0" fmla="*/ 1591182 h 3182364"/>
              <a:gd name="connsiteX1" fmla="*/ 1591182 w 3182364"/>
              <a:gd name="connsiteY1" fmla="*/ 3182364 h 3182364"/>
              <a:gd name="connsiteX2" fmla="*/ 0 w 3182364"/>
              <a:gd name="connsiteY2" fmla="*/ 1591182 h 3182364"/>
              <a:gd name="connsiteX3" fmla="*/ 1591182 w 3182364"/>
              <a:gd name="connsiteY3" fmla="*/ 0 h 3182364"/>
              <a:gd name="connsiteX4" fmla="*/ 3182364 w 3182364"/>
              <a:gd name="connsiteY4" fmla="*/ 1591182 h 318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364" h="3182364">
                <a:moveTo>
                  <a:pt x="3182364" y="1591182"/>
                </a:moveTo>
                <a:cubicBezTo>
                  <a:pt x="3182364" y="2469968"/>
                  <a:pt x="2469968" y="3182364"/>
                  <a:pt x="1591182" y="3182364"/>
                </a:cubicBezTo>
                <a:cubicBezTo>
                  <a:pt x="712397" y="3182364"/>
                  <a:pt x="0" y="2469968"/>
                  <a:pt x="0" y="1591182"/>
                </a:cubicBezTo>
                <a:cubicBezTo>
                  <a:pt x="0" y="712396"/>
                  <a:pt x="712397" y="0"/>
                  <a:pt x="1591182" y="0"/>
                </a:cubicBezTo>
                <a:cubicBezTo>
                  <a:pt x="2469968" y="0"/>
                  <a:pt x="3182364" y="712396"/>
                  <a:pt x="3182364" y="1591182"/>
                </a:cubicBezTo>
                <a:close/>
              </a:path>
            </a:pathLst>
          </a:custGeom>
          <a:solidFill>
            <a:srgbClr val="F2F2F2"/>
          </a:solidFill>
          <a:ln w="10446"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xmlns="" id="{D10A4A70-5A06-CFA5-6FEB-70D37AA325AB}"/>
              </a:ext>
            </a:extLst>
          </p:cNvPr>
          <p:cNvSpPr/>
          <p:nvPr/>
        </p:nvSpPr>
        <p:spPr>
          <a:xfrm>
            <a:off x="15281183" y="4345126"/>
            <a:ext cx="3182364" cy="3182364"/>
          </a:xfrm>
          <a:custGeom>
            <a:avLst/>
            <a:gdLst>
              <a:gd name="connsiteX0" fmla="*/ 3182365 w 3182364"/>
              <a:gd name="connsiteY0" fmla="*/ 1591182 h 3182364"/>
              <a:gd name="connsiteX1" fmla="*/ 1591182 w 3182364"/>
              <a:gd name="connsiteY1" fmla="*/ 3182364 h 3182364"/>
              <a:gd name="connsiteX2" fmla="*/ -1 w 3182364"/>
              <a:gd name="connsiteY2" fmla="*/ 1591182 h 3182364"/>
              <a:gd name="connsiteX3" fmla="*/ 1591182 w 3182364"/>
              <a:gd name="connsiteY3" fmla="*/ 0 h 3182364"/>
              <a:gd name="connsiteX4" fmla="*/ 3182365 w 3182364"/>
              <a:gd name="connsiteY4" fmla="*/ 1591182 h 318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364" h="3182364">
                <a:moveTo>
                  <a:pt x="3182365" y="1591182"/>
                </a:moveTo>
                <a:cubicBezTo>
                  <a:pt x="3182365" y="2469968"/>
                  <a:pt x="2469968" y="3182364"/>
                  <a:pt x="1591182" y="3182364"/>
                </a:cubicBezTo>
                <a:cubicBezTo>
                  <a:pt x="712396" y="3182364"/>
                  <a:pt x="-1" y="2469968"/>
                  <a:pt x="-1" y="1591182"/>
                </a:cubicBezTo>
                <a:cubicBezTo>
                  <a:pt x="-1" y="712396"/>
                  <a:pt x="712396" y="0"/>
                  <a:pt x="1591182" y="0"/>
                </a:cubicBezTo>
                <a:cubicBezTo>
                  <a:pt x="2469968" y="0"/>
                  <a:pt x="3182365" y="712396"/>
                  <a:pt x="3182365" y="1591182"/>
                </a:cubicBezTo>
                <a:close/>
              </a:path>
            </a:pathLst>
          </a:custGeom>
          <a:solidFill>
            <a:srgbClr val="F2F2F2"/>
          </a:solidFill>
          <a:ln w="10446"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xmlns="" id="{A381AD64-6A2C-3FD7-47C1-1682C0F7FE69}"/>
              </a:ext>
            </a:extLst>
          </p:cNvPr>
          <p:cNvSpPr/>
          <p:nvPr/>
        </p:nvSpPr>
        <p:spPr>
          <a:xfrm>
            <a:off x="11863865" y="4345126"/>
            <a:ext cx="3182364" cy="3182364"/>
          </a:xfrm>
          <a:custGeom>
            <a:avLst/>
            <a:gdLst>
              <a:gd name="connsiteX0" fmla="*/ 3182365 w 3182364"/>
              <a:gd name="connsiteY0" fmla="*/ 1591182 h 3182364"/>
              <a:gd name="connsiteX1" fmla="*/ 1591182 w 3182364"/>
              <a:gd name="connsiteY1" fmla="*/ 3182364 h 3182364"/>
              <a:gd name="connsiteX2" fmla="*/ 0 w 3182364"/>
              <a:gd name="connsiteY2" fmla="*/ 1591182 h 3182364"/>
              <a:gd name="connsiteX3" fmla="*/ 1591182 w 3182364"/>
              <a:gd name="connsiteY3" fmla="*/ 0 h 3182364"/>
              <a:gd name="connsiteX4" fmla="*/ 3182365 w 3182364"/>
              <a:gd name="connsiteY4" fmla="*/ 1591182 h 318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364" h="3182364">
                <a:moveTo>
                  <a:pt x="3182365" y="1591182"/>
                </a:moveTo>
                <a:cubicBezTo>
                  <a:pt x="3182365" y="2469968"/>
                  <a:pt x="2469968" y="3182364"/>
                  <a:pt x="1591182" y="3182364"/>
                </a:cubicBezTo>
                <a:cubicBezTo>
                  <a:pt x="712396" y="3182364"/>
                  <a:pt x="0" y="2469968"/>
                  <a:pt x="0" y="1591182"/>
                </a:cubicBezTo>
                <a:cubicBezTo>
                  <a:pt x="0" y="712396"/>
                  <a:pt x="712396" y="0"/>
                  <a:pt x="1591182" y="0"/>
                </a:cubicBezTo>
                <a:cubicBezTo>
                  <a:pt x="2469968" y="0"/>
                  <a:pt x="3182365" y="712396"/>
                  <a:pt x="3182365" y="1591182"/>
                </a:cubicBezTo>
                <a:close/>
              </a:path>
            </a:pathLst>
          </a:custGeom>
          <a:solidFill>
            <a:srgbClr val="F2F2F2"/>
          </a:solidFill>
          <a:ln w="10446"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xmlns="" id="{D63A7C8E-588D-E7F5-E9F3-E8AF877C4808}"/>
              </a:ext>
            </a:extLst>
          </p:cNvPr>
          <p:cNvSpPr/>
          <p:nvPr/>
        </p:nvSpPr>
        <p:spPr>
          <a:xfrm>
            <a:off x="1617764" y="6724951"/>
            <a:ext cx="804418" cy="804418"/>
          </a:xfrm>
          <a:custGeom>
            <a:avLst/>
            <a:gdLst>
              <a:gd name="connsiteX0" fmla="*/ 804419 w 804418"/>
              <a:gd name="connsiteY0" fmla="*/ 402209 h 804418"/>
              <a:gd name="connsiteX1" fmla="*/ 402209 w 804418"/>
              <a:gd name="connsiteY1" fmla="*/ 804419 h 804418"/>
              <a:gd name="connsiteX2" fmla="*/ 0 w 804418"/>
              <a:gd name="connsiteY2" fmla="*/ 402209 h 804418"/>
              <a:gd name="connsiteX3" fmla="*/ 402209 w 804418"/>
              <a:gd name="connsiteY3" fmla="*/ 0 h 804418"/>
              <a:gd name="connsiteX4" fmla="*/ 804419 w 804418"/>
              <a:gd name="connsiteY4" fmla="*/ 402209 h 80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418" h="804418">
                <a:moveTo>
                  <a:pt x="804419" y="402209"/>
                </a:moveTo>
                <a:cubicBezTo>
                  <a:pt x="804419" y="624343"/>
                  <a:pt x="624344" y="804419"/>
                  <a:pt x="402209" y="804419"/>
                </a:cubicBezTo>
                <a:cubicBezTo>
                  <a:pt x="180075" y="804419"/>
                  <a:pt x="0" y="624343"/>
                  <a:pt x="0" y="402209"/>
                </a:cubicBezTo>
                <a:cubicBezTo>
                  <a:pt x="0" y="180075"/>
                  <a:pt x="180075" y="0"/>
                  <a:pt x="402209" y="0"/>
                </a:cubicBezTo>
                <a:cubicBezTo>
                  <a:pt x="624344" y="0"/>
                  <a:pt x="804419" y="180075"/>
                  <a:pt x="804419" y="402209"/>
                </a:cubicBezTo>
                <a:close/>
              </a:path>
            </a:pathLst>
          </a:custGeom>
          <a:solidFill>
            <a:srgbClr val="BE0D3E"/>
          </a:solidFill>
          <a:ln w="10446"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xmlns="" id="{7765392A-7B72-5E67-343D-EEEC70C76BAC}"/>
              </a:ext>
            </a:extLst>
          </p:cNvPr>
          <p:cNvSpPr/>
          <p:nvPr/>
        </p:nvSpPr>
        <p:spPr>
          <a:xfrm>
            <a:off x="5039155" y="6730175"/>
            <a:ext cx="804418" cy="804418"/>
          </a:xfrm>
          <a:custGeom>
            <a:avLst/>
            <a:gdLst>
              <a:gd name="connsiteX0" fmla="*/ 804419 w 804418"/>
              <a:gd name="connsiteY0" fmla="*/ 402209 h 804418"/>
              <a:gd name="connsiteX1" fmla="*/ 402209 w 804418"/>
              <a:gd name="connsiteY1" fmla="*/ 804419 h 804418"/>
              <a:gd name="connsiteX2" fmla="*/ 0 w 804418"/>
              <a:gd name="connsiteY2" fmla="*/ 402209 h 804418"/>
              <a:gd name="connsiteX3" fmla="*/ 402209 w 804418"/>
              <a:gd name="connsiteY3" fmla="*/ 0 h 804418"/>
              <a:gd name="connsiteX4" fmla="*/ 804419 w 804418"/>
              <a:gd name="connsiteY4" fmla="*/ 402209 h 80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418" h="804418">
                <a:moveTo>
                  <a:pt x="804419" y="402209"/>
                </a:moveTo>
                <a:cubicBezTo>
                  <a:pt x="804419" y="624343"/>
                  <a:pt x="624344" y="804419"/>
                  <a:pt x="402209" y="804419"/>
                </a:cubicBezTo>
                <a:cubicBezTo>
                  <a:pt x="180075" y="804419"/>
                  <a:pt x="0" y="624343"/>
                  <a:pt x="0" y="402209"/>
                </a:cubicBezTo>
                <a:cubicBezTo>
                  <a:pt x="0" y="180075"/>
                  <a:pt x="180075" y="0"/>
                  <a:pt x="402209" y="0"/>
                </a:cubicBezTo>
                <a:cubicBezTo>
                  <a:pt x="624344" y="0"/>
                  <a:pt x="804419" y="180075"/>
                  <a:pt x="804419" y="402209"/>
                </a:cubicBezTo>
                <a:close/>
              </a:path>
            </a:pathLst>
          </a:custGeom>
          <a:solidFill>
            <a:srgbClr val="BE0D3E"/>
          </a:solidFill>
          <a:ln w="10446"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xmlns="" id="{0EE4845C-06D8-E84E-3AE0-D6062A82ED3A}"/>
              </a:ext>
            </a:extLst>
          </p:cNvPr>
          <p:cNvSpPr/>
          <p:nvPr/>
        </p:nvSpPr>
        <p:spPr>
          <a:xfrm>
            <a:off x="8460547" y="6735398"/>
            <a:ext cx="804418" cy="804418"/>
          </a:xfrm>
          <a:custGeom>
            <a:avLst/>
            <a:gdLst>
              <a:gd name="connsiteX0" fmla="*/ 804419 w 804418"/>
              <a:gd name="connsiteY0" fmla="*/ 402209 h 804418"/>
              <a:gd name="connsiteX1" fmla="*/ 402209 w 804418"/>
              <a:gd name="connsiteY1" fmla="*/ 804419 h 804418"/>
              <a:gd name="connsiteX2" fmla="*/ 0 w 804418"/>
              <a:gd name="connsiteY2" fmla="*/ 402209 h 804418"/>
              <a:gd name="connsiteX3" fmla="*/ 402209 w 804418"/>
              <a:gd name="connsiteY3" fmla="*/ 0 h 804418"/>
              <a:gd name="connsiteX4" fmla="*/ 804419 w 804418"/>
              <a:gd name="connsiteY4" fmla="*/ 402209 h 80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418" h="804418">
                <a:moveTo>
                  <a:pt x="804419" y="402209"/>
                </a:moveTo>
                <a:cubicBezTo>
                  <a:pt x="804419" y="624343"/>
                  <a:pt x="624343" y="804419"/>
                  <a:pt x="402209" y="804419"/>
                </a:cubicBezTo>
                <a:cubicBezTo>
                  <a:pt x="180076" y="804419"/>
                  <a:pt x="0" y="624343"/>
                  <a:pt x="0" y="402209"/>
                </a:cubicBezTo>
                <a:cubicBezTo>
                  <a:pt x="0" y="180075"/>
                  <a:pt x="180076" y="0"/>
                  <a:pt x="402209" y="0"/>
                </a:cubicBezTo>
                <a:cubicBezTo>
                  <a:pt x="624343" y="0"/>
                  <a:pt x="804419" y="180075"/>
                  <a:pt x="804419" y="402209"/>
                </a:cubicBezTo>
                <a:close/>
              </a:path>
            </a:pathLst>
          </a:custGeom>
          <a:solidFill>
            <a:srgbClr val="BE0D3E"/>
          </a:solidFill>
          <a:ln w="10446"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xmlns="" id="{446EE59E-D687-B414-81F5-593ED8841FEB}"/>
              </a:ext>
            </a:extLst>
          </p:cNvPr>
          <p:cNvSpPr/>
          <p:nvPr/>
        </p:nvSpPr>
        <p:spPr>
          <a:xfrm>
            <a:off x="11881939" y="6740622"/>
            <a:ext cx="804418" cy="804418"/>
          </a:xfrm>
          <a:custGeom>
            <a:avLst/>
            <a:gdLst>
              <a:gd name="connsiteX0" fmla="*/ 804419 w 804418"/>
              <a:gd name="connsiteY0" fmla="*/ 402209 h 804418"/>
              <a:gd name="connsiteX1" fmla="*/ 402209 w 804418"/>
              <a:gd name="connsiteY1" fmla="*/ 804419 h 804418"/>
              <a:gd name="connsiteX2" fmla="*/ 0 w 804418"/>
              <a:gd name="connsiteY2" fmla="*/ 402209 h 804418"/>
              <a:gd name="connsiteX3" fmla="*/ 402209 w 804418"/>
              <a:gd name="connsiteY3" fmla="*/ 0 h 804418"/>
              <a:gd name="connsiteX4" fmla="*/ 804419 w 804418"/>
              <a:gd name="connsiteY4" fmla="*/ 402209 h 80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418" h="804418">
                <a:moveTo>
                  <a:pt x="804419" y="402209"/>
                </a:moveTo>
                <a:cubicBezTo>
                  <a:pt x="804419" y="624343"/>
                  <a:pt x="624343" y="804419"/>
                  <a:pt x="402209" y="804419"/>
                </a:cubicBezTo>
                <a:cubicBezTo>
                  <a:pt x="180076" y="804419"/>
                  <a:pt x="0" y="624343"/>
                  <a:pt x="0" y="402209"/>
                </a:cubicBezTo>
                <a:cubicBezTo>
                  <a:pt x="0" y="180075"/>
                  <a:pt x="180076" y="0"/>
                  <a:pt x="402209" y="0"/>
                </a:cubicBezTo>
                <a:cubicBezTo>
                  <a:pt x="624343" y="0"/>
                  <a:pt x="804419" y="180075"/>
                  <a:pt x="804419" y="402209"/>
                </a:cubicBezTo>
                <a:close/>
              </a:path>
            </a:pathLst>
          </a:custGeom>
          <a:solidFill>
            <a:srgbClr val="BE0D3E"/>
          </a:solidFill>
          <a:ln w="10446"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xmlns="" id="{419E7A0B-B532-0904-3B05-B972D1F02C55}"/>
              </a:ext>
            </a:extLst>
          </p:cNvPr>
          <p:cNvSpPr/>
          <p:nvPr/>
        </p:nvSpPr>
        <p:spPr>
          <a:xfrm>
            <a:off x="15303330" y="6745845"/>
            <a:ext cx="804418" cy="804418"/>
          </a:xfrm>
          <a:custGeom>
            <a:avLst/>
            <a:gdLst>
              <a:gd name="connsiteX0" fmla="*/ 804419 w 804418"/>
              <a:gd name="connsiteY0" fmla="*/ 402209 h 804418"/>
              <a:gd name="connsiteX1" fmla="*/ 402209 w 804418"/>
              <a:gd name="connsiteY1" fmla="*/ 804419 h 804418"/>
              <a:gd name="connsiteX2" fmla="*/ 0 w 804418"/>
              <a:gd name="connsiteY2" fmla="*/ 402209 h 804418"/>
              <a:gd name="connsiteX3" fmla="*/ 402209 w 804418"/>
              <a:gd name="connsiteY3" fmla="*/ 0 h 804418"/>
              <a:gd name="connsiteX4" fmla="*/ 804419 w 804418"/>
              <a:gd name="connsiteY4" fmla="*/ 402209 h 80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418" h="804418">
                <a:moveTo>
                  <a:pt x="804419" y="402209"/>
                </a:moveTo>
                <a:cubicBezTo>
                  <a:pt x="804419" y="624343"/>
                  <a:pt x="624343" y="804419"/>
                  <a:pt x="402209" y="804419"/>
                </a:cubicBezTo>
                <a:cubicBezTo>
                  <a:pt x="180076" y="804419"/>
                  <a:pt x="0" y="624343"/>
                  <a:pt x="0" y="402209"/>
                </a:cubicBezTo>
                <a:cubicBezTo>
                  <a:pt x="0" y="180075"/>
                  <a:pt x="180076" y="0"/>
                  <a:pt x="402209" y="0"/>
                </a:cubicBezTo>
                <a:cubicBezTo>
                  <a:pt x="624343" y="0"/>
                  <a:pt x="804419" y="180075"/>
                  <a:pt x="804419" y="402209"/>
                </a:cubicBezTo>
                <a:close/>
              </a:path>
            </a:pathLst>
          </a:custGeom>
          <a:solidFill>
            <a:srgbClr val="BE0D3E"/>
          </a:solidFill>
          <a:ln w="10446" cap="flat">
            <a:noFill/>
            <a:prstDash val="solid"/>
            <a:miter/>
          </a:ln>
        </p:spPr>
        <p:txBody>
          <a:bodyPr rtlCol="0" anchor="ctr"/>
          <a:lstStyle/>
          <a:p>
            <a:endParaRPr lang="de-DE"/>
          </a:p>
        </p:txBody>
      </p:sp>
      <p:sp>
        <p:nvSpPr>
          <p:cNvPr id="62" name="object 3">
            <a:extLst>
              <a:ext uri="{FF2B5EF4-FFF2-40B4-BE49-F238E27FC236}">
                <a16:creationId xmlns:a16="http://schemas.microsoft.com/office/drawing/2014/main" xmlns="" id="{3FB81A69-AF92-D367-86FB-80AFB6737104}"/>
              </a:ext>
            </a:extLst>
          </p:cNvPr>
          <p:cNvSpPr txBox="1"/>
          <p:nvPr/>
        </p:nvSpPr>
        <p:spPr>
          <a:xfrm>
            <a:off x="2220832" y="7762121"/>
            <a:ext cx="2009775" cy="427990"/>
          </a:xfrm>
          <a:prstGeom prst="rect">
            <a:avLst/>
          </a:prstGeom>
        </p:spPr>
        <p:txBody>
          <a:bodyPr vert="horz" wrap="square" lIns="0" tIns="17145" rIns="0" bIns="0" rtlCol="0">
            <a:spAutoFit/>
          </a:bodyPr>
          <a:lstStyle/>
          <a:p>
            <a:pPr marL="12700">
              <a:lnSpc>
                <a:spcPct val="100000"/>
              </a:lnSpc>
              <a:spcBef>
                <a:spcPts val="135"/>
              </a:spcBef>
            </a:pPr>
            <a:r>
              <a:rPr sz="2600" spc="-10" dirty="0">
                <a:latin typeface="Arial" panose="020B0604020202020204" pitchFamily="34" charset="0"/>
                <a:cs typeface="Arial" panose="020B0604020202020204" pitchFamily="34" charset="0"/>
              </a:rPr>
              <a:t>Erstgespräch</a:t>
            </a:r>
            <a:endParaRPr sz="2600" dirty="0">
              <a:latin typeface="Arial" panose="020B0604020202020204" pitchFamily="34" charset="0"/>
              <a:cs typeface="Arial" panose="020B0604020202020204" pitchFamily="34" charset="0"/>
            </a:endParaRPr>
          </a:p>
        </p:txBody>
      </p:sp>
      <p:sp>
        <p:nvSpPr>
          <p:cNvPr id="63" name="object 4">
            <a:extLst>
              <a:ext uri="{FF2B5EF4-FFF2-40B4-BE49-F238E27FC236}">
                <a16:creationId xmlns:a16="http://schemas.microsoft.com/office/drawing/2014/main" xmlns="" id="{E3BC9BBC-0019-96D6-6F9D-14C8191904D0}"/>
              </a:ext>
            </a:extLst>
          </p:cNvPr>
          <p:cNvSpPr txBox="1"/>
          <p:nvPr/>
        </p:nvSpPr>
        <p:spPr>
          <a:xfrm>
            <a:off x="6034244" y="7762121"/>
            <a:ext cx="1209675" cy="427990"/>
          </a:xfrm>
          <a:prstGeom prst="rect">
            <a:avLst/>
          </a:prstGeom>
        </p:spPr>
        <p:txBody>
          <a:bodyPr vert="horz" wrap="square" lIns="0" tIns="17145" rIns="0" bIns="0" rtlCol="0">
            <a:spAutoFit/>
          </a:bodyPr>
          <a:lstStyle/>
          <a:p>
            <a:pPr marL="12700">
              <a:lnSpc>
                <a:spcPct val="100000"/>
              </a:lnSpc>
              <a:spcBef>
                <a:spcPts val="135"/>
              </a:spcBef>
            </a:pPr>
            <a:r>
              <a:rPr sz="2600" spc="-10" dirty="0">
                <a:latin typeface="Arial" panose="020B0604020202020204" pitchFamily="34" charset="0"/>
                <a:cs typeface="Arial" panose="020B0604020202020204" pitchFamily="34" charset="0"/>
              </a:rPr>
              <a:t>Analyse</a:t>
            </a:r>
            <a:endParaRPr sz="2600" dirty="0">
              <a:latin typeface="Arial" panose="020B0604020202020204" pitchFamily="34" charset="0"/>
              <a:cs typeface="Arial" panose="020B0604020202020204" pitchFamily="34" charset="0"/>
            </a:endParaRPr>
          </a:p>
        </p:txBody>
      </p:sp>
      <p:sp>
        <p:nvSpPr>
          <p:cNvPr id="64" name="object 16">
            <a:extLst>
              <a:ext uri="{FF2B5EF4-FFF2-40B4-BE49-F238E27FC236}">
                <a16:creationId xmlns:a16="http://schemas.microsoft.com/office/drawing/2014/main" xmlns="" id="{36B57F0C-3842-5226-CC2A-8FA2483A2B26}"/>
              </a:ext>
            </a:extLst>
          </p:cNvPr>
          <p:cNvSpPr txBox="1"/>
          <p:nvPr/>
        </p:nvSpPr>
        <p:spPr>
          <a:xfrm>
            <a:off x="8758265" y="7762121"/>
            <a:ext cx="2596515" cy="413575"/>
          </a:xfrm>
          <a:prstGeom prst="rect">
            <a:avLst/>
          </a:prstGeom>
        </p:spPr>
        <p:txBody>
          <a:bodyPr vert="horz" wrap="square" lIns="0" tIns="13335" rIns="0" bIns="0" rtlCol="0">
            <a:spAutoFit/>
          </a:bodyPr>
          <a:lstStyle/>
          <a:p>
            <a:pPr marL="12700">
              <a:lnSpc>
                <a:spcPct val="100000"/>
              </a:lnSpc>
              <a:spcBef>
                <a:spcPts val="105"/>
              </a:spcBef>
            </a:pPr>
            <a:r>
              <a:rPr lang="de-DE" sz="2600" dirty="0" err="1">
                <a:latin typeface="Arial" panose="020B0604020202020204" pitchFamily="34" charset="0"/>
                <a:cs typeface="Arial" panose="020B0604020202020204" pitchFamily="34" charset="0"/>
              </a:rPr>
              <a:t>Beneﬁt</a:t>
            </a:r>
            <a:r>
              <a:rPr lang="de-DE" sz="2600" dirty="0">
                <a:latin typeface="Arial" panose="020B0604020202020204" pitchFamily="34" charset="0"/>
                <a:cs typeface="Arial" panose="020B0604020202020204" pitchFamily="34" charset="0"/>
              </a:rPr>
              <a:t>-</a:t>
            </a:r>
            <a:r>
              <a:rPr lang="de-DE" sz="2600" spc="-10" dirty="0">
                <a:latin typeface="Arial" panose="020B0604020202020204" pitchFamily="34" charset="0"/>
                <a:cs typeface="Arial" panose="020B0604020202020204" pitchFamily="34" charset="0"/>
              </a:rPr>
              <a:t>Konzept</a:t>
            </a:r>
            <a:endParaRPr lang="de-DE" sz="2600" dirty="0">
              <a:latin typeface="Arial" panose="020B0604020202020204" pitchFamily="34" charset="0"/>
              <a:cs typeface="Arial" panose="020B0604020202020204" pitchFamily="34" charset="0"/>
            </a:endParaRPr>
          </a:p>
        </p:txBody>
      </p:sp>
      <p:sp>
        <p:nvSpPr>
          <p:cNvPr id="65" name="object 20">
            <a:extLst>
              <a:ext uri="{FF2B5EF4-FFF2-40B4-BE49-F238E27FC236}">
                <a16:creationId xmlns:a16="http://schemas.microsoft.com/office/drawing/2014/main" xmlns="" id="{336FD93B-8988-D8A6-EF11-692D27378020}"/>
              </a:ext>
            </a:extLst>
          </p:cNvPr>
          <p:cNvSpPr txBox="1"/>
          <p:nvPr/>
        </p:nvSpPr>
        <p:spPr>
          <a:xfrm>
            <a:off x="15583950" y="7762121"/>
            <a:ext cx="2576830" cy="413575"/>
          </a:xfrm>
          <a:prstGeom prst="rect">
            <a:avLst/>
          </a:prstGeom>
        </p:spPr>
        <p:txBody>
          <a:bodyPr vert="horz" wrap="square" lIns="0" tIns="13335" rIns="0" bIns="0" rtlCol="0">
            <a:spAutoFit/>
          </a:bodyPr>
          <a:lstStyle/>
          <a:p>
            <a:pPr marL="12700">
              <a:lnSpc>
                <a:spcPct val="100000"/>
              </a:lnSpc>
              <a:spcBef>
                <a:spcPts val="105"/>
              </a:spcBef>
            </a:pPr>
            <a:r>
              <a:rPr sz="2600" spc="-10" dirty="0" err="1">
                <a:latin typeface="Arial" panose="020B0604020202020204" pitchFamily="34" charset="0"/>
                <a:cs typeface="Arial" panose="020B0604020202020204" pitchFamily="34" charset="0"/>
              </a:rPr>
              <a:t>Einzelgespräche</a:t>
            </a:r>
            <a:endParaRPr sz="2600" dirty="0">
              <a:latin typeface="Arial" panose="020B0604020202020204" pitchFamily="34" charset="0"/>
              <a:cs typeface="Arial" panose="020B0604020202020204" pitchFamily="34" charset="0"/>
            </a:endParaRPr>
          </a:p>
        </p:txBody>
      </p:sp>
      <p:sp>
        <p:nvSpPr>
          <p:cNvPr id="66" name="object 22">
            <a:extLst>
              <a:ext uri="{FF2B5EF4-FFF2-40B4-BE49-F238E27FC236}">
                <a16:creationId xmlns:a16="http://schemas.microsoft.com/office/drawing/2014/main" xmlns="" id="{95D50339-4132-0C9D-1E45-13C73CBA7ACB}"/>
              </a:ext>
            </a:extLst>
          </p:cNvPr>
          <p:cNvSpPr/>
          <p:nvPr/>
        </p:nvSpPr>
        <p:spPr>
          <a:xfrm>
            <a:off x="1622987" y="8811249"/>
            <a:ext cx="16777335" cy="0"/>
          </a:xfrm>
          <a:custGeom>
            <a:avLst/>
            <a:gdLst/>
            <a:ahLst/>
            <a:cxnLst/>
            <a:rect l="l" t="t" r="r" b="b"/>
            <a:pathLst>
              <a:path w="16777335">
                <a:moveTo>
                  <a:pt x="0" y="0"/>
                </a:moveTo>
                <a:lnTo>
                  <a:pt x="16777300" y="0"/>
                </a:lnTo>
              </a:path>
            </a:pathLst>
          </a:custGeom>
          <a:ln w="89044">
            <a:solidFill>
              <a:srgbClr val="BE0D3E"/>
            </a:solidFill>
          </a:ln>
        </p:spPr>
        <p:txBody>
          <a:bodyPr wrap="square" lIns="0" tIns="0" rIns="0" bIns="0" rtlCol="0"/>
          <a:lstStyle/>
          <a:p>
            <a:endParaRPr/>
          </a:p>
        </p:txBody>
      </p:sp>
      <p:sp>
        <p:nvSpPr>
          <p:cNvPr id="67" name="object 23">
            <a:extLst>
              <a:ext uri="{FF2B5EF4-FFF2-40B4-BE49-F238E27FC236}">
                <a16:creationId xmlns:a16="http://schemas.microsoft.com/office/drawing/2014/main" xmlns="" id="{28022AE0-6FF1-9581-487D-CF8994EA8B8F}"/>
              </a:ext>
            </a:extLst>
          </p:cNvPr>
          <p:cNvSpPr/>
          <p:nvPr/>
        </p:nvSpPr>
        <p:spPr>
          <a:xfrm>
            <a:off x="18222921" y="8660298"/>
            <a:ext cx="279400" cy="302260"/>
          </a:xfrm>
          <a:custGeom>
            <a:avLst/>
            <a:gdLst/>
            <a:ahLst/>
            <a:cxnLst/>
            <a:rect l="l" t="t" r="r" b="b"/>
            <a:pathLst>
              <a:path w="279400" h="302259">
                <a:moveTo>
                  <a:pt x="128174" y="0"/>
                </a:moveTo>
                <a:lnTo>
                  <a:pt x="0" y="0"/>
                </a:lnTo>
                <a:lnTo>
                  <a:pt x="151042" y="150948"/>
                </a:lnTo>
                <a:lnTo>
                  <a:pt x="0" y="301907"/>
                </a:lnTo>
                <a:lnTo>
                  <a:pt x="128174" y="301907"/>
                </a:lnTo>
                <a:lnTo>
                  <a:pt x="279132" y="150948"/>
                </a:lnTo>
                <a:lnTo>
                  <a:pt x="128174" y="0"/>
                </a:lnTo>
                <a:close/>
              </a:path>
            </a:pathLst>
          </a:custGeom>
          <a:solidFill>
            <a:srgbClr val="BE0D3E"/>
          </a:solidFill>
        </p:spPr>
        <p:txBody>
          <a:bodyPr wrap="square" lIns="0" tIns="0" rIns="0" bIns="0" rtlCol="0"/>
          <a:lstStyle/>
          <a:p>
            <a:endParaRPr/>
          </a:p>
        </p:txBody>
      </p:sp>
      <p:sp>
        <p:nvSpPr>
          <p:cNvPr id="68" name="object 25">
            <a:extLst>
              <a:ext uri="{FF2B5EF4-FFF2-40B4-BE49-F238E27FC236}">
                <a16:creationId xmlns:a16="http://schemas.microsoft.com/office/drawing/2014/main" xmlns="" id="{9A900573-636E-0E86-2F7F-E85B60918CE7}"/>
              </a:ext>
            </a:extLst>
          </p:cNvPr>
          <p:cNvSpPr txBox="1"/>
          <p:nvPr/>
        </p:nvSpPr>
        <p:spPr>
          <a:xfrm>
            <a:off x="12110058" y="7762121"/>
            <a:ext cx="2902585" cy="413575"/>
          </a:xfrm>
          <a:prstGeom prst="rect">
            <a:avLst/>
          </a:prstGeom>
        </p:spPr>
        <p:txBody>
          <a:bodyPr vert="horz" wrap="square" lIns="0" tIns="13335" rIns="0" bIns="0" rtlCol="0">
            <a:spAutoFit/>
          </a:bodyPr>
          <a:lstStyle/>
          <a:p>
            <a:pPr marL="12700">
              <a:lnSpc>
                <a:spcPct val="100000"/>
              </a:lnSpc>
              <a:spcBef>
                <a:spcPts val="3085"/>
              </a:spcBef>
            </a:pPr>
            <a:r>
              <a:rPr sz="2600" dirty="0">
                <a:latin typeface="Arial" panose="020B0604020202020204" pitchFamily="34" charset="0"/>
                <a:cs typeface="Arial" panose="020B0604020202020204" pitchFamily="34" charset="0"/>
              </a:rPr>
              <a:t>Info-</a:t>
            </a:r>
            <a:r>
              <a:rPr sz="2600" spc="-10" dirty="0" err="1">
                <a:latin typeface="Arial" panose="020B0604020202020204" pitchFamily="34" charset="0"/>
                <a:cs typeface="Arial" panose="020B0604020202020204" pitchFamily="34" charset="0"/>
              </a:rPr>
              <a:t>Veranstaltung</a:t>
            </a:r>
            <a:endParaRPr sz="2600" dirty="0">
              <a:latin typeface="Arial" panose="020B0604020202020204" pitchFamily="34" charset="0"/>
              <a:cs typeface="Arial" panose="020B0604020202020204" pitchFamily="34" charset="0"/>
            </a:endParaRPr>
          </a:p>
        </p:txBody>
      </p:sp>
      <p:sp>
        <p:nvSpPr>
          <p:cNvPr id="69" name="object 26">
            <a:extLst>
              <a:ext uri="{FF2B5EF4-FFF2-40B4-BE49-F238E27FC236}">
                <a16:creationId xmlns:a16="http://schemas.microsoft.com/office/drawing/2014/main" xmlns="" id="{8E4345E5-A8BB-7F7D-FE2D-5ECD7FD5975E}"/>
              </a:ext>
            </a:extLst>
          </p:cNvPr>
          <p:cNvSpPr txBox="1"/>
          <p:nvPr/>
        </p:nvSpPr>
        <p:spPr>
          <a:xfrm>
            <a:off x="1844956" y="6797675"/>
            <a:ext cx="311150" cy="628650"/>
          </a:xfrm>
          <a:prstGeom prst="rect">
            <a:avLst/>
          </a:prstGeom>
        </p:spPr>
        <p:txBody>
          <a:bodyPr vert="horz" wrap="square" lIns="0" tIns="13335" rIns="0" bIns="0" rtlCol="0">
            <a:spAutoFit/>
          </a:bodyPr>
          <a:lstStyle/>
          <a:p>
            <a:pPr marL="12700">
              <a:lnSpc>
                <a:spcPct val="100000"/>
              </a:lnSpc>
              <a:spcBef>
                <a:spcPts val="105"/>
              </a:spcBef>
            </a:pPr>
            <a:r>
              <a:rPr sz="3950" b="1" dirty="0">
                <a:solidFill>
                  <a:srgbClr val="FFFFFF"/>
                </a:solidFill>
                <a:latin typeface="Arial" panose="020B0604020202020204" pitchFamily="34" charset="0"/>
                <a:cs typeface="Arial" panose="020B0604020202020204" pitchFamily="34" charset="0"/>
              </a:rPr>
              <a:t>1</a:t>
            </a:r>
            <a:endParaRPr sz="3950" dirty="0">
              <a:latin typeface="Arial" panose="020B0604020202020204" pitchFamily="34" charset="0"/>
              <a:cs typeface="Arial" panose="020B0604020202020204" pitchFamily="34" charset="0"/>
            </a:endParaRPr>
          </a:p>
        </p:txBody>
      </p:sp>
      <p:sp>
        <p:nvSpPr>
          <p:cNvPr id="70" name="object 27">
            <a:extLst>
              <a:ext uri="{FF2B5EF4-FFF2-40B4-BE49-F238E27FC236}">
                <a16:creationId xmlns:a16="http://schemas.microsoft.com/office/drawing/2014/main" xmlns="" id="{80F2A5E2-CDA2-CA6E-8BFF-7B60C0FEC261}"/>
              </a:ext>
            </a:extLst>
          </p:cNvPr>
          <p:cNvSpPr txBox="1"/>
          <p:nvPr/>
        </p:nvSpPr>
        <p:spPr>
          <a:xfrm>
            <a:off x="5289794" y="6797675"/>
            <a:ext cx="311150" cy="628650"/>
          </a:xfrm>
          <a:prstGeom prst="rect">
            <a:avLst/>
          </a:prstGeom>
        </p:spPr>
        <p:txBody>
          <a:bodyPr vert="horz" wrap="square" lIns="0" tIns="13335" rIns="0" bIns="0" rtlCol="0">
            <a:spAutoFit/>
          </a:bodyPr>
          <a:lstStyle/>
          <a:p>
            <a:pPr marL="12700">
              <a:lnSpc>
                <a:spcPct val="100000"/>
              </a:lnSpc>
              <a:spcBef>
                <a:spcPts val="105"/>
              </a:spcBef>
            </a:pPr>
            <a:r>
              <a:rPr sz="3950" b="1" dirty="0">
                <a:solidFill>
                  <a:srgbClr val="FFFFFF"/>
                </a:solidFill>
                <a:latin typeface="Arial" panose="020B0604020202020204" pitchFamily="34" charset="0"/>
                <a:cs typeface="Arial" panose="020B0604020202020204" pitchFamily="34" charset="0"/>
              </a:rPr>
              <a:t>2</a:t>
            </a:r>
            <a:endParaRPr sz="3950">
              <a:latin typeface="Arial" panose="020B0604020202020204" pitchFamily="34" charset="0"/>
              <a:cs typeface="Arial" panose="020B0604020202020204" pitchFamily="34" charset="0"/>
            </a:endParaRPr>
          </a:p>
        </p:txBody>
      </p:sp>
      <p:sp>
        <p:nvSpPr>
          <p:cNvPr id="7" name="Freihandform: Form 6">
            <a:extLst>
              <a:ext uri="{FF2B5EF4-FFF2-40B4-BE49-F238E27FC236}">
                <a16:creationId xmlns:a16="http://schemas.microsoft.com/office/drawing/2014/main" xmlns="" id="{691FE220-9A4B-11B3-0968-63161A471A0C}"/>
              </a:ext>
            </a:extLst>
          </p:cNvPr>
          <p:cNvSpPr/>
          <p:nvPr/>
        </p:nvSpPr>
        <p:spPr>
          <a:xfrm flipH="1">
            <a:off x="2315169" y="5114871"/>
            <a:ext cx="1727442" cy="1552527"/>
          </a:xfrm>
          <a:custGeom>
            <a:avLst/>
            <a:gdLst>
              <a:gd name="connsiteX0" fmla="*/ 1133801 w 1727442"/>
              <a:gd name="connsiteY0" fmla="*/ 0 h 1552527"/>
              <a:gd name="connsiteX1" fmla="*/ 561448 w 1727442"/>
              <a:gd name="connsiteY1" fmla="*/ 473361 h 1552527"/>
              <a:gd name="connsiteX2" fmla="*/ 0 w 1727442"/>
              <a:gd name="connsiteY2" fmla="*/ 978811 h 1552527"/>
              <a:gd name="connsiteX3" fmla="*/ 131606 w 1727442"/>
              <a:gd name="connsiteY3" fmla="*/ 1301585 h 1552527"/>
              <a:gd name="connsiteX4" fmla="*/ 77390 w 1727442"/>
              <a:gd name="connsiteY4" fmla="*/ 1494956 h 1552527"/>
              <a:gd name="connsiteX5" fmla="*/ 70050 w 1727442"/>
              <a:gd name="connsiteY5" fmla="*/ 1531764 h 1552527"/>
              <a:gd name="connsiteX6" fmla="*/ 101195 w 1727442"/>
              <a:gd name="connsiteY6" fmla="*/ 1552527 h 1552527"/>
              <a:gd name="connsiteX7" fmla="*/ 359058 w 1727442"/>
              <a:gd name="connsiteY7" fmla="*/ 1448291 h 1552527"/>
              <a:gd name="connsiteX8" fmla="*/ 593851 w 1727442"/>
              <a:gd name="connsiteY8" fmla="*/ 1485099 h 1552527"/>
              <a:gd name="connsiteX9" fmla="*/ 1166204 w 1727442"/>
              <a:gd name="connsiteY9" fmla="*/ 1011843 h 1552527"/>
              <a:gd name="connsiteX10" fmla="*/ 1368384 w 1727442"/>
              <a:gd name="connsiteY10" fmla="*/ 975874 h 1552527"/>
              <a:gd name="connsiteX11" fmla="*/ 1626248 w 1727442"/>
              <a:gd name="connsiteY11" fmla="*/ 1080110 h 1552527"/>
              <a:gd name="connsiteX12" fmla="*/ 1657392 w 1727442"/>
              <a:gd name="connsiteY12" fmla="*/ 1059347 h 1552527"/>
              <a:gd name="connsiteX13" fmla="*/ 1650052 w 1727442"/>
              <a:gd name="connsiteY13" fmla="*/ 1022539 h 1552527"/>
              <a:gd name="connsiteX14" fmla="*/ 1595837 w 1727442"/>
              <a:gd name="connsiteY14" fmla="*/ 829168 h 1552527"/>
              <a:gd name="connsiteX15" fmla="*/ 1727442 w 1727442"/>
              <a:gd name="connsiteY15" fmla="*/ 506393 h 1552527"/>
              <a:gd name="connsiteX16" fmla="*/ 1133801 w 1727442"/>
              <a:gd name="connsiteY16" fmla="*/ 105 h 1552527"/>
              <a:gd name="connsiteX17" fmla="*/ 1133801 w 1727442"/>
              <a:gd name="connsiteY17" fmla="*/ 105 h 1552527"/>
              <a:gd name="connsiteX18" fmla="*/ 593851 w 1727442"/>
              <a:gd name="connsiteY18" fmla="*/ 1417671 h 1552527"/>
              <a:gd name="connsiteX19" fmla="*/ 362623 w 1727442"/>
              <a:gd name="connsiteY19" fmla="*/ 1377822 h 1552527"/>
              <a:gd name="connsiteX20" fmla="*/ 325291 w 1727442"/>
              <a:gd name="connsiteY20" fmla="*/ 1386421 h 1552527"/>
              <a:gd name="connsiteX21" fmla="*/ 173866 w 1727442"/>
              <a:gd name="connsiteY21" fmla="*/ 1476291 h 1552527"/>
              <a:gd name="connsiteX22" fmla="*/ 194525 w 1727442"/>
              <a:gd name="connsiteY22" fmla="*/ 1275369 h 1552527"/>
              <a:gd name="connsiteX23" fmla="*/ 186240 w 1727442"/>
              <a:gd name="connsiteY23" fmla="*/ 1261107 h 1552527"/>
              <a:gd name="connsiteX24" fmla="*/ 67533 w 1727442"/>
              <a:gd name="connsiteY24" fmla="*/ 978915 h 1552527"/>
              <a:gd name="connsiteX25" fmla="*/ 593956 w 1727442"/>
              <a:gd name="connsiteY25" fmla="*/ 540160 h 1552527"/>
              <a:gd name="connsiteX26" fmla="*/ 1100139 w 1727442"/>
              <a:gd name="connsiteY26" fmla="*/ 978915 h 1552527"/>
              <a:gd name="connsiteX27" fmla="*/ 593956 w 1727442"/>
              <a:gd name="connsiteY27" fmla="*/ 1417671 h 1552527"/>
              <a:gd name="connsiteX28" fmla="*/ 593956 w 1727442"/>
              <a:gd name="connsiteY28" fmla="*/ 1417671 h 1552527"/>
              <a:gd name="connsiteX29" fmla="*/ 1541517 w 1727442"/>
              <a:gd name="connsiteY29" fmla="*/ 788585 h 1552527"/>
              <a:gd name="connsiteX30" fmla="*/ 1533232 w 1727442"/>
              <a:gd name="connsiteY30" fmla="*/ 802847 h 1552527"/>
              <a:gd name="connsiteX31" fmla="*/ 1553891 w 1727442"/>
              <a:gd name="connsiteY31" fmla="*/ 1003768 h 1552527"/>
              <a:gd name="connsiteX32" fmla="*/ 1402466 w 1727442"/>
              <a:gd name="connsiteY32" fmla="*/ 913899 h 1552527"/>
              <a:gd name="connsiteX33" fmla="*/ 1365133 w 1727442"/>
              <a:gd name="connsiteY33" fmla="*/ 905300 h 1552527"/>
              <a:gd name="connsiteX34" fmla="*/ 1166309 w 1727442"/>
              <a:gd name="connsiteY34" fmla="*/ 944310 h 1552527"/>
              <a:gd name="connsiteX35" fmla="*/ 983949 w 1727442"/>
              <a:gd name="connsiteY35" fmla="*/ 607693 h 1552527"/>
              <a:gd name="connsiteX36" fmla="*/ 1494642 w 1727442"/>
              <a:gd name="connsiteY36" fmla="*/ 607693 h 1552527"/>
              <a:gd name="connsiteX37" fmla="*/ 1528408 w 1727442"/>
              <a:gd name="connsiteY37" fmla="*/ 573927 h 1552527"/>
              <a:gd name="connsiteX38" fmla="*/ 1494642 w 1727442"/>
              <a:gd name="connsiteY38" fmla="*/ 540160 h 1552527"/>
              <a:gd name="connsiteX39" fmla="*/ 880342 w 1727442"/>
              <a:gd name="connsiteY39" fmla="*/ 540160 h 1552527"/>
              <a:gd name="connsiteX40" fmla="*/ 629295 w 1727442"/>
              <a:gd name="connsiteY40" fmla="*/ 473675 h 1552527"/>
              <a:gd name="connsiteX41" fmla="*/ 1134011 w 1727442"/>
              <a:gd name="connsiteY41" fmla="*/ 67638 h 1552527"/>
              <a:gd name="connsiteX42" fmla="*/ 1660433 w 1727442"/>
              <a:gd name="connsiteY42" fmla="*/ 506393 h 1552527"/>
              <a:gd name="connsiteX43" fmla="*/ 1541517 w 1727442"/>
              <a:gd name="connsiteY43" fmla="*/ 788795 h 1552527"/>
              <a:gd name="connsiteX44" fmla="*/ 1541517 w 1727442"/>
              <a:gd name="connsiteY44" fmla="*/ 788795 h 1552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27442" h="1552527">
                <a:moveTo>
                  <a:pt x="1133801" y="0"/>
                </a:moveTo>
                <a:cubicBezTo>
                  <a:pt x="830007" y="0"/>
                  <a:pt x="580743" y="209520"/>
                  <a:pt x="561448" y="473361"/>
                </a:cubicBezTo>
                <a:cubicBezTo>
                  <a:pt x="272020" y="487832"/>
                  <a:pt x="0" y="696514"/>
                  <a:pt x="0" y="978811"/>
                </a:cubicBezTo>
                <a:cubicBezTo>
                  <a:pt x="0" y="1096784"/>
                  <a:pt x="46665" y="1210982"/>
                  <a:pt x="131606" y="1301585"/>
                </a:cubicBezTo>
                <a:cubicBezTo>
                  <a:pt x="148384" y="1370901"/>
                  <a:pt x="128040" y="1444411"/>
                  <a:pt x="77390" y="1494956"/>
                </a:cubicBezTo>
                <a:cubicBezTo>
                  <a:pt x="67743" y="1504604"/>
                  <a:pt x="64807" y="1519075"/>
                  <a:pt x="70050" y="1531764"/>
                </a:cubicBezTo>
                <a:cubicBezTo>
                  <a:pt x="75188" y="1544453"/>
                  <a:pt x="87562" y="1552527"/>
                  <a:pt x="101195" y="1552527"/>
                </a:cubicBezTo>
                <a:cubicBezTo>
                  <a:pt x="197461" y="1552527"/>
                  <a:pt x="290162" y="1514776"/>
                  <a:pt x="359058" y="1448291"/>
                </a:cubicBezTo>
                <a:cubicBezTo>
                  <a:pt x="426172" y="1471152"/>
                  <a:pt x="513734" y="1485099"/>
                  <a:pt x="593851" y="1485099"/>
                </a:cubicBezTo>
                <a:cubicBezTo>
                  <a:pt x="897540" y="1485099"/>
                  <a:pt x="1146909" y="1275579"/>
                  <a:pt x="1166204" y="1011843"/>
                </a:cubicBezTo>
                <a:cubicBezTo>
                  <a:pt x="1236883" y="1008697"/>
                  <a:pt x="1310394" y="995589"/>
                  <a:pt x="1368384" y="975874"/>
                </a:cubicBezTo>
                <a:cubicBezTo>
                  <a:pt x="1437281" y="1042359"/>
                  <a:pt x="1529981" y="1080110"/>
                  <a:pt x="1626248" y="1080110"/>
                </a:cubicBezTo>
                <a:cubicBezTo>
                  <a:pt x="1639985" y="1080110"/>
                  <a:pt x="1652254" y="1071826"/>
                  <a:pt x="1657392" y="1059347"/>
                </a:cubicBezTo>
                <a:cubicBezTo>
                  <a:pt x="1662531" y="1046658"/>
                  <a:pt x="1659804" y="1032187"/>
                  <a:pt x="1650052" y="1022539"/>
                </a:cubicBezTo>
                <a:cubicBezTo>
                  <a:pt x="1599402" y="971889"/>
                  <a:pt x="1579058" y="898484"/>
                  <a:pt x="1595837" y="829168"/>
                </a:cubicBezTo>
                <a:cubicBezTo>
                  <a:pt x="1680777" y="738565"/>
                  <a:pt x="1727442" y="624367"/>
                  <a:pt x="1727442" y="506393"/>
                </a:cubicBezTo>
                <a:cubicBezTo>
                  <a:pt x="1727757" y="213191"/>
                  <a:pt x="1434659" y="105"/>
                  <a:pt x="1133801" y="105"/>
                </a:cubicBezTo>
                <a:lnTo>
                  <a:pt x="1133801" y="105"/>
                </a:lnTo>
                <a:close/>
                <a:moveTo>
                  <a:pt x="593851" y="1417671"/>
                </a:moveTo>
                <a:cubicBezTo>
                  <a:pt x="514153" y="1417671"/>
                  <a:pt x="423445" y="1402046"/>
                  <a:pt x="362623" y="1377822"/>
                </a:cubicBezTo>
                <a:cubicBezTo>
                  <a:pt x="349620" y="1372684"/>
                  <a:pt x="334729" y="1376039"/>
                  <a:pt x="325291" y="1386421"/>
                </a:cubicBezTo>
                <a:cubicBezTo>
                  <a:pt x="284604" y="1430989"/>
                  <a:pt x="231542" y="1462029"/>
                  <a:pt x="173866" y="1476291"/>
                </a:cubicBezTo>
                <a:cubicBezTo>
                  <a:pt x="205745" y="1415259"/>
                  <a:pt x="213820" y="1343531"/>
                  <a:pt x="194525" y="1275369"/>
                </a:cubicBezTo>
                <a:cubicBezTo>
                  <a:pt x="193057" y="1270021"/>
                  <a:pt x="190120" y="1265092"/>
                  <a:pt x="186240" y="1261107"/>
                </a:cubicBezTo>
                <a:cubicBezTo>
                  <a:pt x="109689" y="1182249"/>
                  <a:pt x="67533" y="1081998"/>
                  <a:pt x="67533" y="978915"/>
                </a:cubicBezTo>
                <a:cubicBezTo>
                  <a:pt x="67533" y="741081"/>
                  <a:pt x="308618" y="540160"/>
                  <a:pt x="593956" y="540160"/>
                </a:cubicBezTo>
                <a:cubicBezTo>
                  <a:pt x="863354" y="540160"/>
                  <a:pt x="1100139" y="727659"/>
                  <a:pt x="1100139" y="978915"/>
                </a:cubicBezTo>
                <a:cubicBezTo>
                  <a:pt x="1100139" y="1220734"/>
                  <a:pt x="873002" y="1417671"/>
                  <a:pt x="593956" y="1417671"/>
                </a:cubicBezTo>
                <a:lnTo>
                  <a:pt x="593956" y="1417671"/>
                </a:lnTo>
                <a:close/>
                <a:moveTo>
                  <a:pt x="1541517" y="788585"/>
                </a:moveTo>
                <a:cubicBezTo>
                  <a:pt x="1537637" y="792675"/>
                  <a:pt x="1534805" y="797499"/>
                  <a:pt x="1533232" y="802847"/>
                </a:cubicBezTo>
                <a:cubicBezTo>
                  <a:pt x="1513832" y="870904"/>
                  <a:pt x="1522012" y="942842"/>
                  <a:pt x="1553891" y="1003768"/>
                </a:cubicBezTo>
                <a:cubicBezTo>
                  <a:pt x="1496110" y="989507"/>
                  <a:pt x="1443153" y="958362"/>
                  <a:pt x="1402466" y="913899"/>
                </a:cubicBezTo>
                <a:cubicBezTo>
                  <a:pt x="1393028" y="903517"/>
                  <a:pt x="1378032" y="900162"/>
                  <a:pt x="1365133" y="905300"/>
                </a:cubicBezTo>
                <a:cubicBezTo>
                  <a:pt x="1312491" y="926273"/>
                  <a:pt x="1237303" y="940745"/>
                  <a:pt x="1166309" y="944310"/>
                </a:cubicBezTo>
                <a:cubicBezTo>
                  <a:pt x="1156452" y="816689"/>
                  <a:pt x="1092799" y="696724"/>
                  <a:pt x="983949" y="607693"/>
                </a:cubicBezTo>
                <a:lnTo>
                  <a:pt x="1494642" y="607693"/>
                </a:lnTo>
                <a:cubicBezTo>
                  <a:pt x="1513308" y="607693"/>
                  <a:pt x="1528408" y="592592"/>
                  <a:pt x="1528408" y="573927"/>
                </a:cubicBezTo>
                <a:cubicBezTo>
                  <a:pt x="1528408" y="555261"/>
                  <a:pt x="1513308" y="540160"/>
                  <a:pt x="1494642" y="540160"/>
                </a:cubicBezTo>
                <a:lnTo>
                  <a:pt x="880342" y="540160"/>
                </a:lnTo>
                <a:cubicBezTo>
                  <a:pt x="803791" y="501150"/>
                  <a:pt x="717801" y="478394"/>
                  <a:pt x="629295" y="473675"/>
                </a:cubicBezTo>
                <a:cubicBezTo>
                  <a:pt x="648695" y="246957"/>
                  <a:pt x="867654" y="67638"/>
                  <a:pt x="1134011" y="67638"/>
                </a:cubicBezTo>
                <a:cubicBezTo>
                  <a:pt x="1419349" y="67638"/>
                  <a:pt x="1660433" y="268559"/>
                  <a:pt x="1660433" y="506393"/>
                </a:cubicBezTo>
                <a:cubicBezTo>
                  <a:pt x="1660224" y="609686"/>
                  <a:pt x="1618068" y="709936"/>
                  <a:pt x="1541517" y="788795"/>
                </a:cubicBezTo>
                <a:lnTo>
                  <a:pt x="1541517" y="788795"/>
                </a:lnTo>
                <a:close/>
              </a:path>
            </a:pathLst>
          </a:custGeom>
          <a:solidFill>
            <a:srgbClr val="004767"/>
          </a:solidFill>
          <a:ln w="10486" cap="flat">
            <a:noFill/>
            <a:prstDash val="solid"/>
            <a:miter/>
          </a:ln>
        </p:spPr>
        <p:txBody>
          <a:bodyPr rtlCol="0" anchor="ctr"/>
          <a:lstStyle/>
          <a:p>
            <a:endParaRPr lang="de-DE"/>
          </a:p>
        </p:txBody>
      </p:sp>
      <p:sp>
        <p:nvSpPr>
          <p:cNvPr id="8" name="Freihandform: Form 7">
            <a:extLst>
              <a:ext uri="{FF2B5EF4-FFF2-40B4-BE49-F238E27FC236}">
                <a16:creationId xmlns:a16="http://schemas.microsoft.com/office/drawing/2014/main" xmlns="" id="{9E40BB4C-EB8D-2E51-38B2-706E6103A61F}"/>
              </a:ext>
            </a:extLst>
          </p:cNvPr>
          <p:cNvSpPr/>
          <p:nvPr/>
        </p:nvSpPr>
        <p:spPr>
          <a:xfrm flipH="1">
            <a:off x="3091197" y="6080507"/>
            <a:ext cx="718849" cy="67323"/>
          </a:xfrm>
          <a:custGeom>
            <a:avLst/>
            <a:gdLst>
              <a:gd name="connsiteX0" fmla="*/ 685188 w 718849"/>
              <a:gd name="connsiteY0" fmla="*/ 0 h 67323"/>
              <a:gd name="connsiteX1" fmla="*/ 33767 w 718849"/>
              <a:gd name="connsiteY1" fmla="*/ 0 h 67323"/>
              <a:gd name="connsiteX2" fmla="*/ 0 w 718849"/>
              <a:gd name="connsiteY2" fmla="*/ 33662 h 67323"/>
              <a:gd name="connsiteX3" fmla="*/ 33767 w 718849"/>
              <a:gd name="connsiteY3" fmla="*/ 67323 h 67323"/>
              <a:gd name="connsiteX4" fmla="*/ 685083 w 718849"/>
              <a:gd name="connsiteY4" fmla="*/ 67323 h 67323"/>
              <a:gd name="connsiteX5" fmla="*/ 718850 w 718849"/>
              <a:gd name="connsiteY5" fmla="*/ 33662 h 67323"/>
              <a:gd name="connsiteX6" fmla="*/ 685083 w 718849"/>
              <a:gd name="connsiteY6" fmla="*/ 0 h 67323"/>
              <a:gd name="connsiteX7" fmla="*/ 685083 w 718849"/>
              <a:gd name="connsiteY7" fmla="*/ 0 h 6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8849" h="67323">
                <a:moveTo>
                  <a:pt x="685188" y="0"/>
                </a:moveTo>
                <a:lnTo>
                  <a:pt x="33767" y="0"/>
                </a:lnTo>
                <a:cubicBezTo>
                  <a:pt x="15101" y="0"/>
                  <a:pt x="0" y="15101"/>
                  <a:pt x="0" y="33662"/>
                </a:cubicBezTo>
                <a:cubicBezTo>
                  <a:pt x="0" y="52223"/>
                  <a:pt x="15101" y="67323"/>
                  <a:pt x="33767" y="67323"/>
                </a:cubicBezTo>
                <a:lnTo>
                  <a:pt x="685083" y="67323"/>
                </a:lnTo>
                <a:cubicBezTo>
                  <a:pt x="703750" y="67323"/>
                  <a:pt x="718850" y="52223"/>
                  <a:pt x="718850" y="33662"/>
                </a:cubicBezTo>
                <a:cubicBezTo>
                  <a:pt x="718850" y="15101"/>
                  <a:pt x="703645" y="0"/>
                  <a:pt x="685083" y="0"/>
                </a:cubicBezTo>
                <a:lnTo>
                  <a:pt x="685083" y="0"/>
                </a:lnTo>
                <a:close/>
              </a:path>
            </a:pathLst>
          </a:custGeom>
          <a:solidFill>
            <a:srgbClr val="BE0D3E"/>
          </a:solidFill>
          <a:ln w="10486"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xmlns="" id="{931F9FB8-D553-ACDB-9A8A-D18318587AEC}"/>
              </a:ext>
            </a:extLst>
          </p:cNvPr>
          <p:cNvSpPr/>
          <p:nvPr/>
        </p:nvSpPr>
        <p:spPr>
          <a:xfrm flipH="1">
            <a:off x="3155269" y="5934115"/>
            <a:ext cx="590809" cy="67323"/>
          </a:xfrm>
          <a:custGeom>
            <a:avLst/>
            <a:gdLst>
              <a:gd name="connsiteX0" fmla="*/ 557043 w 590809"/>
              <a:gd name="connsiteY0" fmla="*/ 0 h 67323"/>
              <a:gd name="connsiteX1" fmla="*/ 33767 w 590809"/>
              <a:gd name="connsiteY1" fmla="*/ 0 h 67323"/>
              <a:gd name="connsiteX2" fmla="*/ 0 w 590809"/>
              <a:gd name="connsiteY2" fmla="*/ 33662 h 67323"/>
              <a:gd name="connsiteX3" fmla="*/ 33767 w 590809"/>
              <a:gd name="connsiteY3" fmla="*/ 67323 h 67323"/>
              <a:gd name="connsiteX4" fmla="*/ 557043 w 590809"/>
              <a:gd name="connsiteY4" fmla="*/ 67323 h 67323"/>
              <a:gd name="connsiteX5" fmla="*/ 590810 w 590809"/>
              <a:gd name="connsiteY5" fmla="*/ 33662 h 67323"/>
              <a:gd name="connsiteX6" fmla="*/ 557043 w 590809"/>
              <a:gd name="connsiteY6" fmla="*/ 0 h 67323"/>
              <a:gd name="connsiteX7" fmla="*/ 557043 w 590809"/>
              <a:gd name="connsiteY7" fmla="*/ 0 h 6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809" h="67323">
                <a:moveTo>
                  <a:pt x="557043" y="0"/>
                </a:moveTo>
                <a:lnTo>
                  <a:pt x="33767" y="0"/>
                </a:lnTo>
                <a:cubicBezTo>
                  <a:pt x="15101" y="0"/>
                  <a:pt x="0" y="15101"/>
                  <a:pt x="0" y="33662"/>
                </a:cubicBezTo>
                <a:cubicBezTo>
                  <a:pt x="0" y="52223"/>
                  <a:pt x="15101" y="67323"/>
                  <a:pt x="33767" y="67323"/>
                </a:cubicBezTo>
                <a:lnTo>
                  <a:pt x="557043" y="67323"/>
                </a:lnTo>
                <a:cubicBezTo>
                  <a:pt x="575709" y="67323"/>
                  <a:pt x="590810" y="52223"/>
                  <a:pt x="590810" y="33662"/>
                </a:cubicBezTo>
                <a:cubicBezTo>
                  <a:pt x="590810" y="15101"/>
                  <a:pt x="575604" y="0"/>
                  <a:pt x="557043" y="0"/>
                </a:cubicBezTo>
                <a:lnTo>
                  <a:pt x="557043" y="0"/>
                </a:lnTo>
                <a:close/>
              </a:path>
            </a:pathLst>
          </a:custGeom>
          <a:solidFill>
            <a:srgbClr val="BE0D3E"/>
          </a:solidFill>
          <a:ln w="10486"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xmlns="" id="{129F5409-A721-06EA-4A3E-3F1F939874DD}"/>
              </a:ext>
            </a:extLst>
          </p:cNvPr>
          <p:cNvSpPr/>
          <p:nvPr/>
        </p:nvSpPr>
        <p:spPr>
          <a:xfrm flipH="1">
            <a:off x="3215252" y="6235498"/>
            <a:ext cx="470844" cy="67323"/>
          </a:xfrm>
          <a:custGeom>
            <a:avLst/>
            <a:gdLst>
              <a:gd name="connsiteX0" fmla="*/ 437078 w 470844"/>
              <a:gd name="connsiteY0" fmla="*/ 0 h 67323"/>
              <a:gd name="connsiteX1" fmla="*/ 33767 w 470844"/>
              <a:gd name="connsiteY1" fmla="*/ 0 h 67323"/>
              <a:gd name="connsiteX2" fmla="*/ 0 w 470844"/>
              <a:gd name="connsiteY2" fmla="*/ 33662 h 67323"/>
              <a:gd name="connsiteX3" fmla="*/ 33767 w 470844"/>
              <a:gd name="connsiteY3" fmla="*/ 67323 h 67323"/>
              <a:gd name="connsiteX4" fmla="*/ 437078 w 470844"/>
              <a:gd name="connsiteY4" fmla="*/ 67323 h 67323"/>
              <a:gd name="connsiteX5" fmla="*/ 470844 w 470844"/>
              <a:gd name="connsiteY5" fmla="*/ 33662 h 67323"/>
              <a:gd name="connsiteX6" fmla="*/ 437078 w 470844"/>
              <a:gd name="connsiteY6" fmla="*/ 0 h 67323"/>
              <a:gd name="connsiteX7" fmla="*/ 437078 w 470844"/>
              <a:gd name="connsiteY7" fmla="*/ 0 h 6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44" h="67323">
                <a:moveTo>
                  <a:pt x="437078" y="0"/>
                </a:moveTo>
                <a:lnTo>
                  <a:pt x="33767" y="0"/>
                </a:lnTo>
                <a:cubicBezTo>
                  <a:pt x="15101" y="0"/>
                  <a:pt x="0" y="15101"/>
                  <a:pt x="0" y="33662"/>
                </a:cubicBezTo>
                <a:cubicBezTo>
                  <a:pt x="0" y="52223"/>
                  <a:pt x="15101" y="67323"/>
                  <a:pt x="33767" y="67323"/>
                </a:cubicBezTo>
                <a:lnTo>
                  <a:pt x="437078" y="67323"/>
                </a:lnTo>
                <a:cubicBezTo>
                  <a:pt x="455744" y="67323"/>
                  <a:pt x="470844" y="52223"/>
                  <a:pt x="470844" y="33662"/>
                </a:cubicBezTo>
                <a:cubicBezTo>
                  <a:pt x="470844" y="15101"/>
                  <a:pt x="455639" y="0"/>
                  <a:pt x="437078" y="0"/>
                </a:cubicBezTo>
                <a:lnTo>
                  <a:pt x="437078" y="0"/>
                </a:lnTo>
                <a:close/>
              </a:path>
            </a:pathLst>
          </a:custGeom>
          <a:solidFill>
            <a:srgbClr val="004767"/>
          </a:solidFill>
          <a:ln w="10486"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xmlns="" id="{622CA723-E3D5-4BD0-EA92-48BEDA084259}"/>
              </a:ext>
            </a:extLst>
          </p:cNvPr>
          <p:cNvSpPr/>
          <p:nvPr/>
        </p:nvSpPr>
        <p:spPr>
          <a:xfrm flipH="1">
            <a:off x="2611188" y="5519650"/>
            <a:ext cx="590285" cy="67323"/>
          </a:xfrm>
          <a:custGeom>
            <a:avLst/>
            <a:gdLst>
              <a:gd name="connsiteX0" fmla="*/ 556519 w 590285"/>
              <a:gd name="connsiteY0" fmla="*/ 0 h 67323"/>
              <a:gd name="connsiteX1" fmla="*/ 33767 w 590285"/>
              <a:gd name="connsiteY1" fmla="*/ 0 h 67323"/>
              <a:gd name="connsiteX2" fmla="*/ 0 w 590285"/>
              <a:gd name="connsiteY2" fmla="*/ 33662 h 67323"/>
              <a:gd name="connsiteX3" fmla="*/ 33767 w 590285"/>
              <a:gd name="connsiteY3" fmla="*/ 67323 h 67323"/>
              <a:gd name="connsiteX4" fmla="*/ 556519 w 590285"/>
              <a:gd name="connsiteY4" fmla="*/ 67323 h 67323"/>
              <a:gd name="connsiteX5" fmla="*/ 590285 w 590285"/>
              <a:gd name="connsiteY5" fmla="*/ 33662 h 67323"/>
              <a:gd name="connsiteX6" fmla="*/ 556519 w 590285"/>
              <a:gd name="connsiteY6" fmla="*/ 0 h 67323"/>
              <a:gd name="connsiteX7" fmla="*/ 556519 w 590285"/>
              <a:gd name="connsiteY7" fmla="*/ 0 h 6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285" h="67323">
                <a:moveTo>
                  <a:pt x="556519" y="0"/>
                </a:moveTo>
                <a:lnTo>
                  <a:pt x="33767" y="0"/>
                </a:lnTo>
                <a:cubicBezTo>
                  <a:pt x="15101" y="0"/>
                  <a:pt x="0" y="15101"/>
                  <a:pt x="0" y="33662"/>
                </a:cubicBezTo>
                <a:cubicBezTo>
                  <a:pt x="0" y="52223"/>
                  <a:pt x="15101" y="67323"/>
                  <a:pt x="33767" y="67323"/>
                </a:cubicBezTo>
                <a:lnTo>
                  <a:pt x="556519" y="67323"/>
                </a:lnTo>
                <a:cubicBezTo>
                  <a:pt x="575185" y="67323"/>
                  <a:pt x="590285" y="52223"/>
                  <a:pt x="590285" y="33662"/>
                </a:cubicBezTo>
                <a:cubicBezTo>
                  <a:pt x="590285" y="15101"/>
                  <a:pt x="575185" y="0"/>
                  <a:pt x="556519" y="0"/>
                </a:cubicBezTo>
                <a:lnTo>
                  <a:pt x="556519" y="0"/>
                </a:lnTo>
                <a:close/>
              </a:path>
            </a:pathLst>
          </a:custGeom>
          <a:solidFill>
            <a:srgbClr val="BE0D3E"/>
          </a:solidFill>
          <a:ln w="10486"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68DDDC85-50FF-3A52-91D6-630CA01F8C7C}"/>
              </a:ext>
            </a:extLst>
          </p:cNvPr>
          <p:cNvSpPr/>
          <p:nvPr/>
        </p:nvSpPr>
        <p:spPr>
          <a:xfrm>
            <a:off x="17178669" y="5164022"/>
            <a:ext cx="511740" cy="475458"/>
          </a:xfrm>
          <a:custGeom>
            <a:avLst/>
            <a:gdLst>
              <a:gd name="connsiteX0" fmla="*/ 511532 w 511740"/>
              <a:gd name="connsiteY0" fmla="*/ 208367 h 475458"/>
              <a:gd name="connsiteX1" fmla="*/ 511532 w 511740"/>
              <a:gd name="connsiteY1" fmla="*/ 207738 h 475458"/>
              <a:gd name="connsiteX2" fmla="*/ 431100 w 511740"/>
              <a:gd name="connsiteY2" fmla="*/ 58829 h 475458"/>
              <a:gd name="connsiteX3" fmla="*/ 386428 w 511740"/>
              <a:gd name="connsiteY3" fmla="*/ 29572 h 475458"/>
              <a:gd name="connsiteX4" fmla="*/ 385694 w 511740"/>
              <a:gd name="connsiteY4" fmla="*/ 29152 h 475458"/>
              <a:gd name="connsiteX5" fmla="*/ 275376 w 511740"/>
              <a:gd name="connsiteY5" fmla="*/ 0 h 475458"/>
              <a:gd name="connsiteX6" fmla="*/ 246223 w 511740"/>
              <a:gd name="connsiteY6" fmla="*/ 0 h 475458"/>
              <a:gd name="connsiteX7" fmla="*/ 0 w 511740"/>
              <a:gd name="connsiteY7" fmla="*/ 223153 h 475458"/>
              <a:gd name="connsiteX8" fmla="*/ 56522 w 511740"/>
              <a:gd name="connsiteY8" fmla="*/ 364406 h 475458"/>
              <a:gd name="connsiteX9" fmla="*/ 35235 w 511740"/>
              <a:gd name="connsiteY9" fmla="*/ 436868 h 475458"/>
              <a:gd name="connsiteX10" fmla="*/ 30306 w 511740"/>
              <a:gd name="connsiteY10" fmla="*/ 461511 h 475458"/>
              <a:gd name="connsiteX11" fmla="*/ 51174 w 511740"/>
              <a:gd name="connsiteY11" fmla="*/ 475458 h 475458"/>
              <a:gd name="connsiteX12" fmla="*/ 162751 w 511740"/>
              <a:gd name="connsiteY12" fmla="*/ 432149 h 475458"/>
              <a:gd name="connsiteX13" fmla="*/ 260380 w 511740"/>
              <a:gd name="connsiteY13" fmla="*/ 446725 h 475458"/>
              <a:gd name="connsiteX14" fmla="*/ 511741 w 511740"/>
              <a:gd name="connsiteY14" fmla="*/ 237100 h 475458"/>
              <a:gd name="connsiteX15" fmla="*/ 511427 w 511740"/>
              <a:gd name="connsiteY15" fmla="*/ 208472 h 475458"/>
              <a:gd name="connsiteX16" fmla="*/ 511427 w 511740"/>
              <a:gd name="connsiteY16" fmla="*/ 208472 h 475458"/>
              <a:gd name="connsiteX17" fmla="*/ 96580 w 511740"/>
              <a:gd name="connsiteY17" fmla="*/ 421138 h 475458"/>
              <a:gd name="connsiteX18" fmla="*/ 98573 w 511740"/>
              <a:gd name="connsiteY18" fmla="*/ 346789 h 475458"/>
              <a:gd name="connsiteX19" fmla="*/ 93015 w 511740"/>
              <a:gd name="connsiteY19" fmla="*/ 337246 h 475458"/>
              <a:gd name="connsiteX20" fmla="*/ 44883 w 511740"/>
              <a:gd name="connsiteY20" fmla="*/ 222943 h 475458"/>
              <a:gd name="connsiteX21" fmla="*/ 260275 w 511740"/>
              <a:gd name="connsiteY21" fmla="*/ 44568 h 475458"/>
              <a:gd name="connsiteX22" fmla="*/ 466964 w 511740"/>
              <a:gd name="connsiteY22" fmla="*/ 222943 h 475458"/>
              <a:gd name="connsiteX23" fmla="*/ 260275 w 511740"/>
              <a:gd name="connsiteY23" fmla="*/ 401319 h 475458"/>
              <a:gd name="connsiteX24" fmla="*/ 165162 w 511740"/>
              <a:gd name="connsiteY24" fmla="*/ 384960 h 475458"/>
              <a:gd name="connsiteX25" fmla="*/ 140205 w 511740"/>
              <a:gd name="connsiteY25" fmla="*/ 390622 h 475458"/>
              <a:gd name="connsiteX26" fmla="*/ 96580 w 511740"/>
              <a:gd name="connsiteY26" fmla="*/ 421033 h 475458"/>
              <a:gd name="connsiteX27" fmla="*/ 96580 w 511740"/>
              <a:gd name="connsiteY27" fmla="*/ 421033 h 475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11740" h="475458">
                <a:moveTo>
                  <a:pt x="511532" y="208367"/>
                </a:moveTo>
                <a:lnTo>
                  <a:pt x="511532" y="207738"/>
                </a:lnTo>
                <a:cubicBezTo>
                  <a:pt x="507127" y="150586"/>
                  <a:pt x="478604" y="97734"/>
                  <a:pt x="431100" y="58829"/>
                </a:cubicBezTo>
                <a:lnTo>
                  <a:pt x="386428" y="29572"/>
                </a:lnTo>
                <a:lnTo>
                  <a:pt x="385694" y="29152"/>
                </a:lnTo>
                <a:cubicBezTo>
                  <a:pt x="352346" y="12059"/>
                  <a:pt x="314385" y="1992"/>
                  <a:pt x="275376" y="0"/>
                </a:cubicBezTo>
                <a:lnTo>
                  <a:pt x="246223" y="0"/>
                </a:lnTo>
                <a:cubicBezTo>
                  <a:pt x="127830" y="5977"/>
                  <a:pt x="0" y="93015"/>
                  <a:pt x="0" y="223153"/>
                </a:cubicBezTo>
                <a:cubicBezTo>
                  <a:pt x="0" y="274642"/>
                  <a:pt x="20030" y="324662"/>
                  <a:pt x="56522" y="364406"/>
                </a:cubicBezTo>
                <a:cubicBezTo>
                  <a:pt x="62079" y="390413"/>
                  <a:pt x="54006" y="417992"/>
                  <a:pt x="35235" y="436868"/>
                </a:cubicBezTo>
                <a:cubicBezTo>
                  <a:pt x="28733" y="443265"/>
                  <a:pt x="26845" y="453017"/>
                  <a:pt x="30306" y="461511"/>
                </a:cubicBezTo>
                <a:cubicBezTo>
                  <a:pt x="33766" y="470005"/>
                  <a:pt x="41946" y="475458"/>
                  <a:pt x="51174" y="475458"/>
                </a:cubicBezTo>
                <a:cubicBezTo>
                  <a:pt x="92072" y="475458"/>
                  <a:pt x="132445" y="459728"/>
                  <a:pt x="162751" y="432149"/>
                </a:cubicBezTo>
                <a:cubicBezTo>
                  <a:pt x="191484" y="441272"/>
                  <a:pt x="227557" y="446725"/>
                  <a:pt x="260380" y="446725"/>
                </a:cubicBezTo>
                <a:cubicBezTo>
                  <a:pt x="392719" y="446725"/>
                  <a:pt x="503142" y="354863"/>
                  <a:pt x="511741" y="237100"/>
                </a:cubicBezTo>
                <a:lnTo>
                  <a:pt x="511427" y="208472"/>
                </a:lnTo>
                <a:lnTo>
                  <a:pt x="511427" y="208472"/>
                </a:lnTo>
                <a:close/>
                <a:moveTo>
                  <a:pt x="96580" y="421138"/>
                </a:moveTo>
                <a:cubicBezTo>
                  <a:pt x="104760" y="397334"/>
                  <a:pt x="105494" y="371537"/>
                  <a:pt x="98573" y="346789"/>
                </a:cubicBezTo>
                <a:cubicBezTo>
                  <a:pt x="97629" y="343223"/>
                  <a:pt x="95637" y="339868"/>
                  <a:pt x="93015" y="337246"/>
                </a:cubicBezTo>
                <a:cubicBezTo>
                  <a:pt x="61976" y="305262"/>
                  <a:pt x="44883" y="264575"/>
                  <a:pt x="44883" y="222943"/>
                </a:cubicBezTo>
                <a:cubicBezTo>
                  <a:pt x="44883" y="126258"/>
                  <a:pt x="143455" y="44568"/>
                  <a:pt x="260275" y="44568"/>
                </a:cubicBezTo>
                <a:cubicBezTo>
                  <a:pt x="377094" y="44568"/>
                  <a:pt x="466964" y="124580"/>
                  <a:pt x="466964" y="222943"/>
                </a:cubicBezTo>
                <a:cubicBezTo>
                  <a:pt x="466964" y="321307"/>
                  <a:pt x="374263" y="401319"/>
                  <a:pt x="260275" y="401319"/>
                </a:cubicBezTo>
                <a:cubicBezTo>
                  <a:pt x="227452" y="401319"/>
                  <a:pt x="190120" y="394922"/>
                  <a:pt x="165162" y="384960"/>
                </a:cubicBezTo>
                <a:cubicBezTo>
                  <a:pt x="156563" y="381604"/>
                  <a:pt x="146496" y="383806"/>
                  <a:pt x="140205" y="390622"/>
                </a:cubicBezTo>
                <a:cubicBezTo>
                  <a:pt x="128040" y="404045"/>
                  <a:pt x="113150" y="414322"/>
                  <a:pt x="96580" y="421033"/>
                </a:cubicBezTo>
                <a:lnTo>
                  <a:pt x="96580" y="421033"/>
                </a:lnTo>
                <a:close/>
              </a:path>
            </a:pathLst>
          </a:custGeom>
          <a:solidFill>
            <a:srgbClr val="BE0D3E"/>
          </a:solidFill>
          <a:ln w="10486"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xmlns="" id="{4BADE320-0960-376C-468C-E41BC255ED4B}"/>
              </a:ext>
            </a:extLst>
          </p:cNvPr>
          <p:cNvSpPr/>
          <p:nvPr/>
        </p:nvSpPr>
        <p:spPr>
          <a:xfrm>
            <a:off x="17319922" y="5407204"/>
            <a:ext cx="226928" cy="44882"/>
          </a:xfrm>
          <a:custGeom>
            <a:avLst/>
            <a:gdLst>
              <a:gd name="connsiteX0" fmla="*/ 22651 w 226928"/>
              <a:gd name="connsiteY0" fmla="*/ 44882 h 44882"/>
              <a:gd name="connsiteX1" fmla="*/ 204277 w 226928"/>
              <a:gd name="connsiteY1" fmla="*/ 44882 h 44882"/>
              <a:gd name="connsiteX2" fmla="*/ 226928 w 226928"/>
              <a:gd name="connsiteY2" fmla="*/ 22441 h 44882"/>
              <a:gd name="connsiteX3" fmla="*/ 204277 w 226928"/>
              <a:gd name="connsiteY3" fmla="*/ 0 h 44882"/>
              <a:gd name="connsiteX4" fmla="*/ 22651 w 226928"/>
              <a:gd name="connsiteY4" fmla="*/ 0 h 44882"/>
              <a:gd name="connsiteX5" fmla="*/ 0 w 226928"/>
              <a:gd name="connsiteY5" fmla="*/ 22441 h 44882"/>
              <a:gd name="connsiteX6" fmla="*/ 22651 w 226928"/>
              <a:gd name="connsiteY6" fmla="*/ 44882 h 44882"/>
              <a:gd name="connsiteX7" fmla="*/ 22651 w 226928"/>
              <a:gd name="connsiteY7" fmla="*/ 44882 h 4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928" h="44882">
                <a:moveTo>
                  <a:pt x="22651" y="44882"/>
                </a:moveTo>
                <a:lnTo>
                  <a:pt x="204277" y="44882"/>
                </a:lnTo>
                <a:cubicBezTo>
                  <a:pt x="216862" y="44882"/>
                  <a:pt x="226928" y="34710"/>
                  <a:pt x="226928" y="22441"/>
                </a:cubicBezTo>
                <a:cubicBezTo>
                  <a:pt x="226928" y="10172"/>
                  <a:pt x="216757" y="0"/>
                  <a:pt x="204277" y="0"/>
                </a:cubicBezTo>
                <a:lnTo>
                  <a:pt x="22651" y="0"/>
                </a:lnTo>
                <a:cubicBezTo>
                  <a:pt x="10067" y="0"/>
                  <a:pt x="0" y="10172"/>
                  <a:pt x="0" y="22441"/>
                </a:cubicBezTo>
                <a:cubicBezTo>
                  <a:pt x="0" y="34815"/>
                  <a:pt x="10172" y="44882"/>
                  <a:pt x="22651" y="44882"/>
                </a:cubicBezTo>
                <a:lnTo>
                  <a:pt x="22651" y="44882"/>
                </a:lnTo>
                <a:close/>
              </a:path>
            </a:pathLst>
          </a:custGeom>
          <a:solidFill>
            <a:srgbClr val="BE0D3E"/>
          </a:solidFill>
          <a:ln w="10486"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xmlns="" id="{ABD9B9D3-D3F5-9473-13F2-F4992123EF22}"/>
              </a:ext>
            </a:extLst>
          </p:cNvPr>
          <p:cNvSpPr/>
          <p:nvPr/>
        </p:nvSpPr>
        <p:spPr>
          <a:xfrm>
            <a:off x="17294336" y="5337574"/>
            <a:ext cx="284707" cy="44882"/>
          </a:xfrm>
          <a:custGeom>
            <a:avLst/>
            <a:gdLst>
              <a:gd name="connsiteX0" fmla="*/ 284708 w 284707"/>
              <a:gd name="connsiteY0" fmla="*/ 22441 h 44882"/>
              <a:gd name="connsiteX1" fmla="*/ 262058 w 284707"/>
              <a:gd name="connsiteY1" fmla="*/ 0 h 44882"/>
              <a:gd name="connsiteX2" fmla="*/ 22650 w 284707"/>
              <a:gd name="connsiteY2" fmla="*/ 0 h 44882"/>
              <a:gd name="connsiteX3" fmla="*/ 0 w 284707"/>
              <a:gd name="connsiteY3" fmla="*/ 22441 h 44882"/>
              <a:gd name="connsiteX4" fmla="*/ 22650 w 284707"/>
              <a:gd name="connsiteY4" fmla="*/ 44882 h 44882"/>
              <a:gd name="connsiteX5" fmla="*/ 262058 w 284707"/>
              <a:gd name="connsiteY5" fmla="*/ 44882 h 44882"/>
              <a:gd name="connsiteX6" fmla="*/ 284708 w 284707"/>
              <a:gd name="connsiteY6" fmla="*/ 22441 h 44882"/>
              <a:gd name="connsiteX7" fmla="*/ 284708 w 284707"/>
              <a:gd name="connsiteY7" fmla="*/ 22441 h 4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07" h="44882">
                <a:moveTo>
                  <a:pt x="284708" y="22441"/>
                </a:moveTo>
                <a:cubicBezTo>
                  <a:pt x="284708" y="9962"/>
                  <a:pt x="274536" y="0"/>
                  <a:pt x="262058" y="0"/>
                </a:cubicBezTo>
                <a:lnTo>
                  <a:pt x="22650" y="0"/>
                </a:lnTo>
                <a:cubicBezTo>
                  <a:pt x="10067" y="0"/>
                  <a:pt x="0" y="10172"/>
                  <a:pt x="0" y="22441"/>
                </a:cubicBezTo>
                <a:cubicBezTo>
                  <a:pt x="0" y="34710"/>
                  <a:pt x="10172" y="44882"/>
                  <a:pt x="22650" y="44882"/>
                </a:cubicBezTo>
                <a:lnTo>
                  <a:pt x="262058" y="44882"/>
                </a:lnTo>
                <a:cubicBezTo>
                  <a:pt x="274536" y="44882"/>
                  <a:pt x="284708" y="34815"/>
                  <a:pt x="284708" y="22441"/>
                </a:cubicBezTo>
                <a:lnTo>
                  <a:pt x="284708" y="22441"/>
                </a:lnTo>
                <a:close/>
              </a:path>
            </a:pathLst>
          </a:custGeom>
          <a:solidFill>
            <a:srgbClr val="BE0D3E"/>
          </a:solidFill>
          <a:ln w="10486"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xmlns="" id="{09F4BC30-5B9D-3715-81C8-45DFB328E2B1}"/>
              </a:ext>
            </a:extLst>
          </p:cNvPr>
          <p:cNvSpPr/>
          <p:nvPr/>
        </p:nvSpPr>
        <p:spPr>
          <a:xfrm flipH="1">
            <a:off x="15963336" y="5521608"/>
            <a:ext cx="1473354" cy="1076193"/>
          </a:xfrm>
          <a:custGeom>
            <a:avLst/>
            <a:gdLst>
              <a:gd name="connsiteX0" fmla="*/ 1209933 w 1473354"/>
              <a:gd name="connsiteY0" fmla="*/ 1028689 h 1076193"/>
              <a:gd name="connsiteX1" fmla="*/ 1190743 w 1473354"/>
              <a:gd name="connsiteY1" fmla="*/ 836157 h 1076193"/>
              <a:gd name="connsiteX2" fmla="*/ 1331053 w 1473354"/>
              <a:gd name="connsiteY2" fmla="*/ 671938 h 1076193"/>
              <a:gd name="connsiteX3" fmla="*/ 1331053 w 1473354"/>
              <a:gd name="connsiteY3" fmla="*/ 386496 h 1076193"/>
              <a:gd name="connsiteX4" fmla="*/ 1307248 w 1473354"/>
              <a:gd name="connsiteY4" fmla="*/ 362691 h 1076193"/>
              <a:gd name="connsiteX5" fmla="*/ 1235941 w 1473354"/>
              <a:gd name="connsiteY5" fmla="*/ 362691 h 1076193"/>
              <a:gd name="connsiteX6" fmla="*/ 1235941 w 1473354"/>
              <a:gd name="connsiteY6" fmla="*/ 329869 h 1076193"/>
              <a:gd name="connsiteX7" fmla="*/ 1189695 w 1473354"/>
              <a:gd name="connsiteY7" fmla="*/ 253632 h 1076193"/>
              <a:gd name="connsiteX8" fmla="*/ 1235941 w 1473354"/>
              <a:gd name="connsiteY8" fmla="*/ 148662 h 1076193"/>
              <a:gd name="connsiteX9" fmla="*/ 1235941 w 1473354"/>
              <a:gd name="connsiteY9" fmla="*/ 146774 h 1076193"/>
              <a:gd name="connsiteX10" fmla="*/ 1100455 w 1473354"/>
              <a:gd name="connsiteY10" fmla="*/ 173 h 1076193"/>
              <a:gd name="connsiteX11" fmla="*/ 950707 w 1473354"/>
              <a:gd name="connsiteY11" fmla="*/ 142684 h 1076193"/>
              <a:gd name="connsiteX12" fmla="*/ 950707 w 1473354"/>
              <a:gd name="connsiteY12" fmla="*/ 148662 h 1076193"/>
              <a:gd name="connsiteX13" fmla="*/ 1044666 w 1473354"/>
              <a:gd name="connsiteY13" fmla="*/ 282679 h 1076193"/>
              <a:gd name="connsiteX14" fmla="*/ 917151 w 1473354"/>
              <a:gd name="connsiteY14" fmla="*/ 410300 h 1076193"/>
              <a:gd name="connsiteX15" fmla="*/ 783866 w 1473354"/>
              <a:gd name="connsiteY15" fmla="*/ 410300 h 1076193"/>
              <a:gd name="connsiteX16" fmla="*/ 715495 w 1473354"/>
              <a:gd name="connsiteY16" fmla="*/ 325045 h 1076193"/>
              <a:gd name="connsiteX17" fmla="*/ 618075 w 1473354"/>
              <a:gd name="connsiteY17" fmla="*/ 297151 h 1076193"/>
              <a:gd name="connsiteX18" fmla="*/ 618075 w 1473354"/>
              <a:gd name="connsiteY18" fmla="*/ 254680 h 1076193"/>
              <a:gd name="connsiteX19" fmla="*/ 665580 w 1473354"/>
              <a:gd name="connsiteY19" fmla="*/ 148662 h 1076193"/>
              <a:gd name="connsiteX20" fmla="*/ 665580 w 1473354"/>
              <a:gd name="connsiteY20" fmla="*/ 146774 h 1076193"/>
              <a:gd name="connsiteX21" fmla="*/ 530093 w 1473354"/>
              <a:gd name="connsiteY21" fmla="*/ 173 h 1076193"/>
              <a:gd name="connsiteX22" fmla="*/ 380346 w 1473354"/>
              <a:gd name="connsiteY22" fmla="*/ 142684 h 1076193"/>
              <a:gd name="connsiteX23" fmla="*/ 380346 w 1473354"/>
              <a:gd name="connsiteY23" fmla="*/ 148662 h 1076193"/>
              <a:gd name="connsiteX24" fmla="*/ 427850 w 1473354"/>
              <a:gd name="connsiteY24" fmla="*/ 254680 h 1076193"/>
              <a:gd name="connsiteX25" fmla="*/ 427850 w 1473354"/>
              <a:gd name="connsiteY25" fmla="*/ 297151 h 1076193"/>
              <a:gd name="connsiteX26" fmla="*/ 330430 w 1473354"/>
              <a:gd name="connsiteY26" fmla="*/ 325045 h 1076193"/>
              <a:gd name="connsiteX27" fmla="*/ 261534 w 1473354"/>
              <a:gd name="connsiteY27" fmla="*/ 416487 h 1076193"/>
              <a:gd name="connsiteX28" fmla="*/ 261534 w 1473354"/>
              <a:gd name="connsiteY28" fmla="*/ 505413 h 1076193"/>
              <a:gd name="connsiteX29" fmla="*/ 190225 w 1473354"/>
              <a:gd name="connsiteY29" fmla="*/ 505413 h 1076193"/>
              <a:gd name="connsiteX30" fmla="*/ 166421 w 1473354"/>
              <a:gd name="connsiteY30" fmla="*/ 529217 h 1076193"/>
              <a:gd name="connsiteX31" fmla="*/ 166421 w 1473354"/>
              <a:gd name="connsiteY31" fmla="*/ 624330 h 1076193"/>
              <a:gd name="connsiteX32" fmla="*/ 190225 w 1473354"/>
              <a:gd name="connsiteY32" fmla="*/ 648134 h 1076193"/>
              <a:gd name="connsiteX33" fmla="*/ 213925 w 1473354"/>
              <a:gd name="connsiteY33" fmla="*/ 648134 h 1076193"/>
              <a:gd name="connsiteX34" fmla="*/ 213925 w 1473354"/>
              <a:gd name="connsiteY34" fmla="*/ 1028585 h 1076193"/>
              <a:gd name="connsiteX35" fmla="*/ 23805 w 1473354"/>
              <a:gd name="connsiteY35" fmla="*/ 1028585 h 1076193"/>
              <a:gd name="connsiteX36" fmla="*/ 0 w 1473354"/>
              <a:gd name="connsiteY36" fmla="*/ 1052389 h 1076193"/>
              <a:gd name="connsiteX37" fmla="*/ 0 w 1473354"/>
              <a:gd name="connsiteY37" fmla="*/ 1052389 h 1076193"/>
              <a:gd name="connsiteX38" fmla="*/ 23805 w 1473354"/>
              <a:gd name="connsiteY38" fmla="*/ 1076193 h 1076193"/>
              <a:gd name="connsiteX39" fmla="*/ 1449551 w 1473354"/>
              <a:gd name="connsiteY39" fmla="*/ 1076193 h 1076193"/>
              <a:gd name="connsiteX40" fmla="*/ 1473354 w 1473354"/>
              <a:gd name="connsiteY40" fmla="*/ 1052389 h 1076193"/>
              <a:gd name="connsiteX41" fmla="*/ 1473354 w 1473354"/>
              <a:gd name="connsiteY41" fmla="*/ 1052389 h 1076193"/>
              <a:gd name="connsiteX42" fmla="*/ 1449551 w 1473354"/>
              <a:gd name="connsiteY42" fmla="*/ 1028585 h 1076193"/>
              <a:gd name="connsiteX43" fmla="*/ 1209725 w 1473354"/>
              <a:gd name="connsiteY43" fmla="*/ 1028585 h 1076193"/>
              <a:gd name="connsiteX44" fmla="*/ 998421 w 1473354"/>
              <a:gd name="connsiteY44" fmla="*/ 648239 h 1076193"/>
              <a:gd name="connsiteX45" fmla="*/ 998421 w 1473354"/>
              <a:gd name="connsiteY45" fmla="*/ 539179 h 1076193"/>
              <a:gd name="connsiteX46" fmla="*/ 1166834 w 1473354"/>
              <a:gd name="connsiteY46" fmla="*/ 370661 h 1076193"/>
              <a:gd name="connsiteX47" fmla="*/ 1187912 w 1473354"/>
              <a:gd name="connsiteY47" fmla="*/ 325045 h 1076193"/>
              <a:gd name="connsiteX48" fmla="*/ 1188647 w 1473354"/>
              <a:gd name="connsiteY48" fmla="*/ 329973 h 1076193"/>
              <a:gd name="connsiteX49" fmla="*/ 1188647 w 1473354"/>
              <a:gd name="connsiteY49" fmla="*/ 624435 h 1076193"/>
              <a:gd name="connsiteX50" fmla="*/ 1117338 w 1473354"/>
              <a:gd name="connsiteY50" fmla="*/ 695743 h 1076193"/>
              <a:gd name="connsiteX51" fmla="*/ 927217 w 1473354"/>
              <a:gd name="connsiteY51" fmla="*/ 695743 h 1076193"/>
              <a:gd name="connsiteX52" fmla="*/ 927217 w 1473354"/>
              <a:gd name="connsiteY52" fmla="*/ 648134 h 1076193"/>
              <a:gd name="connsiteX53" fmla="*/ 998526 w 1473354"/>
              <a:gd name="connsiteY53" fmla="*/ 648134 h 1076193"/>
              <a:gd name="connsiteX54" fmla="*/ 998526 w 1473354"/>
              <a:gd name="connsiteY54" fmla="*/ 648134 h 1076193"/>
              <a:gd name="connsiteX55" fmla="*/ 998526 w 1473354"/>
              <a:gd name="connsiteY55" fmla="*/ 648134 h 1076193"/>
              <a:gd name="connsiteX56" fmla="*/ 927217 w 1473354"/>
              <a:gd name="connsiteY56" fmla="*/ 838569 h 1076193"/>
              <a:gd name="connsiteX57" fmla="*/ 1048337 w 1473354"/>
              <a:gd name="connsiteY57" fmla="*/ 838569 h 1076193"/>
              <a:gd name="connsiteX58" fmla="*/ 1067317 w 1473354"/>
              <a:gd name="connsiteY58" fmla="*/ 1028899 h 1076193"/>
              <a:gd name="connsiteX59" fmla="*/ 927217 w 1473354"/>
              <a:gd name="connsiteY59" fmla="*/ 1028899 h 1076193"/>
              <a:gd name="connsiteX60" fmla="*/ 927217 w 1473354"/>
              <a:gd name="connsiteY60" fmla="*/ 838569 h 1076193"/>
              <a:gd name="connsiteX61" fmla="*/ 927217 w 1473354"/>
              <a:gd name="connsiteY61" fmla="*/ 838569 h 1076193"/>
              <a:gd name="connsiteX62" fmla="*/ 1096155 w 1473354"/>
              <a:gd name="connsiteY62" fmla="*/ 838569 h 1076193"/>
              <a:gd name="connsiteX63" fmla="*/ 1143449 w 1473354"/>
              <a:gd name="connsiteY63" fmla="*/ 838569 h 1076193"/>
              <a:gd name="connsiteX64" fmla="*/ 1162430 w 1473354"/>
              <a:gd name="connsiteY64" fmla="*/ 1028899 h 1076193"/>
              <a:gd name="connsiteX65" fmla="*/ 1115136 w 1473354"/>
              <a:gd name="connsiteY65" fmla="*/ 1028899 h 1076193"/>
              <a:gd name="connsiteX66" fmla="*/ 1096155 w 1473354"/>
              <a:gd name="connsiteY66" fmla="*/ 838569 h 1076193"/>
              <a:gd name="connsiteX67" fmla="*/ 1096155 w 1473354"/>
              <a:gd name="connsiteY67" fmla="*/ 838569 h 1076193"/>
              <a:gd name="connsiteX68" fmla="*/ 1236150 w 1473354"/>
              <a:gd name="connsiteY68" fmla="*/ 624539 h 1076193"/>
              <a:gd name="connsiteX69" fmla="*/ 1236150 w 1473354"/>
              <a:gd name="connsiteY69" fmla="*/ 410510 h 1076193"/>
              <a:gd name="connsiteX70" fmla="*/ 1283654 w 1473354"/>
              <a:gd name="connsiteY70" fmla="*/ 410510 h 1076193"/>
              <a:gd name="connsiteX71" fmla="*/ 1283654 w 1473354"/>
              <a:gd name="connsiteY71" fmla="*/ 672148 h 1076193"/>
              <a:gd name="connsiteX72" fmla="*/ 1164842 w 1473354"/>
              <a:gd name="connsiteY72" fmla="*/ 791065 h 1076193"/>
              <a:gd name="connsiteX73" fmla="*/ 927112 w 1473354"/>
              <a:gd name="connsiteY73" fmla="*/ 791065 h 1076193"/>
              <a:gd name="connsiteX74" fmla="*/ 927112 w 1473354"/>
              <a:gd name="connsiteY74" fmla="*/ 743456 h 1076193"/>
              <a:gd name="connsiteX75" fmla="*/ 1117233 w 1473354"/>
              <a:gd name="connsiteY75" fmla="*/ 743456 h 1076193"/>
              <a:gd name="connsiteX76" fmla="*/ 1236045 w 1473354"/>
              <a:gd name="connsiteY76" fmla="*/ 624539 h 1076193"/>
              <a:gd name="connsiteX77" fmla="*/ 1236045 w 1473354"/>
              <a:gd name="connsiteY77" fmla="*/ 624539 h 1076193"/>
              <a:gd name="connsiteX78" fmla="*/ 998526 w 1473354"/>
              <a:gd name="connsiteY78" fmla="*/ 148871 h 1076193"/>
              <a:gd name="connsiteX79" fmla="*/ 998526 w 1473354"/>
              <a:gd name="connsiteY79" fmla="*/ 142894 h 1076193"/>
              <a:gd name="connsiteX80" fmla="*/ 1093638 w 1473354"/>
              <a:gd name="connsiteY80" fmla="*/ 47782 h 1076193"/>
              <a:gd name="connsiteX81" fmla="*/ 1188752 w 1473354"/>
              <a:gd name="connsiteY81" fmla="*/ 142894 h 1076193"/>
              <a:gd name="connsiteX82" fmla="*/ 1188752 w 1473354"/>
              <a:gd name="connsiteY82" fmla="*/ 148871 h 1076193"/>
              <a:gd name="connsiteX83" fmla="*/ 1093638 w 1473354"/>
              <a:gd name="connsiteY83" fmla="*/ 243984 h 1076193"/>
              <a:gd name="connsiteX84" fmla="*/ 998526 w 1473354"/>
              <a:gd name="connsiteY84" fmla="*/ 148871 h 1076193"/>
              <a:gd name="connsiteX85" fmla="*/ 998526 w 1473354"/>
              <a:gd name="connsiteY85" fmla="*/ 148871 h 1076193"/>
              <a:gd name="connsiteX86" fmla="*/ 937075 w 1473354"/>
              <a:gd name="connsiteY86" fmla="*/ 458014 h 1076193"/>
              <a:gd name="connsiteX87" fmla="*/ 1095631 w 1473354"/>
              <a:gd name="connsiteY87" fmla="*/ 299353 h 1076193"/>
              <a:gd name="connsiteX88" fmla="*/ 1114401 w 1473354"/>
              <a:gd name="connsiteY88" fmla="*/ 291593 h 1076193"/>
              <a:gd name="connsiteX89" fmla="*/ 1141037 w 1473354"/>
              <a:gd name="connsiteY89" fmla="*/ 318229 h 1076193"/>
              <a:gd name="connsiteX90" fmla="*/ 1133278 w 1473354"/>
              <a:gd name="connsiteY90" fmla="*/ 337104 h 1076193"/>
              <a:gd name="connsiteX91" fmla="*/ 964864 w 1473354"/>
              <a:gd name="connsiteY91" fmla="*/ 505622 h 1076193"/>
              <a:gd name="connsiteX92" fmla="*/ 713292 w 1473354"/>
              <a:gd name="connsiteY92" fmla="*/ 505622 h 1076193"/>
              <a:gd name="connsiteX93" fmla="*/ 689593 w 1473354"/>
              <a:gd name="connsiteY93" fmla="*/ 481923 h 1076193"/>
              <a:gd name="connsiteX94" fmla="*/ 713292 w 1473354"/>
              <a:gd name="connsiteY94" fmla="*/ 458223 h 1076193"/>
              <a:gd name="connsiteX95" fmla="*/ 936970 w 1473354"/>
              <a:gd name="connsiteY95" fmla="*/ 458223 h 1076193"/>
              <a:gd name="connsiteX96" fmla="*/ 428165 w 1473354"/>
              <a:gd name="connsiteY96" fmla="*/ 142894 h 1076193"/>
              <a:gd name="connsiteX97" fmla="*/ 523277 w 1473354"/>
              <a:gd name="connsiteY97" fmla="*/ 47782 h 1076193"/>
              <a:gd name="connsiteX98" fmla="*/ 618390 w 1473354"/>
              <a:gd name="connsiteY98" fmla="*/ 142894 h 1076193"/>
              <a:gd name="connsiteX99" fmla="*/ 618390 w 1473354"/>
              <a:gd name="connsiteY99" fmla="*/ 148871 h 1076193"/>
              <a:gd name="connsiteX100" fmla="*/ 523277 w 1473354"/>
              <a:gd name="connsiteY100" fmla="*/ 243984 h 1076193"/>
              <a:gd name="connsiteX101" fmla="*/ 428165 w 1473354"/>
              <a:gd name="connsiteY101" fmla="*/ 148871 h 1076193"/>
              <a:gd name="connsiteX102" fmla="*/ 428165 w 1473354"/>
              <a:gd name="connsiteY102" fmla="*/ 142894 h 1076193"/>
              <a:gd name="connsiteX103" fmla="*/ 428165 w 1473354"/>
              <a:gd name="connsiteY103" fmla="*/ 142894 h 1076193"/>
              <a:gd name="connsiteX104" fmla="*/ 523277 w 1473354"/>
              <a:gd name="connsiteY104" fmla="*/ 291488 h 1076193"/>
              <a:gd name="connsiteX105" fmla="*/ 570781 w 1473354"/>
              <a:gd name="connsiteY105" fmla="*/ 283204 h 1076193"/>
              <a:gd name="connsiteX106" fmla="*/ 570781 w 1473354"/>
              <a:gd name="connsiteY106" fmla="*/ 308686 h 1076193"/>
              <a:gd name="connsiteX107" fmla="*/ 523277 w 1473354"/>
              <a:gd name="connsiteY107" fmla="*/ 338992 h 1076193"/>
              <a:gd name="connsiteX108" fmla="*/ 475773 w 1473354"/>
              <a:gd name="connsiteY108" fmla="*/ 308686 h 1076193"/>
              <a:gd name="connsiteX109" fmla="*/ 475773 w 1473354"/>
              <a:gd name="connsiteY109" fmla="*/ 283204 h 1076193"/>
              <a:gd name="connsiteX110" fmla="*/ 523277 w 1473354"/>
              <a:gd name="connsiteY110" fmla="*/ 291488 h 1076193"/>
              <a:gd name="connsiteX111" fmla="*/ 523277 w 1473354"/>
              <a:gd name="connsiteY111" fmla="*/ 291488 h 1076193"/>
              <a:gd name="connsiteX112" fmla="*/ 309457 w 1473354"/>
              <a:gd name="connsiteY112" fmla="*/ 416697 h 1076193"/>
              <a:gd name="connsiteX113" fmla="*/ 343853 w 1473354"/>
              <a:gd name="connsiteY113" fmla="*/ 370976 h 1076193"/>
              <a:gd name="connsiteX114" fmla="*/ 441797 w 1473354"/>
              <a:gd name="connsiteY114" fmla="*/ 342977 h 1076193"/>
              <a:gd name="connsiteX115" fmla="*/ 523277 w 1473354"/>
              <a:gd name="connsiteY115" fmla="*/ 386601 h 1076193"/>
              <a:gd name="connsiteX116" fmla="*/ 604757 w 1473354"/>
              <a:gd name="connsiteY116" fmla="*/ 342872 h 1076193"/>
              <a:gd name="connsiteX117" fmla="*/ 702701 w 1473354"/>
              <a:gd name="connsiteY117" fmla="*/ 370871 h 1076193"/>
              <a:gd name="connsiteX118" fmla="*/ 736154 w 1473354"/>
              <a:gd name="connsiteY118" fmla="*/ 410300 h 1076193"/>
              <a:gd name="connsiteX119" fmla="*/ 713397 w 1473354"/>
              <a:gd name="connsiteY119" fmla="*/ 410300 h 1076193"/>
              <a:gd name="connsiteX120" fmla="*/ 642090 w 1473354"/>
              <a:gd name="connsiteY120" fmla="*/ 481608 h 1076193"/>
              <a:gd name="connsiteX121" fmla="*/ 646493 w 1473354"/>
              <a:gd name="connsiteY121" fmla="*/ 505308 h 1076193"/>
              <a:gd name="connsiteX122" fmla="*/ 309457 w 1473354"/>
              <a:gd name="connsiteY122" fmla="*/ 505308 h 1076193"/>
              <a:gd name="connsiteX123" fmla="*/ 309457 w 1473354"/>
              <a:gd name="connsiteY123" fmla="*/ 416592 h 1076193"/>
              <a:gd name="connsiteX124" fmla="*/ 309457 w 1473354"/>
              <a:gd name="connsiteY124" fmla="*/ 416592 h 1076193"/>
              <a:gd name="connsiteX125" fmla="*/ 214345 w 1473354"/>
              <a:gd name="connsiteY125" fmla="*/ 553126 h 1076193"/>
              <a:gd name="connsiteX126" fmla="*/ 951022 w 1473354"/>
              <a:gd name="connsiteY126" fmla="*/ 553126 h 1076193"/>
              <a:gd name="connsiteX127" fmla="*/ 951022 w 1473354"/>
              <a:gd name="connsiteY127" fmla="*/ 600735 h 1076193"/>
              <a:gd name="connsiteX128" fmla="*/ 214345 w 1473354"/>
              <a:gd name="connsiteY128" fmla="*/ 600735 h 1076193"/>
              <a:gd name="connsiteX129" fmla="*/ 214345 w 1473354"/>
              <a:gd name="connsiteY129" fmla="*/ 553126 h 1076193"/>
              <a:gd name="connsiteX130" fmla="*/ 214345 w 1473354"/>
              <a:gd name="connsiteY130" fmla="*/ 553126 h 1076193"/>
              <a:gd name="connsiteX131" fmla="*/ 261849 w 1473354"/>
              <a:gd name="connsiteY131" fmla="*/ 648239 h 1076193"/>
              <a:gd name="connsiteX132" fmla="*/ 879713 w 1473354"/>
              <a:gd name="connsiteY132" fmla="*/ 648239 h 1076193"/>
              <a:gd name="connsiteX133" fmla="*/ 879713 w 1473354"/>
              <a:gd name="connsiteY133" fmla="*/ 1028689 h 1076193"/>
              <a:gd name="connsiteX134" fmla="*/ 823087 w 1473354"/>
              <a:gd name="connsiteY134" fmla="*/ 1028689 h 1076193"/>
              <a:gd name="connsiteX135" fmla="*/ 792886 w 1473354"/>
              <a:gd name="connsiteY135" fmla="*/ 968392 h 1076193"/>
              <a:gd name="connsiteX136" fmla="*/ 736573 w 1473354"/>
              <a:gd name="connsiteY136" fmla="*/ 933577 h 1076193"/>
              <a:gd name="connsiteX137" fmla="*/ 404780 w 1473354"/>
              <a:gd name="connsiteY137" fmla="*/ 933577 h 1076193"/>
              <a:gd name="connsiteX138" fmla="*/ 348468 w 1473354"/>
              <a:gd name="connsiteY138" fmla="*/ 968392 h 1076193"/>
              <a:gd name="connsiteX139" fmla="*/ 318267 w 1473354"/>
              <a:gd name="connsiteY139" fmla="*/ 1028689 h 1076193"/>
              <a:gd name="connsiteX140" fmla="*/ 261639 w 1473354"/>
              <a:gd name="connsiteY140" fmla="*/ 1028689 h 1076193"/>
              <a:gd name="connsiteX141" fmla="*/ 261639 w 1473354"/>
              <a:gd name="connsiteY141" fmla="*/ 648239 h 1076193"/>
              <a:gd name="connsiteX142" fmla="*/ 769920 w 1473354"/>
              <a:gd name="connsiteY142" fmla="*/ 1028689 h 1076193"/>
              <a:gd name="connsiteX143" fmla="*/ 371538 w 1473354"/>
              <a:gd name="connsiteY143" fmla="*/ 1028689 h 1076193"/>
              <a:gd name="connsiteX144" fmla="*/ 395237 w 1473354"/>
              <a:gd name="connsiteY144" fmla="*/ 981081 h 1076193"/>
              <a:gd name="connsiteX145" fmla="*/ 746115 w 1473354"/>
              <a:gd name="connsiteY145" fmla="*/ 981081 h 1076193"/>
              <a:gd name="connsiteX146" fmla="*/ 769920 w 1473354"/>
              <a:gd name="connsiteY146" fmla="*/ 1028689 h 1076193"/>
              <a:gd name="connsiteX147" fmla="*/ 769920 w 1473354"/>
              <a:gd name="connsiteY147" fmla="*/ 1028689 h 107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473354" h="1076193">
                <a:moveTo>
                  <a:pt x="1209933" y="1028689"/>
                </a:moveTo>
                <a:lnTo>
                  <a:pt x="1190743" y="836157"/>
                </a:lnTo>
                <a:cubicBezTo>
                  <a:pt x="1270126" y="823573"/>
                  <a:pt x="1331053" y="754887"/>
                  <a:pt x="1331053" y="671938"/>
                </a:cubicBezTo>
                <a:lnTo>
                  <a:pt x="1331053" y="386496"/>
                </a:lnTo>
                <a:cubicBezTo>
                  <a:pt x="1331053" y="373388"/>
                  <a:pt x="1320356" y="362691"/>
                  <a:pt x="1307248" y="362691"/>
                </a:cubicBezTo>
                <a:lnTo>
                  <a:pt x="1235941" y="362691"/>
                </a:lnTo>
                <a:lnTo>
                  <a:pt x="1235941" y="329869"/>
                </a:lnTo>
                <a:cubicBezTo>
                  <a:pt x="1235941" y="297570"/>
                  <a:pt x="1218218" y="268523"/>
                  <a:pt x="1189695" y="253632"/>
                </a:cubicBezTo>
                <a:cubicBezTo>
                  <a:pt x="1218008" y="227520"/>
                  <a:pt x="1235941" y="190293"/>
                  <a:pt x="1235941" y="148662"/>
                </a:cubicBezTo>
                <a:lnTo>
                  <a:pt x="1235941" y="146774"/>
                </a:lnTo>
                <a:cubicBezTo>
                  <a:pt x="1235941" y="70013"/>
                  <a:pt x="1177110" y="3948"/>
                  <a:pt x="1100455" y="173"/>
                </a:cubicBezTo>
                <a:cubicBezTo>
                  <a:pt x="1018554" y="-3812"/>
                  <a:pt x="950707" y="61624"/>
                  <a:pt x="950707" y="142684"/>
                </a:cubicBezTo>
                <a:lnTo>
                  <a:pt x="950707" y="148662"/>
                </a:lnTo>
                <a:cubicBezTo>
                  <a:pt x="950707" y="210218"/>
                  <a:pt x="989927" y="262650"/>
                  <a:pt x="1044666" y="282679"/>
                </a:cubicBezTo>
                <a:lnTo>
                  <a:pt x="917151" y="410300"/>
                </a:lnTo>
                <a:lnTo>
                  <a:pt x="783866" y="410300"/>
                </a:lnTo>
                <a:cubicBezTo>
                  <a:pt x="781141" y="370661"/>
                  <a:pt x="753980" y="336160"/>
                  <a:pt x="715495" y="325045"/>
                </a:cubicBezTo>
                <a:lnTo>
                  <a:pt x="618075" y="297151"/>
                </a:lnTo>
                <a:lnTo>
                  <a:pt x="618075" y="254680"/>
                </a:lnTo>
                <a:cubicBezTo>
                  <a:pt x="647123" y="228569"/>
                  <a:pt x="665580" y="190818"/>
                  <a:pt x="665580" y="148662"/>
                </a:cubicBezTo>
                <a:lnTo>
                  <a:pt x="665580" y="146774"/>
                </a:lnTo>
                <a:cubicBezTo>
                  <a:pt x="665580" y="70013"/>
                  <a:pt x="606750" y="3948"/>
                  <a:pt x="530093" y="173"/>
                </a:cubicBezTo>
                <a:cubicBezTo>
                  <a:pt x="448194" y="-3812"/>
                  <a:pt x="380346" y="61624"/>
                  <a:pt x="380346" y="142684"/>
                </a:cubicBezTo>
                <a:lnTo>
                  <a:pt x="380346" y="148662"/>
                </a:lnTo>
                <a:cubicBezTo>
                  <a:pt x="380346" y="190818"/>
                  <a:pt x="398802" y="228569"/>
                  <a:pt x="427850" y="254680"/>
                </a:cubicBezTo>
                <a:lnTo>
                  <a:pt x="427850" y="297151"/>
                </a:lnTo>
                <a:lnTo>
                  <a:pt x="330430" y="325045"/>
                </a:lnTo>
                <a:cubicBezTo>
                  <a:pt x="289637" y="336685"/>
                  <a:pt x="261534" y="374017"/>
                  <a:pt x="261534" y="416487"/>
                </a:cubicBezTo>
                <a:lnTo>
                  <a:pt x="261534" y="505413"/>
                </a:lnTo>
                <a:lnTo>
                  <a:pt x="190225" y="505413"/>
                </a:lnTo>
                <a:cubicBezTo>
                  <a:pt x="177117" y="505413"/>
                  <a:pt x="166421" y="516109"/>
                  <a:pt x="166421" y="529217"/>
                </a:cubicBezTo>
                <a:lnTo>
                  <a:pt x="166421" y="624330"/>
                </a:lnTo>
                <a:cubicBezTo>
                  <a:pt x="166421" y="637438"/>
                  <a:pt x="177117" y="648134"/>
                  <a:pt x="190225" y="648134"/>
                </a:cubicBezTo>
                <a:lnTo>
                  <a:pt x="213925" y="648134"/>
                </a:lnTo>
                <a:lnTo>
                  <a:pt x="213925" y="1028585"/>
                </a:lnTo>
                <a:lnTo>
                  <a:pt x="23805" y="1028585"/>
                </a:lnTo>
                <a:cubicBezTo>
                  <a:pt x="10696" y="1028585"/>
                  <a:pt x="0" y="1039281"/>
                  <a:pt x="0" y="1052389"/>
                </a:cubicBezTo>
                <a:lnTo>
                  <a:pt x="0" y="1052389"/>
                </a:lnTo>
                <a:cubicBezTo>
                  <a:pt x="0" y="1065497"/>
                  <a:pt x="10696" y="1076193"/>
                  <a:pt x="23805" y="1076193"/>
                </a:cubicBezTo>
                <a:lnTo>
                  <a:pt x="1449551" y="1076193"/>
                </a:lnTo>
                <a:cubicBezTo>
                  <a:pt x="1462659" y="1076193"/>
                  <a:pt x="1473354" y="1065497"/>
                  <a:pt x="1473354" y="1052389"/>
                </a:cubicBezTo>
                <a:lnTo>
                  <a:pt x="1473354" y="1052389"/>
                </a:lnTo>
                <a:cubicBezTo>
                  <a:pt x="1473354" y="1039281"/>
                  <a:pt x="1462659" y="1028585"/>
                  <a:pt x="1449551" y="1028585"/>
                </a:cubicBezTo>
                <a:lnTo>
                  <a:pt x="1209725" y="1028585"/>
                </a:lnTo>
                <a:close/>
                <a:moveTo>
                  <a:pt x="998421" y="648239"/>
                </a:moveTo>
                <a:lnTo>
                  <a:pt x="998421" y="539179"/>
                </a:lnTo>
                <a:lnTo>
                  <a:pt x="1166834" y="370661"/>
                </a:lnTo>
                <a:cubicBezTo>
                  <a:pt x="1178999" y="358497"/>
                  <a:pt x="1186234" y="342138"/>
                  <a:pt x="1187912" y="325045"/>
                </a:cubicBezTo>
                <a:cubicBezTo>
                  <a:pt x="1188122" y="326723"/>
                  <a:pt x="1188647" y="328296"/>
                  <a:pt x="1188647" y="329973"/>
                </a:cubicBezTo>
                <a:lnTo>
                  <a:pt x="1188647" y="624435"/>
                </a:lnTo>
                <a:cubicBezTo>
                  <a:pt x="1188647" y="663759"/>
                  <a:pt x="1156662" y="695743"/>
                  <a:pt x="1117338" y="695743"/>
                </a:cubicBezTo>
                <a:lnTo>
                  <a:pt x="927217" y="695743"/>
                </a:lnTo>
                <a:lnTo>
                  <a:pt x="927217" y="648134"/>
                </a:lnTo>
                <a:lnTo>
                  <a:pt x="998526" y="648134"/>
                </a:lnTo>
                <a:moveTo>
                  <a:pt x="998526" y="648134"/>
                </a:moveTo>
                <a:lnTo>
                  <a:pt x="998526" y="648134"/>
                </a:lnTo>
                <a:moveTo>
                  <a:pt x="927217" y="838569"/>
                </a:moveTo>
                <a:lnTo>
                  <a:pt x="1048337" y="838569"/>
                </a:lnTo>
                <a:lnTo>
                  <a:pt x="1067317" y="1028899"/>
                </a:lnTo>
                <a:lnTo>
                  <a:pt x="927217" y="1028899"/>
                </a:lnTo>
                <a:lnTo>
                  <a:pt x="927217" y="838569"/>
                </a:lnTo>
                <a:lnTo>
                  <a:pt x="927217" y="838569"/>
                </a:lnTo>
                <a:close/>
                <a:moveTo>
                  <a:pt x="1096155" y="838569"/>
                </a:moveTo>
                <a:lnTo>
                  <a:pt x="1143449" y="838569"/>
                </a:lnTo>
                <a:lnTo>
                  <a:pt x="1162430" y="1028899"/>
                </a:lnTo>
                <a:lnTo>
                  <a:pt x="1115136" y="1028899"/>
                </a:lnTo>
                <a:lnTo>
                  <a:pt x="1096155" y="838569"/>
                </a:lnTo>
                <a:lnTo>
                  <a:pt x="1096155" y="838569"/>
                </a:lnTo>
                <a:close/>
                <a:moveTo>
                  <a:pt x="1236150" y="624539"/>
                </a:moveTo>
                <a:lnTo>
                  <a:pt x="1236150" y="410510"/>
                </a:lnTo>
                <a:lnTo>
                  <a:pt x="1283654" y="410510"/>
                </a:lnTo>
                <a:lnTo>
                  <a:pt x="1283654" y="672148"/>
                </a:lnTo>
                <a:cubicBezTo>
                  <a:pt x="1283654" y="737794"/>
                  <a:pt x="1230278" y="791065"/>
                  <a:pt x="1164842" y="791065"/>
                </a:cubicBezTo>
                <a:lnTo>
                  <a:pt x="927112" y="791065"/>
                </a:lnTo>
                <a:lnTo>
                  <a:pt x="927112" y="743456"/>
                </a:lnTo>
                <a:lnTo>
                  <a:pt x="1117233" y="743456"/>
                </a:lnTo>
                <a:cubicBezTo>
                  <a:pt x="1182774" y="743456"/>
                  <a:pt x="1236045" y="690080"/>
                  <a:pt x="1236045" y="624539"/>
                </a:cubicBezTo>
                <a:lnTo>
                  <a:pt x="1236045" y="624539"/>
                </a:lnTo>
                <a:close/>
                <a:moveTo>
                  <a:pt x="998526" y="148871"/>
                </a:moveTo>
                <a:lnTo>
                  <a:pt x="998526" y="142894"/>
                </a:lnTo>
                <a:cubicBezTo>
                  <a:pt x="998526" y="90462"/>
                  <a:pt x="1041206" y="47782"/>
                  <a:pt x="1093638" y="47782"/>
                </a:cubicBezTo>
                <a:cubicBezTo>
                  <a:pt x="1146071" y="47782"/>
                  <a:pt x="1188752" y="90462"/>
                  <a:pt x="1188752" y="142894"/>
                </a:cubicBezTo>
                <a:lnTo>
                  <a:pt x="1188752" y="148871"/>
                </a:lnTo>
                <a:cubicBezTo>
                  <a:pt x="1188752" y="201304"/>
                  <a:pt x="1146071" y="243984"/>
                  <a:pt x="1093638" y="243984"/>
                </a:cubicBezTo>
                <a:cubicBezTo>
                  <a:pt x="1041206" y="243984"/>
                  <a:pt x="998526" y="201199"/>
                  <a:pt x="998526" y="148871"/>
                </a:cubicBezTo>
                <a:lnTo>
                  <a:pt x="998526" y="148871"/>
                </a:lnTo>
                <a:close/>
                <a:moveTo>
                  <a:pt x="937075" y="458014"/>
                </a:moveTo>
                <a:lnTo>
                  <a:pt x="1095631" y="299353"/>
                </a:lnTo>
                <a:cubicBezTo>
                  <a:pt x="1100665" y="294319"/>
                  <a:pt x="1107481" y="291593"/>
                  <a:pt x="1114401" y="291593"/>
                </a:cubicBezTo>
                <a:cubicBezTo>
                  <a:pt x="1129083" y="291593"/>
                  <a:pt x="1141037" y="303547"/>
                  <a:pt x="1141037" y="318229"/>
                </a:cubicBezTo>
                <a:cubicBezTo>
                  <a:pt x="1141037" y="325255"/>
                  <a:pt x="1138206" y="332176"/>
                  <a:pt x="1133278" y="337104"/>
                </a:cubicBezTo>
                <a:lnTo>
                  <a:pt x="964864" y="505622"/>
                </a:lnTo>
                <a:lnTo>
                  <a:pt x="713292" y="505622"/>
                </a:lnTo>
                <a:cubicBezTo>
                  <a:pt x="700184" y="505622"/>
                  <a:pt x="689593" y="495031"/>
                  <a:pt x="689593" y="481923"/>
                </a:cubicBezTo>
                <a:cubicBezTo>
                  <a:pt x="689593" y="468815"/>
                  <a:pt x="700184" y="458223"/>
                  <a:pt x="713292" y="458223"/>
                </a:cubicBezTo>
                <a:lnTo>
                  <a:pt x="936970" y="458223"/>
                </a:lnTo>
                <a:close/>
                <a:moveTo>
                  <a:pt x="428165" y="142894"/>
                </a:moveTo>
                <a:cubicBezTo>
                  <a:pt x="428165" y="90462"/>
                  <a:pt x="470844" y="47782"/>
                  <a:pt x="523277" y="47782"/>
                </a:cubicBezTo>
                <a:cubicBezTo>
                  <a:pt x="575709" y="47782"/>
                  <a:pt x="618390" y="90462"/>
                  <a:pt x="618390" y="142894"/>
                </a:cubicBezTo>
                <a:lnTo>
                  <a:pt x="618390" y="148871"/>
                </a:lnTo>
                <a:cubicBezTo>
                  <a:pt x="618390" y="201304"/>
                  <a:pt x="575709" y="243984"/>
                  <a:pt x="523277" y="243984"/>
                </a:cubicBezTo>
                <a:cubicBezTo>
                  <a:pt x="470844" y="243984"/>
                  <a:pt x="428165" y="201304"/>
                  <a:pt x="428165" y="148871"/>
                </a:cubicBezTo>
                <a:lnTo>
                  <a:pt x="428165" y="142894"/>
                </a:lnTo>
                <a:lnTo>
                  <a:pt x="428165" y="142894"/>
                </a:lnTo>
                <a:close/>
                <a:moveTo>
                  <a:pt x="523277" y="291488"/>
                </a:moveTo>
                <a:cubicBezTo>
                  <a:pt x="539951" y="291488"/>
                  <a:pt x="555890" y="288447"/>
                  <a:pt x="570781" y="283204"/>
                </a:cubicBezTo>
                <a:lnTo>
                  <a:pt x="570781" y="308686"/>
                </a:lnTo>
                <a:cubicBezTo>
                  <a:pt x="564908" y="317809"/>
                  <a:pt x="548445" y="338992"/>
                  <a:pt x="523277" y="338992"/>
                </a:cubicBezTo>
                <a:cubicBezTo>
                  <a:pt x="498109" y="338992"/>
                  <a:pt x="481646" y="317704"/>
                  <a:pt x="475773" y="308686"/>
                </a:cubicBezTo>
                <a:lnTo>
                  <a:pt x="475773" y="283204"/>
                </a:lnTo>
                <a:cubicBezTo>
                  <a:pt x="490664" y="288447"/>
                  <a:pt x="506604" y="291488"/>
                  <a:pt x="523277" y="291488"/>
                </a:cubicBezTo>
                <a:lnTo>
                  <a:pt x="523277" y="291488"/>
                </a:lnTo>
                <a:close/>
                <a:moveTo>
                  <a:pt x="309457" y="416697"/>
                </a:moveTo>
                <a:cubicBezTo>
                  <a:pt x="309457" y="395514"/>
                  <a:pt x="323615" y="376848"/>
                  <a:pt x="343853" y="370976"/>
                </a:cubicBezTo>
                <a:lnTo>
                  <a:pt x="441797" y="342977"/>
                </a:lnTo>
                <a:cubicBezTo>
                  <a:pt x="455639" y="360909"/>
                  <a:pt x="482379" y="386601"/>
                  <a:pt x="523277" y="386601"/>
                </a:cubicBezTo>
                <a:cubicBezTo>
                  <a:pt x="564175" y="386601"/>
                  <a:pt x="591021" y="360909"/>
                  <a:pt x="604757" y="342872"/>
                </a:cubicBezTo>
                <a:lnTo>
                  <a:pt x="702701" y="370871"/>
                </a:lnTo>
                <a:cubicBezTo>
                  <a:pt x="720947" y="376009"/>
                  <a:pt x="733532" y="391949"/>
                  <a:pt x="736154" y="410300"/>
                </a:cubicBezTo>
                <a:lnTo>
                  <a:pt x="713397" y="410300"/>
                </a:lnTo>
                <a:cubicBezTo>
                  <a:pt x="674073" y="410300"/>
                  <a:pt x="642090" y="442389"/>
                  <a:pt x="642090" y="481608"/>
                </a:cubicBezTo>
                <a:cubicBezTo>
                  <a:pt x="642090" y="489998"/>
                  <a:pt x="643767" y="497967"/>
                  <a:pt x="646493" y="505308"/>
                </a:cubicBezTo>
                <a:lnTo>
                  <a:pt x="309457" y="505308"/>
                </a:lnTo>
                <a:lnTo>
                  <a:pt x="309457" y="416592"/>
                </a:lnTo>
                <a:lnTo>
                  <a:pt x="309457" y="416592"/>
                </a:lnTo>
                <a:close/>
                <a:moveTo>
                  <a:pt x="214345" y="553126"/>
                </a:moveTo>
                <a:lnTo>
                  <a:pt x="951022" y="553126"/>
                </a:lnTo>
                <a:lnTo>
                  <a:pt x="951022" y="600735"/>
                </a:lnTo>
                <a:lnTo>
                  <a:pt x="214345" y="600735"/>
                </a:lnTo>
                <a:lnTo>
                  <a:pt x="214345" y="553126"/>
                </a:lnTo>
                <a:lnTo>
                  <a:pt x="214345" y="553126"/>
                </a:lnTo>
                <a:close/>
                <a:moveTo>
                  <a:pt x="261849" y="648239"/>
                </a:moveTo>
                <a:lnTo>
                  <a:pt x="879713" y="648239"/>
                </a:lnTo>
                <a:lnTo>
                  <a:pt x="879713" y="1028689"/>
                </a:lnTo>
                <a:lnTo>
                  <a:pt x="823087" y="1028689"/>
                </a:lnTo>
                <a:lnTo>
                  <a:pt x="792886" y="968392"/>
                </a:lnTo>
                <a:cubicBezTo>
                  <a:pt x="782189" y="947104"/>
                  <a:pt x="760482" y="933577"/>
                  <a:pt x="736573" y="933577"/>
                </a:cubicBezTo>
                <a:lnTo>
                  <a:pt x="404780" y="933577"/>
                </a:lnTo>
                <a:cubicBezTo>
                  <a:pt x="380976" y="933577"/>
                  <a:pt x="359163" y="947000"/>
                  <a:pt x="348468" y="968392"/>
                </a:cubicBezTo>
                <a:lnTo>
                  <a:pt x="318267" y="1028689"/>
                </a:lnTo>
                <a:lnTo>
                  <a:pt x="261639" y="1028689"/>
                </a:lnTo>
                <a:lnTo>
                  <a:pt x="261639" y="648239"/>
                </a:lnTo>
                <a:close/>
                <a:moveTo>
                  <a:pt x="769920" y="1028689"/>
                </a:moveTo>
                <a:lnTo>
                  <a:pt x="371538" y="1028689"/>
                </a:lnTo>
                <a:lnTo>
                  <a:pt x="395237" y="981081"/>
                </a:lnTo>
                <a:lnTo>
                  <a:pt x="746115" y="981081"/>
                </a:lnTo>
                <a:lnTo>
                  <a:pt x="769920" y="1028689"/>
                </a:lnTo>
                <a:lnTo>
                  <a:pt x="769920" y="1028689"/>
                </a:lnTo>
                <a:close/>
              </a:path>
            </a:pathLst>
          </a:custGeom>
          <a:solidFill>
            <a:srgbClr val="004767"/>
          </a:solidFill>
          <a:ln w="10486"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xmlns="" id="{EABA9B61-E674-9EC2-FE65-EB7A6AF793A5}"/>
              </a:ext>
            </a:extLst>
          </p:cNvPr>
          <p:cNvSpPr/>
          <p:nvPr/>
        </p:nvSpPr>
        <p:spPr>
          <a:xfrm>
            <a:off x="12975545" y="6400968"/>
            <a:ext cx="1150159" cy="394452"/>
          </a:xfrm>
          <a:custGeom>
            <a:avLst/>
            <a:gdLst>
              <a:gd name="connsiteX0" fmla="*/ 1150159 w 1150159"/>
              <a:gd name="connsiteY0" fmla="*/ 394452 h 394452"/>
              <a:gd name="connsiteX1" fmla="*/ 1150159 w 1150159"/>
              <a:gd name="connsiteY1" fmla="*/ 342334 h 394452"/>
              <a:gd name="connsiteX2" fmla="*/ 1042778 w 1150159"/>
              <a:gd name="connsiteY2" fmla="*/ 214504 h 394452"/>
              <a:gd name="connsiteX3" fmla="*/ 1042778 w 1150159"/>
              <a:gd name="connsiteY3" fmla="*/ 214504 h 394452"/>
              <a:gd name="connsiteX4" fmla="*/ 1071511 w 1150159"/>
              <a:gd name="connsiteY4" fmla="*/ 133967 h 394452"/>
              <a:gd name="connsiteX5" fmla="*/ 1071511 w 1150159"/>
              <a:gd name="connsiteY5" fmla="*/ 133967 h 394452"/>
              <a:gd name="connsiteX6" fmla="*/ 955530 w 1150159"/>
              <a:gd name="connsiteY6" fmla="*/ 789 h 394452"/>
              <a:gd name="connsiteX7" fmla="*/ 810188 w 1150159"/>
              <a:gd name="connsiteY7" fmla="*/ 130297 h 394452"/>
              <a:gd name="connsiteX8" fmla="*/ 810188 w 1150159"/>
              <a:gd name="connsiteY8" fmla="*/ 133967 h 394452"/>
              <a:gd name="connsiteX9" fmla="*/ 838711 w 1150159"/>
              <a:gd name="connsiteY9" fmla="*/ 214189 h 394452"/>
              <a:gd name="connsiteX10" fmla="*/ 838501 w 1150159"/>
              <a:gd name="connsiteY10" fmla="*/ 214504 h 394452"/>
              <a:gd name="connsiteX11" fmla="*/ 758069 w 1150159"/>
              <a:gd name="connsiteY11" fmla="*/ 264734 h 394452"/>
              <a:gd name="connsiteX12" fmla="*/ 757755 w 1150159"/>
              <a:gd name="connsiteY12" fmla="*/ 264734 h 394452"/>
              <a:gd name="connsiteX13" fmla="*/ 677323 w 1150159"/>
              <a:gd name="connsiteY13" fmla="*/ 214504 h 394452"/>
              <a:gd name="connsiteX14" fmla="*/ 677113 w 1150159"/>
              <a:gd name="connsiteY14" fmla="*/ 214189 h 394452"/>
              <a:gd name="connsiteX15" fmla="*/ 705636 w 1150159"/>
              <a:gd name="connsiteY15" fmla="*/ 133967 h 394452"/>
              <a:gd name="connsiteX16" fmla="*/ 705636 w 1150159"/>
              <a:gd name="connsiteY16" fmla="*/ 133967 h 394452"/>
              <a:gd name="connsiteX17" fmla="*/ 589656 w 1150159"/>
              <a:gd name="connsiteY17" fmla="*/ 789 h 394452"/>
              <a:gd name="connsiteX18" fmla="*/ 444313 w 1150159"/>
              <a:gd name="connsiteY18" fmla="*/ 130297 h 394452"/>
              <a:gd name="connsiteX19" fmla="*/ 444313 w 1150159"/>
              <a:gd name="connsiteY19" fmla="*/ 133967 h 394452"/>
              <a:gd name="connsiteX20" fmla="*/ 472836 w 1150159"/>
              <a:gd name="connsiteY20" fmla="*/ 214189 h 394452"/>
              <a:gd name="connsiteX21" fmla="*/ 472626 w 1150159"/>
              <a:gd name="connsiteY21" fmla="*/ 214504 h 394452"/>
              <a:gd name="connsiteX22" fmla="*/ 392196 w 1150159"/>
              <a:gd name="connsiteY22" fmla="*/ 264734 h 394452"/>
              <a:gd name="connsiteX23" fmla="*/ 391881 w 1150159"/>
              <a:gd name="connsiteY23" fmla="*/ 264734 h 394452"/>
              <a:gd name="connsiteX24" fmla="*/ 311449 w 1150159"/>
              <a:gd name="connsiteY24" fmla="*/ 214504 h 394452"/>
              <a:gd name="connsiteX25" fmla="*/ 311239 w 1150159"/>
              <a:gd name="connsiteY25" fmla="*/ 214189 h 394452"/>
              <a:gd name="connsiteX26" fmla="*/ 339763 w 1150159"/>
              <a:gd name="connsiteY26" fmla="*/ 133967 h 394452"/>
              <a:gd name="connsiteX27" fmla="*/ 339763 w 1150159"/>
              <a:gd name="connsiteY27" fmla="*/ 133967 h 394452"/>
              <a:gd name="connsiteX28" fmla="*/ 223782 w 1150159"/>
              <a:gd name="connsiteY28" fmla="*/ 789 h 394452"/>
              <a:gd name="connsiteX29" fmla="*/ 78439 w 1150159"/>
              <a:gd name="connsiteY29" fmla="*/ 130297 h 394452"/>
              <a:gd name="connsiteX30" fmla="*/ 78439 w 1150159"/>
              <a:gd name="connsiteY30" fmla="*/ 133967 h 394452"/>
              <a:gd name="connsiteX31" fmla="*/ 106962 w 1150159"/>
              <a:gd name="connsiteY31" fmla="*/ 214189 h 394452"/>
              <a:gd name="connsiteX32" fmla="*/ 106752 w 1150159"/>
              <a:gd name="connsiteY32" fmla="*/ 214504 h 394452"/>
              <a:gd name="connsiteX33" fmla="*/ 0 w 1150159"/>
              <a:gd name="connsiteY33" fmla="*/ 342334 h 394452"/>
              <a:gd name="connsiteX34" fmla="*/ 0 w 1150159"/>
              <a:gd name="connsiteY34" fmla="*/ 394452 h 394452"/>
              <a:gd name="connsiteX35" fmla="*/ 52223 w 1150159"/>
              <a:gd name="connsiteY35" fmla="*/ 394452 h 394452"/>
              <a:gd name="connsiteX36" fmla="*/ 52223 w 1150159"/>
              <a:gd name="connsiteY36" fmla="*/ 342649 h 394452"/>
              <a:gd name="connsiteX37" fmla="*/ 130871 w 1150159"/>
              <a:gd name="connsiteY37" fmla="*/ 264210 h 394452"/>
              <a:gd name="connsiteX38" fmla="*/ 287121 w 1150159"/>
              <a:gd name="connsiteY38" fmla="*/ 264210 h 394452"/>
              <a:gd name="connsiteX39" fmla="*/ 365769 w 1150159"/>
              <a:gd name="connsiteY39" fmla="*/ 342649 h 394452"/>
              <a:gd name="connsiteX40" fmla="*/ 365769 w 1150159"/>
              <a:gd name="connsiteY40" fmla="*/ 394452 h 394452"/>
              <a:gd name="connsiteX41" fmla="*/ 417992 w 1150159"/>
              <a:gd name="connsiteY41" fmla="*/ 394452 h 394452"/>
              <a:gd name="connsiteX42" fmla="*/ 417992 w 1150159"/>
              <a:gd name="connsiteY42" fmla="*/ 342649 h 394452"/>
              <a:gd name="connsiteX43" fmla="*/ 496641 w 1150159"/>
              <a:gd name="connsiteY43" fmla="*/ 264210 h 394452"/>
              <a:gd name="connsiteX44" fmla="*/ 652890 w 1150159"/>
              <a:gd name="connsiteY44" fmla="*/ 264210 h 394452"/>
              <a:gd name="connsiteX45" fmla="*/ 731539 w 1150159"/>
              <a:gd name="connsiteY45" fmla="*/ 342649 h 394452"/>
              <a:gd name="connsiteX46" fmla="*/ 731539 w 1150159"/>
              <a:gd name="connsiteY46" fmla="*/ 394452 h 394452"/>
              <a:gd name="connsiteX47" fmla="*/ 783761 w 1150159"/>
              <a:gd name="connsiteY47" fmla="*/ 394452 h 394452"/>
              <a:gd name="connsiteX48" fmla="*/ 783761 w 1150159"/>
              <a:gd name="connsiteY48" fmla="*/ 342649 h 394452"/>
              <a:gd name="connsiteX49" fmla="*/ 862410 w 1150159"/>
              <a:gd name="connsiteY49" fmla="*/ 264210 h 394452"/>
              <a:gd name="connsiteX50" fmla="*/ 1018659 w 1150159"/>
              <a:gd name="connsiteY50" fmla="*/ 264210 h 394452"/>
              <a:gd name="connsiteX51" fmla="*/ 1097308 w 1150159"/>
              <a:gd name="connsiteY51" fmla="*/ 342649 h 394452"/>
              <a:gd name="connsiteX52" fmla="*/ 1097308 w 1150159"/>
              <a:gd name="connsiteY52" fmla="*/ 394452 h 394452"/>
              <a:gd name="connsiteX53" fmla="*/ 1149531 w 1150159"/>
              <a:gd name="connsiteY53" fmla="*/ 394452 h 394452"/>
              <a:gd name="connsiteX54" fmla="*/ 287539 w 1150159"/>
              <a:gd name="connsiteY54" fmla="*/ 133967 h 394452"/>
              <a:gd name="connsiteX55" fmla="*/ 197670 w 1150159"/>
              <a:gd name="connsiteY55" fmla="*/ 211358 h 394452"/>
              <a:gd name="connsiteX56" fmla="*/ 130661 w 1150159"/>
              <a:gd name="connsiteY56" fmla="*/ 131346 h 394452"/>
              <a:gd name="connsiteX57" fmla="*/ 130661 w 1150159"/>
              <a:gd name="connsiteY57" fmla="*/ 133024 h 394452"/>
              <a:gd name="connsiteX58" fmla="*/ 197670 w 1150159"/>
              <a:gd name="connsiteY58" fmla="*/ 53011 h 394452"/>
              <a:gd name="connsiteX59" fmla="*/ 287539 w 1150159"/>
              <a:gd name="connsiteY59" fmla="*/ 130402 h 394452"/>
              <a:gd name="connsiteX60" fmla="*/ 287539 w 1150159"/>
              <a:gd name="connsiteY60" fmla="*/ 134072 h 394452"/>
              <a:gd name="connsiteX61" fmla="*/ 287539 w 1150159"/>
              <a:gd name="connsiteY61" fmla="*/ 134072 h 394452"/>
              <a:gd name="connsiteX62" fmla="*/ 653414 w 1150159"/>
              <a:gd name="connsiteY62" fmla="*/ 133967 h 394452"/>
              <a:gd name="connsiteX63" fmla="*/ 563545 w 1150159"/>
              <a:gd name="connsiteY63" fmla="*/ 211358 h 394452"/>
              <a:gd name="connsiteX64" fmla="*/ 496536 w 1150159"/>
              <a:gd name="connsiteY64" fmla="*/ 131346 h 394452"/>
              <a:gd name="connsiteX65" fmla="*/ 496536 w 1150159"/>
              <a:gd name="connsiteY65" fmla="*/ 133024 h 394452"/>
              <a:gd name="connsiteX66" fmla="*/ 563545 w 1150159"/>
              <a:gd name="connsiteY66" fmla="*/ 53011 h 394452"/>
              <a:gd name="connsiteX67" fmla="*/ 653414 w 1150159"/>
              <a:gd name="connsiteY67" fmla="*/ 130402 h 394452"/>
              <a:gd name="connsiteX68" fmla="*/ 653414 w 1150159"/>
              <a:gd name="connsiteY68" fmla="*/ 134072 h 394452"/>
              <a:gd name="connsiteX69" fmla="*/ 653414 w 1150159"/>
              <a:gd name="connsiteY69" fmla="*/ 134072 h 394452"/>
              <a:gd name="connsiteX70" fmla="*/ 1019183 w 1150159"/>
              <a:gd name="connsiteY70" fmla="*/ 133967 h 394452"/>
              <a:gd name="connsiteX71" fmla="*/ 929314 w 1150159"/>
              <a:gd name="connsiteY71" fmla="*/ 211358 h 394452"/>
              <a:gd name="connsiteX72" fmla="*/ 862305 w 1150159"/>
              <a:gd name="connsiteY72" fmla="*/ 131346 h 394452"/>
              <a:gd name="connsiteX73" fmla="*/ 862305 w 1150159"/>
              <a:gd name="connsiteY73" fmla="*/ 133024 h 394452"/>
              <a:gd name="connsiteX74" fmla="*/ 929314 w 1150159"/>
              <a:gd name="connsiteY74" fmla="*/ 53011 h 394452"/>
              <a:gd name="connsiteX75" fmla="*/ 1019183 w 1150159"/>
              <a:gd name="connsiteY75" fmla="*/ 130402 h 394452"/>
              <a:gd name="connsiteX76" fmla="*/ 1019183 w 1150159"/>
              <a:gd name="connsiteY76" fmla="*/ 134072 h 394452"/>
              <a:gd name="connsiteX77" fmla="*/ 1019183 w 1150159"/>
              <a:gd name="connsiteY77" fmla="*/ 134072 h 394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150159" h="394452">
                <a:moveTo>
                  <a:pt x="1150159" y="394452"/>
                </a:moveTo>
                <a:lnTo>
                  <a:pt x="1150159" y="342334"/>
                </a:lnTo>
                <a:cubicBezTo>
                  <a:pt x="1149846" y="279520"/>
                  <a:pt x="1104753" y="225829"/>
                  <a:pt x="1042778" y="214504"/>
                </a:cubicBezTo>
                <a:lnTo>
                  <a:pt x="1042778" y="214504"/>
                </a:lnTo>
                <a:cubicBezTo>
                  <a:pt x="1061234" y="191643"/>
                  <a:pt x="1071406" y="163225"/>
                  <a:pt x="1071511" y="133967"/>
                </a:cubicBezTo>
                <a:lnTo>
                  <a:pt x="1071511" y="133967"/>
                </a:lnTo>
                <a:cubicBezTo>
                  <a:pt x="1071511" y="66959"/>
                  <a:pt x="1022224" y="8129"/>
                  <a:pt x="955530" y="789"/>
                </a:cubicBezTo>
                <a:cubicBezTo>
                  <a:pt x="876777" y="-7705"/>
                  <a:pt x="810188" y="53536"/>
                  <a:pt x="810188" y="130297"/>
                </a:cubicBezTo>
                <a:lnTo>
                  <a:pt x="810188" y="133967"/>
                </a:lnTo>
                <a:cubicBezTo>
                  <a:pt x="810188" y="163120"/>
                  <a:pt x="820359" y="191433"/>
                  <a:pt x="838711" y="214189"/>
                </a:cubicBezTo>
                <a:cubicBezTo>
                  <a:pt x="838711" y="214399"/>
                  <a:pt x="838711" y="214504"/>
                  <a:pt x="838501" y="214504"/>
                </a:cubicBezTo>
                <a:cubicBezTo>
                  <a:pt x="806308" y="220586"/>
                  <a:pt x="777575" y="238518"/>
                  <a:pt x="758069" y="264734"/>
                </a:cubicBezTo>
                <a:cubicBezTo>
                  <a:pt x="758069" y="264944"/>
                  <a:pt x="757755" y="264944"/>
                  <a:pt x="757755" y="264734"/>
                </a:cubicBezTo>
                <a:cubicBezTo>
                  <a:pt x="738250" y="238518"/>
                  <a:pt x="709516" y="220481"/>
                  <a:pt x="677323" y="214504"/>
                </a:cubicBezTo>
                <a:cubicBezTo>
                  <a:pt x="677113" y="214504"/>
                  <a:pt x="677008" y="214189"/>
                  <a:pt x="677113" y="214189"/>
                </a:cubicBezTo>
                <a:cubicBezTo>
                  <a:pt x="695465" y="191433"/>
                  <a:pt x="705531" y="163120"/>
                  <a:pt x="705636" y="133967"/>
                </a:cubicBezTo>
                <a:lnTo>
                  <a:pt x="705636" y="133967"/>
                </a:lnTo>
                <a:cubicBezTo>
                  <a:pt x="705636" y="66959"/>
                  <a:pt x="656350" y="8129"/>
                  <a:pt x="589656" y="789"/>
                </a:cubicBezTo>
                <a:cubicBezTo>
                  <a:pt x="510902" y="-7705"/>
                  <a:pt x="444313" y="53536"/>
                  <a:pt x="444313" y="130297"/>
                </a:cubicBezTo>
                <a:lnTo>
                  <a:pt x="444313" y="133967"/>
                </a:lnTo>
                <a:cubicBezTo>
                  <a:pt x="444313" y="163120"/>
                  <a:pt x="454485" y="191433"/>
                  <a:pt x="472836" y="214189"/>
                </a:cubicBezTo>
                <a:cubicBezTo>
                  <a:pt x="472836" y="214399"/>
                  <a:pt x="472836" y="214504"/>
                  <a:pt x="472626" y="214504"/>
                </a:cubicBezTo>
                <a:cubicBezTo>
                  <a:pt x="440433" y="220586"/>
                  <a:pt x="411700" y="238518"/>
                  <a:pt x="392196" y="264734"/>
                </a:cubicBezTo>
                <a:cubicBezTo>
                  <a:pt x="392196" y="264944"/>
                  <a:pt x="391881" y="264944"/>
                  <a:pt x="391881" y="264734"/>
                </a:cubicBezTo>
                <a:cubicBezTo>
                  <a:pt x="372376" y="238518"/>
                  <a:pt x="343643" y="220481"/>
                  <a:pt x="311449" y="214504"/>
                </a:cubicBezTo>
                <a:cubicBezTo>
                  <a:pt x="311239" y="214504"/>
                  <a:pt x="311134" y="214189"/>
                  <a:pt x="311239" y="214189"/>
                </a:cubicBezTo>
                <a:cubicBezTo>
                  <a:pt x="329590" y="191433"/>
                  <a:pt x="339658" y="163120"/>
                  <a:pt x="339763" y="133967"/>
                </a:cubicBezTo>
                <a:lnTo>
                  <a:pt x="339763" y="133967"/>
                </a:lnTo>
                <a:cubicBezTo>
                  <a:pt x="339763" y="66959"/>
                  <a:pt x="290476" y="8129"/>
                  <a:pt x="223782" y="789"/>
                </a:cubicBezTo>
                <a:cubicBezTo>
                  <a:pt x="145028" y="-7705"/>
                  <a:pt x="78439" y="53536"/>
                  <a:pt x="78439" y="130297"/>
                </a:cubicBezTo>
                <a:lnTo>
                  <a:pt x="78439" y="133967"/>
                </a:lnTo>
                <a:cubicBezTo>
                  <a:pt x="78439" y="163120"/>
                  <a:pt x="88610" y="191433"/>
                  <a:pt x="106962" y="214189"/>
                </a:cubicBezTo>
                <a:cubicBezTo>
                  <a:pt x="106962" y="214399"/>
                  <a:pt x="106962" y="214504"/>
                  <a:pt x="106752" y="214504"/>
                </a:cubicBezTo>
                <a:cubicBezTo>
                  <a:pt x="44986" y="225934"/>
                  <a:pt x="105" y="279730"/>
                  <a:pt x="0" y="342334"/>
                </a:cubicBezTo>
                <a:lnTo>
                  <a:pt x="0" y="394452"/>
                </a:lnTo>
                <a:lnTo>
                  <a:pt x="52223" y="394452"/>
                </a:lnTo>
                <a:lnTo>
                  <a:pt x="52223" y="342649"/>
                </a:lnTo>
                <a:cubicBezTo>
                  <a:pt x="52223" y="299340"/>
                  <a:pt x="87457" y="264210"/>
                  <a:pt x="130871" y="264210"/>
                </a:cubicBezTo>
                <a:lnTo>
                  <a:pt x="287121" y="264210"/>
                </a:lnTo>
                <a:cubicBezTo>
                  <a:pt x="330535" y="264210"/>
                  <a:pt x="365769" y="299340"/>
                  <a:pt x="365769" y="342649"/>
                </a:cubicBezTo>
                <a:lnTo>
                  <a:pt x="365769" y="394452"/>
                </a:lnTo>
                <a:lnTo>
                  <a:pt x="417992" y="394452"/>
                </a:lnTo>
                <a:lnTo>
                  <a:pt x="417992" y="342649"/>
                </a:lnTo>
                <a:cubicBezTo>
                  <a:pt x="417992" y="299340"/>
                  <a:pt x="453227" y="264210"/>
                  <a:pt x="496641" y="264210"/>
                </a:cubicBezTo>
                <a:lnTo>
                  <a:pt x="652890" y="264210"/>
                </a:lnTo>
                <a:cubicBezTo>
                  <a:pt x="696304" y="264210"/>
                  <a:pt x="731539" y="299340"/>
                  <a:pt x="731539" y="342649"/>
                </a:cubicBezTo>
                <a:lnTo>
                  <a:pt x="731539" y="394452"/>
                </a:lnTo>
                <a:lnTo>
                  <a:pt x="783761" y="394452"/>
                </a:lnTo>
                <a:lnTo>
                  <a:pt x="783761" y="342649"/>
                </a:lnTo>
                <a:cubicBezTo>
                  <a:pt x="783761" y="299340"/>
                  <a:pt x="818996" y="264210"/>
                  <a:pt x="862410" y="264210"/>
                </a:cubicBezTo>
                <a:lnTo>
                  <a:pt x="1018659" y="264210"/>
                </a:lnTo>
                <a:cubicBezTo>
                  <a:pt x="1062072" y="264210"/>
                  <a:pt x="1097308" y="299340"/>
                  <a:pt x="1097308" y="342649"/>
                </a:cubicBezTo>
                <a:lnTo>
                  <a:pt x="1097308" y="394452"/>
                </a:lnTo>
                <a:lnTo>
                  <a:pt x="1149531" y="394452"/>
                </a:lnTo>
                <a:close/>
                <a:moveTo>
                  <a:pt x="287539" y="133967"/>
                </a:moveTo>
                <a:cubicBezTo>
                  <a:pt x="287539" y="180842"/>
                  <a:pt x="246013" y="218069"/>
                  <a:pt x="197670" y="211358"/>
                </a:cubicBezTo>
                <a:cubicBezTo>
                  <a:pt x="158556" y="205800"/>
                  <a:pt x="130661" y="170670"/>
                  <a:pt x="130661" y="131346"/>
                </a:cubicBezTo>
                <a:lnTo>
                  <a:pt x="130661" y="133024"/>
                </a:lnTo>
                <a:cubicBezTo>
                  <a:pt x="130661" y="93699"/>
                  <a:pt x="158556" y="58464"/>
                  <a:pt x="197670" y="53011"/>
                </a:cubicBezTo>
                <a:cubicBezTo>
                  <a:pt x="246013" y="46195"/>
                  <a:pt x="287539" y="83422"/>
                  <a:pt x="287539" y="130402"/>
                </a:cubicBezTo>
                <a:lnTo>
                  <a:pt x="287539" y="134072"/>
                </a:lnTo>
                <a:lnTo>
                  <a:pt x="287539" y="134072"/>
                </a:lnTo>
                <a:close/>
                <a:moveTo>
                  <a:pt x="653414" y="133967"/>
                </a:moveTo>
                <a:cubicBezTo>
                  <a:pt x="653414" y="180842"/>
                  <a:pt x="611887" y="218069"/>
                  <a:pt x="563545" y="211358"/>
                </a:cubicBezTo>
                <a:cubicBezTo>
                  <a:pt x="524430" y="205800"/>
                  <a:pt x="496536" y="170670"/>
                  <a:pt x="496536" y="131346"/>
                </a:cubicBezTo>
                <a:lnTo>
                  <a:pt x="496536" y="133024"/>
                </a:lnTo>
                <a:cubicBezTo>
                  <a:pt x="496536" y="93699"/>
                  <a:pt x="524430" y="58464"/>
                  <a:pt x="563545" y="53011"/>
                </a:cubicBezTo>
                <a:cubicBezTo>
                  <a:pt x="611887" y="46195"/>
                  <a:pt x="653414" y="83422"/>
                  <a:pt x="653414" y="130402"/>
                </a:cubicBezTo>
                <a:lnTo>
                  <a:pt x="653414" y="134072"/>
                </a:lnTo>
                <a:lnTo>
                  <a:pt x="653414" y="134072"/>
                </a:lnTo>
                <a:close/>
                <a:moveTo>
                  <a:pt x="1019183" y="133967"/>
                </a:moveTo>
                <a:cubicBezTo>
                  <a:pt x="1019183" y="180842"/>
                  <a:pt x="977657" y="218069"/>
                  <a:pt x="929314" y="211358"/>
                </a:cubicBezTo>
                <a:cubicBezTo>
                  <a:pt x="890200" y="205800"/>
                  <a:pt x="862305" y="170670"/>
                  <a:pt x="862305" y="131346"/>
                </a:cubicBezTo>
                <a:lnTo>
                  <a:pt x="862305" y="133024"/>
                </a:lnTo>
                <a:cubicBezTo>
                  <a:pt x="862305" y="93699"/>
                  <a:pt x="890200" y="58464"/>
                  <a:pt x="929314" y="53011"/>
                </a:cubicBezTo>
                <a:cubicBezTo>
                  <a:pt x="977657" y="46195"/>
                  <a:pt x="1019183" y="83422"/>
                  <a:pt x="1019183" y="130402"/>
                </a:cubicBezTo>
                <a:lnTo>
                  <a:pt x="1019183" y="134072"/>
                </a:lnTo>
                <a:lnTo>
                  <a:pt x="1019183" y="134072"/>
                </a:lnTo>
                <a:close/>
              </a:path>
            </a:pathLst>
          </a:custGeom>
          <a:solidFill>
            <a:srgbClr val="BE0D3E"/>
          </a:solidFill>
          <a:ln w="10486"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xmlns="" id="{7E5413BE-6D68-7A2C-9E41-90AFA5D43941}"/>
              </a:ext>
            </a:extLst>
          </p:cNvPr>
          <p:cNvSpPr/>
          <p:nvPr/>
        </p:nvSpPr>
        <p:spPr>
          <a:xfrm>
            <a:off x="12556189" y="5400331"/>
            <a:ext cx="653014" cy="1048510"/>
          </a:xfrm>
          <a:custGeom>
            <a:avLst/>
            <a:gdLst>
              <a:gd name="connsiteX0" fmla="*/ 365664 w 653014"/>
              <a:gd name="connsiteY0" fmla="*/ 1048510 h 1048510"/>
              <a:gd name="connsiteX1" fmla="*/ 365664 w 653014"/>
              <a:gd name="connsiteY1" fmla="*/ 1048510 h 1048510"/>
              <a:gd name="connsiteX2" fmla="*/ 365664 w 653014"/>
              <a:gd name="connsiteY2" fmla="*/ 452982 h 1048510"/>
              <a:gd name="connsiteX3" fmla="*/ 372271 w 653014"/>
              <a:gd name="connsiteY3" fmla="*/ 465985 h 1048510"/>
              <a:gd name="connsiteX4" fmla="*/ 515621 w 653014"/>
              <a:gd name="connsiteY4" fmla="*/ 513699 h 1048510"/>
              <a:gd name="connsiteX5" fmla="*/ 567006 w 653014"/>
              <a:gd name="connsiteY5" fmla="*/ 457805 h 1048510"/>
              <a:gd name="connsiteX6" fmla="*/ 609476 w 653014"/>
              <a:gd name="connsiteY6" fmla="*/ 351682 h 1048510"/>
              <a:gd name="connsiteX7" fmla="*/ 651317 w 653014"/>
              <a:gd name="connsiteY7" fmla="*/ 247027 h 1048510"/>
              <a:gd name="connsiteX8" fmla="*/ 636321 w 653014"/>
              <a:gd name="connsiteY8" fmla="*/ 213050 h 1048510"/>
              <a:gd name="connsiteX9" fmla="*/ 636321 w 653014"/>
              <a:gd name="connsiteY9" fmla="*/ 213050 h 1048510"/>
              <a:gd name="connsiteX10" fmla="*/ 626778 w 653014"/>
              <a:gd name="connsiteY10" fmla="*/ 211268 h 1048510"/>
              <a:gd name="connsiteX11" fmla="*/ 522438 w 653014"/>
              <a:gd name="connsiteY11" fmla="*/ 211268 h 1048510"/>
              <a:gd name="connsiteX12" fmla="*/ 497690 w 653014"/>
              <a:gd name="connsiteY12" fmla="*/ 228675 h 1048510"/>
              <a:gd name="connsiteX13" fmla="*/ 470320 w 653014"/>
              <a:gd name="connsiteY13" fmla="*/ 304073 h 1048510"/>
              <a:gd name="connsiteX14" fmla="*/ 469900 w 653014"/>
              <a:gd name="connsiteY14" fmla="*/ 304073 h 1048510"/>
              <a:gd name="connsiteX15" fmla="*/ 469062 w 653014"/>
              <a:gd name="connsiteY15" fmla="*/ 301766 h 1048510"/>
              <a:gd name="connsiteX16" fmla="*/ 339448 w 653014"/>
              <a:gd name="connsiteY16" fmla="*/ 211373 h 1048510"/>
              <a:gd name="connsiteX17" fmla="*/ 339448 w 653014"/>
              <a:gd name="connsiteY17" fmla="*/ 211373 h 1048510"/>
              <a:gd name="connsiteX18" fmla="*/ 339239 w 653014"/>
              <a:gd name="connsiteY18" fmla="*/ 211058 h 1048510"/>
              <a:gd name="connsiteX19" fmla="*/ 365769 w 653014"/>
              <a:gd name="connsiteY19" fmla="*/ 133038 h 1048510"/>
              <a:gd name="connsiteX20" fmla="*/ 365769 w 653014"/>
              <a:gd name="connsiteY20" fmla="*/ 134402 h 1048510"/>
              <a:gd name="connsiteX21" fmla="*/ 249789 w 653014"/>
              <a:gd name="connsiteY21" fmla="*/ 804 h 1048510"/>
              <a:gd name="connsiteX22" fmla="*/ 104551 w 653014"/>
              <a:gd name="connsiteY22" fmla="*/ 130836 h 1048510"/>
              <a:gd name="connsiteX23" fmla="*/ 104551 w 653014"/>
              <a:gd name="connsiteY23" fmla="*/ 133143 h 1048510"/>
              <a:gd name="connsiteX24" fmla="*/ 131396 w 653014"/>
              <a:gd name="connsiteY24" fmla="*/ 211582 h 1048510"/>
              <a:gd name="connsiteX25" fmla="*/ 130662 w 653014"/>
              <a:gd name="connsiteY25" fmla="*/ 211582 h 1048510"/>
              <a:gd name="connsiteX26" fmla="*/ 0 w 653014"/>
              <a:gd name="connsiteY26" fmla="*/ 342349 h 1048510"/>
              <a:gd name="connsiteX27" fmla="*/ 0 w 653014"/>
              <a:gd name="connsiteY27" fmla="*/ 656000 h 1048510"/>
              <a:gd name="connsiteX28" fmla="*/ 26426 w 653014"/>
              <a:gd name="connsiteY28" fmla="*/ 682426 h 1048510"/>
              <a:gd name="connsiteX29" fmla="*/ 104236 w 653014"/>
              <a:gd name="connsiteY29" fmla="*/ 682426 h 1048510"/>
              <a:gd name="connsiteX30" fmla="*/ 104551 w 653014"/>
              <a:gd name="connsiteY30" fmla="*/ 682741 h 1048510"/>
              <a:gd name="connsiteX31" fmla="*/ 104551 w 653014"/>
              <a:gd name="connsiteY31" fmla="*/ 1048510 h 1048510"/>
              <a:gd name="connsiteX32" fmla="*/ 365979 w 653014"/>
              <a:gd name="connsiteY32" fmla="*/ 1048510 h 1048510"/>
              <a:gd name="connsiteX33" fmla="*/ 156459 w 653014"/>
              <a:gd name="connsiteY33" fmla="*/ 130626 h 1048510"/>
              <a:gd name="connsiteX34" fmla="*/ 246224 w 653014"/>
              <a:gd name="connsiteY34" fmla="*/ 52921 h 1048510"/>
              <a:gd name="connsiteX35" fmla="*/ 313232 w 653014"/>
              <a:gd name="connsiteY35" fmla="*/ 133248 h 1048510"/>
              <a:gd name="connsiteX36" fmla="*/ 313232 w 653014"/>
              <a:gd name="connsiteY36" fmla="*/ 130207 h 1048510"/>
              <a:gd name="connsiteX37" fmla="*/ 246224 w 653014"/>
              <a:gd name="connsiteY37" fmla="*/ 210534 h 1048510"/>
              <a:gd name="connsiteX38" fmla="*/ 156459 w 653014"/>
              <a:gd name="connsiteY38" fmla="*/ 132829 h 1048510"/>
              <a:gd name="connsiteX39" fmla="*/ 156459 w 653014"/>
              <a:gd name="connsiteY39" fmla="*/ 130522 h 1048510"/>
              <a:gd name="connsiteX40" fmla="*/ 156459 w 653014"/>
              <a:gd name="connsiteY40" fmla="*/ 130522 h 1048510"/>
              <a:gd name="connsiteX41" fmla="*/ 103922 w 653014"/>
              <a:gd name="connsiteY41" fmla="*/ 629889 h 1048510"/>
              <a:gd name="connsiteX42" fmla="*/ 52223 w 653014"/>
              <a:gd name="connsiteY42" fmla="*/ 629889 h 1048510"/>
              <a:gd name="connsiteX43" fmla="*/ 51908 w 653014"/>
              <a:gd name="connsiteY43" fmla="*/ 629574 h 1048510"/>
              <a:gd name="connsiteX44" fmla="*/ 51908 w 653014"/>
              <a:gd name="connsiteY44" fmla="*/ 577771 h 1048510"/>
              <a:gd name="connsiteX45" fmla="*/ 52223 w 653014"/>
              <a:gd name="connsiteY45" fmla="*/ 577457 h 1048510"/>
              <a:gd name="connsiteX46" fmla="*/ 103922 w 653014"/>
              <a:gd name="connsiteY46" fmla="*/ 577457 h 1048510"/>
              <a:gd name="connsiteX47" fmla="*/ 104236 w 653014"/>
              <a:gd name="connsiteY47" fmla="*/ 577771 h 1048510"/>
              <a:gd name="connsiteX48" fmla="*/ 104236 w 653014"/>
              <a:gd name="connsiteY48" fmla="*/ 629574 h 1048510"/>
              <a:gd name="connsiteX49" fmla="*/ 103922 w 653014"/>
              <a:gd name="connsiteY49" fmla="*/ 629889 h 1048510"/>
              <a:gd name="connsiteX50" fmla="*/ 103922 w 653014"/>
              <a:gd name="connsiteY50" fmla="*/ 629889 h 1048510"/>
              <a:gd name="connsiteX51" fmla="*/ 313128 w 653014"/>
              <a:gd name="connsiteY51" fmla="*/ 996183 h 1048510"/>
              <a:gd name="connsiteX52" fmla="*/ 156354 w 653014"/>
              <a:gd name="connsiteY52" fmla="*/ 996183 h 1048510"/>
              <a:gd name="connsiteX53" fmla="*/ 156354 w 653014"/>
              <a:gd name="connsiteY53" fmla="*/ 630204 h 1048510"/>
              <a:gd name="connsiteX54" fmla="*/ 156668 w 653014"/>
              <a:gd name="connsiteY54" fmla="*/ 629889 h 1048510"/>
              <a:gd name="connsiteX55" fmla="*/ 312918 w 653014"/>
              <a:gd name="connsiteY55" fmla="*/ 629889 h 1048510"/>
              <a:gd name="connsiteX56" fmla="*/ 313232 w 653014"/>
              <a:gd name="connsiteY56" fmla="*/ 630204 h 1048510"/>
              <a:gd name="connsiteX57" fmla="*/ 313232 w 653014"/>
              <a:gd name="connsiteY57" fmla="*/ 996183 h 1048510"/>
              <a:gd name="connsiteX58" fmla="*/ 261114 w 653014"/>
              <a:gd name="connsiteY58" fmla="*/ 996183 h 1048510"/>
              <a:gd name="connsiteX59" fmla="*/ 260799 w 653014"/>
              <a:gd name="connsiteY59" fmla="*/ 995868 h 1048510"/>
              <a:gd name="connsiteX60" fmla="*/ 260799 w 653014"/>
              <a:gd name="connsiteY60" fmla="*/ 995868 h 1048510"/>
              <a:gd name="connsiteX61" fmla="*/ 260799 w 653014"/>
              <a:gd name="connsiteY61" fmla="*/ 766528 h 1048510"/>
              <a:gd name="connsiteX62" fmla="*/ 234688 w 653014"/>
              <a:gd name="connsiteY62" fmla="*/ 740417 h 1048510"/>
              <a:gd name="connsiteX63" fmla="*/ 234688 w 653014"/>
              <a:gd name="connsiteY63" fmla="*/ 740417 h 1048510"/>
              <a:gd name="connsiteX64" fmla="*/ 208577 w 653014"/>
              <a:gd name="connsiteY64" fmla="*/ 766528 h 1048510"/>
              <a:gd name="connsiteX65" fmla="*/ 208577 w 653014"/>
              <a:gd name="connsiteY65" fmla="*/ 995868 h 1048510"/>
              <a:gd name="connsiteX66" fmla="*/ 208263 w 653014"/>
              <a:gd name="connsiteY66" fmla="*/ 996183 h 1048510"/>
              <a:gd name="connsiteX67" fmla="*/ 518138 w 653014"/>
              <a:gd name="connsiteY67" fmla="*/ 438720 h 1048510"/>
              <a:gd name="connsiteX68" fmla="*/ 447145 w 653014"/>
              <a:gd name="connsiteY68" fmla="*/ 469026 h 1048510"/>
              <a:gd name="connsiteX69" fmla="*/ 418726 w 653014"/>
              <a:gd name="connsiteY69" fmla="*/ 442810 h 1048510"/>
              <a:gd name="connsiteX70" fmla="*/ 362834 w 653014"/>
              <a:gd name="connsiteY70" fmla="*/ 330499 h 1048510"/>
              <a:gd name="connsiteX71" fmla="*/ 327913 w 653014"/>
              <a:gd name="connsiteY71" fmla="*/ 318335 h 1048510"/>
              <a:gd name="connsiteX72" fmla="*/ 313232 w 653014"/>
              <a:gd name="connsiteY72" fmla="*/ 342139 h 1048510"/>
              <a:gd name="connsiteX73" fmla="*/ 313232 w 653014"/>
              <a:gd name="connsiteY73" fmla="*/ 577352 h 1048510"/>
              <a:gd name="connsiteX74" fmla="*/ 312918 w 653014"/>
              <a:gd name="connsiteY74" fmla="*/ 577666 h 1048510"/>
              <a:gd name="connsiteX75" fmla="*/ 156668 w 653014"/>
              <a:gd name="connsiteY75" fmla="*/ 577666 h 1048510"/>
              <a:gd name="connsiteX76" fmla="*/ 156354 w 653014"/>
              <a:gd name="connsiteY76" fmla="*/ 577352 h 1048510"/>
              <a:gd name="connsiteX77" fmla="*/ 156354 w 653014"/>
              <a:gd name="connsiteY77" fmla="*/ 343188 h 1048510"/>
              <a:gd name="connsiteX78" fmla="*/ 138527 w 653014"/>
              <a:gd name="connsiteY78" fmla="*/ 317286 h 1048510"/>
              <a:gd name="connsiteX79" fmla="*/ 104131 w 653014"/>
              <a:gd name="connsiteY79" fmla="*/ 342244 h 1048510"/>
              <a:gd name="connsiteX80" fmla="*/ 104131 w 653014"/>
              <a:gd name="connsiteY80" fmla="*/ 525129 h 1048510"/>
              <a:gd name="connsiteX81" fmla="*/ 103817 w 653014"/>
              <a:gd name="connsiteY81" fmla="*/ 525443 h 1048510"/>
              <a:gd name="connsiteX82" fmla="*/ 52118 w 653014"/>
              <a:gd name="connsiteY82" fmla="*/ 525443 h 1048510"/>
              <a:gd name="connsiteX83" fmla="*/ 51803 w 653014"/>
              <a:gd name="connsiteY83" fmla="*/ 525129 h 1048510"/>
              <a:gd name="connsiteX84" fmla="*/ 51803 w 653014"/>
              <a:gd name="connsiteY84" fmla="*/ 342559 h 1048510"/>
              <a:gd name="connsiteX85" fmla="*/ 130452 w 653014"/>
              <a:gd name="connsiteY85" fmla="*/ 263805 h 1048510"/>
              <a:gd name="connsiteX86" fmla="*/ 339239 w 653014"/>
              <a:gd name="connsiteY86" fmla="*/ 263805 h 1048510"/>
              <a:gd name="connsiteX87" fmla="*/ 419880 w 653014"/>
              <a:gd name="connsiteY87" fmla="*/ 320327 h 1048510"/>
              <a:gd name="connsiteX88" fmla="*/ 444942 w 653014"/>
              <a:gd name="connsiteY88" fmla="*/ 389433 h 1048510"/>
              <a:gd name="connsiteX89" fmla="*/ 466650 w 653014"/>
              <a:gd name="connsiteY89" fmla="*/ 407575 h 1048510"/>
              <a:gd name="connsiteX90" fmla="*/ 494438 w 653014"/>
              <a:gd name="connsiteY90" fmla="*/ 390482 h 1048510"/>
              <a:gd name="connsiteX91" fmla="*/ 502408 w 653014"/>
              <a:gd name="connsiteY91" fmla="*/ 368565 h 1048510"/>
              <a:gd name="connsiteX92" fmla="*/ 502723 w 653014"/>
              <a:gd name="connsiteY92" fmla="*/ 368356 h 1048510"/>
              <a:gd name="connsiteX93" fmla="*/ 545928 w 653014"/>
              <a:gd name="connsiteY93" fmla="*/ 368356 h 1048510"/>
              <a:gd name="connsiteX94" fmla="*/ 546242 w 653014"/>
              <a:gd name="connsiteY94" fmla="*/ 368670 h 1048510"/>
              <a:gd name="connsiteX95" fmla="*/ 518138 w 653014"/>
              <a:gd name="connsiteY95" fmla="*/ 438615 h 1048510"/>
              <a:gd name="connsiteX96" fmla="*/ 518138 w 653014"/>
              <a:gd name="connsiteY96" fmla="*/ 438615 h 1048510"/>
              <a:gd name="connsiteX97" fmla="*/ 566901 w 653014"/>
              <a:gd name="connsiteY97" fmla="*/ 316028 h 1048510"/>
              <a:gd name="connsiteX98" fmla="*/ 521704 w 653014"/>
              <a:gd name="connsiteY98" fmla="*/ 316028 h 1048510"/>
              <a:gd name="connsiteX99" fmla="*/ 521389 w 653014"/>
              <a:gd name="connsiteY99" fmla="*/ 315713 h 1048510"/>
              <a:gd name="connsiteX100" fmla="*/ 540161 w 653014"/>
              <a:gd name="connsiteY100" fmla="*/ 263910 h 1048510"/>
              <a:gd name="connsiteX101" fmla="*/ 540474 w 653014"/>
              <a:gd name="connsiteY101" fmla="*/ 263700 h 1048510"/>
              <a:gd name="connsiteX102" fmla="*/ 587559 w 653014"/>
              <a:gd name="connsiteY102" fmla="*/ 263700 h 1048510"/>
              <a:gd name="connsiteX103" fmla="*/ 587874 w 653014"/>
              <a:gd name="connsiteY103" fmla="*/ 264015 h 1048510"/>
              <a:gd name="connsiteX104" fmla="*/ 567215 w 653014"/>
              <a:gd name="connsiteY104" fmla="*/ 315818 h 1048510"/>
              <a:gd name="connsiteX105" fmla="*/ 566901 w 653014"/>
              <a:gd name="connsiteY105" fmla="*/ 316028 h 1048510"/>
              <a:gd name="connsiteX106" fmla="*/ 566901 w 653014"/>
              <a:gd name="connsiteY106" fmla="*/ 316028 h 104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53014" h="1048510">
                <a:moveTo>
                  <a:pt x="365664" y="1048510"/>
                </a:moveTo>
                <a:lnTo>
                  <a:pt x="365664" y="1048510"/>
                </a:lnTo>
                <a:lnTo>
                  <a:pt x="365664" y="452982"/>
                </a:lnTo>
                <a:lnTo>
                  <a:pt x="372271" y="465985"/>
                </a:lnTo>
                <a:cubicBezTo>
                  <a:pt x="398697" y="518837"/>
                  <a:pt x="462875" y="540125"/>
                  <a:pt x="515621" y="513699"/>
                </a:cubicBezTo>
                <a:cubicBezTo>
                  <a:pt x="539006" y="501954"/>
                  <a:pt x="557254" y="482134"/>
                  <a:pt x="567006" y="457805"/>
                </a:cubicBezTo>
                <a:lnTo>
                  <a:pt x="609476" y="351682"/>
                </a:lnTo>
                <a:lnTo>
                  <a:pt x="651317" y="247027"/>
                </a:lnTo>
                <a:cubicBezTo>
                  <a:pt x="656351" y="233499"/>
                  <a:pt x="649849" y="218399"/>
                  <a:pt x="636321" y="213050"/>
                </a:cubicBezTo>
                <a:lnTo>
                  <a:pt x="636321" y="213050"/>
                </a:lnTo>
                <a:cubicBezTo>
                  <a:pt x="633281" y="211792"/>
                  <a:pt x="630030" y="211268"/>
                  <a:pt x="626778" y="211268"/>
                </a:cubicBezTo>
                <a:lnTo>
                  <a:pt x="522438" y="211268"/>
                </a:lnTo>
                <a:cubicBezTo>
                  <a:pt x="511427" y="211268"/>
                  <a:pt x="501465" y="218189"/>
                  <a:pt x="497690" y="228675"/>
                </a:cubicBezTo>
                <a:lnTo>
                  <a:pt x="470320" y="304073"/>
                </a:lnTo>
                <a:cubicBezTo>
                  <a:pt x="470320" y="304073"/>
                  <a:pt x="470005" y="304388"/>
                  <a:pt x="469900" y="304073"/>
                </a:cubicBezTo>
                <a:lnTo>
                  <a:pt x="469062" y="301766"/>
                </a:lnTo>
                <a:cubicBezTo>
                  <a:pt x="449032" y="247446"/>
                  <a:pt x="397229" y="211373"/>
                  <a:pt x="339448" y="211373"/>
                </a:cubicBezTo>
                <a:lnTo>
                  <a:pt x="339448" y="211373"/>
                </a:lnTo>
                <a:cubicBezTo>
                  <a:pt x="339448" y="211373"/>
                  <a:pt x="339134" y="211058"/>
                  <a:pt x="339239" y="211058"/>
                </a:cubicBezTo>
                <a:cubicBezTo>
                  <a:pt x="356332" y="188617"/>
                  <a:pt x="365664" y="161247"/>
                  <a:pt x="365769" y="133038"/>
                </a:cubicBezTo>
                <a:lnTo>
                  <a:pt x="365769" y="134402"/>
                </a:lnTo>
                <a:cubicBezTo>
                  <a:pt x="365769" y="67183"/>
                  <a:pt x="316588" y="8039"/>
                  <a:pt x="249789" y="804"/>
                </a:cubicBezTo>
                <a:cubicBezTo>
                  <a:pt x="171035" y="-7795"/>
                  <a:pt x="104551" y="53760"/>
                  <a:pt x="104551" y="130836"/>
                </a:cubicBezTo>
                <a:lnTo>
                  <a:pt x="104551" y="133143"/>
                </a:lnTo>
                <a:cubicBezTo>
                  <a:pt x="104551" y="161562"/>
                  <a:pt x="114093" y="189141"/>
                  <a:pt x="131396" y="211582"/>
                </a:cubicBezTo>
                <a:lnTo>
                  <a:pt x="130662" y="211582"/>
                </a:lnTo>
                <a:cubicBezTo>
                  <a:pt x="58515" y="211582"/>
                  <a:pt x="105" y="270097"/>
                  <a:pt x="0" y="342349"/>
                </a:cubicBezTo>
                <a:lnTo>
                  <a:pt x="0" y="656000"/>
                </a:lnTo>
                <a:cubicBezTo>
                  <a:pt x="0" y="670577"/>
                  <a:pt x="11745" y="682426"/>
                  <a:pt x="26426" y="682426"/>
                </a:cubicBezTo>
                <a:lnTo>
                  <a:pt x="104236" y="682426"/>
                </a:lnTo>
                <a:cubicBezTo>
                  <a:pt x="104236" y="682426"/>
                  <a:pt x="104551" y="682426"/>
                  <a:pt x="104551" y="682741"/>
                </a:cubicBezTo>
                <a:lnTo>
                  <a:pt x="104551" y="1048510"/>
                </a:lnTo>
                <a:lnTo>
                  <a:pt x="365979" y="1048510"/>
                </a:lnTo>
                <a:close/>
                <a:moveTo>
                  <a:pt x="156459" y="130626"/>
                </a:moveTo>
                <a:cubicBezTo>
                  <a:pt x="156459" y="83542"/>
                  <a:pt x="197880" y="46210"/>
                  <a:pt x="246224" y="52921"/>
                </a:cubicBezTo>
                <a:cubicBezTo>
                  <a:pt x="285233" y="58479"/>
                  <a:pt x="313232" y="93819"/>
                  <a:pt x="313232" y="133248"/>
                </a:cubicBezTo>
                <a:lnTo>
                  <a:pt x="313232" y="130207"/>
                </a:lnTo>
                <a:cubicBezTo>
                  <a:pt x="313232" y="169636"/>
                  <a:pt x="285338" y="204976"/>
                  <a:pt x="246224" y="210534"/>
                </a:cubicBezTo>
                <a:cubicBezTo>
                  <a:pt x="197880" y="217455"/>
                  <a:pt x="156459" y="180018"/>
                  <a:pt x="156459" y="132829"/>
                </a:cubicBezTo>
                <a:lnTo>
                  <a:pt x="156459" y="130522"/>
                </a:lnTo>
                <a:lnTo>
                  <a:pt x="156459" y="130522"/>
                </a:lnTo>
                <a:close/>
                <a:moveTo>
                  <a:pt x="103922" y="629889"/>
                </a:moveTo>
                <a:lnTo>
                  <a:pt x="52223" y="629889"/>
                </a:lnTo>
                <a:cubicBezTo>
                  <a:pt x="52223" y="629889"/>
                  <a:pt x="51908" y="629889"/>
                  <a:pt x="51908" y="629574"/>
                </a:cubicBezTo>
                <a:lnTo>
                  <a:pt x="51908" y="577771"/>
                </a:lnTo>
                <a:cubicBezTo>
                  <a:pt x="51908" y="577771"/>
                  <a:pt x="51908" y="577457"/>
                  <a:pt x="52223" y="577457"/>
                </a:cubicBezTo>
                <a:lnTo>
                  <a:pt x="103922" y="577457"/>
                </a:lnTo>
                <a:cubicBezTo>
                  <a:pt x="103922" y="577457"/>
                  <a:pt x="104236" y="577457"/>
                  <a:pt x="104236" y="577771"/>
                </a:cubicBezTo>
                <a:lnTo>
                  <a:pt x="104236" y="629574"/>
                </a:lnTo>
                <a:cubicBezTo>
                  <a:pt x="104236" y="629574"/>
                  <a:pt x="104027" y="629889"/>
                  <a:pt x="103922" y="629889"/>
                </a:cubicBezTo>
                <a:lnTo>
                  <a:pt x="103922" y="629889"/>
                </a:lnTo>
                <a:close/>
                <a:moveTo>
                  <a:pt x="313128" y="996183"/>
                </a:moveTo>
                <a:lnTo>
                  <a:pt x="156354" y="996183"/>
                </a:lnTo>
                <a:lnTo>
                  <a:pt x="156354" y="630204"/>
                </a:lnTo>
                <a:cubicBezTo>
                  <a:pt x="156354" y="630204"/>
                  <a:pt x="156354" y="629889"/>
                  <a:pt x="156668" y="629889"/>
                </a:cubicBezTo>
                <a:lnTo>
                  <a:pt x="312918" y="629889"/>
                </a:lnTo>
                <a:cubicBezTo>
                  <a:pt x="312918" y="629889"/>
                  <a:pt x="313232" y="629889"/>
                  <a:pt x="313232" y="630204"/>
                </a:cubicBezTo>
                <a:lnTo>
                  <a:pt x="313232" y="996183"/>
                </a:lnTo>
                <a:close/>
                <a:moveTo>
                  <a:pt x="261114" y="996183"/>
                </a:moveTo>
                <a:cubicBezTo>
                  <a:pt x="261114" y="996183"/>
                  <a:pt x="260799" y="995973"/>
                  <a:pt x="260799" y="995868"/>
                </a:cubicBezTo>
                <a:lnTo>
                  <a:pt x="260799" y="995868"/>
                </a:lnTo>
                <a:lnTo>
                  <a:pt x="260799" y="766528"/>
                </a:lnTo>
                <a:cubicBezTo>
                  <a:pt x="260799" y="752057"/>
                  <a:pt x="249160" y="740417"/>
                  <a:pt x="234688" y="740417"/>
                </a:cubicBezTo>
                <a:lnTo>
                  <a:pt x="234688" y="740417"/>
                </a:lnTo>
                <a:cubicBezTo>
                  <a:pt x="220217" y="740417"/>
                  <a:pt x="208577" y="752162"/>
                  <a:pt x="208577" y="766528"/>
                </a:cubicBezTo>
                <a:lnTo>
                  <a:pt x="208577" y="995868"/>
                </a:lnTo>
                <a:cubicBezTo>
                  <a:pt x="208577" y="995868"/>
                  <a:pt x="208577" y="996183"/>
                  <a:pt x="208263" y="996183"/>
                </a:cubicBezTo>
                <a:moveTo>
                  <a:pt x="518138" y="438720"/>
                </a:moveTo>
                <a:cubicBezTo>
                  <a:pt x="506918" y="466719"/>
                  <a:pt x="475144" y="480351"/>
                  <a:pt x="447145" y="469026"/>
                </a:cubicBezTo>
                <a:cubicBezTo>
                  <a:pt x="434771" y="463992"/>
                  <a:pt x="424599" y="454764"/>
                  <a:pt x="418726" y="442810"/>
                </a:cubicBezTo>
                <a:lnTo>
                  <a:pt x="362834" y="330499"/>
                </a:lnTo>
                <a:cubicBezTo>
                  <a:pt x="356541" y="317496"/>
                  <a:pt x="340916" y="312148"/>
                  <a:pt x="327913" y="318335"/>
                </a:cubicBezTo>
                <a:cubicBezTo>
                  <a:pt x="318790" y="322844"/>
                  <a:pt x="313023" y="332072"/>
                  <a:pt x="313232" y="342139"/>
                </a:cubicBezTo>
                <a:lnTo>
                  <a:pt x="313232" y="577352"/>
                </a:lnTo>
                <a:cubicBezTo>
                  <a:pt x="313232" y="577352"/>
                  <a:pt x="313232" y="577666"/>
                  <a:pt x="312918" y="577666"/>
                </a:cubicBezTo>
                <a:lnTo>
                  <a:pt x="156668" y="577666"/>
                </a:lnTo>
                <a:cubicBezTo>
                  <a:pt x="156668" y="577666"/>
                  <a:pt x="156354" y="577666"/>
                  <a:pt x="156354" y="577352"/>
                </a:cubicBezTo>
                <a:lnTo>
                  <a:pt x="156354" y="343188"/>
                </a:lnTo>
                <a:cubicBezTo>
                  <a:pt x="156354" y="331653"/>
                  <a:pt x="149538" y="320642"/>
                  <a:pt x="138527" y="317286"/>
                </a:cubicBezTo>
                <a:cubicBezTo>
                  <a:pt x="120595" y="311728"/>
                  <a:pt x="104131" y="325046"/>
                  <a:pt x="104131" y="342244"/>
                </a:cubicBezTo>
                <a:lnTo>
                  <a:pt x="104131" y="525129"/>
                </a:lnTo>
                <a:cubicBezTo>
                  <a:pt x="104131" y="525129"/>
                  <a:pt x="104131" y="525443"/>
                  <a:pt x="103817" y="525443"/>
                </a:cubicBezTo>
                <a:lnTo>
                  <a:pt x="52118" y="525443"/>
                </a:lnTo>
                <a:cubicBezTo>
                  <a:pt x="52118" y="525443"/>
                  <a:pt x="51803" y="525443"/>
                  <a:pt x="51803" y="525129"/>
                </a:cubicBezTo>
                <a:lnTo>
                  <a:pt x="51803" y="342559"/>
                </a:lnTo>
                <a:cubicBezTo>
                  <a:pt x="51803" y="299040"/>
                  <a:pt x="87038" y="263805"/>
                  <a:pt x="130452" y="263805"/>
                </a:cubicBezTo>
                <a:lnTo>
                  <a:pt x="339239" y="263805"/>
                </a:lnTo>
                <a:cubicBezTo>
                  <a:pt x="375312" y="263805"/>
                  <a:pt x="407506" y="286351"/>
                  <a:pt x="419880" y="320327"/>
                </a:cubicBezTo>
                <a:lnTo>
                  <a:pt x="444942" y="389433"/>
                </a:lnTo>
                <a:cubicBezTo>
                  <a:pt x="448404" y="398871"/>
                  <a:pt x="456582" y="406422"/>
                  <a:pt x="466650" y="407575"/>
                </a:cubicBezTo>
                <a:cubicBezTo>
                  <a:pt x="479443" y="409043"/>
                  <a:pt x="490453" y="401493"/>
                  <a:pt x="494438" y="390482"/>
                </a:cubicBezTo>
                <a:lnTo>
                  <a:pt x="502408" y="368565"/>
                </a:lnTo>
                <a:cubicBezTo>
                  <a:pt x="502408" y="368565"/>
                  <a:pt x="502408" y="368356"/>
                  <a:pt x="502723" y="368356"/>
                </a:cubicBezTo>
                <a:lnTo>
                  <a:pt x="545928" y="368356"/>
                </a:lnTo>
                <a:cubicBezTo>
                  <a:pt x="545928" y="368356"/>
                  <a:pt x="546242" y="368565"/>
                  <a:pt x="546242" y="368670"/>
                </a:cubicBezTo>
                <a:lnTo>
                  <a:pt x="518138" y="438615"/>
                </a:lnTo>
                <a:lnTo>
                  <a:pt x="518138" y="438615"/>
                </a:lnTo>
                <a:close/>
                <a:moveTo>
                  <a:pt x="566901" y="316028"/>
                </a:moveTo>
                <a:lnTo>
                  <a:pt x="521704" y="316028"/>
                </a:lnTo>
                <a:cubicBezTo>
                  <a:pt x="521704" y="316028"/>
                  <a:pt x="521389" y="315818"/>
                  <a:pt x="521389" y="315713"/>
                </a:cubicBezTo>
                <a:lnTo>
                  <a:pt x="540161" y="263910"/>
                </a:lnTo>
                <a:cubicBezTo>
                  <a:pt x="540161" y="263910"/>
                  <a:pt x="540161" y="263700"/>
                  <a:pt x="540474" y="263700"/>
                </a:cubicBezTo>
                <a:lnTo>
                  <a:pt x="587559" y="263700"/>
                </a:lnTo>
                <a:cubicBezTo>
                  <a:pt x="587559" y="263700"/>
                  <a:pt x="587874" y="263910"/>
                  <a:pt x="587874" y="264015"/>
                </a:cubicBezTo>
                <a:lnTo>
                  <a:pt x="567215" y="315818"/>
                </a:lnTo>
                <a:cubicBezTo>
                  <a:pt x="567215" y="315818"/>
                  <a:pt x="567006" y="316028"/>
                  <a:pt x="566901" y="316028"/>
                </a:cubicBezTo>
                <a:lnTo>
                  <a:pt x="566901" y="316028"/>
                </a:lnTo>
                <a:close/>
              </a:path>
            </a:pathLst>
          </a:custGeom>
          <a:solidFill>
            <a:srgbClr val="004767"/>
          </a:solidFill>
          <a:ln w="10486"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xmlns="" id="{59728595-B694-5374-032D-51E8B29BC332}"/>
              </a:ext>
            </a:extLst>
          </p:cNvPr>
          <p:cNvSpPr/>
          <p:nvPr/>
        </p:nvSpPr>
        <p:spPr>
          <a:xfrm>
            <a:off x="13258427" y="5521586"/>
            <a:ext cx="605849" cy="265600"/>
          </a:xfrm>
          <a:custGeom>
            <a:avLst/>
            <a:gdLst>
              <a:gd name="connsiteX0" fmla="*/ 586135 w 605849"/>
              <a:gd name="connsiteY0" fmla="*/ 20592 h 265600"/>
              <a:gd name="connsiteX1" fmla="*/ 506961 w 605849"/>
              <a:gd name="connsiteY1" fmla="*/ 772 h 265600"/>
              <a:gd name="connsiteX2" fmla="*/ 475292 w 605849"/>
              <a:gd name="connsiteY2" fmla="*/ 19753 h 265600"/>
              <a:gd name="connsiteX3" fmla="*/ 475292 w 605849"/>
              <a:gd name="connsiteY3" fmla="*/ 19753 h 265600"/>
              <a:gd name="connsiteX4" fmla="*/ 494273 w 605849"/>
              <a:gd name="connsiteY4" fmla="*/ 51422 h 265600"/>
              <a:gd name="connsiteX5" fmla="*/ 517868 w 605849"/>
              <a:gd name="connsiteY5" fmla="*/ 57295 h 265600"/>
              <a:gd name="connsiteX6" fmla="*/ 319462 w 605849"/>
              <a:gd name="connsiteY6" fmla="*/ 195926 h 265600"/>
              <a:gd name="connsiteX7" fmla="*/ 204111 w 605849"/>
              <a:gd name="connsiteY7" fmla="*/ 103750 h 265600"/>
              <a:gd name="connsiteX8" fmla="*/ 172651 w 605849"/>
              <a:gd name="connsiteY8" fmla="*/ 102911 h 265600"/>
              <a:gd name="connsiteX9" fmla="*/ 10950 w 605849"/>
              <a:gd name="connsiteY9" fmla="*/ 218262 h 265600"/>
              <a:gd name="connsiteX10" fmla="*/ 4867 w 605849"/>
              <a:gd name="connsiteY10" fmla="*/ 254651 h 265600"/>
              <a:gd name="connsiteX11" fmla="*/ 4867 w 605849"/>
              <a:gd name="connsiteY11" fmla="*/ 254651 h 265600"/>
              <a:gd name="connsiteX12" fmla="*/ 41255 w 605849"/>
              <a:gd name="connsiteY12" fmla="*/ 260733 h 265600"/>
              <a:gd name="connsiteX13" fmla="*/ 186913 w 605849"/>
              <a:gd name="connsiteY13" fmla="*/ 156916 h 265600"/>
              <a:gd name="connsiteX14" fmla="*/ 302159 w 605849"/>
              <a:gd name="connsiteY14" fmla="*/ 248988 h 265600"/>
              <a:gd name="connsiteX15" fmla="*/ 333514 w 605849"/>
              <a:gd name="connsiteY15" fmla="*/ 249932 h 265600"/>
              <a:gd name="connsiteX16" fmla="*/ 553627 w 605849"/>
              <a:gd name="connsiteY16" fmla="*/ 95990 h 265600"/>
              <a:gd name="connsiteX17" fmla="*/ 553627 w 605849"/>
              <a:gd name="connsiteY17" fmla="*/ 124094 h 265600"/>
              <a:gd name="connsiteX18" fmla="*/ 579738 w 605849"/>
              <a:gd name="connsiteY18" fmla="*/ 150205 h 265600"/>
              <a:gd name="connsiteX19" fmla="*/ 579738 w 605849"/>
              <a:gd name="connsiteY19" fmla="*/ 150205 h 265600"/>
              <a:gd name="connsiteX20" fmla="*/ 605849 w 605849"/>
              <a:gd name="connsiteY20" fmla="*/ 124094 h 265600"/>
              <a:gd name="connsiteX21" fmla="*/ 605849 w 605849"/>
              <a:gd name="connsiteY21" fmla="*/ 45759 h 265600"/>
              <a:gd name="connsiteX22" fmla="*/ 585925 w 605849"/>
              <a:gd name="connsiteY22" fmla="*/ 20487 h 265600"/>
              <a:gd name="connsiteX23" fmla="*/ 585925 w 605849"/>
              <a:gd name="connsiteY23" fmla="*/ 20487 h 26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5849" h="265600">
                <a:moveTo>
                  <a:pt x="586135" y="20592"/>
                </a:moveTo>
                <a:lnTo>
                  <a:pt x="506961" y="772"/>
                </a:lnTo>
                <a:cubicBezTo>
                  <a:pt x="492910" y="-2688"/>
                  <a:pt x="478753" y="5806"/>
                  <a:pt x="475292" y="19753"/>
                </a:cubicBezTo>
                <a:lnTo>
                  <a:pt x="475292" y="19753"/>
                </a:lnTo>
                <a:cubicBezTo>
                  <a:pt x="471832" y="33700"/>
                  <a:pt x="480325" y="47857"/>
                  <a:pt x="494273" y="51422"/>
                </a:cubicBezTo>
                <a:lnTo>
                  <a:pt x="517868" y="57295"/>
                </a:lnTo>
                <a:lnTo>
                  <a:pt x="319462" y="195926"/>
                </a:lnTo>
                <a:lnTo>
                  <a:pt x="204111" y="103750"/>
                </a:lnTo>
                <a:cubicBezTo>
                  <a:pt x="194988" y="96409"/>
                  <a:pt x="182089" y="96095"/>
                  <a:pt x="172651" y="102911"/>
                </a:cubicBezTo>
                <a:lnTo>
                  <a:pt x="10950" y="218262"/>
                </a:lnTo>
                <a:cubicBezTo>
                  <a:pt x="-795" y="226652"/>
                  <a:pt x="-3521" y="242906"/>
                  <a:pt x="4867" y="254651"/>
                </a:cubicBezTo>
                <a:lnTo>
                  <a:pt x="4867" y="254651"/>
                </a:lnTo>
                <a:cubicBezTo>
                  <a:pt x="13257" y="266396"/>
                  <a:pt x="29615" y="269122"/>
                  <a:pt x="41255" y="260733"/>
                </a:cubicBezTo>
                <a:lnTo>
                  <a:pt x="186913" y="156916"/>
                </a:lnTo>
                <a:lnTo>
                  <a:pt x="302159" y="248988"/>
                </a:lnTo>
                <a:cubicBezTo>
                  <a:pt x="311283" y="256224"/>
                  <a:pt x="323972" y="256643"/>
                  <a:pt x="333514" y="249932"/>
                </a:cubicBezTo>
                <a:lnTo>
                  <a:pt x="553627" y="95990"/>
                </a:lnTo>
                <a:lnTo>
                  <a:pt x="553627" y="124094"/>
                </a:lnTo>
                <a:cubicBezTo>
                  <a:pt x="553627" y="138565"/>
                  <a:pt x="565267" y="150205"/>
                  <a:pt x="579738" y="150205"/>
                </a:cubicBezTo>
                <a:lnTo>
                  <a:pt x="579738" y="150205"/>
                </a:lnTo>
                <a:cubicBezTo>
                  <a:pt x="594210" y="150205"/>
                  <a:pt x="605849" y="138565"/>
                  <a:pt x="605849" y="124094"/>
                </a:cubicBezTo>
                <a:lnTo>
                  <a:pt x="605849" y="45759"/>
                </a:lnTo>
                <a:cubicBezTo>
                  <a:pt x="605849" y="33805"/>
                  <a:pt x="597565" y="23318"/>
                  <a:pt x="585925" y="20487"/>
                </a:cubicBezTo>
                <a:lnTo>
                  <a:pt x="585925" y="20487"/>
                </a:lnTo>
                <a:close/>
              </a:path>
            </a:pathLst>
          </a:custGeom>
          <a:solidFill>
            <a:srgbClr val="BE0D3E"/>
          </a:solidFill>
          <a:ln w="10486"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xmlns="" id="{93162656-A5D7-F822-1160-7F8FE72C00CB}"/>
              </a:ext>
            </a:extLst>
          </p:cNvPr>
          <p:cNvSpPr/>
          <p:nvPr/>
        </p:nvSpPr>
        <p:spPr>
          <a:xfrm>
            <a:off x="13038044" y="5140440"/>
            <a:ext cx="1034074" cy="1097832"/>
          </a:xfrm>
          <a:custGeom>
            <a:avLst/>
            <a:gdLst>
              <a:gd name="connsiteX0" fmla="*/ 971470 w 1034074"/>
              <a:gd name="connsiteY0" fmla="*/ 98573 h 1097832"/>
              <a:gd name="connsiteX1" fmla="*/ 833677 w 1034074"/>
              <a:gd name="connsiteY1" fmla="*/ 98573 h 1097832"/>
              <a:gd name="connsiteX2" fmla="*/ 824554 w 1034074"/>
              <a:gd name="connsiteY2" fmla="*/ 97210 h 1097832"/>
              <a:gd name="connsiteX3" fmla="*/ 626884 w 1034074"/>
              <a:gd name="connsiteY3" fmla="*/ 97210 h 1097832"/>
              <a:gd name="connsiteX4" fmla="*/ 626884 w 1034074"/>
              <a:gd name="connsiteY4" fmla="*/ 58095 h 1097832"/>
              <a:gd name="connsiteX5" fmla="*/ 592173 w 1034074"/>
              <a:gd name="connsiteY5" fmla="*/ 5348 h 1097832"/>
              <a:gd name="connsiteX6" fmla="*/ 568368 w 1034074"/>
              <a:gd name="connsiteY6" fmla="*/ 0 h 1097832"/>
              <a:gd name="connsiteX7" fmla="*/ 465811 w 1034074"/>
              <a:gd name="connsiteY7" fmla="*/ 0 h 1097832"/>
              <a:gd name="connsiteX8" fmla="*/ 408659 w 1034074"/>
              <a:gd name="connsiteY8" fmla="*/ 57361 h 1097832"/>
              <a:gd name="connsiteX9" fmla="*/ 408659 w 1034074"/>
              <a:gd name="connsiteY9" fmla="*/ 97105 h 1097832"/>
              <a:gd name="connsiteX10" fmla="*/ 62604 w 1034074"/>
              <a:gd name="connsiteY10" fmla="*/ 97105 h 1097832"/>
              <a:gd name="connsiteX11" fmla="*/ 0 w 1034074"/>
              <a:gd name="connsiteY11" fmla="*/ 160024 h 1097832"/>
              <a:gd name="connsiteX12" fmla="*/ 0 w 1034074"/>
              <a:gd name="connsiteY12" fmla="*/ 536804 h 1097832"/>
              <a:gd name="connsiteX13" fmla="*/ 15415 w 1034074"/>
              <a:gd name="connsiteY13" fmla="*/ 552219 h 1097832"/>
              <a:gd name="connsiteX14" fmla="*/ 33138 w 1034074"/>
              <a:gd name="connsiteY14" fmla="*/ 523696 h 1097832"/>
              <a:gd name="connsiteX15" fmla="*/ 64912 w 1034074"/>
              <a:gd name="connsiteY15" fmla="*/ 491922 h 1097832"/>
              <a:gd name="connsiteX16" fmla="*/ 64912 w 1034074"/>
              <a:gd name="connsiteY16" fmla="*/ 161597 h 1097832"/>
              <a:gd name="connsiteX17" fmla="*/ 780930 w 1034074"/>
              <a:gd name="connsiteY17" fmla="*/ 161597 h 1097832"/>
              <a:gd name="connsiteX18" fmla="*/ 785963 w 1034074"/>
              <a:gd name="connsiteY18" fmla="*/ 162017 h 1097832"/>
              <a:gd name="connsiteX19" fmla="*/ 970735 w 1034074"/>
              <a:gd name="connsiteY19" fmla="*/ 162017 h 1097832"/>
              <a:gd name="connsiteX20" fmla="*/ 970735 w 1034074"/>
              <a:gd name="connsiteY20" fmla="*/ 855070 h 1097832"/>
              <a:gd name="connsiteX21" fmla="*/ 78859 w 1034074"/>
              <a:gd name="connsiteY21" fmla="*/ 855070 h 1097832"/>
              <a:gd name="connsiteX22" fmla="*/ 47189 w 1034074"/>
              <a:gd name="connsiteY22" fmla="*/ 886739 h 1097832"/>
              <a:gd name="connsiteX23" fmla="*/ 78859 w 1034074"/>
              <a:gd name="connsiteY23" fmla="*/ 918408 h 1097832"/>
              <a:gd name="connsiteX24" fmla="*/ 151426 w 1034074"/>
              <a:gd name="connsiteY24" fmla="*/ 918408 h 1097832"/>
              <a:gd name="connsiteX25" fmla="*/ 83159 w 1034074"/>
              <a:gd name="connsiteY25" fmla="*/ 1051692 h 1097832"/>
              <a:gd name="connsiteX26" fmla="*/ 81165 w 1034074"/>
              <a:gd name="connsiteY26" fmla="*/ 1075916 h 1097832"/>
              <a:gd name="connsiteX27" fmla="*/ 97000 w 1034074"/>
              <a:gd name="connsiteY27" fmla="*/ 1094477 h 1097832"/>
              <a:gd name="connsiteX28" fmla="*/ 139471 w 1034074"/>
              <a:gd name="connsiteY28" fmla="*/ 1080635 h 1097832"/>
              <a:gd name="connsiteX29" fmla="*/ 222523 w 1034074"/>
              <a:gd name="connsiteY29" fmla="*/ 918408 h 1097832"/>
              <a:gd name="connsiteX30" fmla="*/ 812599 w 1034074"/>
              <a:gd name="connsiteY30" fmla="*/ 918408 h 1097832"/>
              <a:gd name="connsiteX31" fmla="*/ 895653 w 1034074"/>
              <a:gd name="connsiteY31" fmla="*/ 1080530 h 1097832"/>
              <a:gd name="connsiteX32" fmla="*/ 923861 w 1034074"/>
              <a:gd name="connsiteY32" fmla="*/ 1097832 h 1097832"/>
              <a:gd name="connsiteX33" fmla="*/ 938332 w 1034074"/>
              <a:gd name="connsiteY33" fmla="*/ 1094267 h 1097832"/>
              <a:gd name="connsiteX34" fmla="*/ 954062 w 1034074"/>
              <a:gd name="connsiteY34" fmla="*/ 1075811 h 1097832"/>
              <a:gd name="connsiteX35" fmla="*/ 952070 w 1034074"/>
              <a:gd name="connsiteY35" fmla="*/ 1051587 h 1097832"/>
              <a:gd name="connsiteX36" fmla="*/ 883803 w 1034074"/>
              <a:gd name="connsiteY36" fmla="*/ 918303 h 1097832"/>
              <a:gd name="connsiteX37" fmla="*/ 971575 w 1034074"/>
              <a:gd name="connsiteY37" fmla="*/ 918303 h 1097832"/>
              <a:gd name="connsiteX38" fmla="*/ 1034074 w 1034074"/>
              <a:gd name="connsiteY38" fmla="*/ 855804 h 1097832"/>
              <a:gd name="connsiteX39" fmla="*/ 1034074 w 1034074"/>
              <a:gd name="connsiteY39" fmla="*/ 161178 h 1097832"/>
              <a:gd name="connsiteX40" fmla="*/ 971575 w 1034074"/>
              <a:gd name="connsiteY40" fmla="*/ 98678 h 1097832"/>
              <a:gd name="connsiteX41" fmla="*/ 561867 w 1034074"/>
              <a:gd name="connsiteY41" fmla="*/ 64492 h 1097832"/>
              <a:gd name="connsiteX42" fmla="*/ 561867 w 1034074"/>
              <a:gd name="connsiteY42" fmla="*/ 97315 h 1097832"/>
              <a:gd name="connsiteX43" fmla="*/ 473256 w 1034074"/>
              <a:gd name="connsiteY43" fmla="*/ 97315 h 1097832"/>
              <a:gd name="connsiteX44" fmla="*/ 473256 w 1034074"/>
              <a:gd name="connsiteY44" fmla="*/ 64492 h 1097832"/>
              <a:gd name="connsiteX45" fmla="*/ 561867 w 1034074"/>
              <a:gd name="connsiteY45" fmla="*/ 64492 h 109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34074" h="1097832">
                <a:moveTo>
                  <a:pt x="971470" y="98573"/>
                </a:moveTo>
                <a:lnTo>
                  <a:pt x="833677" y="98573"/>
                </a:lnTo>
                <a:cubicBezTo>
                  <a:pt x="830741" y="97734"/>
                  <a:pt x="827701" y="97210"/>
                  <a:pt x="824554" y="97210"/>
                </a:cubicBezTo>
                <a:lnTo>
                  <a:pt x="626884" y="97210"/>
                </a:lnTo>
                <a:lnTo>
                  <a:pt x="626884" y="58095"/>
                </a:lnTo>
                <a:cubicBezTo>
                  <a:pt x="626884" y="34920"/>
                  <a:pt x="613041" y="14052"/>
                  <a:pt x="592173" y="5348"/>
                </a:cubicBezTo>
                <a:cubicBezTo>
                  <a:pt x="584518" y="1783"/>
                  <a:pt x="576548" y="0"/>
                  <a:pt x="568368" y="0"/>
                </a:cubicBezTo>
                <a:lnTo>
                  <a:pt x="465811" y="0"/>
                </a:lnTo>
                <a:cubicBezTo>
                  <a:pt x="434247" y="0"/>
                  <a:pt x="408659" y="25692"/>
                  <a:pt x="408659" y="57361"/>
                </a:cubicBezTo>
                <a:lnTo>
                  <a:pt x="408659" y="97105"/>
                </a:lnTo>
                <a:lnTo>
                  <a:pt x="62604" y="97105"/>
                </a:lnTo>
                <a:cubicBezTo>
                  <a:pt x="28104" y="97105"/>
                  <a:pt x="0" y="125314"/>
                  <a:pt x="0" y="160024"/>
                </a:cubicBezTo>
                <a:lnTo>
                  <a:pt x="0" y="536804"/>
                </a:lnTo>
                <a:cubicBezTo>
                  <a:pt x="0" y="549598"/>
                  <a:pt x="3670" y="547186"/>
                  <a:pt x="15415" y="552219"/>
                </a:cubicBezTo>
                <a:cubicBezTo>
                  <a:pt x="19820" y="554422"/>
                  <a:pt x="28313" y="523696"/>
                  <a:pt x="33138" y="523696"/>
                </a:cubicBezTo>
                <a:cubicBezTo>
                  <a:pt x="50649" y="523696"/>
                  <a:pt x="64912" y="509434"/>
                  <a:pt x="64912" y="491922"/>
                </a:cubicBezTo>
                <a:lnTo>
                  <a:pt x="64912" y="161597"/>
                </a:lnTo>
                <a:lnTo>
                  <a:pt x="780930" y="161597"/>
                </a:lnTo>
                <a:cubicBezTo>
                  <a:pt x="782608" y="161912"/>
                  <a:pt x="784286" y="162017"/>
                  <a:pt x="785963" y="162017"/>
                </a:cubicBezTo>
                <a:lnTo>
                  <a:pt x="970735" y="162017"/>
                </a:lnTo>
                <a:lnTo>
                  <a:pt x="970735" y="855070"/>
                </a:lnTo>
                <a:lnTo>
                  <a:pt x="78859" y="855070"/>
                </a:lnTo>
                <a:cubicBezTo>
                  <a:pt x="61346" y="855070"/>
                  <a:pt x="47189" y="869331"/>
                  <a:pt x="47189" y="886739"/>
                </a:cubicBezTo>
                <a:cubicBezTo>
                  <a:pt x="47189" y="904147"/>
                  <a:pt x="61451" y="918408"/>
                  <a:pt x="78859" y="918408"/>
                </a:cubicBezTo>
                <a:lnTo>
                  <a:pt x="151426" y="918408"/>
                </a:lnTo>
                <a:lnTo>
                  <a:pt x="83159" y="1051692"/>
                </a:lnTo>
                <a:cubicBezTo>
                  <a:pt x="79279" y="1059242"/>
                  <a:pt x="78544" y="1067841"/>
                  <a:pt x="81165" y="1075916"/>
                </a:cubicBezTo>
                <a:cubicBezTo>
                  <a:pt x="83787" y="1083990"/>
                  <a:pt x="89345" y="1090597"/>
                  <a:pt x="97000" y="1094477"/>
                </a:cubicBezTo>
                <a:cubicBezTo>
                  <a:pt x="112625" y="1102342"/>
                  <a:pt x="131920" y="1095630"/>
                  <a:pt x="139471" y="1080635"/>
                </a:cubicBezTo>
                <a:lnTo>
                  <a:pt x="222523" y="918408"/>
                </a:lnTo>
                <a:lnTo>
                  <a:pt x="812599" y="918408"/>
                </a:lnTo>
                <a:lnTo>
                  <a:pt x="895653" y="1080530"/>
                </a:lnTo>
                <a:cubicBezTo>
                  <a:pt x="901001" y="1091016"/>
                  <a:pt x="912011" y="1097832"/>
                  <a:pt x="923861" y="1097832"/>
                </a:cubicBezTo>
                <a:cubicBezTo>
                  <a:pt x="928789" y="1097832"/>
                  <a:pt x="933614" y="1096679"/>
                  <a:pt x="938332" y="1094267"/>
                </a:cubicBezTo>
                <a:cubicBezTo>
                  <a:pt x="945882" y="1090387"/>
                  <a:pt x="951441" y="1083885"/>
                  <a:pt x="954062" y="1075811"/>
                </a:cubicBezTo>
                <a:cubicBezTo>
                  <a:pt x="956684" y="1067736"/>
                  <a:pt x="955950" y="1059137"/>
                  <a:pt x="952070" y="1051587"/>
                </a:cubicBezTo>
                <a:lnTo>
                  <a:pt x="883803" y="918303"/>
                </a:lnTo>
                <a:lnTo>
                  <a:pt x="971575" y="918303"/>
                </a:lnTo>
                <a:cubicBezTo>
                  <a:pt x="1006076" y="918303"/>
                  <a:pt x="1034074" y="890304"/>
                  <a:pt x="1034074" y="855804"/>
                </a:cubicBezTo>
                <a:lnTo>
                  <a:pt x="1034074" y="161178"/>
                </a:lnTo>
                <a:cubicBezTo>
                  <a:pt x="1034074" y="126677"/>
                  <a:pt x="1005971" y="98678"/>
                  <a:pt x="971575" y="98678"/>
                </a:cubicBezTo>
                <a:close/>
                <a:moveTo>
                  <a:pt x="561867" y="64492"/>
                </a:moveTo>
                <a:lnTo>
                  <a:pt x="561867" y="97315"/>
                </a:lnTo>
                <a:lnTo>
                  <a:pt x="473256" y="97315"/>
                </a:lnTo>
                <a:lnTo>
                  <a:pt x="473256" y="64492"/>
                </a:lnTo>
                <a:lnTo>
                  <a:pt x="561867" y="64492"/>
                </a:lnTo>
                <a:close/>
              </a:path>
            </a:pathLst>
          </a:custGeom>
          <a:solidFill>
            <a:srgbClr val="004767"/>
          </a:solidFill>
          <a:ln w="10486"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xmlns="" id="{56BA3784-F994-243C-F2B8-E9A4A07F4B2A}"/>
              </a:ext>
            </a:extLst>
          </p:cNvPr>
          <p:cNvSpPr/>
          <p:nvPr/>
        </p:nvSpPr>
        <p:spPr>
          <a:xfrm>
            <a:off x="6211127" y="5438290"/>
            <a:ext cx="860876" cy="410869"/>
          </a:xfrm>
          <a:custGeom>
            <a:avLst/>
            <a:gdLst>
              <a:gd name="connsiteX0" fmla="*/ 765272 w 860876"/>
              <a:gd name="connsiteY0" fmla="*/ 156635 h 410869"/>
              <a:gd name="connsiteX1" fmla="*/ 859126 w 860876"/>
              <a:gd name="connsiteY1" fmla="*/ 95604 h 410869"/>
              <a:gd name="connsiteX2" fmla="*/ 798095 w 860876"/>
              <a:gd name="connsiteY2" fmla="*/ 1750 h 410869"/>
              <a:gd name="connsiteX3" fmla="*/ 704241 w 860876"/>
              <a:gd name="connsiteY3" fmla="*/ 62781 h 410869"/>
              <a:gd name="connsiteX4" fmla="*/ 709903 w 860876"/>
              <a:gd name="connsiteY4" fmla="*/ 112487 h 410869"/>
              <a:gd name="connsiteX5" fmla="*/ 545055 w 860876"/>
              <a:gd name="connsiteY5" fmla="*/ 263178 h 410869"/>
              <a:gd name="connsiteX6" fmla="*/ 521775 w 860876"/>
              <a:gd name="connsiteY6" fmla="*/ 254265 h 410869"/>
              <a:gd name="connsiteX7" fmla="*/ 464729 w 860876"/>
              <a:gd name="connsiteY7" fmla="*/ 263912 h 410869"/>
              <a:gd name="connsiteX8" fmla="*/ 390170 w 860876"/>
              <a:gd name="connsiteY8" fmla="*/ 197847 h 410869"/>
              <a:gd name="connsiteX9" fmla="*/ 395308 w 860876"/>
              <a:gd name="connsiteY9" fmla="*/ 182013 h 410869"/>
              <a:gd name="connsiteX10" fmla="*/ 334277 w 860876"/>
              <a:gd name="connsiteY10" fmla="*/ 88158 h 410869"/>
              <a:gd name="connsiteX11" fmla="*/ 240423 w 860876"/>
              <a:gd name="connsiteY11" fmla="*/ 149190 h 410869"/>
              <a:gd name="connsiteX12" fmla="*/ 238745 w 860876"/>
              <a:gd name="connsiteY12" fmla="*/ 165759 h 410869"/>
              <a:gd name="connsiteX13" fmla="*/ 143842 w 860876"/>
              <a:gd name="connsiteY13" fmla="*/ 195855 h 410869"/>
              <a:gd name="connsiteX14" fmla="*/ 95604 w 860876"/>
              <a:gd name="connsiteY14" fmla="*/ 163976 h 410869"/>
              <a:gd name="connsiteX15" fmla="*/ 1750 w 860876"/>
              <a:gd name="connsiteY15" fmla="*/ 225007 h 410869"/>
              <a:gd name="connsiteX16" fmla="*/ 62781 w 860876"/>
              <a:gd name="connsiteY16" fmla="*/ 318862 h 410869"/>
              <a:gd name="connsiteX17" fmla="*/ 156635 w 860876"/>
              <a:gd name="connsiteY17" fmla="*/ 257830 h 410869"/>
              <a:gd name="connsiteX18" fmla="*/ 158313 w 860876"/>
              <a:gd name="connsiteY18" fmla="*/ 241261 h 410869"/>
              <a:gd name="connsiteX19" fmla="*/ 253216 w 860876"/>
              <a:gd name="connsiteY19" fmla="*/ 211165 h 410869"/>
              <a:gd name="connsiteX20" fmla="*/ 301454 w 860876"/>
              <a:gd name="connsiteY20" fmla="*/ 243044 h 410869"/>
              <a:gd name="connsiteX21" fmla="*/ 358501 w 860876"/>
              <a:gd name="connsiteY21" fmla="*/ 233396 h 410869"/>
              <a:gd name="connsiteX22" fmla="*/ 433060 w 860876"/>
              <a:gd name="connsiteY22" fmla="*/ 299461 h 410869"/>
              <a:gd name="connsiteX23" fmla="*/ 427921 w 860876"/>
              <a:gd name="connsiteY23" fmla="*/ 315296 h 410869"/>
              <a:gd name="connsiteX24" fmla="*/ 488953 w 860876"/>
              <a:gd name="connsiteY24" fmla="*/ 409150 h 410869"/>
              <a:gd name="connsiteX25" fmla="*/ 582807 w 860876"/>
              <a:gd name="connsiteY25" fmla="*/ 348119 h 410869"/>
              <a:gd name="connsiteX26" fmla="*/ 577144 w 860876"/>
              <a:gd name="connsiteY26" fmla="*/ 298308 h 410869"/>
              <a:gd name="connsiteX27" fmla="*/ 741992 w 860876"/>
              <a:gd name="connsiteY27" fmla="*/ 147617 h 410869"/>
              <a:gd name="connsiteX28" fmla="*/ 765272 w 860876"/>
              <a:gd name="connsiteY28" fmla="*/ 156635 h 410869"/>
              <a:gd name="connsiteX29" fmla="*/ 72953 w 860876"/>
              <a:gd name="connsiteY29" fmla="*/ 272511 h 410869"/>
              <a:gd name="connsiteX30" fmla="*/ 48519 w 860876"/>
              <a:gd name="connsiteY30" fmla="*/ 234969 h 410869"/>
              <a:gd name="connsiteX31" fmla="*/ 86061 w 860876"/>
              <a:gd name="connsiteY31" fmla="*/ 210536 h 410869"/>
              <a:gd name="connsiteX32" fmla="*/ 110495 w 860876"/>
              <a:gd name="connsiteY32" fmla="*/ 248078 h 410869"/>
              <a:gd name="connsiteX33" fmla="*/ 72953 w 860876"/>
              <a:gd name="connsiteY33" fmla="*/ 272511 h 410869"/>
              <a:gd name="connsiteX34" fmla="*/ 311626 w 860876"/>
              <a:gd name="connsiteY34" fmla="*/ 196694 h 410869"/>
              <a:gd name="connsiteX35" fmla="*/ 287192 w 860876"/>
              <a:gd name="connsiteY35" fmla="*/ 159152 h 410869"/>
              <a:gd name="connsiteX36" fmla="*/ 324734 w 860876"/>
              <a:gd name="connsiteY36" fmla="*/ 134718 h 410869"/>
              <a:gd name="connsiteX37" fmla="*/ 349168 w 860876"/>
              <a:gd name="connsiteY37" fmla="*/ 172260 h 410869"/>
              <a:gd name="connsiteX38" fmla="*/ 311626 w 860876"/>
              <a:gd name="connsiteY38" fmla="*/ 196694 h 410869"/>
              <a:gd name="connsiteX39" fmla="*/ 499020 w 860876"/>
              <a:gd name="connsiteY39" fmla="*/ 362800 h 410869"/>
              <a:gd name="connsiteX40" fmla="*/ 474586 w 860876"/>
              <a:gd name="connsiteY40" fmla="*/ 325258 h 410869"/>
              <a:gd name="connsiteX41" fmla="*/ 512128 w 860876"/>
              <a:gd name="connsiteY41" fmla="*/ 300825 h 410869"/>
              <a:gd name="connsiteX42" fmla="*/ 536561 w 860876"/>
              <a:gd name="connsiteY42" fmla="*/ 338366 h 410869"/>
              <a:gd name="connsiteX43" fmla="*/ 499020 w 860876"/>
              <a:gd name="connsiteY43" fmla="*/ 362800 h 410869"/>
              <a:gd name="connsiteX44" fmla="*/ 788238 w 860876"/>
              <a:gd name="connsiteY44" fmla="*/ 48415 h 410869"/>
              <a:gd name="connsiteX45" fmla="*/ 812671 w 860876"/>
              <a:gd name="connsiteY45" fmla="*/ 85956 h 410869"/>
              <a:gd name="connsiteX46" fmla="*/ 775129 w 860876"/>
              <a:gd name="connsiteY46" fmla="*/ 110390 h 410869"/>
              <a:gd name="connsiteX47" fmla="*/ 750696 w 860876"/>
              <a:gd name="connsiteY47" fmla="*/ 72848 h 410869"/>
              <a:gd name="connsiteX48" fmla="*/ 788238 w 860876"/>
              <a:gd name="connsiteY48" fmla="*/ 48415 h 410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60876" h="410869">
                <a:moveTo>
                  <a:pt x="765272" y="156635"/>
                </a:moveTo>
                <a:cubicBezTo>
                  <a:pt x="807952" y="165654"/>
                  <a:pt x="850003" y="138284"/>
                  <a:pt x="859126" y="95604"/>
                </a:cubicBezTo>
                <a:cubicBezTo>
                  <a:pt x="868250" y="52924"/>
                  <a:pt x="840775" y="10873"/>
                  <a:pt x="798095" y="1750"/>
                </a:cubicBezTo>
                <a:cubicBezTo>
                  <a:pt x="755415" y="-7374"/>
                  <a:pt x="713364" y="20101"/>
                  <a:pt x="704241" y="62781"/>
                </a:cubicBezTo>
                <a:cubicBezTo>
                  <a:pt x="700571" y="80189"/>
                  <a:pt x="702878" y="97491"/>
                  <a:pt x="709903" y="112487"/>
                </a:cubicBezTo>
                <a:lnTo>
                  <a:pt x="545055" y="263178"/>
                </a:lnTo>
                <a:cubicBezTo>
                  <a:pt x="538030" y="259088"/>
                  <a:pt x="530165" y="256047"/>
                  <a:pt x="521775" y="254265"/>
                </a:cubicBezTo>
                <a:cubicBezTo>
                  <a:pt x="501432" y="249965"/>
                  <a:pt x="481298" y="253845"/>
                  <a:pt x="464729" y="263912"/>
                </a:cubicBezTo>
                <a:lnTo>
                  <a:pt x="390170" y="197847"/>
                </a:lnTo>
                <a:cubicBezTo>
                  <a:pt x="392372" y="192814"/>
                  <a:pt x="394155" y="187570"/>
                  <a:pt x="395308" y="182013"/>
                </a:cubicBezTo>
                <a:cubicBezTo>
                  <a:pt x="404327" y="139333"/>
                  <a:pt x="376957" y="97282"/>
                  <a:pt x="334277" y="88158"/>
                </a:cubicBezTo>
                <a:cubicBezTo>
                  <a:pt x="291597" y="79035"/>
                  <a:pt x="249546" y="106510"/>
                  <a:pt x="240423" y="149190"/>
                </a:cubicBezTo>
                <a:cubicBezTo>
                  <a:pt x="239269" y="154748"/>
                  <a:pt x="238745" y="160306"/>
                  <a:pt x="238745" y="165759"/>
                </a:cubicBezTo>
                <a:lnTo>
                  <a:pt x="143842" y="195855"/>
                </a:lnTo>
                <a:cubicBezTo>
                  <a:pt x="132726" y="180125"/>
                  <a:pt x="115843" y="168275"/>
                  <a:pt x="95604" y="163976"/>
                </a:cubicBezTo>
                <a:cubicBezTo>
                  <a:pt x="52924" y="154957"/>
                  <a:pt x="10873" y="182327"/>
                  <a:pt x="1750" y="225007"/>
                </a:cubicBezTo>
                <a:cubicBezTo>
                  <a:pt x="-7374" y="267687"/>
                  <a:pt x="20101" y="309738"/>
                  <a:pt x="62781" y="318862"/>
                </a:cubicBezTo>
                <a:cubicBezTo>
                  <a:pt x="105461" y="327985"/>
                  <a:pt x="147512" y="300510"/>
                  <a:pt x="156635" y="257830"/>
                </a:cubicBezTo>
                <a:cubicBezTo>
                  <a:pt x="157789" y="252272"/>
                  <a:pt x="158313" y="246714"/>
                  <a:pt x="158313" y="241261"/>
                </a:cubicBezTo>
                <a:lnTo>
                  <a:pt x="253216" y="211165"/>
                </a:lnTo>
                <a:cubicBezTo>
                  <a:pt x="264332" y="226895"/>
                  <a:pt x="281215" y="238745"/>
                  <a:pt x="301454" y="243044"/>
                </a:cubicBezTo>
                <a:cubicBezTo>
                  <a:pt x="321693" y="247344"/>
                  <a:pt x="341932" y="243464"/>
                  <a:pt x="358501" y="233396"/>
                </a:cubicBezTo>
                <a:lnTo>
                  <a:pt x="433060" y="299461"/>
                </a:lnTo>
                <a:cubicBezTo>
                  <a:pt x="430858" y="304495"/>
                  <a:pt x="429075" y="309738"/>
                  <a:pt x="427921" y="315296"/>
                </a:cubicBezTo>
                <a:cubicBezTo>
                  <a:pt x="418903" y="357976"/>
                  <a:pt x="446273" y="400027"/>
                  <a:pt x="488953" y="409150"/>
                </a:cubicBezTo>
                <a:cubicBezTo>
                  <a:pt x="531633" y="418169"/>
                  <a:pt x="573684" y="390799"/>
                  <a:pt x="582807" y="348119"/>
                </a:cubicBezTo>
                <a:cubicBezTo>
                  <a:pt x="586477" y="330711"/>
                  <a:pt x="584170" y="313409"/>
                  <a:pt x="577144" y="298308"/>
                </a:cubicBezTo>
                <a:lnTo>
                  <a:pt x="741992" y="147617"/>
                </a:lnTo>
                <a:cubicBezTo>
                  <a:pt x="749018" y="151811"/>
                  <a:pt x="756883" y="154853"/>
                  <a:pt x="765272" y="156635"/>
                </a:cubicBezTo>
                <a:close/>
                <a:moveTo>
                  <a:pt x="72953" y="272511"/>
                </a:moveTo>
                <a:cubicBezTo>
                  <a:pt x="55860" y="268841"/>
                  <a:pt x="44954" y="252063"/>
                  <a:pt x="48519" y="234969"/>
                </a:cubicBezTo>
                <a:cubicBezTo>
                  <a:pt x="52085" y="217876"/>
                  <a:pt x="68968" y="206970"/>
                  <a:pt x="86061" y="210536"/>
                </a:cubicBezTo>
                <a:cubicBezTo>
                  <a:pt x="103154" y="214101"/>
                  <a:pt x="114060" y="230985"/>
                  <a:pt x="110495" y="248078"/>
                </a:cubicBezTo>
                <a:cubicBezTo>
                  <a:pt x="106929" y="265171"/>
                  <a:pt x="89941" y="276077"/>
                  <a:pt x="72953" y="272511"/>
                </a:cubicBezTo>
                <a:close/>
                <a:moveTo>
                  <a:pt x="311626" y="196694"/>
                </a:moveTo>
                <a:cubicBezTo>
                  <a:pt x="294533" y="193023"/>
                  <a:pt x="283627" y="176245"/>
                  <a:pt x="287192" y="159152"/>
                </a:cubicBezTo>
                <a:cubicBezTo>
                  <a:pt x="290758" y="142059"/>
                  <a:pt x="307641" y="131153"/>
                  <a:pt x="324734" y="134718"/>
                </a:cubicBezTo>
                <a:cubicBezTo>
                  <a:pt x="341827" y="138284"/>
                  <a:pt x="352733" y="155167"/>
                  <a:pt x="349168" y="172260"/>
                </a:cubicBezTo>
                <a:cubicBezTo>
                  <a:pt x="345602" y="189353"/>
                  <a:pt x="328719" y="200259"/>
                  <a:pt x="311626" y="196694"/>
                </a:cubicBezTo>
                <a:close/>
                <a:moveTo>
                  <a:pt x="499020" y="362800"/>
                </a:moveTo>
                <a:cubicBezTo>
                  <a:pt x="481927" y="359130"/>
                  <a:pt x="471021" y="342351"/>
                  <a:pt x="474586" y="325258"/>
                </a:cubicBezTo>
                <a:cubicBezTo>
                  <a:pt x="478151" y="308165"/>
                  <a:pt x="495035" y="297259"/>
                  <a:pt x="512128" y="300825"/>
                </a:cubicBezTo>
                <a:cubicBezTo>
                  <a:pt x="529221" y="304390"/>
                  <a:pt x="540127" y="321273"/>
                  <a:pt x="536561" y="338366"/>
                </a:cubicBezTo>
                <a:cubicBezTo>
                  <a:pt x="532996" y="355459"/>
                  <a:pt x="516113" y="366365"/>
                  <a:pt x="499020" y="362800"/>
                </a:cubicBezTo>
                <a:close/>
                <a:moveTo>
                  <a:pt x="788238" y="48415"/>
                </a:moveTo>
                <a:cubicBezTo>
                  <a:pt x="805331" y="52085"/>
                  <a:pt x="816237" y="68863"/>
                  <a:pt x="812671" y="85956"/>
                </a:cubicBezTo>
                <a:cubicBezTo>
                  <a:pt x="809106" y="103049"/>
                  <a:pt x="792223" y="113955"/>
                  <a:pt x="775129" y="110390"/>
                </a:cubicBezTo>
                <a:cubicBezTo>
                  <a:pt x="758036" y="106824"/>
                  <a:pt x="747131" y="89941"/>
                  <a:pt x="750696" y="72848"/>
                </a:cubicBezTo>
                <a:cubicBezTo>
                  <a:pt x="754366" y="55755"/>
                  <a:pt x="771249" y="44849"/>
                  <a:pt x="788238" y="48415"/>
                </a:cubicBezTo>
                <a:close/>
              </a:path>
            </a:pathLst>
          </a:custGeom>
          <a:solidFill>
            <a:srgbClr val="BE0D3E"/>
          </a:solidFill>
          <a:ln w="10486"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xmlns="" id="{5D2C4B04-5248-02B4-16D9-5E25DD0BD79A}"/>
              </a:ext>
            </a:extLst>
          </p:cNvPr>
          <p:cNvSpPr/>
          <p:nvPr/>
        </p:nvSpPr>
        <p:spPr>
          <a:xfrm>
            <a:off x="5899016" y="5199269"/>
            <a:ext cx="1619011" cy="1471990"/>
          </a:xfrm>
          <a:custGeom>
            <a:avLst/>
            <a:gdLst>
              <a:gd name="connsiteX0" fmla="*/ 1606848 w 1619011"/>
              <a:gd name="connsiteY0" fmla="*/ 1194518 h 1471990"/>
              <a:gd name="connsiteX1" fmla="*/ 1470628 w 1619011"/>
              <a:gd name="connsiteY1" fmla="*/ 958781 h 1471990"/>
              <a:gd name="connsiteX2" fmla="*/ 1543614 w 1619011"/>
              <a:gd name="connsiteY2" fmla="*/ 827071 h 1471990"/>
              <a:gd name="connsiteX3" fmla="*/ 1512679 w 1619011"/>
              <a:gd name="connsiteY3" fmla="*/ 591754 h 1471990"/>
              <a:gd name="connsiteX4" fmla="*/ 1413371 w 1619011"/>
              <a:gd name="connsiteY4" fmla="*/ 487203 h 1471990"/>
              <a:gd name="connsiteX5" fmla="*/ 1413371 w 1619011"/>
              <a:gd name="connsiteY5" fmla="*/ 172922 h 1471990"/>
              <a:gd name="connsiteX6" fmla="*/ 1346258 w 1619011"/>
              <a:gd name="connsiteY6" fmla="*/ 105914 h 1471990"/>
              <a:gd name="connsiteX7" fmla="*/ 838501 w 1619011"/>
              <a:gd name="connsiteY7" fmla="*/ 105914 h 1471990"/>
              <a:gd name="connsiteX8" fmla="*/ 838501 w 1619011"/>
              <a:gd name="connsiteY8" fmla="*/ 59354 h 1471990"/>
              <a:gd name="connsiteX9" fmla="*/ 779043 w 1619011"/>
              <a:gd name="connsiteY9" fmla="*/ 0 h 1471990"/>
              <a:gd name="connsiteX10" fmla="*/ 634748 w 1619011"/>
              <a:gd name="connsiteY10" fmla="*/ 0 h 1471990"/>
              <a:gd name="connsiteX11" fmla="*/ 575290 w 1619011"/>
              <a:gd name="connsiteY11" fmla="*/ 59354 h 1471990"/>
              <a:gd name="connsiteX12" fmla="*/ 575290 w 1619011"/>
              <a:gd name="connsiteY12" fmla="*/ 105914 h 1471990"/>
              <a:gd name="connsiteX13" fmla="*/ 429737 w 1619011"/>
              <a:gd name="connsiteY13" fmla="*/ 105914 h 1471990"/>
              <a:gd name="connsiteX14" fmla="*/ 423131 w 1619011"/>
              <a:gd name="connsiteY14" fmla="*/ 104865 h 1471990"/>
              <a:gd name="connsiteX15" fmla="*/ 67114 w 1619011"/>
              <a:gd name="connsiteY15" fmla="*/ 104865 h 1471990"/>
              <a:gd name="connsiteX16" fmla="*/ 0 w 1619011"/>
              <a:gd name="connsiteY16" fmla="*/ 171979 h 1471990"/>
              <a:gd name="connsiteX17" fmla="*/ 0 w 1619011"/>
              <a:gd name="connsiteY17" fmla="*/ 1151733 h 1471990"/>
              <a:gd name="connsiteX18" fmla="*/ 67114 w 1619011"/>
              <a:gd name="connsiteY18" fmla="*/ 1218847 h 1471990"/>
              <a:gd name="connsiteX19" fmla="*/ 224831 w 1619011"/>
              <a:gd name="connsiteY19" fmla="*/ 1218847 h 1471990"/>
              <a:gd name="connsiteX20" fmla="*/ 113045 w 1619011"/>
              <a:gd name="connsiteY20" fmla="*/ 1437385 h 1471990"/>
              <a:gd name="connsiteX21" fmla="*/ 123321 w 1619011"/>
              <a:gd name="connsiteY21" fmla="*/ 1469369 h 1471990"/>
              <a:gd name="connsiteX22" fmla="*/ 134123 w 1619011"/>
              <a:gd name="connsiteY22" fmla="*/ 1471991 h 1471990"/>
              <a:gd name="connsiteX23" fmla="*/ 155305 w 1619011"/>
              <a:gd name="connsiteY23" fmla="*/ 1459093 h 1471990"/>
              <a:gd name="connsiteX24" fmla="*/ 278312 w 1619011"/>
              <a:gd name="connsiteY24" fmla="*/ 1218952 h 1471990"/>
              <a:gd name="connsiteX25" fmla="*/ 1129921 w 1619011"/>
              <a:gd name="connsiteY25" fmla="*/ 1218532 h 1471990"/>
              <a:gd name="connsiteX26" fmla="*/ 1252928 w 1619011"/>
              <a:gd name="connsiteY26" fmla="*/ 1458673 h 1471990"/>
              <a:gd name="connsiteX27" fmla="*/ 1274111 w 1619011"/>
              <a:gd name="connsiteY27" fmla="*/ 1471571 h 1471990"/>
              <a:gd name="connsiteX28" fmla="*/ 1284912 w 1619011"/>
              <a:gd name="connsiteY28" fmla="*/ 1468950 h 1471990"/>
              <a:gd name="connsiteX29" fmla="*/ 1295189 w 1619011"/>
              <a:gd name="connsiteY29" fmla="*/ 1436966 h 1471990"/>
              <a:gd name="connsiteX30" fmla="*/ 1183297 w 1619011"/>
              <a:gd name="connsiteY30" fmla="*/ 1218847 h 1471990"/>
              <a:gd name="connsiteX31" fmla="*/ 1325599 w 1619011"/>
              <a:gd name="connsiteY31" fmla="*/ 1218847 h 1471990"/>
              <a:gd name="connsiteX32" fmla="*/ 1349299 w 1619011"/>
              <a:gd name="connsiteY32" fmla="*/ 1195147 h 1471990"/>
              <a:gd name="connsiteX33" fmla="*/ 1325599 w 1619011"/>
              <a:gd name="connsiteY33" fmla="*/ 1171448 h 1471990"/>
              <a:gd name="connsiteX34" fmla="*/ 67324 w 1619011"/>
              <a:gd name="connsiteY34" fmla="*/ 1171448 h 1471990"/>
              <a:gd name="connsiteX35" fmla="*/ 47713 w 1619011"/>
              <a:gd name="connsiteY35" fmla="*/ 1151838 h 1471990"/>
              <a:gd name="connsiteX36" fmla="*/ 47713 w 1619011"/>
              <a:gd name="connsiteY36" fmla="*/ 171979 h 1471990"/>
              <a:gd name="connsiteX37" fmla="*/ 67324 w 1619011"/>
              <a:gd name="connsiteY37" fmla="*/ 152369 h 1471990"/>
              <a:gd name="connsiteX38" fmla="*/ 268245 w 1619011"/>
              <a:gd name="connsiteY38" fmla="*/ 152369 h 1471990"/>
              <a:gd name="connsiteX39" fmla="*/ 274432 w 1619011"/>
              <a:gd name="connsiteY39" fmla="*/ 153313 h 1471990"/>
              <a:gd name="connsiteX40" fmla="*/ 1346467 w 1619011"/>
              <a:gd name="connsiteY40" fmla="*/ 153313 h 1471990"/>
              <a:gd name="connsiteX41" fmla="*/ 1366077 w 1619011"/>
              <a:gd name="connsiteY41" fmla="*/ 172922 h 1471990"/>
              <a:gd name="connsiteX42" fmla="*/ 1366077 w 1619011"/>
              <a:gd name="connsiteY42" fmla="*/ 461826 h 1471990"/>
              <a:gd name="connsiteX43" fmla="*/ 1088919 w 1619011"/>
              <a:gd name="connsiteY43" fmla="*/ 478290 h 1471990"/>
              <a:gd name="connsiteX44" fmla="*/ 975350 w 1619011"/>
              <a:gd name="connsiteY44" fmla="*/ 901840 h 1471990"/>
              <a:gd name="connsiteX45" fmla="*/ 1163793 w 1619011"/>
              <a:gd name="connsiteY45" fmla="*/ 1046344 h 1471990"/>
              <a:gd name="connsiteX46" fmla="*/ 1244539 w 1619011"/>
              <a:gd name="connsiteY46" fmla="*/ 1057040 h 1471990"/>
              <a:gd name="connsiteX47" fmla="*/ 1314379 w 1619011"/>
              <a:gd name="connsiteY47" fmla="*/ 1048965 h 1471990"/>
              <a:gd name="connsiteX48" fmla="*/ 1450598 w 1619011"/>
              <a:gd name="connsiteY48" fmla="*/ 1284702 h 1471990"/>
              <a:gd name="connsiteX49" fmla="*/ 1528828 w 1619011"/>
              <a:gd name="connsiteY49" fmla="*/ 1329689 h 1471990"/>
              <a:gd name="connsiteX50" fmla="*/ 1573815 w 1619011"/>
              <a:gd name="connsiteY50" fmla="*/ 1317630 h 1471990"/>
              <a:gd name="connsiteX51" fmla="*/ 1619012 w 1619011"/>
              <a:gd name="connsiteY51" fmla="*/ 1239505 h 1471990"/>
              <a:gd name="connsiteX52" fmla="*/ 1606848 w 1619011"/>
              <a:gd name="connsiteY52" fmla="*/ 1194413 h 1471990"/>
              <a:gd name="connsiteX53" fmla="*/ 791207 w 1619011"/>
              <a:gd name="connsiteY53" fmla="*/ 105914 h 1471990"/>
              <a:gd name="connsiteX54" fmla="*/ 622793 w 1619011"/>
              <a:gd name="connsiteY54" fmla="*/ 105914 h 1471990"/>
              <a:gd name="connsiteX55" fmla="*/ 622793 w 1619011"/>
              <a:gd name="connsiteY55" fmla="*/ 59354 h 1471990"/>
              <a:gd name="connsiteX56" fmla="*/ 634853 w 1619011"/>
              <a:gd name="connsiteY56" fmla="*/ 47294 h 1471990"/>
              <a:gd name="connsiteX57" fmla="*/ 779147 w 1619011"/>
              <a:gd name="connsiteY57" fmla="*/ 47294 h 1471990"/>
              <a:gd name="connsiteX58" fmla="*/ 791207 w 1619011"/>
              <a:gd name="connsiteY58" fmla="*/ 59354 h 1471990"/>
              <a:gd name="connsiteX59" fmla="*/ 791207 w 1619011"/>
              <a:gd name="connsiteY59" fmla="*/ 105914 h 1471990"/>
              <a:gd name="connsiteX60" fmla="*/ 1175957 w 1619011"/>
              <a:gd name="connsiteY60" fmla="*/ 1000518 h 1471990"/>
              <a:gd name="connsiteX61" fmla="*/ 1016352 w 1619011"/>
              <a:gd name="connsiteY61" fmla="*/ 878140 h 1471990"/>
              <a:gd name="connsiteX62" fmla="*/ 1112618 w 1619011"/>
              <a:gd name="connsiteY62" fmla="*/ 519397 h 1471990"/>
              <a:gd name="connsiteX63" fmla="*/ 1243595 w 1619011"/>
              <a:gd name="connsiteY63" fmla="*/ 484267 h 1471990"/>
              <a:gd name="connsiteX64" fmla="*/ 1471676 w 1619011"/>
              <a:gd name="connsiteY64" fmla="*/ 615558 h 1471990"/>
              <a:gd name="connsiteX65" fmla="*/ 1497893 w 1619011"/>
              <a:gd name="connsiteY65" fmla="*/ 814802 h 1471990"/>
              <a:gd name="connsiteX66" fmla="*/ 1375410 w 1619011"/>
              <a:gd name="connsiteY66" fmla="*/ 974301 h 1471990"/>
              <a:gd name="connsiteX67" fmla="*/ 1175957 w 1619011"/>
              <a:gd name="connsiteY67" fmla="*/ 1000518 h 1471990"/>
              <a:gd name="connsiteX68" fmla="*/ 1550116 w 1619011"/>
              <a:gd name="connsiteY68" fmla="*/ 1276627 h 1471990"/>
              <a:gd name="connsiteX69" fmla="*/ 1491601 w 1619011"/>
              <a:gd name="connsiteY69" fmla="*/ 1261002 h 1471990"/>
              <a:gd name="connsiteX70" fmla="*/ 1360519 w 1619011"/>
              <a:gd name="connsiteY70" fmla="*/ 1034179 h 1471990"/>
              <a:gd name="connsiteX71" fmla="*/ 1399005 w 1619011"/>
              <a:gd name="connsiteY71" fmla="*/ 1015408 h 1471990"/>
              <a:gd name="connsiteX72" fmla="*/ 1434554 w 1619011"/>
              <a:gd name="connsiteY72" fmla="*/ 991499 h 1471990"/>
              <a:gd name="connsiteX73" fmla="*/ 1565635 w 1619011"/>
              <a:gd name="connsiteY73" fmla="*/ 1218322 h 1471990"/>
              <a:gd name="connsiteX74" fmla="*/ 1571298 w 1619011"/>
              <a:gd name="connsiteY74" fmla="*/ 1239610 h 1471990"/>
              <a:gd name="connsiteX75" fmla="*/ 1550011 w 1619011"/>
              <a:gd name="connsiteY75" fmla="*/ 1276627 h 14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619011" h="1471990">
                <a:moveTo>
                  <a:pt x="1606848" y="1194518"/>
                </a:moveTo>
                <a:lnTo>
                  <a:pt x="1470628" y="958781"/>
                </a:lnTo>
                <a:cubicBezTo>
                  <a:pt x="1505128" y="922079"/>
                  <a:pt x="1530296" y="877091"/>
                  <a:pt x="1543614" y="827071"/>
                </a:cubicBezTo>
                <a:cubicBezTo>
                  <a:pt x="1565006" y="747059"/>
                  <a:pt x="1554100" y="663481"/>
                  <a:pt x="1512679" y="591754"/>
                </a:cubicBezTo>
                <a:cubicBezTo>
                  <a:pt x="1487406" y="548130"/>
                  <a:pt x="1453115" y="512895"/>
                  <a:pt x="1413371" y="487203"/>
                </a:cubicBezTo>
                <a:lnTo>
                  <a:pt x="1413371" y="172922"/>
                </a:lnTo>
                <a:cubicBezTo>
                  <a:pt x="1413371" y="136010"/>
                  <a:pt x="1383275" y="105914"/>
                  <a:pt x="1346258" y="105914"/>
                </a:cubicBezTo>
                <a:lnTo>
                  <a:pt x="838501" y="105914"/>
                </a:lnTo>
                <a:lnTo>
                  <a:pt x="838501" y="59354"/>
                </a:lnTo>
                <a:cubicBezTo>
                  <a:pt x="838501" y="26531"/>
                  <a:pt x="811866" y="0"/>
                  <a:pt x="779043" y="0"/>
                </a:cubicBezTo>
                <a:lnTo>
                  <a:pt x="634748" y="0"/>
                </a:lnTo>
                <a:cubicBezTo>
                  <a:pt x="601925" y="0"/>
                  <a:pt x="575290" y="26636"/>
                  <a:pt x="575290" y="59354"/>
                </a:cubicBezTo>
                <a:lnTo>
                  <a:pt x="575290" y="105914"/>
                </a:lnTo>
                <a:lnTo>
                  <a:pt x="429737" y="105914"/>
                </a:lnTo>
                <a:cubicBezTo>
                  <a:pt x="427640" y="105285"/>
                  <a:pt x="425438" y="104865"/>
                  <a:pt x="423131" y="104865"/>
                </a:cubicBezTo>
                <a:lnTo>
                  <a:pt x="67114" y="104865"/>
                </a:lnTo>
                <a:cubicBezTo>
                  <a:pt x="30096" y="104865"/>
                  <a:pt x="0" y="135066"/>
                  <a:pt x="0" y="171979"/>
                </a:cubicBezTo>
                <a:lnTo>
                  <a:pt x="0" y="1151733"/>
                </a:lnTo>
                <a:cubicBezTo>
                  <a:pt x="0" y="1188750"/>
                  <a:pt x="30201" y="1218847"/>
                  <a:pt x="67114" y="1218847"/>
                </a:cubicBezTo>
                <a:lnTo>
                  <a:pt x="224831" y="1218847"/>
                </a:lnTo>
                <a:lnTo>
                  <a:pt x="113045" y="1437385"/>
                </a:lnTo>
                <a:cubicBezTo>
                  <a:pt x="107067" y="1449130"/>
                  <a:pt x="111681" y="1463392"/>
                  <a:pt x="123321" y="1469369"/>
                </a:cubicBezTo>
                <a:cubicBezTo>
                  <a:pt x="126782" y="1471152"/>
                  <a:pt x="130452" y="1471991"/>
                  <a:pt x="134123" y="1471991"/>
                </a:cubicBezTo>
                <a:cubicBezTo>
                  <a:pt x="142826" y="1471991"/>
                  <a:pt x="151111" y="1467272"/>
                  <a:pt x="155305" y="1459093"/>
                </a:cubicBezTo>
                <a:lnTo>
                  <a:pt x="278312" y="1218952"/>
                </a:lnTo>
                <a:lnTo>
                  <a:pt x="1129921" y="1218532"/>
                </a:lnTo>
                <a:lnTo>
                  <a:pt x="1252928" y="1458673"/>
                </a:lnTo>
                <a:cubicBezTo>
                  <a:pt x="1257123" y="1466853"/>
                  <a:pt x="1265407" y="1471571"/>
                  <a:pt x="1274111" y="1471571"/>
                </a:cubicBezTo>
                <a:cubicBezTo>
                  <a:pt x="1277781" y="1471571"/>
                  <a:pt x="1281451" y="1470733"/>
                  <a:pt x="1284912" y="1468950"/>
                </a:cubicBezTo>
                <a:cubicBezTo>
                  <a:pt x="1296552" y="1462973"/>
                  <a:pt x="1301166" y="1448711"/>
                  <a:pt x="1295189" y="1436966"/>
                </a:cubicBezTo>
                <a:lnTo>
                  <a:pt x="1183297" y="1218847"/>
                </a:lnTo>
                <a:lnTo>
                  <a:pt x="1325599" y="1218847"/>
                </a:lnTo>
                <a:cubicBezTo>
                  <a:pt x="1338708" y="1218847"/>
                  <a:pt x="1349299" y="1208255"/>
                  <a:pt x="1349299" y="1195147"/>
                </a:cubicBezTo>
                <a:cubicBezTo>
                  <a:pt x="1349299" y="1182039"/>
                  <a:pt x="1338708" y="1171448"/>
                  <a:pt x="1325599" y="1171448"/>
                </a:cubicBezTo>
                <a:lnTo>
                  <a:pt x="67324" y="1171448"/>
                </a:lnTo>
                <a:cubicBezTo>
                  <a:pt x="56417" y="1171448"/>
                  <a:pt x="47713" y="1162639"/>
                  <a:pt x="47713" y="1151838"/>
                </a:cubicBezTo>
                <a:lnTo>
                  <a:pt x="47713" y="171979"/>
                </a:lnTo>
                <a:cubicBezTo>
                  <a:pt x="47713" y="161073"/>
                  <a:pt x="56522" y="152369"/>
                  <a:pt x="67324" y="152369"/>
                </a:cubicBezTo>
                <a:lnTo>
                  <a:pt x="268245" y="152369"/>
                </a:lnTo>
                <a:cubicBezTo>
                  <a:pt x="270237" y="152893"/>
                  <a:pt x="272335" y="153313"/>
                  <a:pt x="274432" y="153313"/>
                </a:cubicBezTo>
                <a:lnTo>
                  <a:pt x="1346467" y="153313"/>
                </a:lnTo>
                <a:cubicBezTo>
                  <a:pt x="1357373" y="153313"/>
                  <a:pt x="1366077" y="162121"/>
                  <a:pt x="1366077" y="172922"/>
                </a:cubicBezTo>
                <a:lnTo>
                  <a:pt x="1366077" y="461826"/>
                </a:lnTo>
                <a:cubicBezTo>
                  <a:pt x="1279249" y="424808"/>
                  <a:pt x="1176691" y="427640"/>
                  <a:pt x="1088919" y="478290"/>
                </a:cubicBezTo>
                <a:cubicBezTo>
                  <a:pt x="940744" y="563755"/>
                  <a:pt x="889780" y="753770"/>
                  <a:pt x="975350" y="901840"/>
                </a:cubicBezTo>
                <a:cubicBezTo>
                  <a:pt x="1016772" y="973567"/>
                  <a:pt x="1083676" y="1024846"/>
                  <a:pt x="1163793" y="1046344"/>
                </a:cubicBezTo>
                <a:cubicBezTo>
                  <a:pt x="1190533" y="1053474"/>
                  <a:pt x="1217588" y="1057040"/>
                  <a:pt x="1244539" y="1057040"/>
                </a:cubicBezTo>
                <a:cubicBezTo>
                  <a:pt x="1268133" y="1057040"/>
                  <a:pt x="1291518" y="1054313"/>
                  <a:pt x="1314379" y="1048965"/>
                </a:cubicBezTo>
                <a:lnTo>
                  <a:pt x="1450598" y="1284702"/>
                </a:lnTo>
                <a:cubicBezTo>
                  <a:pt x="1467272" y="1313645"/>
                  <a:pt x="1497683" y="1329689"/>
                  <a:pt x="1528828" y="1329689"/>
                </a:cubicBezTo>
                <a:cubicBezTo>
                  <a:pt x="1544138" y="1329689"/>
                  <a:pt x="1559658" y="1325809"/>
                  <a:pt x="1573815" y="1317630"/>
                </a:cubicBezTo>
                <a:cubicBezTo>
                  <a:pt x="1601709" y="1301585"/>
                  <a:pt x="1619012" y="1271594"/>
                  <a:pt x="1619012" y="1239505"/>
                </a:cubicBezTo>
                <a:cubicBezTo>
                  <a:pt x="1619012" y="1223671"/>
                  <a:pt x="1614817" y="1208150"/>
                  <a:pt x="1606848" y="1194413"/>
                </a:cubicBezTo>
                <a:close/>
                <a:moveTo>
                  <a:pt x="791207" y="105914"/>
                </a:moveTo>
                <a:lnTo>
                  <a:pt x="622793" y="105914"/>
                </a:lnTo>
                <a:lnTo>
                  <a:pt x="622793" y="59354"/>
                </a:lnTo>
                <a:cubicBezTo>
                  <a:pt x="622793" y="52642"/>
                  <a:pt x="628247" y="47294"/>
                  <a:pt x="634853" y="47294"/>
                </a:cubicBezTo>
                <a:lnTo>
                  <a:pt x="779147" y="47294"/>
                </a:lnTo>
                <a:cubicBezTo>
                  <a:pt x="785859" y="47294"/>
                  <a:pt x="791207" y="52747"/>
                  <a:pt x="791207" y="59354"/>
                </a:cubicBezTo>
                <a:lnTo>
                  <a:pt x="791207" y="105914"/>
                </a:lnTo>
                <a:close/>
                <a:moveTo>
                  <a:pt x="1175957" y="1000518"/>
                </a:moveTo>
                <a:cubicBezTo>
                  <a:pt x="1108109" y="982376"/>
                  <a:pt x="1051482" y="938857"/>
                  <a:pt x="1016352" y="878140"/>
                </a:cubicBezTo>
                <a:cubicBezTo>
                  <a:pt x="943891" y="752721"/>
                  <a:pt x="987095" y="591858"/>
                  <a:pt x="1112618" y="519397"/>
                </a:cubicBezTo>
                <a:cubicBezTo>
                  <a:pt x="1153935" y="495592"/>
                  <a:pt x="1199027" y="484267"/>
                  <a:pt x="1243595" y="484267"/>
                </a:cubicBezTo>
                <a:cubicBezTo>
                  <a:pt x="1334408" y="484267"/>
                  <a:pt x="1423019" y="531351"/>
                  <a:pt x="1471676" y="615558"/>
                </a:cubicBezTo>
                <a:cubicBezTo>
                  <a:pt x="1506806" y="676275"/>
                  <a:pt x="1516139" y="747164"/>
                  <a:pt x="1497893" y="814802"/>
                </a:cubicBezTo>
                <a:cubicBezTo>
                  <a:pt x="1479646" y="882544"/>
                  <a:pt x="1436232" y="939172"/>
                  <a:pt x="1375410" y="974301"/>
                </a:cubicBezTo>
                <a:cubicBezTo>
                  <a:pt x="1314693" y="1009326"/>
                  <a:pt x="1243804" y="1018659"/>
                  <a:pt x="1175957" y="1000518"/>
                </a:cubicBezTo>
                <a:close/>
                <a:moveTo>
                  <a:pt x="1550116" y="1276627"/>
                </a:moveTo>
                <a:cubicBezTo>
                  <a:pt x="1529667" y="1288372"/>
                  <a:pt x="1503555" y="1281346"/>
                  <a:pt x="1491601" y="1261002"/>
                </a:cubicBezTo>
                <a:lnTo>
                  <a:pt x="1360519" y="1034179"/>
                </a:lnTo>
                <a:cubicBezTo>
                  <a:pt x="1373627" y="1028831"/>
                  <a:pt x="1386526" y="1022539"/>
                  <a:pt x="1399005" y="1015408"/>
                </a:cubicBezTo>
                <a:cubicBezTo>
                  <a:pt x="1411484" y="1008173"/>
                  <a:pt x="1423334" y="1000203"/>
                  <a:pt x="1434554" y="991499"/>
                </a:cubicBezTo>
                <a:lnTo>
                  <a:pt x="1565635" y="1218322"/>
                </a:lnTo>
                <a:cubicBezTo>
                  <a:pt x="1569411" y="1224824"/>
                  <a:pt x="1571298" y="1232269"/>
                  <a:pt x="1571298" y="1239610"/>
                </a:cubicBezTo>
                <a:cubicBezTo>
                  <a:pt x="1571508" y="1254815"/>
                  <a:pt x="1563224" y="1268972"/>
                  <a:pt x="1550011" y="1276627"/>
                </a:cubicBezTo>
                <a:close/>
              </a:path>
            </a:pathLst>
          </a:custGeom>
          <a:solidFill>
            <a:srgbClr val="004767"/>
          </a:solidFill>
          <a:ln w="10486"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xmlns="" id="{74F325B4-7191-898B-A1E0-6557CEB544DE}"/>
              </a:ext>
            </a:extLst>
          </p:cNvPr>
          <p:cNvSpPr/>
          <p:nvPr/>
        </p:nvSpPr>
        <p:spPr>
          <a:xfrm>
            <a:off x="6918304" y="5719551"/>
            <a:ext cx="451968" cy="451607"/>
          </a:xfrm>
          <a:custGeom>
            <a:avLst/>
            <a:gdLst>
              <a:gd name="connsiteX0" fmla="*/ 404779 w 451968"/>
              <a:gd name="connsiteY0" fmla="*/ 363941 h 451607"/>
              <a:gd name="connsiteX1" fmla="*/ 406142 w 451968"/>
              <a:gd name="connsiteY1" fmla="*/ 362473 h 451607"/>
              <a:gd name="connsiteX2" fmla="*/ 414217 w 451968"/>
              <a:gd name="connsiteY2" fmla="*/ 350833 h 451607"/>
              <a:gd name="connsiteX3" fmla="*/ 414846 w 451968"/>
              <a:gd name="connsiteY3" fmla="*/ 349889 h 451607"/>
              <a:gd name="connsiteX4" fmla="*/ 425333 w 451968"/>
              <a:gd name="connsiteY4" fmla="*/ 332167 h 451607"/>
              <a:gd name="connsiteX5" fmla="*/ 425752 w 451968"/>
              <a:gd name="connsiteY5" fmla="*/ 331328 h 451607"/>
              <a:gd name="connsiteX6" fmla="*/ 433931 w 451968"/>
              <a:gd name="connsiteY6" fmla="*/ 314130 h 451607"/>
              <a:gd name="connsiteX7" fmla="*/ 435085 w 451968"/>
              <a:gd name="connsiteY7" fmla="*/ 311403 h 451607"/>
              <a:gd name="connsiteX8" fmla="*/ 441377 w 451968"/>
              <a:gd name="connsiteY8" fmla="*/ 294205 h 451607"/>
              <a:gd name="connsiteX9" fmla="*/ 441796 w 451968"/>
              <a:gd name="connsiteY9" fmla="*/ 293052 h 451607"/>
              <a:gd name="connsiteX10" fmla="*/ 442006 w 451968"/>
              <a:gd name="connsiteY10" fmla="*/ 292423 h 451607"/>
              <a:gd name="connsiteX11" fmla="*/ 450395 w 451968"/>
              <a:gd name="connsiteY11" fmla="*/ 253098 h 451607"/>
              <a:gd name="connsiteX12" fmla="*/ 450815 w 451968"/>
              <a:gd name="connsiteY12" fmla="*/ 249218 h 451607"/>
              <a:gd name="connsiteX13" fmla="*/ 451864 w 451968"/>
              <a:gd name="connsiteY13" fmla="*/ 234328 h 451607"/>
              <a:gd name="connsiteX14" fmla="*/ 451968 w 451968"/>
              <a:gd name="connsiteY14" fmla="*/ 228350 h 451607"/>
              <a:gd name="connsiteX15" fmla="*/ 451654 w 451968"/>
              <a:gd name="connsiteY15" fmla="*/ 214718 h 451607"/>
              <a:gd name="connsiteX16" fmla="*/ 451339 w 451968"/>
              <a:gd name="connsiteY16" fmla="*/ 208950 h 451607"/>
              <a:gd name="connsiteX17" fmla="*/ 449242 w 451968"/>
              <a:gd name="connsiteY17" fmla="*/ 190913 h 451607"/>
              <a:gd name="connsiteX18" fmla="*/ 447984 w 451968"/>
              <a:gd name="connsiteY18" fmla="*/ 184517 h 451607"/>
              <a:gd name="connsiteX19" fmla="*/ 445467 w 451968"/>
              <a:gd name="connsiteY19" fmla="*/ 172562 h 451607"/>
              <a:gd name="connsiteX20" fmla="*/ 443265 w 451968"/>
              <a:gd name="connsiteY20" fmla="*/ 164487 h 451607"/>
              <a:gd name="connsiteX21" fmla="*/ 440119 w 451968"/>
              <a:gd name="connsiteY21" fmla="*/ 154316 h 451607"/>
              <a:gd name="connsiteX22" fmla="*/ 437287 w 451968"/>
              <a:gd name="connsiteY22" fmla="*/ 146136 h 451607"/>
              <a:gd name="connsiteX23" fmla="*/ 432988 w 451968"/>
              <a:gd name="connsiteY23" fmla="*/ 135859 h 451607"/>
              <a:gd name="connsiteX24" fmla="*/ 430471 w 451968"/>
              <a:gd name="connsiteY24" fmla="*/ 129882 h 451607"/>
              <a:gd name="connsiteX25" fmla="*/ 429947 w 451968"/>
              <a:gd name="connsiteY25" fmla="*/ 129043 h 451607"/>
              <a:gd name="connsiteX26" fmla="*/ 421557 w 451968"/>
              <a:gd name="connsiteY26" fmla="*/ 112999 h 451607"/>
              <a:gd name="connsiteX27" fmla="*/ 363043 w 451968"/>
              <a:gd name="connsiteY27" fmla="*/ 46304 h 451607"/>
              <a:gd name="connsiteX28" fmla="*/ 362414 w 451968"/>
              <a:gd name="connsiteY28" fmla="*/ 45780 h 451607"/>
              <a:gd name="connsiteX29" fmla="*/ 346055 w 451968"/>
              <a:gd name="connsiteY29" fmla="*/ 34664 h 451607"/>
              <a:gd name="connsiteX30" fmla="*/ 343748 w 451968"/>
              <a:gd name="connsiteY30" fmla="*/ 33301 h 451607"/>
              <a:gd name="connsiteX31" fmla="*/ 327389 w 451968"/>
              <a:gd name="connsiteY31" fmla="*/ 24178 h 451607"/>
              <a:gd name="connsiteX32" fmla="*/ 324872 w 451968"/>
              <a:gd name="connsiteY32" fmla="*/ 22920 h 451607"/>
              <a:gd name="connsiteX33" fmla="*/ 263316 w 451968"/>
              <a:gd name="connsiteY33" fmla="*/ 3205 h 451607"/>
              <a:gd name="connsiteX34" fmla="*/ 261638 w 451968"/>
              <a:gd name="connsiteY34" fmla="*/ 2890 h 451607"/>
              <a:gd name="connsiteX35" fmla="*/ 220636 w 451968"/>
              <a:gd name="connsiteY35" fmla="*/ 59 h 451607"/>
              <a:gd name="connsiteX36" fmla="*/ 214134 w 451968"/>
              <a:gd name="connsiteY36" fmla="*/ 374 h 451607"/>
              <a:gd name="connsiteX37" fmla="*/ 201236 w 451968"/>
              <a:gd name="connsiteY37" fmla="*/ 1422 h 451607"/>
              <a:gd name="connsiteX38" fmla="*/ 193581 w 451968"/>
              <a:gd name="connsiteY38" fmla="*/ 2366 h 451607"/>
              <a:gd name="connsiteX39" fmla="*/ 179004 w 451968"/>
              <a:gd name="connsiteY39" fmla="*/ 4988 h 451607"/>
              <a:gd name="connsiteX40" fmla="*/ 170196 w 451968"/>
              <a:gd name="connsiteY40" fmla="*/ 7085 h 451607"/>
              <a:gd name="connsiteX41" fmla="*/ 156563 w 451968"/>
              <a:gd name="connsiteY41" fmla="*/ 10965 h 451607"/>
              <a:gd name="connsiteX42" fmla="*/ 149118 w 451968"/>
              <a:gd name="connsiteY42" fmla="*/ 13587 h 451607"/>
              <a:gd name="connsiteX43" fmla="*/ 137373 w 451968"/>
              <a:gd name="connsiteY43" fmla="*/ 18201 h 451607"/>
              <a:gd name="connsiteX44" fmla="*/ 130557 w 451968"/>
              <a:gd name="connsiteY44" fmla="*/ 21137 h 451607"/>
              <a:gd name="connsiteX45" fmla="*/ 115142 w 451968"/>
              <a:gd name="connsiteY45" fmla="*/ 29107 h 451607"/>
              <a:gd name="connsiteX46" fmla="*/ 113045 w 451968"/>
              <a:gd name="connsiteY46" fmla="*/ 30155 h 451607"/>
              <a:gd name="connsiteX47" fmla="*/ 7760 w 451968"/>
              <a:gd name="connsiteY47" fmla="*/ 167319 h 451607"/>
              <a:gd name="connsiteX48" fmla="*/ 3565 w 451968"/>
              <a:gd name="connsiteY48" fmla="*/ 186929 h 451607"/>
              <a:gd name="connsiteX49" fmla="*/ 2726 w 451968"/>
              <a:gd name="connsiteY49" fmla="*/ 191752 h 451607"/>
              <a:gd name="connsiteX50" fmla="*/ 524 w 451968"/>
              <a:gd name="connsiteY50" fmla="*/ 211047 h 451607"/>
              <a:gd name="connsiteX51" fmla="*/ 524 w 451968"/>
              <a:gd name="connsiteY51" fmla="*/ 211362 h 451607"/>
              <a:gd name="connsiteX52" fmla="*/ 0 w 451968"/>
              <a:gd name="connsiteY52" fmla="*/ 226148 h 451607"/>
              <a:gd name="connsiteX53" fmla="*/ 105 w 451968"/>
              <a:gd name="connsiteY53" fmla="*/ 230972 h 451607"/>
              <a:gd name="connsiteX54" fmla="*/ 315 w 451968"/>
              <a:gd name="connsiteY54" fmla="*/ 235901 h 451607"/>
              <a:gd name="connsiteX55" fmla="*/ 5453 w 451968"/>
              <a:gd name="connsiteY55" fmla="*/ 274805 h 451607"/>
              <a:gd name="connsiteX56" fmla="*/ 6502 w 451968"/>
              <a:gd name="connsiteY56" fmla="*/ 279105 h 451607"/>
              <a:gd name="connsiteX57" fmla="*/ 19610 w 451968"/>
              <a:gd name="connsiteY57" fmla="*/ 317381 h 451607"/>
              <a:gd name="connsiteX58" fmla="*/ 20868 w 451968"/>
              <a:gd name="connsiteY58" fmla="*/ 320002 h 451607"/>
              <a:gd name="connsiteX59" fmla="*/ 30411 w 451968"/>
              <a:gd name="connsiteY59" fmla="*/ 338773 h 451607"/>
              <a:gd name="connsiteX60" fmla="*/ 55893 w 451968"/>
              <a:gd name="connsiteY60" fmla="*/ 374322 h 451607"/>
              <a:gd name="connsiteX61" fmla="*/ 60927 w 451968"/>
              <a:gd name="connsiteY61" fmla="*/ 379671 h 451607"/>
              <a:gd name="connsiteX62" fmla="*/ 70574 w 451968"/>
              <a:gd name="connsiteY62" fmla="*/ 389633 h 451607"/>
              <a:gd name="connsiteX63" fmla="*/ 78229 w 451968"/>
              <a:gd name="connsiteY63" fmla="*/ 396344 h 451607"/>
              <a:gd name="connsiteX64" fmla="*/ 86618 w 451968"/>
              <a:gd name="connsiteY64" fmla="*/ 403475 h 451607"/>
              <a:gd name="connsiteX65" fmla="*/ 95427 w 451968"/>
              <a:gd name="connsiteY65" fmla="*/ 409872 h 451607"/>
              <a:gd name="connsiteX66" fmla="*/ 104026 w 451968"/>
              <a:gd name="connsiteY66" fmla="*/ 415849 h 451607"/>
              <a:gd name="connsiteX67" fmla="*/ 113149 w 451968"/>
              <a:gd name="connsiteY67" fmla="*/ 421302 h 451607"/>
              <a:gd name="connsiteX68" fmla="*/ 122797 w 451968"/>
              <a:gd name="connsiteY68" fmla="*/ 426650 h 451607"/>
              <a:gd name="connsiteX69" fmla="*/ 131815 w 451968"/>
              <a:gd name="connsiteY69" fmla="*/ 430845 h 451607"/>
              <a:gd name="connsiteX70" fmla="*/ 142931 w 451968"/>
              <a:gd name="connsiteY70" fmla="*/ 435669 h 451607"/>
              <a:gd name="connsiteX71" fmla="*/ 151635 w 451968"/>
              <a:gd name="connsiteY71" fmla="*/ 438814 h 451607"/>
              <a:gd name="connsiteX72" fmla="*/ 158975 w 451968"/>
              <a:gd name="connsiteY72" fmla="*/ 441436 h 451607"/>
              <a:gd name="connsiteX73" fmla="*/ 163904 w 451968"/>
              <a:gd name="connsiteY73" fmla="*/ 442694 h 451607"/>
              <a:gd name="connsiteX74" fmla="*/ 167470 w 451968"/>
              <a:gd name="connsiteY74" fmla="*/ 443848 h 451607"/>
              <a:gd name="connsiteX75" fmla="*/ 175124 w 451968"/>
              <a:gd name="connsiteY75" fmla="*/ 445631 h 451607"/>
              <a:gd name="connsiteX76" fmla="*/ 181102 w 451968"/>
              <a:gd name="connsiteY76" fmla="*/ 446994 h 451607"/>
              <a:gd name="connsiteX77" fmla="*/ 198300 w 451968"/>
              <a:gd name="connsiteY77" fmla="*/ 449825 h 451607"/>
              <a:gd name="connsiteX78" fmla="*/ 203962 w 451968"/>
              <a:gd name="connsiteY78" fmla="*/ 450350 h 451607"/>
              <a:gd name="connsiteX79" fmla="*/ 217595 w 451968"/>
              <a:gd name="connsiteY79" fmla="*/ 451293 h 451607"/>
              <a:gd name="connsiteX80" fmla="*/ 222943 w 451968"/>
              <a:gd name="connsiteY80" fmla="*/ 451503 h 451607"/>
              <a:gd name="connsiteX81" fmla="*/ 226299 w 451968"/>
              <a:gd name="connsiteY81" fmla="*/ 451608 h 451607"/>
              <a:gd name="connsiteX82" fmla="*/ 241504 w 451968"/>
              <a:gd name="connsiteY82" fmla="*/ 451084 h 451607"/>
              <a:gd name="connsiteX83" fmla="*/ 241714 w 451968"/>
              <a:gd name="connsiteY83" fmla="*/ 451084 h 451607"/>
              <a:gd name="connsiteX84" fmla="*/ 260275 w 451968"/>
              <a:gd name="connsiteY84" fmla="*/ 448986 h 451607"/>
              <a:gd name="connsiteX85" fmla="*/ 264260 w 451968"/>
              <a:gd name="connsiteY85" fmla="*/ 448357 h 451607"/>
              <a:gd name="connsiteX86" fmla="*/ 281353 w 451968"/>
              <a:gd name="connsiteY86" fmla="*/ 444792 h 451607"/>
              <a:gd name="connsiteX87" fmla="*/ 282926 w 451968"/>
              <a:gd name="connsiteY87" fmla="*/ 444477 h 451607"/>
              <a:gd name="connsiteX88" fmla="*/ 301277 w 451968"/>
              <a:gd name="connsiteY88" fmla="*/ 438814 h 451607"/>
              <a:gd name="connsiteX89" fmla="*/ 304843 w 451968"/>
              <a:gd name="connsiteY89" fmla="*/ 437451 h 451607"/>
              <a:gd name="connsiteX90" fmla="*/ 320048 w 451968"/>
              <a:gd name="connsiteY90" fmla="*/ 431159 h 451607"/>
              <a:gd name="connsiteX91" fmla="*/ 322041 w 451968"/>
              <a:gd name="connsiteY91" fmla="*/ 430320 h 451607"/>
              <a:gd name="connsiteX92" fmla="*/ 322565 w 451968"/>
              <a:gd name="connsiteY92" fmla="*/ 430006 h 451607"/>
              <a:gd name="connsiteX93" fmla="*/ 339029 w 451968"/>
              <a:gd name="connsiteY93" fmla="*/ 421512 h 451607"/>
              <a:gd name="connsiteX94" fmla="*/ 404779 w 451968"/>
              <a:gd name="connsiteY94" fmla="*/ 363836 h 451607"/>
              <a:gd name="connsiteX95" fmla="*/ 380450 w 451968"/>
              <a:gd name="connsiteY95" fmla="*/ 136908 h 451607"/>
              <a:gd name="connsiteX96" fmla="*/ 389678 w 451968"/>
              <a:gd name="connsiteY96" fmla="*/ 155574 h 451607"/>
              <a:gd name="connsiteX97" fmla="*/ 392719 w 451968"/>
              <a:gd name="connsiteY97" fmla="*/ 162810 h 451607"/>
              <a:gd name="connsiteX98" fmla="*/ 395236 w 451968"/>
              <a:gd name="connsiteY98" fmla="*/ 170045 h 451607"/>
              <a:gd name="connsiteX99" fmla="*/ 397439 w 451968"/>
              <a:gd name="connsiteY99" fmla="*/ 176966 h 451607"/>
              <a:gd name="connsiteX100" fmla="*/ 399431 w 451968"/>
              <a:gd name="connsiteY100" fmla="*/ 184307 h 451607"/>
              <a:gd name="connsiteX101" fmla="*/ 401109 w 451968"/>
              <a:gd name="connsiteY101" fmla="*/ 192067 h 451607"/>
              <a:gd name="connsiteX102" fmla="*/ 402367 w 451968"/>
              <a:gd name="connsiteY102" fmla="*/ 198673 h 451607"/>
              <a:gd name="connsiteX103" fmla="*/ 403940 w 451968"/>
              <a:gd name="connsiteY103" fmla="*/ 212306 h 451607"/>
              <a:gd name="connsiteX104" fmla="*/ 404255 w 451968"/>
              <a:gd name="connsiteY104" fmla="*/ 217969 h 451607"/>
              <a:gd name="connsiteX105" fmla="*/ 404464 w 451968"/>
              <a:gd name="connsiteY105" fmla="*/ 227511 h 451607"/>
              <a:gd name="connsiteX106" fmla="*/ 404360 w 451968"/>
              <a:gd name="connsiteY106" fmla="*/ 233069 h 451607"/>
              <a:gd name="connsiteX107" fmla="*/ 403626 w 451968"/>
              <a:gd name="connsiteY107" fmla="*/ 243556 h 451607"/>
              <a:gd name="connsiteX108" fmla="*/ 403206 w 451968"/>
              <a:gd name="connsiteY108" fmla="*/ 247855 h 451607"/>
              <a:gd name="connsiteX109" fmla="*/ 396914 w 451968"/>
              <a:gd name="connsiteY109" fmla="*/ 277532 h 451607"/>
              <a:gd name="connsiteX110" fmla="*/ 395551 w 451968"/>
              <a:gd name="connsiteY110" fmla="*/ 281622 h 451607"/>
              <a:gd name="connsiteX111" fmla="*/ 391881 w 451968"/>
              <a:gd name="connsiteY111" fmla="*/ 291898 h 451607"/>
              <a:gd name="connsiteX112" fmla="*/ 389783 w 451968"/>
              <a:gd name="connsiteY112" fmla="*/ 296932 h 451607"/>
              <a:gd name="connsiteX113" fmla="*/ 385484 w 451968"/>
              <a:gd name="connsiteY113" fmla="*/ 305950 h 451607"/>
              <a:gd name="connsiteX114" fmla="*/ 383072 w 451968"/>
              <a:gd name="connsiteY114" fmla="*/ 310879 h 451607"/>
              <a:gd name="connsiteX115" fmla="*/ 375941 w 451968"/>
              <a:gd name="connsiteY115" fmla="*/ 322939 h 451607"/>
              <a:gd name="connsiteX116" fmla="*/ 372061 w 451968"/>
              <a:gd name="connsiteY116" fmla="*/ 328496 h 451607"/>
              <a:gd name="connsiteX117" fmla="*/ 315434 w 451968"/>
              <a:gd name="connsiteY117" fmla="*/ 380509 h 451607"/>
              <a:gd name="connsiteX118" fmla="*/ 301592 w 451968"/>
              <a:gd name="connsiteY118" fmla="*/ 387640 h 451607"/>
              <a:gd name="connsiteX119" fmla="*/ 290161 w 451968"/>
              <a:gd name="connsiteY119" fmla="*/ 392359 h 451607"/>
              <a:gd name="connsiteX120" fmla="*/ 285967 w 451968"/>
              <a:gd name="connsiteY120" fmla="*/ 394037 h 451607"/>
              <a:gd name="connsiteX121" fmla="*/ 274117 w 451968"/>
              <a:gd name="connsiteY121" fmla="*/ 397707 h 451607"/>
              <a:gd name="connsiteX122" fmla="*/ 270028 w 451968"/>
              <a:gd name="connsiteY122" fmla="*/ 398861 h 451607"/>
              <a:gd name="connsiteX123" fmla="*/ 257758 w 451968"/>
              <a:gd name="connsiteY123" fmla="*/ 401482 h 451607"/>
              <a:gd name="connsiteX124" fmla="*/ 253668 w 451968"/>
              <a:gd name="connsiteY124" fmla="*/ 402217 h 451607"/>
              <a:gd name="connsiteX125" fmla="*/ 241294 w 451968"/>
              <a:gd name="connsiteY125" fmla="*/ 403685 h 451607"/>
              <a:gd name="connsiteX126" fmla="*/ 236995 w 451968"/>
              <a:gd name="connsiteY126" fmla="*/ 403999 h 451607"/>
              <a:gd name="connsiteX127" fmla="*/ 224935 w 451968"/>
              <a:gd name="connsiteY127" fmla="*/ 404314 h 451607"/>
              <a:gd name="connsiteX128" fmla="*/ 220007 w 451968"/>
              <a:gd name="connsiteY128" fmla="*/ 404314 h 451607"/>
              <a:gd name="connsiteX129" fmla="*/ 208681 w 451968"/>
              <a:gd name="connsiteY129" fmla="*/ 403475 h 451607"/>
              <a:gd name="connsiteX130" fmla="*/ 202809 w 451968"/>
              <a:gd name="connsiteY130" fmla="*/ 402846 h 451607"/>
              <a:gd name="connsiteX131" fmla="*/ 192322 w 451968"/>
              <a:gd name="connsiteY131" fmla="*/ 401168 h 451607"/>
              <a:gd name="connsiteX132" fmla="*/ 185716 w 451968"/>
              <a:gd name="connsiteY132" fmla="*/ 399700 h 451607"/>
              <a:gd name="connsiteX133" fmla="*/ 175964 w 451968"/>
              <a:gd name="connsiteY133" fmla="*/ 397183 h 451607"/>
              <a:gd name="connsiteX134" fmla="*/ 169252 w 451968"/>
              <a:gd name="connsiteY134" fmla="*/ 394981 h 451607"/>
              <a:gd name="connsiteX135" fmla="*/ 159605 w 451968"/>
              <a:gd name="connsiteY135" fmla="*/ 391520 h 451607"/>
              <a:gd name="connsiteX136" fmla="*/ 153627 w 451968"/>
              <a:gd name="connsiteY136" fmla="*/ 388899 h 451607"/>
              <a:gd name="connsiteX137" fmla="*/ 143875 w 451968"/>
              <a:gd name="connsiteY137" fmla="*/ 384285 h 451607"/>
              <a:gd name="connsiteX138" fmla="*/ 138946 w 451968"/>
              <a:gd name="connsiteY138" fmla="*/ 381558 h 451607"/>
              <a:gd name="connsiteX139" fmla="*/ 129089 w 451968"/>
              <a:gd name="connsiteY139" fmla="*/ 375686 h 451607"/>
              <a:gd name="connsiteX140" fmla="*/ 125104 w 451968"/>
              <a:gd name="connsiteY140" fmla="*/ 372959 h 451607"/>
              <a:gd name="connsiteX141" fmla="*/ 115352 w 451968"/>
              <a:gd name="connsiteY141" fmla="*/ 365828 h 451607"/>
              <a:gd name="connsiteX142" fmla="*/ 111996 w 451968"/>
              <a:gd name="connsiteY142" fmla="*/ 362997 h 451607"/>
              <a:gd name="connsiteX143" fmla="*/ 102768 w 451968"/>
              <a:gd name="connsiteY143" fmla="*/ 354817 h 451607"/>
              <a:gd name="connsiteX144" fmla="*/ 99517 w 451968"/>
              <a:gd name="connsiteY144" fmla="*/ 351462 h 451607"/>
              <a:gd name="connsiteX145" fmla="*/ 91232 w 451968"/>
              <a:gd name="connsiteY145" fmla="*/ 342758 h 451607"/>
              <a:gd name="connsiteX146" fmla="*/ 87038 w 451968"/>
              <a:gd name="connsiteY146" fmla="*/ 337515 h 451607"/>
              <a:gd name="connsiteX147" fmla="*/ 80851 w 451968"/>
              <a:gd name="connsiteY147" fmla="*/ 329545 h 451607"/>
              <a:gd name="connsiteX148" fmla="*/ 71623 w 451968"/>
              <a:gd name="connsiteY148" fmla="*/ 315179 h 451607"/>
              <a:gd name="connsiteX149" fmla="*/ 63338 w 451968"/>
              <a:gd name="connsiteY149" fmla="*/ 299029 h 451607"/>
              <a:gd name="connsiteX150" fmla="*/ 62814 w 451968"/>
              <a:gd name="connsiteY150" fmla="*/ 297561 h 451607"/>
              <a:gd name="connsiteX151" fmla="*/ 136954 w 451968"/>
              <a:gd name="connsiteY151" fmla="*/ 71682 h 451607"/>
              <a:gd name="connsiteX152" fmla="*/ 143875 w 451968"/>
              <a:gd name="connsiteY152" fmla="*/ 68012 h 451607"/>
              <a:gd name="connsiteX153" fmla="*/ 149957 w 451968"/>
              <a:gd name="connsiteY153" fmla="*/ 64866 h 451607"/>
              <a:gd name="connsiteX154" fmla="*/ 158241 w 451968"/>
              <a:gd name="connsiteY154" fmla="*/ 61195 h 451607"/>
              <a:gd name="connsiteX155" fmla="*/ 164323 w 451968"/>
              <a:gd name="connsiteY155" fmla="*/ 58783 h 451607"/>
              <a:gd name="connsiteX156" fmla="*/ 172608 w 451968"/>
              <a:gd name="connsiteY156" fmla="*/ 55847 h 451607"/>
              <a:gd name="connsiteX157" fmla="*/ 180578 w 451968"/>
              <a:gd name="connsiteY157" fmla="*/ 53645 h 451607"/>
              <a:gd name="connsiteX158" fmla="*/ 192113 w 451968"/>
              <a:gd name="connsiteY158" fmla="*/ 51023 h 451607"/>
              <a:gd name="connsiteX159" fmla="*/ 201026 w 451968"/>
              <a:gd name="connsiteY159" fmla="*/ 49450 h 451607"/>
              <a:gd name="connsiteX160" fmla="*/ 207423 w 451968"/>
              <a:gd name="connsiteY160" fmla="*/ 48716 h 451607"/>
              <a:gd name="connsiteX161" fmla="*/ 218119 w 451968"/>
              <a:gd name="connsiteY161" fmla="*/ 47877 h 451607"/>
              <a:gd name="connsiteX162" fmla="*/ 222419 w 451968"/>
              <a:gd name="connsiteY162" fmla="*/ 47668 h 451607"/>
              <a:gd name="connsiteX163" fmla="*/ 254717 w 451968"/>
              <a:gd name="connsiteY163" fmla="*/ 49975 h 451607"/>
              <a:gd name="connsiteX164" fmla="*/ 256290 w 451968"/>
              <a:gd name="connsiteY164" fmla="*/ 50185 h 451607"/>
              <a:gd name="connsiteX165" fmla="*/ 303794 w 451968"/>
              <a:gd name="connsiteY165" fmla="*/ 65495 h 451607"/>
              <a:gd name="connsiteX166" fmla="*/ 304843 w 451968"/>
              <a:gd name="connsiteY166" fmla="*/ 66019 h 451607"/>
              <a:gd name="connsiteX167" fmla="*/ 318370 w 451968"/>
              <a:gd name="connsiteY167" fmla="*/ 73465 h 451607"/>
              <a:gd name="connsiteX168" fmla="*/ 319733 w 451968"/>
              <a:gd name="connsiteY168" fmla="*/ 74303 h 451607"/>
              <a:gd name="connsiteX169" fmla="*/ 380345 w 451968"/>
              <a:gd name="connsiteY169" fmla="*/ 136803 h 451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451968" h="451607">
                <a:moveTo>
                  <a:pt x="404779" y="363941"/>
                </a:moveTo>
                <a:cubicBezTo>
                  <a:pt x="404779" y="363941"/>
                  <a:pt x="405723" y="362997"/>
                  <a:pt x="406142" y="362473"/>
                </a:cubicBezTo>
                <a:cubicBezTo>
                  <a:pt x="408974" y="358698"/>
                  <a:pt x="411700" y="354817"/>
                  <a:pt x="414217" y="350833"/>
                </a:cubicBezTo>
                <a:cubicBezTo>
                  <a:pt x="414427" y="350518"/>
                  <a:pt x="414636" y="350203"/>
                  <a:pt x="414846" y="349889"/>
                </a:cubicBezTo>
                <a:cubicBezTo>
                  <a:pt x="418621" y="344121"/>
                  <a:pt x="422082" y="338249"/>
                  <a:pt x="425333" y="332167"/>
                </a:cubicBezTo>
                <a:cubicBezTo>
                  <a:pt x="425437" y="331852"/>
                  <a:pt x="425647" y="331642"/>
                  <a:pt x="425752" y="331328"/>
                </a:cubicBezTo>
                <a:cubicBezTo>
                  <a:pt x="428688" y="325665"/>
                  <a:pt x="431415" y="319897"/>
                  <a:pt x="433931" y="314130"/>
                </a:cubicBezTo>
                <a:cubicBezTo>
                  <a:pt x="434351" y="313186"/>
                  <a:pt x="434666" y="312347"/>
                  <a:pt x="435085" y="311403"/>
                </a:cubicBezTo>
                <a:cubicBezTo>
                  <a:pt x="437392" y="305741"/>
                  <a:pt x="439489" y="299973"/>
                  <a:pt x="441377" y="294205"/>
                </a:cubicBezTo>
                <a:cubicBezTo>
                  <a:pt x="441482" y="293786"/>
                  <a:pt x="441692" y="293471"/>
                  <a:pt x="441796" y="293052"/>
                </a:cubicBezTo>
                <a:cubicBezTo>
                  <a:pt x="441796" y="292842"/>
                  <a:pt x="441796" y="292633"/>
                  <a:pt x="442006" y="292423"/>
                </a:cubicBezTo>
                <a:cubicBezTo>
                  <a:pt x="445991" y="279524"/>
                  <a:pt x="448717" y="266416"/>
                  <a:pt x="450395" y="253098"/>
                </a:cubicBezTo>
                <a:cubicBezTo>
                  <a:pt x="450605" y="251840"/>
                  <a:pt x="450605" y="250477"/>
                  <a:pt x="450815" y="249218"/>
                </a:cubicBezTo>
                <a:cubicBezTo>
                  <a:pt x="451339" y="244290"/>
                  <a:pt x="451654" y="239256"/>
                  <a:pt x="451864" y="234328"/>
                </a:cubicBezTo>
                <a:cubicBezTo>
                  <a:pt x="451864" y="232335"/>
                  <a:pt x="451968" y="230343"/>
                  <a:pt x="451968" y="228350"/>
                </a:cubicBezTo>
                <a:cubicBezTo>
                  <a:pt x="451968" y="223841"/>
                  <a:pt x="451968" y="219227"/>
                  <a:pt x="451654" y="214718"/>
                </a:cubicBezTo>
                <a:cubicBezTo>
                  <a:pt x="451654" y="212830"/>
                  <a:pt x="451549" y="210838"/>
                  <a:pt x="451339" y="208950"/>
                </a:cubicBezTo>
                <a:cubicBezTo>
                  <a:pt x="450920" y="202973"/>
                  <a:pt x="450186" y="196891"/>
                  <a:pt x="449242" y="190913"/>
                </a:cubicBezTo>
                <a:cubicBezTo>
                  <a:pt x="448927" y="188816"/>
                  <a:pt x="448403" y="186719"/>
                  <a:pt x="447984" y="184517"/>
                </a:cubicBezTo>
                <a:cubicBezTo>
                  <a:pt x="447249" y="180532"/>
                  <a:pt x="446410" y="176547"/>
                  <a:pt x="445467" y="172562"/>
                </a:cubicBezTo>
                <a:cubicBezTo>
                  <a:pt x="444837" y="169836"/>
                  <a:pt x="443999" y="167214"/>
                  <a:pt x="443265" y="164487"/>
                </a:cubicBezTo>
                <a:cubicBezTo>
                  <a:pt x="442321" y="161132"/>
                  <a:pt x="441272" y="157671"/>
                  <a:pt x="440119" y="154316"/>
                </a:cubicBezTo>
                <a:cubicBezTo>
                  <a:pt x="439175" y="151589"/>
                  <a:pt x="438231" y="148863"/>
                  <a:pt x="437287" y="146136"/>
                </a:cubicBezTo>
                <a:cubicBezTo>
                  <a:pt x="436029" y="142676"/>
                  <a:pt x="434561" y="139320"/>
                  <a:pt x="432988" y="135859"/>
                </a:cubicBezTo>
                <a:cubicBezTo>
                  <a:pt x="432149" y="133867"/>
                  <a:pt x="431415" y="131874"/>
                  <a:pt x="430471" y="129882"/>
                </a:cubicBezTo>
                <a:cubicBezTo>
                  <a:pt x="430366" y="129567"/>
                  <a:pt x="430156" y="129358"/>
                  <a:pt x="429947" y="129043"/>
                </a:cubicBezTo>
                <a:cubicBezTo>
                  <a:pt x="427325" y="123590"/>
                  <a:pt x="424599" y="118242"/>
                  <a:pt x="421557" y="112999"/>
                </a:cubicBezTo>
                <a:cubicBezTo>
                  <a:pt x="406352" y="86678"/>
                  <a:pt x="386428" y="64132"/>
                  <a:pt x="363043" y="46304"/>
                </a:cubicBezTo>
                <a:cubicBezTo>
                  <a:pt x="362833" y="46095"/>
                  <a:pt x="362623" y="45885"/>
                  <a:pt x="362414" y="45780"/>
                </a:cubicBezTo>
                <a:cubicBezTo>
                  <a:pt x="357065" y="41795"/>
                  <a:pt x="351613" y="38125"/>
                  <a:pt x="346055" y="34664"/>
                </a:cubicBezTo>
                <a:cubicBezTo>
                  <a:pt x="345321" y="34245"/>
                  <a:pt x="344586" y="33826"/>
                  <a:pt x="343748" y="33301"/>
                </a:cubicBezTo>
                <a:cubicBezTo>
                  <a:pt x="338399" y="30050"/>
                  <a:pt x="332947" y="27009"/>
                  <a:pt x="327389" y="24178"/>
                </a:cubicBezTo>
                <a:cubicBezTo>
                  <a:pt x="326550" y="23759"/>
                  <a:pt x="325711" y="23339"/>
                  <a:pt x="324872" y="22920"/>
                </a:cubicBezTo>
                <a:cubicBezTo>
                  <a:pt x="305157" y="13272"/>
                  <a:pt x="284499" y="6770"/>
                  <a:pt x="263316" y="3205"/>
                </a:cubicBezTo>
                <a:cubicBezTo>
                  <a:pt x="262792" y="3205"/>
                  <a:pt x="262163" y="2995"/>
                  <a:pt x="261638" y="2890"/>
                </a:cubicBezTo>
                <a:cubicBezTo>
                  <a:pt x="248110" y="688"/>
                  <a:pt x="234373" y="-256"/>
                  <a:pt x="220636" y="59"/>
                </a:cubicBezTo>
                <a:cubicBezTo>
                  <a:pt x="218434" y="59"/>
                  <a:pt x="216232" y="269"/>
                  <a:pt x="214134" y="374"/>
                </a:cubicBezTo>
                <a:cubicBezTo>
                  <a:pt x="209835" y="583"/>
                  <a:pt x="205535" y="1003"/>
                  <a:pt x="201236" y="1422"/>
                </a:cubicBezTo>
                <a:cubicBezTo>
                  <a:pt x="198719" y="1737"/>
                  <a:pt x="196097" y="1947"/>
                  <a:pt x="193581" y="2366"/>
                </a:cubicBezTo>
                <a:cubicBezTo>
                  <a:pt x="188757" y="3100"/>
                  <a:pt x="183828" y="3939"/>
                  <a:pt x="179004" y="4988"/>
                </a:cubicBezTo>
                <a:cubicBezTo>
                  <a:pt x="176068" y="5617"/>
                  <a:pt x="173132" y="6351"/>
                  <a:pt x="170196" y="7085"/>
                </a:cubicBezTo>
                <a:cubicBezTo>
                  <a:pt x="165687" y="8238"/>
                  <a:pt x="161073" y="9497"/>
                  <a:pt x="156563" y="10965"/>
                </a:cubicBezTo>
                <a:cubicBezTo>
                  <a:pt x="154046" y="11804"/>
                  <a:pt x="151530" y="12643"/>
                  <a:pt x="149118" y="13587"/>
                </a:cubicBezTo>
                <a:cubicBezTo>
                  <a:pt x="145133" y="15055"/>
                  <a:pt x="141253" y="16523"/>
                  <a:pt x="137373" y="18201"/>
                </a:cubicBezTo>
                <a:cubicBezTo>
                  <a:pt x="135066" y="19144"/>
                  <a:pt x="132864" y="20088"/>
                  <a:pt x="130557" y="21137"/>
                </a:cubicBezTo>
                <a:cubicBezTo>
                  <a:pt x="125314" y="23549"/>
                  <a:pt x="120175" y="26170"/>
                  <a:pt x="115142" y="29107"/>
                </a:cubicBezTo>
                <a:cubicBezTo>
                  <a:pt x="114408" y="29526"/>
                  <a:pt x="113674" y="29841"/>
                  <a:pt x="113045" y="30155"/>
                </a:cubicBezTo>
                <a:cubicBezTo>
                  <a:pt x="60822" y="60252"/>
                  <a:pt x="23385" y="109014"/>
                  <a:pt x="7760" y="167319"/>
                </a:cubicBezTo>
                <a:cubicBezTo>
                  <a:pt x="5977" y="173820"/>
                  <a:pt x="4719" y="180322"/>
                  <a:pt x="3565" y="186929"/>
                </a:cubicBezTo>
                <a:cubicBezTo>
                  <a:pt x="3251" y="188502"/>
                  <a:pt x="3041" y="190179"/>
                  <a:pt x="2726" y="191752"/>
                </a:cubicBezTo>
                <a:cubicBezTo>
                  <a:pt x="1783" y="198149"/>
                  <a:pt x="944" y="204651"/>
                  <a:pt x="524" y="211047"/>
                </a:cubicBezTo>
                <a:cubicBezTo>
                  <a:pt x="524" y="211152"/>
                  <a:pt x="524" y="211257"/>
                  <a:pt x="524" y="211362"/>
                </a:cubicBezTo>
                <a:cubicBezTo>
                  <a:pt x="210" y="216291"/>
                  <a:pt x="0" y="221219"/>
                  <a:pt x="0" y="226148"/>
                </a:cubicBezTo>
                <a:cubicBezTo>
                  <a:pt x="0" y="227721"/>
                  <a:pt x="105" y="229294"/>
                  <a:pt x="105" y="230972"/>
                </a:cubicBezTo>
                <a:cubicBezTo>
                  <a:pt x="105" y="232650"/>
                  <a:pt x="105" y="234223"/>
                  <a:pt x="315" y="235901"/>
                </a:cubicBezTo>
                <a:cubicBezTo>
                  <a:pt x="839" y="249009"/>
                  <a:pt x="2622" y="262012"/>
                  <a:pt x="5453" y="274805"/>
                </a:cubicBezTo>
                <a:cubicBezTo>
                  <a:pt x="5767" y="276274"/>
                  <a:pt x="6082" y="277637"/>
                  <a:pt x="6502" y="279105"/>
                </a:cubicBezTo>
                <a:cubicBezTo>
                  <a:pt x="9647" y="292108"/>
                  <a:pt x="14052" y="305007"/>
                  <a:pt x="19610" y="317381"/>
                </a:cubicBezTo>
                <a:cubicBezTo>
                  <a:pt x="20029" y="318324"/>
                  <a:pt x="20448" y="319163"/>
                  <a:pt x="20868" y="320002"/>
                </a:cubicBezTo>
                <a:cubicBezTo>
                  <a:pt x="23804" y="326399"/>
                  <a:pt x="26950" y="332691"/>
                  <a:pt x="30411" y="338773"/>
                </a:cubicBezTo>
                <a:cubicBezTo>
                  <a:pt x="37751" y="351567"/>
                  <a:pt x="46350" y="363416"/>
                  <a:pt x="55893" y="374322"/>
                </a:cubicBezTo>
                <a:cubicBezTo>
                  <a:pt x="57466" y="376210"/>
                  <a:pt x="59249" y="377888"/>
                  <a:pt x="60927" y="379671"/>
                </a:cubicBezTo>
                <a:cubicBezTo>
                  <a:pt x="64072" y="383026"/>
                  <a:pt x="67218" y="386487"/>
                  <a:pt x="70574" y="389633"/>
                </a:cubicBezTo>
                <a:cubicBezTo>
                  <a:pt x="73091" y="391940"/>
                  <a:pt x="75713" y="394142"/>
                  <a:pt x="78229" y="396344"/>
                </a:cubicBezTo>
                <a:cubicBezTo>
                  <a:pt x="80956" y="398756"/>
                  <a:pt x="83682" y="401168"/>
                  <a:pt x="86618" y="403475"/>
                </a:cubicBezTo>
                <a:cubicBezTo>
                  <a:pt x="89450" y="405677"/>
                  <a:pt x="92491" y="407774"/>
                  <a:pt x="95427" y="409872"/>
                </a:cubicBezTo>
                <a:cubicBezTo>
                  <a:pt x="98259" y="411864"/>
                  <a:pt x="101090" y="413961"/>
                  <a:pt x="104026" y="415849"/>
                </a:cubicBezTo>
                <a:cubicBezTo>
                  <a:pt x="107067" y="417737"/>
                  <a:pt x="110108" y="419519"/>
                  <a:pt x="113149" y="421302"/>
                </a:cubicBezTo>
                <a:cubicBezTo>
                  <a:pt x="116295" y="423190"/>
                  <a:pt x="119546" y="424972"/>
                  <a:pt x="122797" y="426650"/>
                </a:cubicBezTo>
                <a:cubicBezTo>
                  <a:pt x="125733" y="428118"/>
                  <a:pt x="128774" y="429481"/>
                  <a:pt x="131815" y="430845"/>
                </a:cubicBezTo>
                <a:cubicBezTo>
                  <a:pt x="135485" y="432523"/>
                  <a:pt x="139156" y="434200"/>
                  <a:pt x="142931" y="435669"/>
                </a:cubicBezTo>
                <a:cubicBezTo>
                  <a:pt x="145762" y="436822"/>
                  <a:pt x="148699" y="437766"/>
                  <a:pt x="151635" y="438814"/>
                </a:cubicBezTo>
                <a:cubicBezTo>
                  <a:pt x="154046" y="439653"/>
                  <a:pt x="156459" y="440702"/>
                  <a:pt x="158975" y="441436"/>
                </a:cubicBezTo>
                <a:cubicBezTo>
                  <a:pt x="160653" y="441960"/>
                  <a:pt x="162331" y="442275"/>
                  <a:pt x="163904" y="442694"/>
                </a:cubicBezTo>
                <a:cubicBezTo>
                  <a:pt x="165162" y="443009"/>
                  <a:pt x="166316" y="443533"/>
                  <a:pt x="167470" y="443848"/>
                </a:cubicBezTo>
                <a:cubicBezTo>
                  <a:pt x="169986" y="444477"/>
                  <a:pt x="172608" y="445002"/>
                  <a:pt x="175124" y="445631"/>
                </a:cubicBezTo>
                <a:cubicBezTo>
                  <a:pt x="177117" y="446050"/>
                  <a:pt x="179109" y="446574"/>
                  <a:pt x="181102" y="446994"/>
                </a:cubicBezTo>
                <a:cubicBezTo>
                  <a:pt x="186765" y="448147"/>
                  <a:pt x="192532" y="449091"/>
                  <a:pt x="198300" y="449825"/>
                </a:cubicBezTo>
                <a:cubicBezTo>
                  <a:pt x="200187" y="450035"/>
                  <a:pt x="202075" y="450245"/>
                  <a:pt x="203962" y="450350"/>
                </a:cubicBezTo>
                <a:cubicBezTo>
                  <a:pt x="208471" y="450769"/>
                  <a:pt x="213086" y="451084"/>
                  <a:pt x="217595" y="451293"/>
                </a:cubicBezTo>
                <a:cubicBezTo>
                  <a:pt x="219378" y="451293"/>
                  <a:pt x="221160" y="451398"/>
                  <a:pt x="222943" y="451503"/>
                </a:cubicBezTo>
                <a:cubicBezTo>
                  <a:pt x="224097" y="451503"/>
                  <a:pt x="225145" y="451608"/>
                  <a:pt x="226299" y="451608"/>
                </a:cubicBezTo>
                <a:cubicBezTo>
                  <a:pt x="231332" y="451608"/>
                  <a:pt x="236471" y="451398"/>
                  <a:pt x="241504" y="451084"/>
                </a:cubicBezTo>
                <a:cubicBezTo>
                  <a:pt x="241504" y="451084"/>
                  <a:pt x="241714" y="451084"/>
                  <a:pt x="241714" y="451084"/>
                </a:cubicBezTo>
                <a:cubicBezTo>
                  <a:pt x="247901" y="450664"/>
                  <a:pt x="254088" y="449930"/>
                  <a:pt x="260275" y="448986"/>
                </a:cubicBezTo>
                <a:cubicBezTo>
                  <a:pt x="261638" y="448777"/>
                  <a:pt x="262896" y="448567"/>
                  <a:pt x="264260" y="448357"/>
                </a:cubicBezTo>
                <a:cubicBezTo>
                  <a:pt x="270028" y="447413"/>
                  <a:pt x="275690" y="446155"/>
                  <a:pt x="281353" y="444792"/>
                </a:cubicBezTo>
                <a:cubicBezTo>
                  <a:pt x="281877" y="444687"/>
                  <a:pt x="282402" y="444582"/>
                  <a:pt x="282926" y="444477"/>
                </a:cubicBezTo>
                <a:cubicBezTo>
                  <a:pt x="289113" y="442904"/>
                  <a:pt x="295195" y="440912"/>
                  <a:pt x="301277" y="438814"/>
                </a:cubicBezTo>
                <a:cubicBezTo>
                  <a:pt x="302431" y="438395"/>
                  <a:pt x="303584" y="437975"/>
                  <a:pt x="304843" y="437451"/>
                </a:cubicBezTo>
                <a:cubicBezTo>
                  <a:pt x="309981" y="435564"/>
                  <a:pt x="315014" y="433466"/>
                  <a:pt x="320048" y="431159"/>
                </a:cubicBezTo>
                <a:cubicBezTo>
                  <a:pt x="320677" y="430845"/>
                  <a:pt x="321411" y="430635"/>
                  <a:pt x="322041" y="430320"/>
                </a:cubicBezTo>
                <a:cubicBezTo>
                  <a:pt x="322250" y="430320"/>
                  <a:pt x="322355" y="430111"/>
                  <a:pt x="322565" y="430006"/>
                </a:cubicBezTo>
                <a:cubicBezTo>
                  <a:pt x="328123" y="427384"/>
                  <a:pt x="333680" y="424553"/>
                  <a:pt x="339029" y="421512"/>
                </a:cubicBezTo>
                <a:cubicBezTo>
                  <a:pt x="364825" y="406621"/>
                  <a:pt x="386952" y="386906"/>
                  <a:pt x="404779" y="363836"/>
                </a:cubicBezTo>
                <a:close/>
                <a:moveTo>
                  <a:pt x="380450" y="136908"/>
                </a:moveTo>
                <a:cubicBezTo>
                  <a:pt x="383911" y="142990"/>
                  <a:pt x="386952" y="149177"/>
                  <a:pt x="389678" y="155574"/>
                </a:cubicBezTo>
                <a:cubicBezTo>
                  <a:pt x="390727" y="157986"/>
                  <a:pt x="391776" y="160398"/>
                  <a:pt x="392719" y="162810"/>
                </a:cubicBezTo>
                <a:cubicBezTo>
                  <a:pt x="393663" y="165222"/>
                  <a:pt x="394502" y="167633"/>
                  <a:pt x="395236" y="170045"/>
                </a:cubicBezTo>
                <a:cubicBezTo>
                  <a:pt x="395970" y="172352"/>
                  <a:pt x="396704" y="174659"/>
                  <a:pt x="397439" y="176966"/>
                </a:cubicBezTo>
                <a:cubicBezTo>
                  <a:pt x="398173" y="179378"/>
                  <a:pt x="398802" y="181790"/>
                  <a:pt x="399431" y="184307"/>
                </a:cubicBezTo>
                <a:cubicBezTo>
                  <a:pt x="400060" y="186929"/>
                  <a:pt x="400584" y="189445"/>
                  <a:pt x="401109" y="192067"/>
                </a:cubicBezTo>
                <a:cubicBezTo>
                  <a:pt x="401528" y="194269"/>
                  <a:pt x="402053" y="196471"/>
                  <a:pt x="402367" y="198673"/>
                </a:cubicBezTo>
                <a:cubicBezTo>
                  <a:pt x="403101" y="203183"/>
                  <a:pt x="403626" y="207797"/>
                  <a:pt x="403940" y="212306"/>
                </a:cubicBezTo>
                <a:cubicBezTo>
                  <a:pt x="404045" y="214193"/>
                  <a:pt x="404150" y="216081"/>
                  <a:pt x="404255" y="217969"/>
                </a:cubicBezTo>
                <a:cubicBezTo>
                  <a:pt x="404360" y="221115"/>
                  <a:pt x="404464" y="224261"/>
                  <a:pt x="404464" y="227511"/>
                </a:cubicBezTo>
                <a:cubicBezTo>
                  <a:pt x="404464" y="229399"/>
                  <a:pt x="404464" y="231182"/>
                  <a:pt x="404360" y="233069"/>
                </a:cubicBezTo>
                <a:cubicBezTo>
                  <a:pt x="404255" y="236530"/>
                  <a:pt x="403940" y="240095"/>
                  <a:pt x="403626" y="243556"/>
                </a:cubicBezTo>
                <a:cubicBezTo>
                  <a:pt x="403521" y="245024"/>
                  <a:pt x="403416" y="246492"/>
                  <a:pt x="403206" y="247855"/>
                </a:cubicBezTo>
                <a:cubicBezTo>
                  <a:pt x="401948" y="257817"/>
                  <a:pt x="399850" y="267780"/>
                  <a:pt x="396914" y="277532"/>
                </a:cubicBezTo>
                <a:cubicBezTo>
                  <a:pt x="396495" y="278895"/>
                  <a:pt x="395970" y="280258"/>
                  <a:pt x="395551" y="281622"/>
                </a:cubicBezTo>
                <a:cubicBezTo>
                  <a:pt x="394397" y="285082"/>
                  <a:pt x="393139" y="288438"/>
                  <a:pt x="391881" y="291898"/>
                </a:cubicBezTo>
                <a:cubicBezTo>
                  <a:pt x="391252" y="293576"/>
                  <a:pt x="390517" y="295254"/>
                  <a:pt x="389783" y="296932"/>
                </a:cubicBezTo>
                <a:cubicBezTo>
                  <a:pt x="388420" y="299973"/>
                  <a:pt x="386952" y="303014"/>
                  <a:pt x="385484" y="305950"/>
                </a:cubicBezTo>
                <a:cubicBezTo>
                  <a:pt x="384645" y="307628"/>
                  <a:pt x="383911" y="309201"/>
                  <a:pt x="383072" y="310879"/>
                </a:cubicBezTo>
                <a:cubicBezTo>
                  <a:pt x="380870" y="314969"/>
                  <a:pt x="378458" y="319059"/>
                  <a:pt x="375941" y="322939"/>
                </a:cubicBezTo>
                <a:cubicBezTo>
                  <a:pt x="374683" y="324826"/>
                  <a:pt x="373319" y="326609"/>
                  <a:pt x="372061" y="328496"/>
                </a:cubicBezTo>
                <a:cubicBezTo>
                  <a:pt x="357275" y="349469"/>
                  <a:pt x="338190" y="367296"/>
                  <a:pt x="315434" y="380509"/>
                </a:cubicBezTo>
                <a:cubicBezTo>
                  <a:pt x="310925" y="383131"/>
                  <a:pt x="306206" y="385438"/>
                  <a:pt x="301592" y="387640"/>
                </a:cubicBezTo>
                <a:cubicBezTo>
                  <a:pt x="297817" y="389423"/>
                  <a:pt x="293937" y="390891"/>
                  <a:pt x="290161" y="392359"/>
                </a:cubicBezTo>
                <a:cubicBezTo>
                  <a:pt x="288798" y="392884"/>
                  <a:pt x="287435" y="393513"/>
                  <a:pt x="285967" y="394037"/>
                </a:cubicBezTo>
                <a:cubicBezTo>
                  <a:pt x="282087" y="395400"/>
                  <a:pt x="278102" y="396554"/>
                  <a:pt x="274117" y="397707"/>
                </a:cubicBezTo>
                <a:cubicBezTo>
                  <a:pt x="272754" y="398127"/>
                  <a:pt x="271391" y="398546"/>
                  <a:pt x="270028" y="398861"/>
                </a:cubicBezTo>
                <a:cubicBezTo>
                  <a:pt x="265938" y="399909"/>
                  <a:pt x="261848" y="400748"/>
                  <a:pt x="257758" y="401482"/>
                </a:cubicBezTo>
                <a:cubicBezTo>
                  <a:pt x="256395" y="401692"/>
                  <a:pt x="255032" y="402007"/>
                  <a:pt x="253668" y="402217"/>
                </a:cubicBezTo>
                <a:cubicBezTo>
                  <a:pt x="249579" y="402846"/>
                  <a:pt x="245489" y="403265"/>
                  <a:pt x="241294" y="403685"/>
                </a:cubicBezTo>
                <a:cubicBezTo>
                  <a:pt x="239826" y="403790"/>
                  <a:pt x="238463" y="403999"/>
                  <a:pt x="236995" y="403999"/>
                </a:cubicBezTo>
                <a:cubicBezTo>
                  <a:pt x="233010" y="404209"/>
                  <a:pt x="229025" y="404314"/>
                  <a:pt x="224935" y="404314"/>
                </a:cubicBezTo>
                <a:cubicBezTo>
                  <a:pt x="223258" y="404314"/>
                  <a:pt x="221685" y="404314"/>
                  <a:pt x="220007" y="404314"/>
                </a:cubicBezTo>
                <a:cubicBezTo>
                  <a:pt x="216232" y="404209"/>
                  <a:pt x="212456" y="403894"/>
                  <a:pt x="208681" y="403475"/>
                </a:cubicBezTo>
                <a:cubicBezTo>
                  <a:pt x="206689" y="403265"/>
                  <a:pt x="204801" y="403055"/>
                  <a:pt x="202809" y="402846"/>
                </a:cubicBezTo>
                <a:cubicBezTo>
                  <a:pt x="199348" y="402426"/>
                  <a:pt x="195783" y="401797"/>
                  <a:pt x="192322" y="401168"/>
                </a:cubicBezTo>
                <a:cubicBezTo>
                  <a:pt x="190120" y="400748"/>
                  <a:pt x="187918" y="400224"/>
                  <a:pt x="185716" y="399700"/>
                </a:cubicBezTo>
                <a:cubicBezTo>
                  <a:pt x="182465" y="398966"/>
                  <a:pt x="179214" y="398127"/>
                  <a:pt x="175964" y="397183"/>
                </a:cubicBezTo>
                <a:cubicBezTo>
                  <a:pt x="173657" y="396554"/>
                  <a:pt x="171454" y="395820"/>
                  <a:pt x="169252" y="394981"/>
                </a:cubicBezTo>
                <a:cubicBezTo>
                  <a:pt x="166001" y="393932"/>
                  <a:pt x="162750" y="392779"/>
                  <a:pt x="159605" y="391520"/>
                </a:cubicBezTo>
                <a:cubicBezTo>
                  <a:pt x="157612" y="390681"/>
                  <a:pt x="155620" y="389842"/>
                  <a:pt x="153627" y="388899"/>
                </a:cubicBezTo>
                <a:cubicBezTo>
                  <a:pt x="150376" y="387431"/>
                  <a:pt x="147126" y="385962"/>
                  <a:pt x="143875" y="384285"/>
                </a:cubicBezTo>
                <a:cubicBezTo>
                  <a:pt x="142197" y="383446"/>
                  <a:pt x="140624" y="382502"/>
                  <a:pt x="138946" y="381558"/>
                </a:cubicBezTo>
                <a:cubicBezTo>
                  <a:pt x="135590" y="379671"/>
                  <a:pt x="132340" y="377783"/>
                  <a:pt x="129089" y="375686"/>
                </a:cubicBezTo>
                <a:cubicBezTo>
                  <a:pt x="127726" y="374847"/>
                  <a:pt x="126467" y="373903"/>
                  <a:pt x="125104" y="372959"/>
                </a:cubicBezTo>
                <a:cubicBezTo>
                  <a:pt x="121748" y="370652"/>
                  <a:pt x="118497" y="368345"/>
                  <a:pt x="115352" y="365828"/>
                </a:cubicBezTo>
                <a:cubicBezTo>
                  <a:pt x="114198" y="364885"/>
                  <a:pt x="113149" y="363941"/>
                  <a:pt x="111996" y="362997"/>
                </a:cubicBezTo>
                <a:cubicBezTo>
                  <a:pt x="108850" y="360375"/>
                  <a:pt x="105704" y="357649"/>
                  <a:pt x="102768" y="354817"/>
                </a:cubicBezTo>
                <a:cubicBezTo>
                  <a:pt x="101614" y="353769"/>
                  <a:pt x="100566" y="352511"/>
                  <a:pt x="99517" y="351462"/>
                </a:cubicBezTo>
                <a:cubicBezTo>
                  <a:pt x="96686" y="348630"/>
                  <a:pt x="93854" y="345799"/>
                  <a:pt x="91232" y="342758"/>
                </a:cubicBezTo>
                <a:cubicBezTo>
                  <a:pt x="89764" y="341080"/>
                  <a:pt x="88506" y="339298"/>
                  <a:pt x="87038" y="337515"/>
                </a:cubicBezTo>
                <a:cubicBezTo>
                  <a:pt x="84940" y="334893"/>
                  <a:pt x="82738" y="332376"/>
                  <a:pt x="80851" y="329545"/>
                </a:cubicBezTo>
                <a:cubicBezTo>
                  <a:pt x="77600" y="324931"/>
                  <a:pt x="74454" y="320107"/>
                  <a:pt x="71623" y="315179"/>
                </a:cubicBezTo>
                <a:cubicBezTo>
                  <a:pt x="68582" y="309830"/>
                  <a:pt x="65855" y="304482"/>
                  <a:pt x="63338" y="299029"/>
                </a:cubicBezTo>
                <a:cubicBezTo>
                  <a:pt x="63129" y="298610"/>
                  <a:pt x="63024" y="298086"/>
                  <a:pt x="62814" y="297561"/>
                </a:cubicBezTo>
                <a:cubicBezTo>
                  <a:pt x="26740" y="215557"/>
                  <a:pt x="57571" y="117508"/>
                  <a:pt x="136954" y="71682"/>
                </a:cubicBezTo>
                <a:cubicBezTo>
                  <a:pt x="139261" y="70423"/>
                  <a:pt x="141568" y="69270"/>
                  <a:pt x="143875" y="68012"/>
                </a:cubicBezTo>
                <a:cubicBezTo>
                  <a:pt x="145867" y="66963"/>
                  <a:pt x="147964" y="65914"/>
                  <a:pt x="149957" y="64866"/>
                </a:cubicBezTo>
                <a:cubicBezTo>
                  <a:pt x="152684" y="63607"/>
                  <a:pt x="155515" y="62349"/>
                  <a:pt x="158241" y="61195"/>
                </a:cubicBezTo>
                <a:cubicBezTo>
                  <a:pt x="160234" y="60356"/>
                  <a:pt x="162331" y="59517"/>
                  <a:pt x="164323" y="58783"/>
                </a:cubicBezTo>
                <a:cubicBezTo>
                  <a:pt x="167050" y="57735"/>
                  <a:pt x="169881" y="56791"/>
                  <a:pt x="172608" y="55847"/>
                </a:cubicBezTo>
                <a:cubicBezTo>
                  <a:pt x="175229" y="55008"/>
                  <a:pt x="177956" y="54274"/>
                  <a:pt x="180578" y="53645"/>
                </a:cubicBezTo>
                <a:cubicBezTo>
                  <a:pt x="184458" y="52596"/>
                  <a:pt x="188233" y="51757"/>
                  <a:pt x="192113" y="51023"/>
                </a:cubicBezTo>
                <a:cubicBezTo>
                  <a:pt x="195049" y="50499"/>
                  <a:pt x="197985" y="49870"/>
                  <a:pt x="201026" y="49450"/>
                </a:cubicBezTo>
                <a:cubicBezTo>
                  <a:pt x="203124" y="49136"/>
                  <a:pt x="205221" y="48926"/>
                  <a:pt x="207423" y="48716"/>
                </a:cubicBezTo>
                <a:cubicBezTo>
                  <a:pt x="210988" y="48297"/>
                  <a:pt x="214554" y="48087"/>
                  <a:pt x="218119" y="47877"/>
                </a:cubicBezTo>
                <a:cubicBezTo>
                  <a:pt x="219587" y="47877"/>
                  <a:pt x="221055" y="47668"/>
                  <a:pt x="222419" y="47668"/>
                </a:cubicBezTo>
                <a:cubicBezTo>
                  <a:pt x="233220" y="47458"/>
                  <a:pt x="244021" y="48192"/>
                  <a:pt x="254717" y="49975"/>
                </a:cubicBezTo>
                <a:cubicBezTo>
                  <a:pt x="255242" y="49975"/>
                  <a:pt x="255766" y="50185"/>
                  <a:pt x="256290" y="50185"/>
                </a:cubicBezTo>
                <a:cubicBezTo>
                  <a:pt x="272754" y="53016"/>
                  <a:pt x="288798" y="58154"/>
                  <a:pt x="303794" y="65495"/>
                </a:cubicBezTo>
                <a:cubicBezTo>
                  <a:pt x="304109" y="65705"/>
                  <a:pt x="304528" y="65809"/>
                  <a:pt x="304843" y="66019"/>
                </a:cubicBezTo>
                <a:cubicBezTo>
                  <a:pt x="309457" y="68326"/>
                  <a:pt x="313966" y="70738"/>
                  <a:pt x="318370" y="73465"/>
                </a:cubicBezTo>
                <a:cubicBezTo>
                  <a:pt x="318790" y="73779"/>
                  <a:pt x="319314" y="73989"/>
                  <a:pt x="319733" y="74303"/>
                </a:cubicBezTo>
                <a:cubicBezTo>
                  <a:pt x="344062" y="89299"/>
                  <a:pt x="365140" y="110377"/>
                  <a:pt x="380345" y="136803"/>
                </a:cubicBezTo>
                <a:close/>
              </a:path>
            </a:pathLst>
          </a:custGeom>
          <a:solidFill>
            <a:srgbClr val="004767"/>
          </a:solidFill>
          <a:ln w="10486" cap="flat">
            <a:noFill/>
            <a:prstDash val="solid"/>
            <a:miter/>
          </a:ln>
        </p:spPr>
        <p:txBody>
          <a:bodyPr rtlCol="0" anchor="ctr"/>
          <a:lstStyle/>
          <a:p>
            <a:endParaRPr lang="de-DE"/>
          </a:p>
        </p:txBody>
      </p:sp>
      <p:sp>
        <p:nvSpPr>
          <p:cNvPr id="27" name="Freihandform: Form 26">
            <a:extLst>
              <a:ext uri="{FF2B5EF4-FFF2-40B4-BE49-F238E27FC236}">
                <a16:creationId xmlns:a16="http://schemas.microsoft.com/office/drawing/2014/main" xmlns="" id="{213994A0-ECA0-908F-6AC8-679FD2B67C54}"/>
              </a:ext>
            </a:extLst>
          </p:cNvPr>
          <p:cNvSpPr/>
          <p:nvPr/>
        </p:nvSpPr>
        <p:spPr>
          <a:xfrm>
            <a:off x="6160130" y="5870511"/>
            <a:ext cx="367866" cy="367761"/>
          </a:xfrm>
          <a:custGeom>
            <a:avLst/>
            <a:gdLst>
              <a:gd name="connsiteX0" fmla="*/ 183933 w 367866"/>
              <a:gd name="connsiteY0" fmla="*/ 367762 h 367761"/>
              <a:gd name="connsiteX1" fmla="*/ 0 w 367866"/>
              <a:gd name="connsiteY1" fmla="*/ 183828 h 367761"/>
              <a:gd name="connsiteX2" fmla="*/ 183933 w 367866"/>
              <a:gd name="connsiteY2" fmla="*/ 0 h 367761"/>
              <a:gd name="connsiteX3" fmla="*/ 185611 w 367866"/>
              <a:gd name="connsiteY3" fmla="*/ 0 h 367761"/>
              <a:gd name="connsiteX4" fmla="*/ 201026 w 367866"/>
              <a:gd name="connsiteY4" fmla="*/ 6606 h 367761"/>
              <a:gd name="connsiteX5" fmla="*/ 207109 w 367866"/>
              <a:gd name="connsiteY5" fmla="*/ 22441 h 367761"/>
              <a:gd name="connsiteX6" fmla="*/ 206479 w 367866"/>
              <a:gd name="connsiteY6" fmla="*/ 148384 h 367761"/>
              <a:gd name="connsiteX7" fmla="*/ 320048 w 367866"/>
              <a:gd name="connsiteY7" fmla="*/ 94064 h 367761"/>
              <a:gd name="connsiteX8" fmla="*/ 349725 w 367866"/>
              <a:gd name="connsiteY8" fmla="*/ 104550 h 367761"/>
              <a:gd name="connsiteX9" fmla="*/ 367867 w 367866"/>
              <a:gd name="connsiteY9" fmla="*/ 183828 h 367761"/>
              <a:gd name="connsiteX10" fmla="*/ 183933 w 367866"/>
              <a:gd name="connsiteY10" fmla="*/ 367762 h 367761"/>
              <a:gd name="connsiteX11" fmla="*/ 162331 w 367866"/>
              <a:gd name="connsiteY11" fmla="*/ 46141 h 367761"/>
              <a:gd name="connsiteX12" fmla="*/ 44673 w 367866"/>
              <a:gd name="connsiteY12" fmla="*/ 183828 h 367761"/>
              <a:gd name="connsiteX13" fmla="*/ 183933 w 367866"/>
              <a:gd name="connsiteY13" fmla="*/ 323089 h 367761"/>
              <a:gd name="connsiteX14" fmla="*/ 323194 w 367866"/>
              <a:gd name="connsiteY14" fmla="*/ 183828 h 367761"/>
              <a:gd name="connsiteX15" fmla="*/ 317531 w 367866"/>
              <a:gd name="connsiteY15" fmla="*/ 144609 h 367761"/>
              <a:gd name="connsiteX16" fmla="*/ 193581 w 367866"/>
              <a:gd name="connsiteY16" fmla="*/ 203858 h 367761"/>
              <a:gd name="connsiteX17" fmla="*/ 171979 w 367866"/>
              <a:gd name="connsiteY17" fmla="*/ 202599 h 367761"/>
              <a:gd name="connsiteX18" fmla="*/ 161597 w 367866"/>
              <a:gd name="connsiteY18" fmla="*/ 183619 h 367761"/>
              <a:gd name="connsiteX19" fmla="*/ 162331 w 367866"/>
              <a:gd name="connsiteY19" fmla="*/ 46036 h 367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7866" h="367761">
                <a:moveTo>
                  <a:pt x="183933" y="367762"/>
                </a:moveTo>
                <a:cubicBezTo>
                  <a:pt x="82529" y="367762"/>
                  <a:pt x="0" y="285233"/>
                  <a:pt x="0" y="183828"/>
                </a:cubicBezTo>
                <a:cubicBezTo>
                  <a:pt x="0" y="82424"/>
                  <a:pt x="82529" y="0"/>
                  <a:pt x="183933" y="0"/>
                </a:cubicBezTo>
                <a:cubicBezTo>
                  <a:pt x="184353" y="0"/>
                  <a:pt x="185192" y="0"/>
                  <a:pt x="185611" y="0"/>
                </a:cubicBezTo>
                <a:cubicBezTo>
                  <a:pt x="191589" y="0"/>
                  <a:pt x="196832" y="2307"/>
                  <a:pt x="201026" y="6606"/>
                </a:cubicBezTo>
                <a:cubicBezTo>
                  <a:pt x="205221" y="10801"/>
                  <a:pt x="207109" y="16464"/>
                  <a:pt x="207109" y="22441"/>
                </a:cubicBezTo>
                <a:lnTo>
                  <a:pt x="206479" y="148384"/>
                </a:lnTo>
                <a:lnTo>
                  <a:pt x="320048" y="94064"/>
                </a:lnTo>
                <a:cubicBezTo>
                  <a:pt x="331164" y="88716"/>
                  <a:pt x="344482" y="93435"/>
                  <a:pt x="349725" y="104550"/>
                </a:cubicBezTo>
                <a:cubicBezTo>
                  <a:pt x="361784" y="129718"/>
                  <a:pt x="367867" y="156354"/>
                  <a:pt x="367867" y="183828"/>
                </a:cubicBezTo>
                <a:cubicBezTo>
                  <a:pt x="367867" y="285233"/>
                  <a:pt x="285338" y="367762"/>
                  <a:pt x="183933" y="367762"/>
                </a:cubicBezTo>
                <a:close/>
                <a:moveTo>
                  <a:pt x="162331" y="46141"/>
                </a:moveTo>
                <a:cubicBezTo>
                  <a:pt x="96056" y="56312"/>
                  <a:pt x="44673" y="114198"/>
                  <a:pt x="44673" y="183828"/>
                </a:cubicBezTo>
                <a:cubicBezTo>
                  <a:pt x="44673" y="260590"/>
                  <a:pt x="107172" y="323089"/>
                  <a:pt x="183933" y="323089"/>
                </a:cubicBezTo>
                <a:cubicBezTo>
                  <a:pt x="260695" y="323089"/>
                  <a:pt x="323194" y="260590"/>
                  <a:pt x="323194" y="183828"/>
                </a:cubicBezTo>
                <a:cubicBezTo>
                  <a:pt x="323194" y="170511"/>
                  <a:pt x="321307" y="157402"/>
                  <a:pt x="317531" y="144609"/>
                </a:cubicBezTo>
                <a:lnTo>
                  <a:pt x="193581" y="203858"/>
                </a:lnTo>
                <a:cubicBezTo>
                  <a:pt x="186660" y="207109"/>
                  <a:pt x="178481" y="206689"/>
                  <a:pt x="171979" y="202599"/>
                </a:cubicBezTo>
                <a:cubicBezTo>
                  <a:pt x="165477" y="198510"/>
                  <a:pt x="161597" y="191379"/>
                  <a:pt x="161597" y="183619"/>
                </a:cubicBezTo>
                <a:lnTo>
                  <a:pt x="162331" y="46036"/>
                </a:lnTo>
                <a:close/>
              </a:path>
            </a:pathLst>
          </a:custGeom>
          <a:solidFill>
            <a:srgbClr val="BE0D3E"/>
          </a:solidFill>
          <a:ln w="10486"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xmlns="" id="{1429F355-1050-14E8-D695-1A4BEA167F5B}"/>
              </a:ext>
            </a:extLst>
          </p:cNvPr>
          <p:cNvSpPr/>
          <p:nvPr/>
        </p:nvSpPr>
        <p:spPr>
          <a:xfrm>
            <a:off x="6395342" y="5800461"/>
            <a:ext cx="144503" cy="155410"/>
          </a:xfrm>
          <a:custGeom>
            <a:avLst/>
            <a:gdLst>
              <a:gd name="connsiteX0" fmla="*/ 22336 w 144503"/>
              <a:gd name="connsiteY0" fmla="*/ 155410 h 155410"/>
              <a:gd name="connsiteX1" fmla="*/ 10382 w 144503"/>
              <a:gd name="connsiteY1" fmla="*/ 151949 h 155410"/>
              <a:gd name="connsiteX2" fmla="*/ 0 w 144503"/>
              <a:gd name="connsiteY2" fmla="*/ 132969 h 155410"/>
              <a:gd name="connsiteX3" fmla="*/ 525 w 144503"/>
              <a:gd name="connsiteY3" fmla="*/ 22231 h 155410"/>
              <a:gd name="connsiteX4" fmla="*/ 22861 w 144503"/>
              <a:gd name="connsiteY4" fmla="*/ 0 h 155410"/>
              <a:gd name="connsiteX5" fmla="*/ 22965 w 144503"/>
              <a:gd name="connsiteY5" fmla="*/ 0 h 155410"/>
              <a:gd name="connsiteX6" fmla="*/ 142302 w 144503"/>
              <a:gd name="connsiteY6" fmla="*/ 75713 h 155410"/>
              <a:gd name="connsiteX7" fmla="*/ 143246 w 144503"/>
              <a:gd name="connsiteY7" fmla="*/ 92806 h 155410"/>
              <a:gd name="connsiteX8" fmla="*/ 131815 w 144503"/>
              <a:gd name="connsiteY8" fmla="*/ 105494 h 155410"/>
              <a:gd name="connsiteX9" fmla="*/ 31984 w 144503"/>
              <a:gd name="connsiteY9" fmla="*/ 153208 h 155410"/>
              <a:gd name="connsiteX10" fmla="*/ 22336 w 144503"/>
              <a:gd name="connsiteY10" fmla="*/ 155410 h 155410"/>
              <a:gd name="connsiteX11" fmla="*/ 45092 w 144503"/>
              <a:gd name="connsiteY11" fmla="*/ 47504 h 155410"/>
              <a:gd name="connsiteX12" fmla="*/ 44882 w 144503"/>
              <a:gd name="connsiteY12" fmla="*/ 97629 h 155410"/>
              <a:gd name="connsiteX13" fmla="*/ 90079 w 144503"/>
              <a:gd name="connsiteY13" fmla="*/ 76027 h 155410"/>
              <a:gd name="connsiteX14" fmla="*/ 45197 w 144503"/>
              <a:gd name="connsiteY14" fmla="*/ 47504 h 15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4503" h="155410">
                <a:moveTo>
                  <a:pt x="22336" y="155410"/>
                </a:moveTo>
                <a:cubicBezTo>
                  <a:pt x="18142" y="155410"/>
                  <a:pt x="14052" y="154257"/>
                  <a:pt x="10382" y="151949"/>
                </a:cubicBezTo>
                <a:cubicBezTo>
                  <a:pt x="3880" y="147860"/>
                  <a:pt x="0" y="140729"/>
                  <a:pt x="0" y="132969"/>
                </a:cubicBezTo>
                <a:lnTo>
                  <a:pt x="525" y="22231"/>
                </a:lnTo>
                <a:cubicBezTo>
                  <a:pt x="525" y="9962"/>
                  <a:pt x="10591" y="0"/>
                  <a:pt x="22861" y="0"/>
                </a:cubicBezTo>
                <a:lnTo>
                  <a:pt x="22965" y="0"/>
                </a:lnTo>
                <a:cubicBezTo>
                  <a:pt x="74350" y="210"/>
                  <a:pt x="120071" y="29257"/>
                  <a:pt x="142302" y="75713"/>
                </a:cubicBezTo>
                <a:cubicBezTo>
                  <a:pt x="144819" y="81061"/>
                  <a:pt x="145238" y="87143"/>
                  <a:pt x="143246" y="92806"/>
                </a:cubicBezTo>
                <a:cubicBezTo>
                  <a:pt x="141253" y="98468"/>
                  <a:pt x="137164" y="102977"/>
                  <a:pt x="131815" y="105494"/>
                </a:cubicBezTo>
                <a:lnTo>
                  <a:pt x="31984" y="153208"/>
                </a:lnTo>
                <a:cubicBezTo>
                  <a:pt x="28943" y="154676"/>
                  <a:pt x="25692" y="155410"/>
                  <a:pt x="22336" y="155410"/>
                </a:cubicBezTo>
                <a:close/>
                <a:moveTo>
                  <a:pt x="45092" y="47504"/>
                </a:moveTo>
                <a:lnTo>
                  <a:pt x="44882" y="97629"/>
                </a:lnTo>
                <a:lnTo>
                  <a:pt x="90079" y="76027"/>
                </a:lnTo>
                <a:cubicBezTo>
                  <a:pt x="78334" y="62080"/>
                  <a:pt x="62709" y="52118"/>
                  <a:pt x="45197" y="47504"/>
                </a:cubicBezTo>
                <a:close/>
              </a:path>
            </a:pathLst>
          </a:custGeom>
          <a:solidFill>
            <a:srgbClr val="BE0D3E"/>
          </a:solidFill>
          <a:ln w="10486"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xmlns="" id="{542F48BE-BEBA-C3DD-7F81-D814221B336C}"/>
              </a:ext>
            </a:extLst>
          </p:cNvPr>
          <p:cNvSpPr/>
          <p:nvPr/>
        </p:nvSpPr>
        <p:spPr>
          <a:xfrm>
            <a:off x="10165467" y="5970376"/>
            <a:ext cx="396163" cy="554631"/>
          </a:xfrm>
          <a:custGeom>
            <a:avLst/>
            <a:gdLst>
              <a:gd name="connsiteX0" fmla="*/ 359268 w 396163"/>
              <a:gd name="connsiteY0" fmla="*/ 481331 h 554631"/>
              <a:gd name="connsiteX1" fmla="*/ 286491 w 396163"/>
              <a:gd name="connsiteY1" fmla="*/ 495487 h 554631"/>
              <a:gd name="connsiteX2" fmla="*/ 170196 w 396163"/>
              <a:gd name="connsiteY2" fmla="*/ 447564 h 554631"/>
              <a:gd name="connsiteX3" fmla="*/ 124789 w 396163"/>
              <a:gd name="connsiteY3" fmla="*/ 339448 h 554631"/>
              <a:gd name="connsiteX4" fmla="*/ 337980 w 396163"/>
              <a:gd name="connsiteY4" fmla="*/ 339448 h 554631"/>
              <a:gd name="connsiteX5" fmla="*/ 358219 w 396163"/>
              <a:gd name="connsiteY5" fmla="*/ 319209 h 554631"/>
              <a:gd name="connsiteX6" fmla="*/ 337980 w 396163"/>
              <a:gd name="connsiteY6" fmla="*/ 298970 h 554631"/>
              <a:gd name="connsiteX7" fmla="*/ 118917 w 396163"/>
              <a:gd name="connsiteY7" fmla="*/ 298970 h 554631"/>
              <a:gd name="connsiteX8" fmla="*/ 118917 w 396163"/>
              <a:gd name="connsiteY8" fmla="*/ 284079 h 554631"/>
              <a:gd name="connsiteX9" fmla="*/ 120490 w 396163"/>
              <a:gd name="connsiteY9" fmla="*/ 249369 h 554631"/>
              <a:gd name="connsiteX10" fmla="*/ 337770 w 396163"/>
              <a:gd name="connsiteY10" fmla="*/ 249369 h 554631"/>
              <a:gd name="connsiteX11" fmla="*/ 358010 w 396163"/>
              <a:gd name="connsiteY11" fmla="*/ 229130 h 554631"/>
              <a:gd name="connsiteX12" fmla="*/ 358010 w 396163"/>
              <a:gd name="connsiteY12" fmla="*/ 228291 h 554631"/>
              <a:gd name="connsiteX13" fmla="*/ 337770 w 396163"/>
              <a:gd name="connsiteY13" fmla="*/ 208052 h 554631"/>
              <a:gd name="connsiteX14" fmla="*/ 127831 w 396163"/>
              <a:gd name="connsiteY14" fmla="*/ 208052 h 554631"/>
              <a:gd name="connsiteX15" fmla="*/ 177327 w 396163"/>
              <a:gd name="connsiteY15" fmla="*/ 103292 h 554631"/>
              <a:gd name="connsiteX16" fmla="*/ 286177 w 396163"/>
              <a:gd name="connsiteY16" fmla="*/ 57885 h 554631"/>
              <a:gd name="connsiteX17" fmla="*/ 352451 w 396163"/>
              <a:gd name="connsiteY17" fmla="*/ 69001 h 554631"/>
              <a:gd name="connsiteX18" fmla="*/ 387791 w 396163"/>
              <a:gd name="connsiteY18" fmla="*/ 50860 h 554631"/>
              <a:gd name="connsiteX19" fmla="*/ 388210 w 396163"/>
              <a:gd name="connsiteY19" fmla="*/ 49391 h 554631"/>
              <a:gd name="connsiteX20" fmla="*/ 371537 w 396163"/>
              <a:gd name="connsiteY20" fmla="*/ 15625 h 554631"/>
              <a:gd name="connsiteX21" fmla="*/ 285547 w 396163"/>
              <a:gd name="connsiteY21" fmla="*/ 0 h 554631"/>
              <a:gd name="connsiteX22" fmla="*/ 122272 w 396163"/>
              <a:gd name="connsiteY22" fmla="*/ 68477 h 554631"/>
              <a:gd name="connsiteX23" fmla="*/ 54634 w 396163"/>
              <a:gd name="connsiteY23" fmla="*/ 207947 h 554631"/>
              <a:gd name="connsiteX24" fmla="*/ 20449 w 396163"/>
              <a:gd name="connsiteY24" fmla="*/ 207947 h 554631"/>
              <a:gd name="connsiteX25" fmla="*/ 209 w 396163"/>
              <a:gd name="connsiteY25" fmla="*/ 228186 h 554631"/>
              <a:gd name="connsiteX26" fmla="*/ 209 w 396163"/>
              <a:gd name="connsiteY26" fmla="*/ 229025 h 554631"/>
              <a:gd name="connsiteX27" fmla="*/ 20449 w 396163"/>
              <a:gd name="connsiteY27" fmla="*/ 249264 h 554631"/>
              <a:gd name="connsiteX28" fmla="*/ 48867 w 396163"/>
              <a:gd name="connsiteY28" fmla="*/ 249264 h 554631"/>
              <a:gd name="connsiteX29" fmla="*/ 47399 w 396163"/>
              <a:gd name="connsiteY29" fmla="*/ 298446 h 554631"/>
              <a:gd name="connsiteX30" fmla="*/ 47084 w 396163"/>
              <a:gd name="connsiteY30" fmla="*/ 298761 h 554631"/>
              <a:gd name="connsiteX31" fmla="*/ 20239 w 396163"/>
              <a:gd name="connsiteY31" fmla="*/ 298761 h 554631"/>
              <a:gd name="connsiteX32" fmla="*/ 0 w 396163"/>
              <a:gd name="connsiteY32" fmla="*/ 319000 h 554631"/>
              <a:gd name="connsiteX33" fmla="*/ 20239 w 396163"/>
              <a:gd name="connsiteY33" fmla="*/ 339238 h 554631"/>
              <a:gd name="connsiteX34" fmla="*/ 51174 w 396163"/>
              <a:gd name="connsiteY34" fmla="*/ 339238 h 554631"/>
              <a:gd name="connsiteX35" fmla="*/ 110528 w 396163"/>
              <a:gd name="connsiteY35" fmla="*/ 481121 h 554631"/>
              <a:gd name="connsiteX36" fmla="*/ 277892 w 396163"/>
              <a:gd name="connsiteY36" fmla="*/ 554631 h 554631"/>
              <a:gd name="connsiteX37" fmla="*/ 380974 w 396163"/>
              <a:gd name="connsiteY37" fmla="*/ 531456 h 554631"/>
              <a:gd name="connsiteX38" fmla="*/ 395236 w 396163"/>
              <a:gd name="connsiteY38" fmla="*/ 499577 h 554631"/>
              <a:gd name="connsiteX39" fmla="*/ 359163 w 396163"/>
              <a:gd name="connsiteY39" fmla="*/ 481121 h 55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96163" h="554631">
                <a:moveTo>
                  <a:pt x="359268" y="481331"/>
                </a:moveTo>
                <a:cubicBezTo>
                  <a:pt x="339553" y="488881"/>
                  <a:pt x="314280" y="495487"/>
                  <a:pt x="286491" y="495487"/>
                </a:cubicBezTo>
                <a:cubicBezTo>
                  <a:pt x="241924" y="495487"/>
                  <a:pt x="200607" y="479758"/>
                  <a:pt x="170196" y="447564"/>
                </a:cubicBezTo>
                <a:cubicBezTo>
                  <a:pt x="147964" y="422816"/>
                  <a:pt x="131396" y="387372"/>
                  <a:pt x="124789" y="339448"/>
                </a:cubicBezTo>
                <a:lnTo>
                  <a:pt x="337980" y="339448"/>
                </a:lnTo>
                <a:cubicBezTo>
                  <a:pt x="349201" y="339448"/>
                  <a:pt x="358219" y="330325"/>
                  <a:pt x="358219" y="319209"/>
                </a:cubicBezTo>
                <a:cubicBezTo>
                  <a:pt x="358219" y="308094"/>
                  <a:pt x="349096" y="298970"/>
                  <a:pt x="337980" y="298970"/>
                </a:cubicBezTo>
                <a:lnTo>
                  <a:pt x="118917" y="298970"/>
                </a:lnTo>
                <a:lnTo>
                  <a:pt x="118917" y="284079"/>
                </a:lnTo>
                <a:cubicBezTo>
                  <a:pt x="118917" y="272439"/>
                  <a:pt x="119756" y="260065"/>
                  <a:pt x="120490" y="249369"/>
                </a:cubicBezTo>
                <a:lnTo>
                  <a:pt x="337770" y="249369"/>
                </a:lnTo>
                <a:cubicBezTo>
                  <a:pt x="348991" y="249369"/>
                  <a:pt x="358010" y="240246"/>
                  <a:pt x="358010" y="229130"/>
                </a:cubicBezTo>
                <a:lnTo>
                  <a:pt x="358010" y="228291"/>
                </a:lnTo>
                <a:cubicBezTo>
                  <a:pt x="358010" y="217071"/>
                  <a:pt x="348886" y="208052"/>
                  <a:pt x="337770" y="208052"/>
                </a:cubicBezTo>
                <a:lnTo>
                  <a:pt x="127831" y="208052"/>
                </a:lnTo>
                <a:cubicBezTo>
                  <a:pt x="136010" y="164324"/>
                  <a:pt x="152474" y="127201"/>
                  <a:pt x="177327" y="103292"/>
                </a:cubicBezTo>
                <a:cubicBezTo>
                  <a:pt x="205325" y="73615"/>
                  <a:pt x="241609" y="57885"/>
                  <a:pt x="286177" y="57885"/>
                </a:cubicBezTo>
                <a:cubicBezTo>
                  <a:pt x="310400" y="57885"/>
                  <a:pt x="333471" y="62395"/>
                  <a:pt x="352451" y="69001"/>
                </a:cubicBezTo>
                <a:cubicBezTo>
                  <a:pt x="367237" y="74035"/>
                  <a:pt x="383177" y="65750"/>
                  <a:pt x="387791" y="50860"/>
                </a:cubicBezTo>
                <a:lnTo>
                  <a:pt x="388210" y="49391"/>
                </a:lnTo>
                <a:cubicBezTo>
                  <a:pt x="392405" y="35444"/>
                  <a:pt x="385064" y="20763"/>
                  <a:pt x="371537" y="15625"/>
                </a:cubicBezTo>
                <a:cubicBezTo>
                  <a:pt x="349306" y="7026"/>
                  <a:pt x="320153" y="0"/>
                  <a:pt x="285547" y="0"/>
                </a:cubicBezTo>
                <a:cubicBezTo>
                  <a:pt x="217909" y="0"/>
                  <a:pt x="164323" y="24748"/>
                  <a:pt x="122272" y="68477"/>
                </a:cubicBezTo>
                <a:cubicBezTo>
                  <a:pt x="89240" y="102348"/>
                  <a:pt x="64492" y="150167"/>
                  <a:pt x="54634" y="207947"/>
                </a:cubicBezTo>
                <a:lnTo>
                  <a:pt x="20449" y="207947"/>
                </a:lnTo>
                <a:cubicBezTo>
                  <a:pt x="9228" y="207947"/>
                  <a:pt x="209" y="217071"/>
                  <a:pt x="209" y="228186"/>
                </a:cubicBezTo>
                <a:lnTo>
                  <a:pt x="209" y="229025"/>
                </a:lnTo>
                <a:cubicBezTo>
                  <a:pt x="209" y="240246"/>
                  <a:pt x="9333" y="249264"/>
                  <a:pt x="20449" y="249264"/>
                </a:cubicBezTo>
                <a:lnTo>
                  <a:pt x="48867" y="249264"/>
                </a:lnTo>
                <a:cubicBezTo>
                  <a:pt x="47818" y="264260"/>
                  <a:pt x="46769" y="280619"/>
                  <a:pt x="47399" y="298446"/>
                </a:cubicBezTo>
                <a:cubicBezTo>
                  <a:pt x="47399" y="298446"/>
                  <a:pt x="47189" y="298656"/>
                  <a:pt x="47084" y="298761"/>
                </a:cubicBezTo>
                <a:lnTo>
                  <a:pt x="20239" y="298761"/>
                </a:lnTo>
                <a:cubicBezTo>
                  <a:pt x="9018" y="298761"/>
                  <a:pt x="0" y="307884"/>
                  <a:pt x="0" y="319000"/>
                </a:cubicBezTo>
                <a:cubicBezTo>
                  <a:pt x="0" y="330115"/>
                  <a:pt x="9123" y="339238"/>
                  <a:pt x="20239" y="339238"/>
                </a:cubicBezTo>
                <a:lnTo>
                  <a:pt x="51174" y="339238"/>
                </a:lnTo>
                <a:cubicBezTo>
                  <a:pt x="58619" y="398592"/>
                  <a:pt x="79173" y="446411"/>
                  <a:pt x="110528" y="481121"/>
                </a:cubicBezTo>
                <a:cubicBezTo>
                  <a:pt x="151739" y="529044"/>
                  <a:pt x="211198" y="554631"/>
                  <a:pt x="277892" y="554631"/>
                </a:cubicBezTo>
                <a:cubicBezTo>
                  <a:pt x="320048" y="554631"/>
                  <a:pt x="355283" y="544145"/>
                  <a:pt x="380974" y="531456"/>
                </a:cubicBezTo>
                <a:cubicBezTo>
                  <a:pt x="392615" y="525689"/>
                  <a:pt x="398592" y="512266"/>
                  <a:pt x="395236" y="499577"/>
                </a:cubicBezTo>
                <a:cubicBezTo>
                  <a:pt x="390937" y="483743"/>
                  <a:pt x="374054" y="475144"/>
                  <a:pt x="359163" y="481121"/>
                </a:cubicBezTo>
                <a:close/>
              </a:path>
            </a:pathLst>
          </a:custGeom>
          <a:solidFill>
            <a:srgbClr val="BE0D3E"/>
          </a:solidFill>
          <a:ln w="10486"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xmlns="" id="{4405574F-6D53-EF48-E7AC-9AE2FD399564}"/>
              </a:ext>
            </a:extLst>
          </p:cNvPr>
          <p:cNvSpPr/>
          <p:nvPr/>
        </p:nvSpPr>
        <p:spPr>
          <a:xfrm>
            <a:off x="9292150" y="5197206"/>
            <a:ext cx="1661482" cy="1579896"/>
          </a:xfrm>
          <a:custGeom>
            <a:avLst/>
            <a:gdLst>
              <a:gd name="connsiteX0" fmla="*/ 1183403 w 1661482"/>
              <a:gd name="connsiteY0" fmla="*/ 529883 h 1579896"/>
              <a:gd name="connsiteX1" fmla="*/ 1182354 w 1661482"/>
              <a:gd name="connsiteY1" fmla="*/ 518977 h 1579896"/>
              <a:gd name="connsiteX2" fmla="*/ 1269811 w 1661482"/>
              <a:gd name="connsiteY2" fmla="*/ 518977 h 1579896"/>
              <a:gd name="connsiteX3" fmla="*/ 1341434 w 1661482"/>
              <a:gd name="connsiteY3" fmla="*/ 447354 h 1579896"/>
              <a:gd name="connsiteX4" fmla="*/ 1341434 w 1661482"/>
              <a:gd name="connsiteY4" fmla="*/ 301487 h 1579896"/>
              <a:gd name="connsiteX5" fmla="*/ 1269811 w 1661482"/>
              <a:gd name="connsiteY5" fmla="*/ 229864 h 1579896"/>
              <a:gd name="connsiteX6" fmla="*/ 1042988 w 1661482"/>
              <a:gd name="connsiteY6" fmla="*/ 229864 h 1579896"/>
              <a:gd name="connsiteX7" fmla="*/ 1044142 w 1661482"/>
              <a:gd name="connsiteY7" fmla="*/ 217490 h 1579896"/>
              <a:gd name="connsiteX8" fmla="*/ 1044142 w 1661482"/>
              <a:gd name="connsiteY8" fmla="*/ 71623 h 1579896"/>
              <a:gd name="connsiteX9" fmla="*/ 972519 w 1661482"/>
              <a:gd name="connsiteY9" fmla="*/ 0 h 1579896"/>
              <a:gd name="connsiteX10" fmla="*/ 71623 w 1661482"/>
              <a:gd name="connsiteY10" fmla="*/ 0 h 1579896"/>
              <a:gd name="connsiteX11" fmla="*/ 0 w 1661482"/>
              <a:gd name="connsiteY11" fmla="*/ 71623 h 1579896"/>
              <a:gd name="connsiteX12" fmla="*/ 0 w 1661482"/>
              <a:gd name="connsiteY12" fmla="*/ 217490 h 1579896"/>
              <a:gd name="connsiteX13" fmla="*/ 71623 w 1661482"/>
              <a:gd name="connsiteY13" fmla="*/ 289113 h 1579896"/>
              <a:gd name="connsiteX14" fmla="*/ 298446 w 1661482"/>
              <a:gd name="connsiteY14" fmla="*/ 289113 h 1579896"/>
              <a:gd name="connsiteX15" fmla="*/ 297293 w 1661482"/>
              <a:gd name="connsiteY15" fmla="*/ 301487 h 1579896"/>
              <a:gd name="connsiteX16" fmla="*/ 297293 w 1661482"/>
              <a:gd name="connsiteY16" fmla="*/ 447354 h 1579896"/>
              <a:gd name="connsiteX17" fmla="*/ 298446 w 1661482"/>
              <a:gd name="connsiteY17" fmla="*/ 459624 h 1579896"/>
              <a:gd name="connsiteX18" fmla="*/ 210988 w 1661482"/>
              <a:gd name="connsiteY18" fmla="*/ 459624 h 1579896"/>
              <a:gd name="connsiteX19" fmla="*/ 139366 w 1661482"/>
              <a:gd name="connsiteY19" fmla="*/ 531246 h 1579896"/>
              <a:gd name="connsiteX20" fmla="*/ 139366 w 1661482"/>
              <a:gd name="connsiteY20" fmla="*/ 677114 h 1579896"/>
              <a:gd name="connsiteX21" fmla="*/ 152998 w 1661482"/>
              <a:gd name="connsiteY21" fmla="*/ 719060 h 1579896"/>
              <a:gd name="connsiteX22" fmla="*/ 139366 w 1661482"/>
              <a:gd name="connsiteY22" fmla="*/ 761006 h 1579896"/>
              <a:gd name="connsiteX23" fmla="*/ 139366 w 1661482"/>
              <a:gd name="connsiteY23" fmla="*/ 906873 h 1579896"/>
              <a:gd name="connsiteX24" fmla="*/ 153103 w 1661482"/>
              <a:gd name="connsiteY24" fmla="*/ 948924 h 1579896"/>
              <a:gd name="connsiteX25" fmla="*/ 139366 w 1661482"/>
              <a:gd name="connsiteY25" fmla="*/ 990975 h 1579896"/>
              <a:gd name="connsiteX26" fmla="*/ 139366 w 1661482"/>
              <a:gd name="connsiteY26" fmla="*/ 1136842 h 1579896"/>
              <a:gd name="connsiteX27" fmla="*/ 152893 w 1661482"/>
              <a:gd name="connsiteY27" fmla="*/ 1178579 h 1579896"/>
              <a:gd name="connsiteX28" fmla="*/ 139366 w 1661482"/>
              <a:gd name="connsiteY28" fmla="*/ 1220315 h 1579896"/>
              <a:gd name="connsiteX29" fmla="*/ 139366 w 1661482"/>
              <a:gd name="connsiteY29" fmla="*/ 1366182 h 1579896"/>
              <a:gd name="connsiteX30" fmla="*/ 210988 w 1661482"/>
              <a:gd name="connsiteY30" fmla="*/ 1437805 h 1579896"/>
              <a:gd name="connsiteX31" fmla="*/ 776211 w 1661482"/>
              <a:gd name="connsiteY31" fmla="*/ 1437805 h 1579896"/>
              <a:gd name="connsiteX32" fmla="*/ 1135269 w 1661482"/>
              <a:gd name="connsiteY32" fmla="*/ 1579897 h 1579896"/>
              <a:gd name="connsiteX33" fmla="*/ 1661482 w 1661482"/>
              <a:gd name="connsiteY33" fmla="*/ 1053684 h 1579896"/>
              <a:gd name="connsiteX34" fmla="*/ 1183403 w 1661482"/>
              <a:gd name="connsiteY34" fmla="*/ 529778 h 1579896"/>
              <a:gd name="connsiteX35" fmla="*/ 59354 w 1661482"/>
              <a:gd name="connsiteY35" fmla="*/ 217385 h 1579896"/>
              <a:gd name="connsiteX36" fmla="*/ 59354 w 1661482"/>
              <a:gd name="connsiteY36" fmla="*/ 71518 h 1579896"/>
              <a:gd name="connsiteX37" fmla="*/ 71623 w 1661482"/>
              <a:gd name="connsiteY37" fmla="*/ 59249 h 1579896"/>
              <a:gd name="connsiteX38" fmla="*/ 972519 w 1661482"/>
              <a:gd name="connsiteY38" fmla="*/ 59249 h 1579896"/>
              <a:gd name="connsiteX39" fmla="*/ 984788 w 1661482"/>
              <a:gd name="connsiteY39" fmla="*/ 71518 h 1579896"/>
              <a:gd name="connsiteX40" fmla="*/ 984788 w 1661482"/>
              <a:gd name="connsiteY40" fmla="*/ 217385 h 1579896"/>
              <a:gd name="connsiteX41" fmla="*/ 972519 w 1661482"/>
              <a:gd name="connsiteY41" fmla="*/ 229654 h 1579896"/>
              <a:gd name="connsiteX42" fmla="*/ 71623 w 1661482"/>
              <a:gd name="connsiteY42" fmla="*/ 229654 h 1579896"/>
              <a:gd name="connsiteX43" fmla="*/ 59354 w 1661482"/>
              <a:gd name="connsiteY43" fmla="*/ 217385 h 1579896"/>
              <a:gd name="connsiteX44" fmla="*/ 356646 w 1661482"/>
              <a:gd name="connsiteY44" fmla="*/ 447354 h 1579896"/>
              <a:gd name="connsiteX45" fmla="*/ 356646 w 1661482"/>
              <a:gd name="connsiteY45" fmla="*/ 301487 h 1579896"/>
              <a:gd name="connsiteX46" fmla="*/ 368915 w 1661482"/>
              <a:gd name="connsiteY46" fmla="*/ 289218 h 1579896"/>
              <a:gd name="connsiteX47" fmla="*/ 1269811 w 1661482"/>
              <a:gd name="connsiteY47" fmla="*/ 289218 h 1579896"/>
              <a:gd name="connsiteX48" fmla="*/ 1282080 w 1661482"/>
              <a:gd name="connsiteY48" fmla="*/ 301487 h 1579896"/>
              <a:gd name="connsiteX49" fmla="*/ 1282080 w 1661482"/>
              <a:gd name="connsiteY49" fmla="*/ 447354 h 1579896"/>
              <a:gd name="connsiteX50" fmla="*/ 1269811 w 1661482"/>
              <a:gd name="connsiteY50" fmla="*/ 459624 h 1579896"/>
              <a:gd name="connsiteX51" fmla="*/ 368915 w 1661482"/>
              <a:gd name="connsiteY51" fmla="*/ 459624 h 1579896"/>
              <a:gd name="connsiteX52" fmla="*/ 356646 w 1661482"/>
              <a:gd name="connsiteY52" fmla="*/ 447354 h 1579896"/>
              <a:gd name="connsiteX53" fmla="*/ 198614 w 1661482"/>
              <a:gd name="connsiteY53" fmla="*/ 531246 h 1579896"/>
              <a:gd name="connsiteX54" fmla="*/ 210884 w 1661482"/>
              <a:gd name="connsiteY54" fmla="*/ 518977 h 1579896"/>
              <a:gd name="connsiteX55" fmla="*/ 1111780 w 1661482"/>
              <a:gd name="connsiteY55" fmla="*/ 518977 h 1579896"/>
              <a:gd name="connsiteX56" fmla="*/ 1123315 w 1661482"/>
              <a:gd name="connsiteY56" fmla="*/ 527891 h 1579896"/>
              <a:gd name="connsiteX57" fmla="*/ 756182 w 1661482"/>
              <a:gd name="connsiteY57" fmla="*/ 689278 h 1579896"/>
              <a:gd name="connsiteX58" fmla="*/ 210779 w 1661482"/>
              <a:gd name="connsiteY58" fmla="*/ 689278 h 1579896"/>
              <a:gd name="connsiteX59" fmla="*/ 198509 w 1661482"/>
              <a:gd name="connsiteY59" fmla="*/ 677009 h 1579896"/>
              <a:gd name="connsiteX60" fmla="*/ 198509 w 1661482"/>
              <a:gd name="connsiteY60" fmla="*/ 531142 h 1579896"/>
              <a:gd name="connsiteX61" fmla="*/ 198614 w 1661482"/>
              <a:gd name="connsiteY61" fmla="*/ 1136947 h 1579896"/>
              <a:gd name="connsiteX62" fmla="*/ 198614 w 1661482"/>
              <a:gd name="connsiteY62" fmla="*/ 991080 h 1579896"/>
              <a:gd name="connsiteX63" fmla="*/ 210884 w 1661482"/>
              <a:gd name="connsiteY63" fmla="*/ 978811 h 1579896"/>
              <a:gd name="connsiteX64" fmla="*/ 614405 w 1661482"/>
              <a:gd name="connsiteY64" fmla="*/ 978811 h 1579896"/>
              <a:gd name="connsiteX65" fmla="*/ 608952 w 1661482"/>
              <a:gd name="connsiteY65" fmla="*/ 1053789 h 1579896"/>
              <a:gd name="connsiteX66" fmla="*/ 617656 w 1661482"/>
              <a:gd name="connsiteY66" fmla="*/ 1148692 h 1579896"/>
              <a:gd name="connsiteX67" fmla="*/ 210779 w 1661482"/>
              <a:gd name="connsiteY67" fmla="*/ 1148692 h 1579896"/>
              <a:gd name="connsiteX68" fmla="*/ 209101 w 1661482"/>
              <a:gd name="connsiteY68" fmla="*/ 1148692 h 1579896"/>
              <a:gd name="connsiteX69" fmla="*/ 198614 w 1661482"/>
              <a:gd name="connsiteY69" fmla="*/ 1136842 h 1579896"/>
              <a:gd name="connsiteX70" fmla="*/ 626569 w 1661482"/>
              <a:gd name="connsiteY70" fmla="*/ 919142 h 1579896"/>
              <a:gd name="connsiteX71" fmla="*/ 210884 w 1661482"/>
              <a:gd name="connsiteY71" fmla="*/ 919142 h 1579896"/>
              <a:gd name="connsiteX72" fmla="*/ 198614 w 1661482"/>
              <a:gd name="connsiteY72" fmla="*/ 906873 h 1579896"/>
              <a:gd name="connsiteX73" fmla="*/ 198614 w 1661482"/>
              <a:gd name="connsiteY73" fmla="*/ 761006 h 1579896"/>
              <a:gd name="connsiteX74" fmla="*/ 210884 w 1661482"/>
              <a:gd name="connsiteY74" fmla="*/ 748737 h 1579896"/>
              <a:gd name="connsiteX75" fmla="*/ 706896 w 1661482"/>
              <a:gd name="connsiteY75" fmla="*/ 748737 h 1579896"/>
              <a:gd name="connsiteX76" fmla="*/ 626569 w 1661482"/>
              <a:gd name="connsiteY76" fmla="*/ 919037 h 1579896"/>
              <a:gd name="connsiteX77" fmla="*/ 198614 w 1661482"/>
              <a:gd name="connsiteY77" fmla="*/ 1366392 h 1579896"/>
              <a:gd name="connsiteX78" fmla="*/ 198614 w 1661482"/>
              <a:gd name="connsiteY78" fmla="*/ 1220525 h 1579896"/>
              <a:gd name="connsiteX79" fmla="*/ 209101 w 1661482"/>
              <a:gd name="connsiteY79" fmla="*/ 1208675 h 1579896"/>
              <a:gd name="connsiteX80" fmla="*/ 210779 w 1661482"/>
              <a:gd name="connsiteY80" fmla="*/ 1208675 h 1579896"/>
              <a:gd name="connsiteX81" fmla="*/ 632232 w 1661482"/>
              <a:gd name="connsiteY81" fmla="*/ 1208675 h 1579896"/>
              <a:gd name="connsiteX82" fmla="*/ 721577 w 1661482"/>
              <a:gd name="connsiteY82" fmla="*/ 1378556 h 1579896"/>
              <a:gd name="connsiteX83" fmla="*/ 210884 w 1661482"/>
              <a:gd name="connsiteY83" fmla="*/ 1378556 h 1579896"/>
              <a:gd name="connsiteX84" fmla="*/ 198614 w 1661482"/>
              <a:gd name="connsiteY84" fmla="*/ 1366287 h 1579896"/>
              <a:gd name="connsiteX85" fmla="*/ 1135164 w 1661482"/>
              <a:gd name="connsiteY85" fmla="*/ 1520648 h 1579896"/>
              <a:gd name="connsiteX86" fmla="*/ 668410 w 1661482"/>
              <a:gd name="connsiteY86" fmla="*/ 1053894 h 1579896"/>
              <a:gd name="connsiteX87" fmla="*/ 1135164 w 1661482"/>
              <a:gd name="connsiteY87" fmla="*/ 587140 h 1579896"/>
              <a:gd name="connsiteX88" fmla="*/ 1601919 w 1661482"/>
              <a:gd name="connsiteY88" fmla="*/ 1053894 h 1579896"/>
              <a:gd name="connsiteX89" fmla="*/ 1135164 w 1661482"/>
              <a:gd name="connsiteY89" fmla="*/ 1520648 h 157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661482" h="1579896">
                <a:moveTo>
                  <a:pt x="1183403" y="529883"/>
                </a:moveTo>
                <a:cubicBezTo>
                  <a:pt x="1183403" y="526213"/>
                  <a:pt x="1182983" y="522543"/>
                  <a:pt x="1182354" y="518977"/>
                </a:cubicBezTo>
                <a:lnTo>
                  <a:pt x="1269811" y="518977"/>
                </a:lnTo>
                <a:cubicBezTo>
                  <a:pt x="1309345" y="518977"/>
                  <a:pt x="1341434" y="486784"/>
                  <a:pt x="1341434" y="447354"/>
                </a:cubicBezTo>
                <a:lnTo>
                  <a:pt x="1341434" y="301487"/>
                </a:lnTo>
                <a:cubicBezTo>
                  <a:pt x="1341434" y="261953"/>
                  <a:pt x="1309241" y="229864"/>
                  <a:pt x="1269811" y="229864"/>
                </a:cubicBezTo>
                <a:lnTo>
                  <a:pt x="1042988" y="229864"/>
                </a:lnTo>
                <a:cubicBezTo>
                  <a:pt x="1043722" y="225879"/>
                  <a:pt x="1044142" y="221685"/>
                  <a:pt x="1044142" y="217490"/>
                </a:cubicBezTo>
                <a:lnTo>
                  <a:pt x="1044142" y="71623"/>
                </a:lnTo>
                <a:cubicBezTo>
                  <a:pt x="1044142" y="32089"/>
                  <a:pt x="1011948" y="0"/>
                  <a:pt x="972519" y="0"/>
                </a:cubicBezTo>
                <a:lnTo>
                  <a:pt x="71623" y="0"/>
                </a:lnTo>
                <a:cubicBezTo>
                  <a:pt x="32089" y="0"/>
                  <a:pt x="0" y="32194"/>
                  <a:pt x="0" y="71623"/>
                </a:cubicBezTo>
                <a:lnTo>
                  <a:pt x="0" y="217490"/>
                </a:lnTo>
                <a:cubicBezTo>
                  <a:pt x="0" y="257024"/>
                  <a:pt x="32194" y="289113"/>
                  <a:pt x="71623" y="289113"/>
                </a:cubicBezTo>
                <a:lnTo>
                  <a:pt x="298446" y="289113"/>
                </a:lnTo>
                <a:cubicBezTo>
                  <a:pt x="297712" y="293098"/>
                  <a:pt x="297293" y="297292"/>
                  <a:pt x="297293" y="301487"/>
                </a:cubicBezTo>
                <a:lnTo>
                  <a:pt x="297293" y="447354"/>
                </a:lnTo>
                <a:cubicBezTo>
                  <a:pt x="297293" y="451549"/>
                  <a:pt x="297712" y="455639"/>
                  <a:pt x="298446" y="459624"/>
                </a:cubicBezTo>
                <a:lnTo>
                  <a:pt x="210988" y="459624"/>
                </a:lnTo>
                <a:cubicBezTo>
                  <a:pt x="171455" y="459624"/>
                  <a:pt x="139366" y="491817"/>
                  <a:pt x="139366" y="531246"/>
                </a:cubicBezTo>
                <a:lnTo>
                  <a:pt x="139366" y="677114"/>
                </a:lnTo>
                <a:cubicBezTo>
                  <a:pt x="139366" y="692739"/>
                  <a:pt x="144504" y="707210"/>
                  <a:pt x="152998" y="719060"/>
                </a:cubicBezTo>
                <a:cubicBezTo>
                  <a:pt x="144399" y="730910"/>
                  <a:pt x="139366" y="745381"/>
                  <a:pt x="139366" y="761006"/>
                </a:cubicBezTo>
                <a:lnTo>
                  <a:pt x="139366" y="906873"/>
                </a:lnTo>
                <a:cubicBezTo>
                  <a:pt x="139366" y="922603"/>
                  <a:pt x="144504" y="937074"/>
                  <a:pt x="153103" y="948924"/>
                </a:cubicBezTo>
                <a:cubicBezTo>
                  <a:pt x="144504" y="960774"/>
                  <a:pt x="139366" y="975245"/>
                  <a:pt x="139366" y="990975"/>
                </a:cubicBezTo>
                <a:lnTo>
                  <a:pt x="139366" y="1136842"/>
                </a:lnTo>
                <a:cubicBezTo>
                  <a:pt x="139366" y="1152467"/>
                  <a:pt x="144399" y="1166834"/>
                  <a:pt x="152893" y="1178579"/>
                </a:cubicBezTo>
                <a:cubicBezTo>
                  <a:pt x="144399" y="1190323"/>
                  <a:pt x="139366" y="1204690"/>
                  <a:pt x="139366" y="1220315"/>
                </a:cubicBezTo>
                <a:lnTo>
                  <a:pt x="139366" y="1366182"/>
                </a:lnTo>
                <a:cubicBezTo>
                  <a:pt x="139366" y="1405716"/>
                  <a:pt x="171559" y="1437805"/>
                  <a:pt x="210988" y="1437805"/>
                </a:cubicBezTo>
                <a:lnTo>
                  <a:pt x="776211" y="1437805"/>
                </a:lnTo>
                <a:cubicBezTo>
                  <a:pt x="870275" y="1525787"/>
                  <a:pt x="996638" y="1579897"/>
                  <a:pt x="1135269" y="1579897"/>
                </a:cubicBezTo>
                <a:cubicBezTo>
                  <a:pt x="1425431" y="1579897"/>
                  <a:pt x="1661482" y="1343846"/>
                  <a:pt x="1661482" y="1053684"/>
                </a:cubicBezTo>
                <a:cubicBezTo>
                  <a:pt x="1661482" y="779777"/>
                  <a:pt x="1451123" y="554107"/>
                  <a:pt x="1183403" y="529778"/>
                </a:cubicBezTo>
                <a:close/>
                <a:moveTo>
                  <a:pt x="59354" y="217385"/>
                </a:moveTo>
                <a:lnTo>
                  <a:pt x="59354" y="71518"/>
                </a:lnTo>
                <a:cubicBezTo>
                  <a:pt x="59354" y="64807"/>
                  <a:pt x="64807" y="59249"/>
                  <a:pt x="71623" y="59249"/>
                </a:cubicBezTo>
                <a:lnTo>
                  <a:pt x="972519" y="59249"/>
                </a:lnTo>
                <a:cubicBezTo>
                  <a:pt x="979230" y="59249"/>
                  <a:pt x="984788" y="64702"/>
                  <a:pt x="984788" y="71518"/>
                </a:cubicBezTo>
                <a:lnTo>
                  <a:pt x="984788" y="217385"/>
                </a:lnTo>
                <a:cubicBezTo>
                  <a:pt x="984788" y="224097"/>
                  <a:pt x="979335" y="229654"/>
                  <a:pt x="972519" y="229654"/>
                </a:cubicBezTo>
                <a:lnTo>
                  <a:pt x="71623" y="229654"/>
                </a:lnTo>
                <a:cubicBezTo>
                  <a:pt x="64912" y="229654"/>
                  <a:pt x="59354" y="224202"/>
                  <a:pt x="59354" y="217385"/>
                </a:cubicBezTo>
                <a:close/>
                <a:moveTo>
                  <a:pt x="356646" y="447354"/>
                </a:moveTo>
                <a:lnTo>
                  <a:pt x="356646" y="301487"/>
                </a:lnTo>
                <a:cubicBezTo>
                  <a:pt x="356646" y="294776"/>
                  <a:pt x="362099" y="289218"/>
                  <a:pt x="368915" y="289218"/>
                </a:cubicBezTo>
                <a:lnTo>
                  <a:pt x="1269811" y="289218"/>
                </a:lnTo>
                <a:cubicBezTo>
                  <a:pt x="1276523" y="289218"/>
                  <a:pt x="1282080" y="294671"/>
                  <a:pt x="1282080" y="301487"/>
                </a:cubicBezTo>
                <a:lnTo>
                  <a:pt x="1282080" y="447354"/>
                </a:lnTo>
                <a:cubicBezTo>
                  <a:pt x="1282080" y="454066"/>
                  <a:pt x="1276627" y="459624"/>
                  <a:pt x="1269811" y="459624"/>
                </a:cubicBezTo>
                <a:lnTo>
                  <a:pt x="368915" y="459624"/>
                </a:lnTo>
                <a:cubicBezTo>
                  <a:pt x="362204" y="459624"/>
                  <a:pt x="356646" y="454171"/>
                  <a:pt x="356646" y="447354"/>
                </a:cubicBezTo>
                <a:close/>
                <a:moveTo>
                  <a:pt x="198614" y="531246"/>
                </a:moveTo>
                <a:cubicBezTo>
                  <a:pt x="198614" y="524535"/>
                  <a:pt x="204068" y="518977"/>
                  <a:pt x="210884" y="518977"/>
                </a:cubicBezTo>
                <a:lnTo>
                  <a:pt x="1111780" y="518977"/>
                </a:lnTo>
                <a:cubicBezTo>
                  <a:pt x="1117337" y="518977"/>
                  <a:pt x="1121847" y="522752"/>
                  <a:pt x="1123315" y="527891"/>
                </a:cubicBezTo>
                <a:cubicBezTo>
                  <a:pt x="979335" y="531142"/>
                  <a:pt x="849407" y="592383"/>
                  <a:pt x="756182" y="689278"/>
                </a:cubicBezTo>
                <a:lnTo>
                  <a:pt x="210779" y="689278"/>
                </a:lnTo>
                <a:cubicBezTo>
                  <a:pt x="204068" y="689278"/>
                  <a:pt x="198509" y="683825"/>
                  <a:pt x="198509" y="677009"/>
                </a:cubicBezTo>
                <a:lnTo>
                  <a:pt x="198509" y="531142"/>
                </a:lnTo>
                <a:close/>
                <a:moveTo>
                  <a:pt x="198614" y="1136947"/>
                </a:moveTo>
                <a:lnTo>
                  <a:pt x="198614" y="991080"/>
                </a:lnTo>
                <a:cubicBezTo>
                  <a:pt x="198614" y="984368"/>
                  <a:pt x="204068" y="978811"/>
                  <a:pt x="210884" y="978811"/>
                </a:cubicBezTo>
                <a:lnTo>
                  <a:pt x="614405" y="978811"/>
                </a:lnTo>
                <a:cubicBezTo>
                  <a:pt x="610944" y="1003349"/>
                  <a:pt x="608952" y="1028307"/>
                  <a:pt x="608952" y="1053789"/>
                </a:cubicBezTo>
                <a:cubicBezTo>
                  <a:pt x="608952" y="1086192"/>
                  <a:pt x="612097" y="1117862"/>
                  <a:pt x="617656" y="1148692"/>
                </a:cubicBezTo>
                <a:lnTo>
                  <a:pt x="210779" y="1148692"/>
                </a:lnTo>
                <a:cubicBezTo>
                  <a:pt x="210254" y="1148692"/>
                  <a:pt x="209625" y="1148692"/>
                  <a:pt x="209101" y="1148692"/>
                </a:cubicBezTo>
                <a:cubicBezTo>
                  <a:pt x="203229" y="1147853"/>
                  <a:pt x="198614" y="1142924"/>
                  <a:pt x="198614" y="1136842"/>
                </a:cubicBezTo>
                <a:close/>
                <a:moveTo>
                  <a:pt x="626569" y="919142"/>
                </a:moveTo>
                <a:lnTo>
                  <a:pt x="210884" y="919142"/>
                </a:lnTo>
                <a:cubicBezTo>
                  <a:pt x="204173" y="919142"/>
                  <a:pt x="198614" y="913689"/>
                  <a:pt x="198614" y="906873"/>
                </a:cubicBezTo>
                <a:lnTo>
                  <a:pt x="198614" y="761006"/>
                </a:lnTo>
                <a:cubicBezTo>
                  <a:pt x="198614" y="754294"/>
                  <a:pt x="204068" y="748737"/>
                  <a:pt x="210884" y="748737"/>
                </a:cubicBezTo>
                <a:lnTo>
                  <a:pt x="706896" y="748737"/>
                </a:lnTo>
                <a:cubicBezTo>
                  <a:pt x="670612" y="799596"/>
                  <a:pt x="643033" y="857062"/>
                  <a:pt x="626569" y="919037"/>
                </a:cubicBezTo>
                <a:close/>
                <a:moveTo>
                  <a:pt x="198614" y="1366392"/>
                </a:moveTo>
                <a:lnTo>
                  <a:pt x="198614" y="1220525"/>
                </a:lnTo>
                <a:cubicBezTo>
                  <a:pt x="198614" y="1214442"/>
                  <a:pt x="203229" y="1209514"/>
                  <a:pt x="209101" y="1208675"/>
                </a:cubicBezTo>
                <a:cubicBezTo>
                  <a:pt x="209625" y="1208675"/>
                  <a:pt x="210254" y="1208675"/>
                  <a:pt x="210779" y="1208675"/>
                </a:cubicBezTo>
                <a:lnTo>
                  <a:pt x="632232" y="1208675"/>
                </a:lnTo>
                <a:cubicBezTo>
                  <a:pt x="651422" y="1271070"/>
                  <a:pt x="682147" y="1328431"/>
                  <a:pt x="721577" y="1378556"/>
                </a:cubicBezTo>
                <a:lnTo>
                  <a:pt x="210884" y="1378556"/>
                </a:lnTo>
                <a:cubicBezTo>
                  <a:pt x="204173" y="1378556"/>
                  <a:pt x="198614" y="1373103"/>
                  <a:pt x="198614" y="1366287"/>
                </a:cubicBezTo>
                <a:close/>
                <a:moveTo>
                  <a:pt x="1135164" y="1520648"/>
                </a:moveTo>
                <a:cubicBezTo>
                  <a:pt x="877826" y="1520648"/>
                  <a:pt x="668410" y="1311233"/>
                  <a:pt x="668410" y="1053894"/>
                </a:cubicBezTo>
                <a:cubicBezTo>
                  <a:pt x="668410" y="796555"/>
                  <a:pt x="877826" y="587140"/>
                  <a:pt x="1135164" y="587140"/>
                </a:cubicBezTo>
                <a:cubicBezTo>
                  <a:pt x="1392504" y="587140"/>
                  <a:pt x="1601919" y="796555"/>
                  <a:pt x="1601919" y="1053894"/>
                </a:cubicBezTo>
                <a:cubicBezTo>
                  <a:pt x="1601919" y="1311233"/>
                  <a:pt x="1392504" y="1520648"/>
                  <a:pt x="1135164" y="1520648"/>
                </a:cubicBezTo>
                <a:close/>
              </a:path>
            </a:pathLst>
          </a:custGeom>
          <a:solidFill>
            <a:srgbClr val="004767"/>
          </a:solidFill>
          <a:ln w="10486" cap="flat">
            <a:noFill/>
            <a:prstDash val="solid"/>
            <a:miter/>
          </a:ln>
        </p:spPr>
        <p:txBody>
          <a:bodyPr rtlCol="0" anchor="ctr"/>
          <a:lstStyle/>
          <a:p>
            <a:endParaRPr lang="de-DE"/>
          </a:p>
        </p:txBody>
      </p:sp>
      <p:sp>
        <p:nvSpPr>
          <p:cNvPr id="3" name="object 26">
            <a:extLst>
              <a:ext uri="{FF2B5EF4-FFF2-40B4-BE49-F238E27FC236}">
                <a16:creationId xmlns:a16="http://schemas.microsoft.com/office/drawing/2014/main" xmlns="" id="{FE9FF3C1-705A-47C9-4EC9-985DCE427A8F}"/>
              </a:ext>
            </a:extLst>
          </p:cNvPr>
          <p:cNvSpPr txBox="1"/>
          <p:nvPr/>
        </p:nvSpPr>
        <p:spPr>
          <a:xfrm>
            <a:off x="8707181" y="6797675"/>
            <a:ext cx="311150" cy="628650"/>
          </a:xfrm>
          <a:prstGeom prst="rect">
            <a:avLst/>
          </a:prstGeom>
        </p:spPr>
        <p:txBody>
          <a:bodyPr vert="horz" wrap="square" lIns="0" tIns="13335" rIns="0" bIns="0" rtlCol="0">
            <a:spAutoFit/>
          </a:bodyPr>
          <a:lstStyle/>
          <a:p>
            <a:pPr marL="12700">
              <a:lnSpc>
                <a:spcPct val="100000"/>
              </a:lnSpc>
              <a:spcBef>
                <a:spcPts val="105"/>
              </a:spcBef>
            </a:pPr>
            <a:r>
              <a:rPr lang="de-DE" sz="3950" b="1" dirty="0">
                <a:solidFill>
                  <a:srgbClr val="FFFFFF"/>
                </a:solidFill>
                <a:latin typeface="Arial" panose="020B0604020202020204" pitchFamily="34" charset="0"/>
                <a:cs typeface="Arial" panose="020B0604020202020204" pitchFamily="34" charset="0"/>
              </a:rPr>
              <a:t>3</a:t>
            </a:r>
            <a:endParaRPr sz="3950" dirty="0">
              <a:latin typeface="Arial" panose="020B0604020202020204" pitchFamily="34" charset="0"/>
              <a:cs typeface="Arial" panose="020B0604020202020204" pitchFamily="34" charset="0"/>
            </a:endParaRPr>
          </a:p>
        </p:txBody>
      </p:sp>
      <p:sp>
        <p:nvSpPr>
          <p:cNvPr id="4" name="object 27">
            <a:extLst>
              <a:ext uri="{FF2B5EF4-FFF2-40B4-BE49-F238E27FC236}">
                <a16:creationId xmlns:a16="http://schemas.microsoft.com/office/drawing/2014/main" xmlns="" id="{63E50334-F947-3486-FA3D-48AB1C43BCA5}"/>
              </a:ext>
            </a:extLst>
          </p:cNvPr>
          <p:cNvSpPr txBox="1"/>
          <p:nvPr/>
        </p:nvSpPr>
        <p:spPr>
          <a:xfrm>
            <a:off x="12125288" y="6800731"/>
            <a:ext cx="311150" cy="628650"/>
          </a:xfrm>
          <a:prstGeom prst="rect">
            <a:avLst/>
          </a:prstGeom>
        </p:spPr>
        <p:txBody>
          <a:bodyPr vert="horz" wrap="square" lIns="0" tIns="13335" rIns="0" bIns="0" rtlCol="0">
            <a:spAutoFit/>
          </a:bodyPr>
          <a:lstStyle/>
          <a:p>
            <a:pPr marL="12700">
              <a:lnSpc>
                <a:spcPct val="100000"/>
              </a:lnSpc>
              <a:spcBef>
                <a:spcPts val="105"/>
              </a:spcBef>
            </a:pPr>
            <a:r>
              <a:rPr lang="de-DE" sz="3950" b="1" dirty="0">
                <a:solidFill>
                  <a:srgbClr val="FFFFFF"/>
                </a:solidFill>
                <a:latin typeface="Arial" panose="020B0604020202020204" pitchFamily="34" charset="0"/>
                <a:cs typeface="Arial" panose="020B0604020202020204" pitchFamily="34" charset="0"/>
              </a:rPr>
              <a:t>4</a:t>
            </a:r>
            <a:endParaRPr sz="3950" dirty="0">
              <a:latin typeface="Arial" panose="020B0604020202020204" pitchFamily="34" charset="0"/>
              <a:cs typeface="Arial" panose="020B0604020202020204" pitchFamily="34" charset="0"/>
            </a:endParaRPr>
          </a:p>
        </p:txBody>
      </p:sp>
      <p:sp>
        <p:nvSpPr>
          <p:cNvPr id="6" name="object 27">
            <a:extLst>
              <a:ext uri="{FF2B5EF4-FFF2-40B4-BE49-F238E27FC236}">
                <a16:creationId xmlns:a16="http://schemas.microsoft.com/office/drawing/2014/main" xmlns="" id="{D362AAF6-0651-4C2E-BAEF-257F13C1F39C}"/>
              </a:ext>
            </a:extLst>
          </p:cNvPr>
          <p:cNvSpPr txBox="1"/>
          <p:nvPr/>
        </p:nvSpPr>
        <p:spPr>
          <a:xfrm>
            <a:off x="15549964" y="6833729"/>
            <a:ext cx="311150" cy="628650"/>
          </a:xfrm>
          <a:prstGeom prst="rect">
            <a:avLst/>
          </a:prstGeom>
        </p:spPr>
        <p:txBody>
          <a:bodyPr vert="horz" wrap="square" lIns="0" tIns="13335" rIns="0" bIns="0" rtlCol="0">
            <a:spAutoFit/>
          </a:bodyPr>
          <a:lstStyle/>
          <a:p>
            <a:pPr marL="12700">
              <a:lnSpc>
                <a:spcPct val="100000"/>
              </a:lnSpc>
              <a:spcBef>
                <a:spcPts val="105"/>
              </a:spcBef>
            </a:pPr>
            <a:r>
              <a:rPr lang="de-DE" sz="3950" b="1" dirty="0">
                <a:solidFill>
                  <a:srgbClr val="FFFFFF"/>
                </a:solidFill>
                <a:latin typeface="Arial" panose="020B0604020202020204" pitchFamily="34" charset="0"/>
                <a:cs typeface="Arial" panose="020B0604020202020204" pitchFamily="34" charset="0"/>
              </a:rPr>
              <a:t>5</a:t>
            </a:r>
            <a:endParaRPr sz="395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xmlns="" id="{AF624586-7F43-3E5E-39E8-B6C2ACAB5782}"/>
              </a:ext>
            </a:extLst>
          </p:cNvPr>
          <p:cNvSpPr txBox="1"/>
          <p:nvPr/>
        </p:nvSpPr>
        <p:spPr>
          <a:xfrm>
            <a:off x="0" y="1208938"/>
            <a:ext cx="20104100" cy="800219"/>
          </a:xfrm>
          <a:prstGeom prst="rect">
            <a:avLst/>
          </a:prstGeom>
          <a:noFill/>
        </p:spPr>
        <p:txBody>
          <a:bodyPr wrap="square" rtlCol="0">
            <a:spAutoFit/>
          </a:bodyPr>
          <a:lstStyle/>
          <a:p>
            <a:pPr algn="ctr"/>
            <a:r>
              <a:rPr lang="de-DE" sz="4600" dirty="0">
                <a:latin typeface="Arial" panose="020B0604020202020204" pitchFamily="34" charset="0"/>
                <a:ea typeface="+mj-ea"/>
                <a:cs typeface="Arial" panose="020B0604020202020204" pitchFamily="34" charset="0"/>
              </a:rPr>
              <a:t>Laufende </a:t>
            </a:r>
            <a:r>
              <a:rPr lang="de-DE" sz="4600" dirty="0">
                <a:solidFill>
                  <a:srgbClr val="BE0D3E"/>
                </a:solidFill>
                <a:latin typeface="Arial" panose="020B0604020202020204" pitchFamily="34" charset="0"/>
                <a:ea typeface="+mj-ea"/>
                <a:cs typeface="Arial" panose="020B0604020202020204" pitchFamily="34" charset="0"/>
              </a:rPr>
              <a:t>Betreuung</a:t>
            </a:r>
            <a:r>
              <a:rPr lang="de-DE" sz="4600" dirty="0">
                <a:latin typeface="Arial" panose="020B0604020202020204" pitchFamily="34" charset="0"/>
                <a:ea typeface="+mj-ea"/>
                <a:cs typeface="Arial" panose="020B0604020202020204" pitchFamily="34" charset="0"/>
              </a:rPr>
              <a:t> (inkl. Jahresgespräch)</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_1">
            <a:extLst>
              <a:ext uri="{FF2B5EF4-FFF2-40B4-BE49-F238E27FC236}">
                <a16:creationId xmlns:a16="http://schemas.microsoft.com/office/drawing/2014/main" xmlns="" id="{650994B3-5845-BDF2-1B98-CEDA1AC04818}"/>
              </a:ext>
            </a:extLst>
          </p:cNvPr>
          <p:cNvSpPr txBox="1"/>
          <p:nvPr/>
        </p:nvSpPr>
        <p:spPr bwMode="gray">
          <a:xfrm>
            <a:off x="1332180" y="7351847"/>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STAUBTROCKEN</a:t>
            </a:r>
          </a:p>
        </p:txBody>
      </p:sp>
      <p:sp>
        <p:nvSpPr>
          <p:cNvPr id="8" name="Text_2">
            <a:extLst>
              <a:ext uri="{FF2B5EF4-FFF2-40B4-BE49-F238E27FC236}">
                <a16:creationId xmlns:a16="http://schemas.microsoft.com/office/drawing/2014/main" xmlns="" id="{FB10C3CE-BF0F-F50E-EC55-AD56855D0DA9}"/>
              </a:ext>
            </a:extLst>
          </p:cNvPr>
          <p:cNvSpPr txBox="1"/>
          <p:nvPr/>
        </p:nvSpPr>
        <p:spPr bwMode="gray">
          <a:xfrm>
            <a:off x="10614254" y="7351845"/>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MARKETINGKONZEPT</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xmlns="" id="{A0A77AA0-76C8-8985-5DBE-0BCE10BFD5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931052" y="3743575"/>
            <a:ext cx="4603828" cy="3421337"/>
          </a:xfrm>
          <a:prstGeom prst="rect">
            <a:avLst/>
          </a:prstGeom>
        </p:spPr>
      </p:pic>
      <p:sp>
        <p:nvSpPr>
          <p:cNvPr id="12" name="Freihandform: Form 11">
            <a:extLst>
              <a:ext uri="{FF2B5EF4-FFF2-40B4-BE49-F238E27FC236}">
                <a16:creationId xmlns:a16="http://schemas.microsoft.com/office/drawing/2014/main" xmlns="" id="{7858E8E4-AB5B-CB4F-847E-CD35728BCCA8}"/>
              </a:ext>
            </a:extLst>
          </p:cNvPr>
          <p:cNvSpPr/>
          <p:nvPr/>
        </p:nvSpPr>
        <p:spPr>
          <a:xfrm>
            <a:off x="12822047" y="6247187"/>
            <a:ext cx="353381" cy="350698"/>
          </a:xfrm>
          <a:custGeom>
            <a:avLst/>
            <a:gdLst>
              <a:gd name="connsiteX0" fmla="*/ 312328 w 353381"/>
              <a:gd name="connsiteY0" fmla="*/ 80253 h 350698"/>
              <a:gd name="connsiteX1" fmla="*/ 191512 w 353381"/>
              <a:gd name="connsiteY1" fmla="*/ 18518 h 350698"/>
              <a:gd name="connsiteX2" fmla="*/ 116833 w 353381"/>
              <a:gd name="connsiteY2" fmla="*/ 49551 h 350698"/>
              <a:gd name="connsiteX3" fmla="*/ 0 w 353381"/>
              <a:gd name="connsiteY3" fmla="*/ 145805 h 350698"/>
              <a:gd name="connsiteX4" fmla="*/ 0 w 353381"/>
              <a:gd name="connsiteY4" fmla="*/ 177005 h 350698"/>
              <a:gd name="connsiteX5" fmla="*/ 78995 w 353381"/>
              <a:gd name="connsiteY5" fmla="*/ 309769 h 350698"/>
              <a:gd name="connsiteX6" fmla="*/ 141062 w 353381"/>
              <a:gd name="connsiteY6" fmla="*/ 343126 h 350698"/>
              <a:gd name="connsiteX7" fmla="*/ 272831 w 353381"/>
              <a:gd name="connsiteY7" fmla="*/ 323211 h 350698"/>
              <a:gd name="connsiteX8" fmla="*/ 321787 w 353381"/>
              <a:gd name="connsiteY8" fmla="*/ 275582 h 350698"/>
              <a:gd name="connsiteX9" fmla="*/ 343362 w 353381"/>
              <a:gd name="connsiteY9" fmla="*/ 141490 h 350698"/>
              <a:gd name="connsiteX10" fmla="*/ 312494 w 353381"/>
              <a:gd name="connsiteY10" fmla="*/ 80087 h 350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3381" h="350698">
                <a:moveTo>
                  <a:pt x="312328" y="80253"/>
                </a:moveTo>
                <a:cubicBezTo>
                  <a:pt x="255405" y="87389"/>
                  <a:pt x="219061" y="68802"/>
                  <a:pt x="191512" y="18518"/>
                </a:cubicBezTo>
                <a:cubicBezTo>
                  <a:pt x="168942" y="-21809"/>
                  <a:pt x="120152" y="10718"/>
                  <a:pt x="116833" y="49551"/>
                </a:cubicBezTo>
                <a:cubicBezTo>
                  <a:pt x="113513" y="118257"/>
                  <a:pt x="41987" y="109627"/>
                  <a:pt x="0" y="145805"/>
                </a:cubicBezTo>
                <a:lnTo>
                  <a:pt x="0" y="177005"/>
                </a:lnTo>
                <a:cubicBezTo>
                  <a:pt x="47463" y="214013"/>
                  <a:pt x="94760" y="239736"/>
                  <a:pt x="78995" y="309769"/>
                </a:cubicBezTo>
                <a:cubicBezTo>
                  <a:pt x="76174" y="340803"/>
                  <a:pt x="117164" y="363041"/>
                  <a:pt x="141062" y="343126"/>
                </a:cubicBezTo>
                <a:cubicBezTo>
                  <a:pt x="181057" y="302799"/>
                  <a:pt x="222546" y="299646"/>
                  <a:pt x="272831" y="323211"/>
                </a:cubicBezTo>
                <a:cubicBezTo>
                  <a:pt x="303532" y="337650"/>
                  <a:pt x="336060" y="306284"/>
                  <a:pt x="321787" y="275582"/>
                </a:cubicBezTo>
                <a:cubicBezTo>
                  <a:pt x="297724" y="223804"/>
                  <a:pt x="304030" y="183145"/>
                  <a:pt x="343362" y="141490"/>
                </a:cubicBezTo>
                <a:cubicBezTo>
                  <a:pt x="366761" y="116763"/>
                  <a:pt x="346183" y="75938"/>
                  <a:pt x="312494" y="80087"/>
                </a:cubicBezTo>
                <a:close/>
              </a:path>
            </a:pathLst>
          </a:custGeom>
          <a:solidFill>
            <a:srgbClr val="FFC000"/>
          </a:solidFill>
          <a:ln w="16576"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xmlns="" id="{B314A346-8C67-D1C6-6429-FBAE2E00AE0A}"/>
              </a:ext>
            </a:extLst>
          </p:cNvPr>
          <p:cNvSpPr/>
          <p:nvPr/>
        </p:nvSpPr>
        <p:spPr>
          <a:xfrm>
            <a:off x="12312947" y="4057056"/>
            <a:ext cx="3869435" cy="3023225"/>
          </a:xfrm>
          <a:custGeom>
            <a:avLst/>
            <a:gdLst>
              <a:gd name="connsiteX0" fmla="*/ 3299306 w 3869435"/>
              <a:gd name="connsiteY0" fmla="*/ 1507654 h 3023225"/>
              <a:gd name="connsiteX1" fmla="*/ 2474342 w 3869435"/>
              <a:gd name="connsiteY1" fmla="*/ 1017588 h 3023225"/>
              <a:gd name="connsiteX2" fmla="*/ 2474508 w 3869435"/>
              <a:gd name="connsiteY2" fmla="*/ 1017588 h 3023225"/>
              <a:gd name="connsiteX3" fmla="*/ 3561681 w 3869435"/>
              <a:gd name="connsiteY3" fmla="*/ 1421191 h 3023225"/>
              <a:gd name="connsiteX4" fmla="*/ 3644825 w 3869435"/>
              <a:gd name="connsiteY4" fmla="*/ 1423681 h 3023225"/>
              <a:gd name="connsiteX5" fmla="*/ 2689918 w 3869435"/>
              <a:gd name="connsiteY5" fmla="*/ 921003 h 3023225"/>
              <a:gd name="connsiteX6" fmla="*/ 2947812 w 3869435"/>
              <a:gd name="connsiteY6" fmla="*/ 808485 h 3023225"/>
              <a:gd name="connsiteX7" fmla="*/ 2877281 w 3869435"/>
              <a:gd name="connsiteY7" fmla="*/ 765668 h 3023225"/>
              <a:gd name="connsiteX8" fmla="*/ 2442479 w 3869435"/>
              <a:gd name="connsiteY8" fmla="*/ 896773 h 3023225"/>
              <a:gd name="connsiteX9" fmla="*/ 3733943 w 3869435"/>
              <a:gd name="connsiteY9" fmla="*/ 108320 h 3023225"/>
              <a:gd name="connsiteX10" fmla="*/ 3793023 w 3869435"/>
              <a:gd name="connsiteY10" fmla="*/ 50900 h 3023225"/>
              <a:gd name="connsiteX11" fmla="*/ 3730956 w 3869435"/>
              <a:gd name="connsiteY11" fmla="*/ 117 h 3023225"/>
              <a:gd name="connsiteX12" fmla="*/ 2378254 w 3869435"/>
              <a:gd name="connsiteY12" fmla="*/ 785085 h 3023225"/>
              <a:gd name="connsiteX13" fmla="*/ 2434513 w 3869435"/>
              <a:gd name="connsiteY13" fmla="*/ 523042 h 3023225"/>
              <a:gd name="connsiteX14" fmla="*/ 2401156 w 3869435"/>
              <a:gd name="connsiteY14" fmla="*/ 442554 h 3023225"/>
              <a:gd name="connsiteX15" fmla="*/ 2265736 w 3869435"/>
              <a:gd name="connsiteY15" fmla="*/ 792055 h 3023225"/>
              <a:gd name="connsiteX16" fmla="*/ 1286434 w 3869435"/>
              <a:gd name="connsiteY16" fmla="*/ 120767 h 3023225"/>
              <a:gd name="connsiteX17" fmla="*/ 2089823 w 3869435"/>
              <a:gd name="connsiteY17" fmla="*/ 707584 h 3023225"/>
              <a:gd name="connsiteX18" fmla="*/ 29654 w 3869435"/>
              <a:gd name="connsiteY18" fmla="*/ 498315 h 3023225"/>
              <a:gd name="connsiteX19" fmla="*/ 7748 w 3869435"/>
              <a:gd name="connsiteY19" fmla="*/ 578637 h 3023225"/>
              <a:gd name="connsiteX20" fmla="*/ 87905 w 3869435"/>
              <a:gd name="connsiteY20" fmla="*/ 600543 h 3023225"/>
              <a:gd name="connsiteX21" fmla="*/ 2037713 w 3869435"/>
              <a:gd name="connsiteY21" fmla="*/ 816285 h 3023225"/>
              <a:gd name="connsiteX22" fmla="*/ 1538022 w 3869435"/>
              <a:gd name="connsiteY22" fmla="*/ 661781 h 3023225"/>
              <a:gd name="connsiteX23" fmla="*/ 1135580 w 3869435"/>
              <a:gd name="connsiteY23" fmla="*/ 775294 h 3023225"/>
              <a:gd name="connsiteX24" fmla="*/ 1455708 w 3869435"/>
              <a:gd name="connsiteY24" fmla="*/ 766498 h 3023225"/>
              <a:gd name="connsiteX25" fmla="*/ 2076049 w 3869435"/>
              <a:gd name="connsiteY25" fmla="*/ 963653 h 3023225"/>
              <a:gd name="connsiteX26" fmla="*/ 585107 w 3869435"/>
              <a:gd name="connsiteY26" fmla="*/ 1869436 h 3023225"/>
              <a:gd name="connsiteX27" fmla="*/ 610000 w 3869435"/>
              <a:gd name="connsiteY27" fmla="*/ 1948265 h 3023225"/>
              <a:gd name="connsiteX28" fmla="*/ 683186 w 3869435"/>
              <a:gd name="connsiteY28" fmla="*/ 1916236 h 3023225"/>
              <a:gd name="connsiteX29" fmla="*/ 2035556 w 3869435"/>
              <a:gd name="connsiteY29" fmla="*/ 1081813 h 3023225"/>
              <a:gd name="connsiteX30" fmla="*/ 1436291 w 3869435"/>
              <a:gd name="connsiteY30" fmla="*/ 1750944 h 3023225"/>
              <a:gd name="connsiteX31" fmla="*/ 1533043 w 3869435"/>
              <a:gd name="connsiteY31" fmla="*/ 1799901 h 3023225"/>
              <a:gd name="connsiteX32" fmla="*/ 2148406 w 3869435"/>
              <a:gd name="connsiteY32" fmla="*/ 1153008 h 3023225"/>
              <a:gd name="connsiteX33" fmla="*/ 1825954 w 3869435"/>
              <a:gd name="connsiteY33" fmla="*/ 2629345 h 3023225"/>
              <a:gd name="connsiteX34" fmla="*/ 1878728 w 3869435"/>
              <a:gd name="connsiteY34" fmla="*/ 3023157 h 3023225"/>
              <a:gd name="connsiteX35" fmla="*/ 1933659 w 3869435"/>
              <a:gd name="connsiteY35" fmla="*/ 2946319 h 3023225"/>
              <a:gd name="connsiteX36" fmla="*/ 2294612 w 3869435"/>
              <a:gd name="connsiteY36" fmla="*/ 1132429 h 3023225"/>
              <a:gd name="connsiteX37" fmla="*/ 2674152 w 3869435"/>
              <a:gd name="connsiteY37" fmla="*/ 2256942 h 3023225"/>
              <a:gd name="connsiteX38" fmla="*/ 2737381 w 3869435"/>
              <a:gd name="connsiteY38" fmla="*/ 2306064 h 3023225"/>
              <a:gd name="connsiteX39" fmla="*/ 2742858 w 3869435"/>
              <a:gd name="connsiteY39" fmla="*/ 2031574 h 3023225"/>
              <a:gd name="connsiteX40" fmla="*/ 2419743 w 3869435"/>
              <a:gd name="connsiteY40" fmla="*/ 1120979 h 3023225"/>
              <a:gd name="connsiteX41" fmla="*/ 3773772 w 3869435"/>
              <a:gd name="connsiteY41" fmla="*/ 2490938 h 3023225"/>
              <a:gd name="connsiteX42" fmla="*/ 3846129 w 3869435"/>
              <a:gd name="connsiteY42" fmla="*/ 2530933 h 3023225"/>
              <a:gd name="connsiteX43" fmla="*/ 3299472 w 3869435"/>
              <a:gd name="connsiteY43" fmla="*/ 1507654 h 302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69435" h="3023225">
                <a:moveTo>
                  <a:pt x="3299306" y="1507654"/>
                </a:moveTo>
                <a:cubicBezTo>
                  <a:pt x="3071283" y="1270670"/>
                  <a:pt x="2795963" y="1098243"/>
                  <a:pt x="2474342" y="1017588"/>
                </a:cubicBezTo>
                <a:cubicBezTo>
                  <a:pt x="2474342" y="1017588"/>
                  <a:pt x="2474342" y="1017588"/>
                  <a:pt x="2474508" y="1017588"/>
                </a:cubicBezTo>
                <a:cubicBezTo>
                  <a:pt x="2755470" y="1037669"/>
                  <a:pt x="3274412" y="1116498"/>
                  <a:pt x="3561681" y="1421191"/>
                </a:cubicBezTo>
                <a:cubicBezTo>
                  <a:pt x="3583919" y="1444923"/>
                  <a:pt x="3621259" y="1445919"/>
                  <a:pt x="3644825" y="1423681"/>
                </a:cubicBezTo>
                <a:cubicBezTo>
                  <a:pt x="3730956" y="1177569"/>
                  <a:pt x="2837286" y="917020"/>
                  <a:pt x="2689918" y="921003"/>
                </a:cubicBezTo>
                <a:cubicBezTo>
                  <a:pt x="2754806" y="875199"/>
                  <a:pt x="2958434" y="907892"/>
                  <a:pt x="2947812" y="808485"/>
                </a:cubicBezTo>
                <a:cubicBezTo>
                  <a:pt x="2942834" y="774298"/>
                  <a:pt x="2921591" y="761022"/>
                  <a:pt x="2877281" y="765668"/>
                </a:cubicBezTo>
                <a:cubicBezTo>
                  <a:pt x="2721117" y="773137"/>
                  <a:pt x="2585864" y="858271"/>
                  <a:pt x="2442479" y="896773"/>
                </a:cubicBezTo>
                <a:cubicBezTo>
                  <a:pt x="2713981" y="428946"/>
                  <a:pt x="3189609" y="108818"/>
                  <a:pt x="3733943" y="108320"/>
                </a:cubicBezTo>
                <a:cubicBezTo>
                  <a:pt x="3774768" y="107324"/>
                  <a:pt x="3795014" y="85750"/>
                  <a:pt x="3793023" y="50900"/>
                </a:cubicBezTo>
                <a:cubicBezTo>
                  <a:pt x="3791031" y="17875"/>
                  <a:pt x="3769623" y="-1708"/>
                  <a:pt x="3730956" y="117"/>
                </a:cubicBezTo>
                <a:cubicBezTo>
                  <a:pt x="3162227" y="615"/>
                  <a:pt x="2683943" y="318253"/>
                  <a:pt x="2378254" y="785085"/>
                </a:cubicBezTo>
                <a:cubicBezTo>
                  <a:pt x="2390369" y="689163"/>
                  <a:pt x="2410283" y="612824"/>
                  <a:pt x="2434513" y="523042"/>
                </a:cubicBezTo>
                <a:cubicBezTo>
                  <a:pt x="2442976" y="489187"/>
                  <a:pt x="2427874" y="453673"/>
                  <a:pt x="2401156" y="442554"/>
                </a:cubicBezTo>
                <a:cubicBezTo>
                  <a:pt x="2287808" y="424133"/>
                  <a:pt x="2285651" y="709908"/>
                  <a:pt x="2265736" y="792055"/>
                </a:cubicBezTo>
                <a:cubicBezTo>
                  <a:pt x="1890843" y="-13159"/>
                  <a:pt x="985557" y="-94643"/>
                  <a:pt x="1286434" y="120767"/>
                </a:cubicBezTo>
                <a:cubicBezTo>
                  <a:pt x="1629795" y="174038"/>
                  <a:pt x="1921379" y="415669"/>
                  <a:pt x="2089823" y="707584"/>
                </a:cubicBezTo>
                <a:cubicBezTo>
                  <a:pt x="1521758" y="309126"/>
                  <a:pt x="898928" y="44095"/>
                  <a:pt x="29654" y="498315"/>
                </a:cubicBezTo>
                <a:cubicBezTo>
                  <a:pt x="1442" y="514412"/>
                  <a:pt x="-8350" y="550259"/>
                  <a:pt x="7748" y="578637"/>
                </a:cubicBezTo>
                <a:cubicBezTo>
                  <a:pt x="23846" y="606849"/>
                  <a:pt x="59692" y="616641"/>
                  <a:pt x="87905" y="600543"/>
                </a:cubicBezTo>
                <a:cubicBezTo>
                  <a:pt x="694637" y="216523"/>
                  <a:pt x="1508482" y="376836"/>
                  <a:pt x="2037713" y="816285"/>
                </a:cubicBezTo>
                <a:cubicBezTo>
                  <a:pt x="1880720" y="737290"/>
                  <a:pt x="1715428" y="681861"/>
                  <a:pt x="1538022" y="661781"/>
                </a:cubicBezTo>
                <a:cubicBezTo>
                  <a:pt x="1459857" y="655806"/>
                  <a:pt x="1035675" y="624607"/>
                  <a:pt x="1135580" y="775294"/>
                </a:cubicBezTo>
                <a:cubicBezTo>
                  <a:pt x="1234822" y="807821"/>
                  <a:pt x="1351986" y="755545"/>
                  <a:pt x="1455708" y="766498"/>
                </a:cubicBezTo>
                <a:cubicBezTo>
                  <a:pt x="1678254" y="774298"/>
                  <a:pt x="1887856" y="848148"/>
                  <a:pt x="2076049" y="963653"/>
                </a:cubicBezTo>
                <a:cubicBezTo>
                  <a:pt x="1445917" y="946891"/>
                  <a:pt x="839018" y="1278470"/>
                  <a:pt x="585107" y="1869436"/>
                </a:cubicBezTo>
                <a:cubicBezTo>
                  <a:pt x="568511" y="1904619"/>
                  <a:pt x="578302" y="1933495"/>
                  <a:pt x="610000" y="1948265"/>
                </a:cubicBezTo>
                <a:cubicBezTo>
                  <a:pt x="640536" y="1962371"/>
                  <a:pt x="664599" y="1951916"/>
                  <a:pt x="683186" y="1916236"/>
                </a:cubicBezTo>
                <a:cubicBezTo>
                  <a:pt x="938425" y="1369579"/>
                  <a:pt x="1432143" y="1064222"/>
                  <a:pt x="2035556" y="1081813"/>
                </a:cubicBezTo>
                <a:cubicBezTo>
                  <a:pt x="1750279" y="1229513"/>
                  <a:pt x="1569222" y="1468157"/>
                  <a:pt x="1436291" y="1750944"/>
                </a:cubicBezTo>
                <a:cubicBezTo>
                  <a:pt x="1403266" y="1811850"/>
                  <a:pt x="1501844" y="1865287"/>
                  <a:pt x="1533043" y="1799901"/>
                </a:cubicBezTo>
                <a:cubicBezTo>
                  <a:pt x="1664646" y="1523918"/>
                  <a:pt x="1852673" y="1270338"/>
                  <a:pt x="2148406" y="1153008"/>
                </a:cubicBezTo>
                <a:cubicBezTo>
                  <a:pt x="1874081" y="1680413"/>
                  <a:pt x="1855992" y="2079370"/>
                  <a:pt x="1825954" y="2629345"/>
                </a:cubicBezTo>
                <a:cubicBezTo>
                  <a:pt x="1840393" y="2707676"/>
                  <a:pt x="1776666" y="3028633"/>
                  <a:pt x="1878728" y="3023157"/>
                </a:cubicBezTo>
                <a:cubicBezTo>
                  <a:pt x="1920549" y="3024982"/>
                  <a:pt x="1938638" y="2984987"/>
                  <a:pt x="1933659" y="2946319"/>
                </a:cubicBezTo>
                <a:cubicBezTo>
                  <a:pt x="1937476" y="2330792"/>
                  <a:pt x="1946604" y="1664980"/>
                  <a:pt x="2294612" y="1132429"/>
                </a:cubicBezTo>
                <a:cubicBezTo>
                  <a:pt x="2520643" y="1469816"/>
                  <a:pt x="2594328" y="1866781"/>
                  <a:pt x="2674152" y="2256942"/>
                </a:cubicBezTo>
                <a:cubicBezTo>
                  <a:pt x="2682450" y="2295111"/>
                  <a:pt x="2704854" y="2311873"/>
                  <a:pt x="2737381" y="2306064"/>
                </a:cubicBezTo>
                <a:cubicBezTo>
                  <a:pt x="2835958" y="2274865"/>
                  <a:pt x="2740368" y="2107582"/>
                  <a:pt x="2742858" y="2031574"/>
                </a:cubicBezTo>
                <a:cubicBezTo>
                  <a:pt x="2682948" y="1710451"/>
                  <a:pt x="2578562" y="1407417"/>
                  <a:pt x="2419743" y="1120979"/>
                </a:cubicBezTo>
                <a:cubicBezTo>
                  <a:pt x="3097172" y="1267683"/>
                  <a:pt x="3541435" y="1873087"/>
                  <a:pt x="3773772" y="2490938"/>
                </a:cubicBezTo>
                <a:cubicBezTo>
                  <a:pt x="3788874" y="2529772"/>
                  <a:pt x="3814431" y="2542882"/>
                  <a:pt x="3846129" y="2530933"/>
                </a:cubicBezTo>
                <a:cubicBezTo>
                  <a:pt x="3989680" y="2426548"/>
                  <a:pt x="3428419" y="1612704"/>
                  <a:pt x="3299472" y="1507654"/>
                </a:cubicBezTo>
                <a:close/>
              </a:path>
            </a:pathLst>
          </a:custGeom>
          <a:solidFill>
            <a:srgbClr val="BE0D3E"/>
          </a:solidFill>
          <a:ln w="16576"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F79210B5-DA08-C637-2115-BB161DD6F576}"/>
              </a:ext>
            </a:extLst>
          </p:cNvPr>
          <p:cNvSpPr/>
          <p:nvPr/>
        </p:nvSpPr>
        <p:spPr>
          <a:xfrm>
            <a:off x="14070864" y="3449279"/>
            <a:ext cx="601096" cy="597320"/>
          </a:xfrm>
          <a:custGeom>
            <a:avLst/>
            <a:gdLst>
              <a:gd name="connsiteX0" fmla="*/ 39161 w 601096"/>
              <a:gd name="connsiteY0" fmla="*/ 325770 h 597320"/>
              <a:gd name="connsiteX1" fmla="*/ 145705 w 601096"/>
              <a:gd name="connsiteY1" fmla="*/ 472142 h 597320"/>
              <a:gd name="connsiteX2" fmla="*/ 235155 w 601096"/>
              <a:gd name="connsiteY2" fmla="*/ 587149 h 597320"/>
              <a:gd name="connsiteX3" fmla="*/ 378540 w 601096"/>
              <a:gd name="connsiteY3" fmla="*/ 511972 h 597320"/>
              <a:gd name="connsiteX4" fmla="*/ 554121 w 601096"/>
              <a:gd name="connsiteY4" fmla="*/ 473304 h 597320"/>
              <a:gd name="connsiteX5" fmla="*/ 516449 w 601096"/>
              <a:gd name="connsiteY5" fmla="*/ 343029 h 597320"/>
              <a:gd name="connsiteX6" fmla="*/ 593452 w 601096"/>
              <a:gd name="connsiteY6" fmla="*/ 227027 h 597320"/>
              <a:gd name="connsiteX7" fmla="*/ 386672 w 601096"/>
              <a:gd name="connsiteY7" fmla="*/ 113015 h 597320"/>
              <a:gd name="connsiteX8" fmla="*/ 268346 w 601096"/>
              <a:gd name="connsiteY8" fmla="*/ 0 h 597320"/>
              <a:gd name="connsiteX9" fmla="*/ 189849 w 601096"/>
              <a:gd name="connsiteY9" fmla="*/ 146538 h 597320"/>
              <a:gd name="connsiteX10" fmla="*/ 39327 w 601096"/>
              <a:gd name="connsiteY10" fmla="*/ 325936 h 597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1096" h="597320">
                <a:moveTo>
                  <a:pt x="39161" y="325770"/>
                </a:moveTo>
                <a:cubicBezTo>
                  <a:pt x="91603" y="364106"/>
                  <a:pt x="176572" y="396799"/>
                  <a:pt x="145705" y="472142"/>
                </a:cubicBezTo>
                <a:cubicBezTo>
                  <a:pt x="135913" y="539354"/>
                  <a:pt x="156326" y="627476"/>
                  <a:pt x="235155" y="587149"/>
                </a:cubicBezTo>
                <a:cubicBezTo>
                  <a:pt x="285107" y="569060"/>
                  <a:pt x="320621" y="492389"/>
                  <a:pt x="378540" y="511972"/>
                </a:cubicBezTo>
                <a:cubicBezTo>
                  <a:pt x="436624" y="539022"/>
                  <a:pt x="574201" y="585988"/>
                  <a:pt x="554121" y="473304"/>
                </a:cubicBezTo>
                <a:cubicBezTo>
                  <a:pt x="543500" y="428828"/>
                  <a:pt x="510308" y="383522"/>
                  <a:pt x="516449" y="343029"/>
                </a:cubicBezTo>
                <a:cubicBezTo>
                  <a:pt x="522423" y="301375"/>
                  <a:pt x="567563" y="265528"/>
                  <a:pt x="593452" y="227027"/>
                </a:cubicBezTo>
                <a:cubicBezTo>
                  <a:pt x="643073" y="71361"/>
                  <a:pt x="436790" y="181057"/>
                  <a:pt x="386672" y="113015"/>
                </a:cubicBezTo>
                <a:cubicBezTo>
                  <a:pt x="356468" y="71859"/>
                  <a:pt x="325600" y="332"/>
                  <a:pt x="268346" y="0"/>
                </a:cubicBezTo>
                <a:cubicBezTo>
                  <a:pt x="211257" y="19749"/>
                  <a:pt x="205614" y="95922"/>
                  <a:pt x="189849" y="146538"/>
                </a:cubicBezTo>
                <a:cubicBezTo>
                  <a:pt x="181385" y="219393"/>
                  <a:pt x="-101735" y="198482"/>
                  <a:pt x="39327" y="325936"/>
                </a:cubicBezTo>
                <a:close/>
              </a:path>
            </a:pathLst>
          </a:custGeom>
          <a:solidFill>
            <a:srgbClr val="FFC000"/>
          </a:solidFill>
          <a:ln w="16576"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xmlns="" id="{FC225CFB-CBAA-25CE-E48E-EC5998CAFB04}"/>
              </a:ext>
            </a:extLst>
          </p:cNvPr>
          <p:cNvSpPr/>
          <p:nvPr/>
        </p:nvSpPr>
        <p:spPr>
          <a:xfrm>
            <a:off x="14680443" y="6697060"/>
            <a:ext cx="533214" cy="513142"/>
          </a:xfrm>
          <a:custGeom>
            <a:avLst/>
            <a:gdLst>
              <a:gd name="connsiteX0" fmla="*/ 482901 w 533214"/>
              <a:gd name="connsiteY0" fmla="*/ 151810 h 513142"/>
              <a:gd name="connsiteX1" fmla="*/ 344495 w 533214"/>
              <a:gd name="connsiteY1" fmla="*/ 93726 h 513142"/>
              <a:gd name="connsiteX2" fmla="*/ 202271 w 533214"/>
              <a:gd name="connsiteY2" fmla="*/ 55390 h 513142"/>
              <a:gd name="connsiteX3" fmla="*/ 1133 w 533214"/>
              <a:gd name="connsiteY3" fmla="*/ 192801 h 513142"/>
              <a:gd name="connsiteX4" fmla="*/ 85770 w 533214"/>
              <a:gd name="connsiteY4" fmla="*/ 427628 h 513142"/>
              <a:gd name="connsiteX5" fmla="*/ 181858 w 533214"/>
              <a:gd name="connsiteY5" fmla="*/ 495172 h 513142"/>
              <a:gd name="connsiteX6" fmla="*/ 380009 w 533214"/>
              <a:gd name="connsiteY6" fmla="*/ 507452 h 513142"/>
              <a:gd name="connsiteX7" fmla="*/ 515926 w 533214"/>
              <a:gd name="connsiteY7" fmla="*/ 241426 h 513142"/>
              <a:gd name="connsiteX8" fmla="*/ 482735 w 533214"/>
              <a:gd name="connsiteY8" fmla="*/ 151810 h 513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214" h="513142">
                <a:moveTo>
                  <a:pt x="482901" y="151810"/>
                </a:moveTo>
                <a:cubicBezTo>
                  <a:pt x="432949" y="138368"/>
                  <a:pt x="363248" y="157287"/>
                  <a:pt x="344495" y="93726"/>
                </a:cubicBezTo>
                <a:cubicBezTo>
                  <a:pt x="326737" y="15229"/>
                  <a:pt x="239113" y="-51153"/>
                  <a:pt x="202271" y="55390"/>
                </a:cubicBezTo>
                <a:cubicBezTo>
                  <a:pt x="173063" y="197780"/>
                  <a:pt x="43452" y="107500"/>
                  <a:pt x="1133" y="192801"/>
                </a:cubicBezTo>
                <a:cubicBezTo>
                  <a:pt x="-14799" y="289221"/>
                  <a:pt x="143523" y="282417"/>
                  <a:pt x="85770" y="427628"/>
                </a:cubicBezTo>
                <a:cubicBezTo>
                  <a:pt x="56728" y="487704"/>
                  <a:pt x="136055" y="542635"/>
                  <a:pt x="181858" y="495172"/>
                </a:cubicBezTo>
                <a:cubicBezTo>
                  <a:pt x="251062" y="434266"/>
                  <a:pt x="312299" y="467457"/>
                  <a:pt x="380009" y="507452"/>
                </a:cubicBezTo>
                <a:cubicBezTo>
                  <a:pt x="535177" y="520397"/>
                  <a:pt x="349805" y="347140"/>
                  <a:pt x="515926" y="241426"/>
                </a:cubicBezTo>
                <a:cubicBezTo>
                  <a:pt x="551275" y="213878"/>
                  <a:pt x="528539" y="160274"/>
                  <a:pt x="482735" y="151810"/>
                </a:cubicBezTo>
                <a:close/>
              </a:path>
            </a:pathLst>
          </a:custGeom>
          <a:solidFill>
            <a:srgbClr val="FFC000"/>
          </a:solidFill>
          <a:ln w="16576"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xmlns="" id="{202A79C6-8C79-1529-0C3D-B682D2CECB7E}"/>
              </a:ext>
            </a:extLst>
          </p:cNvPr>
          <p:cNvSpPr/>
          <p:nvPr/>
        </p:nvSpPr>
        <p:spPr>
          <a:xfrm>
            <a:off x="16090266" y="4337388"/>
            <a:ext cx="360179" cy="367223"/>
          </a:xfrm>
          <a:custGeom>
            <a:avLst/>
            <a:gdLst>
              <a:gd name="connsiteX0" fmla="*/ 60014 w 360179"/>
              <a:gd name="connsiteY0" fmla="*/ 321207 h 367223"/>
              <a:gd name="connsiteX1" fmla="*/ 201242 w 360179"/>
              <a:gd name="connsiteY1" fmla="*/ 355559 h 367223"/>
              <a:gd name="connsiteX2" fmla="*/ 265467 w 360179"/>
              <a:gd name="connsiteY2" fmla="*/ 327347 h 367223"/>
              <a:gd name="connsiteX3" fmla="*/ 338321 w 360179"/>
              <a:gd name="connsiteY3" fmla="*/ 210017 h 367223"/>
              <a:gd name="connsiteX4" fmla="*/ 244889 w 360179"/>
              <a:gd name="connsiteY4" fmla="*/ 31781 h 367223"/>
              <a:gd name="connsiteX5" fmla="*/ 54704 w 360179"/>
              <a:gd name="connsiteY5" fmla="*/ 64640 h 367223"/>
              <a:gd name="connsiteX6" fmla="*/ 7904 w 360179"/>
              <a:gd name="connsiteY6" fmla="*/ 124716 h 367223"/>
              <a:gd name="connsiteX7" fmla="*/ 17696 w 360179"/>
              <a:gd name="connsiteY7" fmla="*/ 267271 h 367223"/>
              <a:gd name="connsiteX8" fmla="*/ 60014 w 360179"/>
              <a:gd name="connsiteY8" fmla="*/ 321207 h 367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179" h="367223">
                <a:moveTo>
                  <a:pt x="60014" y="321207"/>
                </a:moveTo>
                <a:cubicBezTo>
                  <a:pt x="117435" y="298803"/>
                  <a:pt x="160251" y="310088"/>
                  <a:pt x="201242" y="355559"/>
                </a:cubicBezTo>
                <a:cubicBezTo>
                  <a:pt x="223978" y="380950"/>
                  <a:pt x="266961" y="361865"/>
                  <a:pt x="265467" y="327347"/>
                </a:cubicBezTo>
                <a:cubicBezTo>
                  <a:pt x="262812" y="269428"/>
                  <a:pt x="283556" y="231591"/>
                  <a:pt x="338321" y="210017"/>
                </a:cubicBezTo>
                <a:cubicBezTo>
                  <a:pt x="422461" y="127537"/>
                  <a:pt x="235927" y="147949"/>
                  <a:pt x="244889" y="31781"/>
                </a:cubicBezTo>
                <a:cubicBezTo>
                  <a:pt x="191949" y="-73933"/>
                  <a:pt x="141333" y="122890"/>
                  <a:pt x="54704" y="64640"/>
                </a:cubicBezTo>
                <a:cubicBezTo>
                  <a:pt x="10726" y="63312"/>
                  <a:pt x="-13504" y="97499"/>
                  <a:pt x="7904" y="124716"/>
                </a:cubicBezTo>
                <a:cubicBezTo>
                  <a:pt x="45078" y="172013"/>
                  <a:pt x="48729" y="215493"/>
                  <a:pt x="17696" y="267271"/>
                </a:cubicBezTo>
                <a:cubicBezTo>
                  <a:pt x="768" y="295483"/>
                  <a:pt x="30143" y="332823"/>
                  <a:pt x="60014" y="321207"/>
                </a:cubicBezTo>
                <a:close/>
              </a:path>
            </a:pathLst>
          </a:custGeom>
          <a:solidFill>
            <a:srgbClr val="FFC000"/>
          </a:solidFill>
          <a:ln w="16576"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xmlns="" id="{04327F8E-1BFC-015D-59B0-7B2FC5B6C6A2}"/>
              </a:ext>
            </a:extLst>
          </p:cNvPr>
          <p:cNvSpPr/>
          <p:nvPr/>
        </p:nvSpPr>
        <p:spPr>
          <a:xfrm>
            <a:off x="15506453" y="4796070"/>
            <a:ext cx="1097588" cy="508479"/>
          </a:xfrm>
          <a:custGeom>
            <a:avLst/>
            <a:gdLst>
              <a:gd name="connsiteX0" fmla="*/ 1070001 w 1097588"/>
              <a:gd name="connsiteY0" fmla="*/ 405862 h 508479"/>
              <a:gd name="connsiteX1" fmla="*/ 81405 w 1097588"/>
              <a:gd name="connsiteY1" fmla="*/ 267 h 508479"/>
              <a:gd name="connsiteX2" fmla="*/ 252 w 1097588"/>
              <a:gd name="connsiteY2" fmla="*/ 49888 h 508479"/>
              <a:gd name="connsiteX3" fmla="*/ 76924 w 1097588"/>
              <a:gd name="connsiteY3" fmla="*/ 109466 h 508479"/>
              <a:gd name="connsiteX4" fmla="*/ 460447 w 1097588"/>
              <a:gd name="connsiteY4" fmla="*/ 186137 h 508479"/>
              <a:gd name="connsiteX5" fmla="*/ 1002291 w 1097588"/>
              <a:gd name="connsiteY5" fmla="*/ 490831 h 508479"/>
              <a:gd name="connsiteX6" fmla="*/ 1070167 w 1097588"/>
              <a:gd name="connsiteY6" fmla="*/ 405862 h 50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7588" h="508479">
                <a:moveTo>
                  <a:pt x="1070001" y="405862"/>
                </a:moveTo>
                <a:cubicBezTo>
                  <a:pt x="783562" y="175848"/>
                  <a:pt x="451485" y="23501"/>
                  <a:pt x="81405" y="267"/>
                </a:cubicBezTo>
                <a:cubicBezTo>
                  <a:pt x="27469" y="-2222"/>
                  <a:pt x="3074" y="12548"/>
                  <a:pt x="252" y="49888"/>
                </a:cubicBezTo>
                <a:cubicBezTo>
                  <a:pt x="-2735" y="88555"/>
                  <a:pt x="20665" y="105981"/>
                  <a:pt x="76924" y="109466"/>
                </a:cubicBezTo>
                <a:cubicBezTo>
                  <a:pt x="208194" y="117598"/>
                  <a:pt x="335980" y="143321"/>
                  <a:pt x="460447" y="186137"/>
                </a:cubicBezTo>
                <a:cubicBezTo>
                  <a:pt x="659759" y="254676"/>
                  <a:pt x="838161" y="359892"/>
                  <a:pt x="1002291" y="490831"/>
                </a:cubicBezTo>
                <a:cubicBezTo>
                  <a:pt x="1063362" y="547753"/>
                  <a:pt x="1139204" y="452827"/>
                  <a:pt x="1070167" y="405862"/>
                </a:cubicBezTo>
                <a:close/>
              </a:path>
            </a:pathLst>
          </a:custGeom>
          <a:solidFill>
            <a:srgbClr val="BE0D3E"/>
          </a:solidFill>
          <a:ln w="16576"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xmlns="" id="{86DCC416-9536-3FDB-69E9-55ECF7F553BD}"/>
              </a:ext>
            </a:extLst>
          </p:cNvPr>
          <p:cNvSpPr/>
          <p:nvPr/>
        </p:nvSpPr>
        <p:spPr>
          <a:xfrm>
            <a:off x="14773804" y="3759172"/>
            <a:ext cx="460402" cy="515283"/>
          </a:xfrm>
          <a:custGeom>
            <a:avLst/>
            <a:gdLst>
              <a:gd name="connsiteX0" fmla="*/ 47008 w 460402"/>
              <a:gd name="connsiteY0" fmla="*/ 515236 h 515283"/>
              <a:gd name="connsiteX1" fmla="*/ 101939 w 460402"/>
              <a:gd name="connsiteY1" fmla="*/ 485198 h 515283"/>
              <a:gd name="connsiteX2" fmla="*/ 430033 w 460402"/>
              <a:gd name="connsiteY2" fmla="*/ 88566 h 515283"/>
              <a:gd name="connsiteX3" fmla="*/ 460402 w 460402"/>
              <a:gd name="connsiteY3" fmla="*/ 42762 h 515283"/>
              <a:gd name="connsiteX4" fmla="*/ 7344 w 460402"/>
              <a:gd name="connsiteY4" fmla="*/ 435246 h 515283"/>
              <a:gd name="connsiteX5" fmla="*/ 47008 w 460402"/>
              <a:gd name="connsiteY5" fmla="*/ 515236 h 5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402" h="515283">
                <a:moveTo>
                  <a:pt x="47008" y="515236"/>
                </a:moveTo>
                <a:cubicBezTo>
                  <a:pt x="65263" y="516232"/>
                  <a:pt x="93309" y="501296"/>
                  <a:pt x="101939" y="485198"/>
                </a:cubicBezTo>
                <a:cubicBezTo>
                  <a:pt x="184585" y="330528"/>
                  <a:pt x="288307" y="194279"/>
                  <a:pt x="430033" y="88566"/>
                </a:cubicBezTo>
                <a:cubicBezTo>
                  <a:pt x="442313" y="79438"/>
                  <a:pt x="448288" y="61681"/>
                  <a:pt x="460402" y="42762"/>
                </a:cubicBezTo>
                <a:cubicBezTo>
                  <a:pt x="364480" y="-145265"/>
                  <a:pt x="49165" y="342145"/>
                  <a:pt x="7344" y="435246"/>
                </a:cubicBezTo>
                <a:cubicBezTo>
                  <a:pt x="-15059" y="468271"/>
                  <a:pt x="18298" y="509096"/>
                  <a:pt x="47008" y="515236"/>
                </a:cubicBezTo>
                <a:close/>
              </a:path>
            </a:pathLst>
          </a:custGeom>
          <a:solidFill>
            <a:srgbClr val="BE0D3E"/>
          </a:solidFill>
          <a:ln w="16576"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xmlns="" id="{2441A89A-203C-25B5-4116-380071D06DC0}"/>
              </a:ext>
            </a:extLst>
          </p:cNvPr>
          <p:cNvSpPr/>
          <p:nvPr/>
        </p:nvSpPr>
        <p:spPr>
          <a:xfrm>
            <a:off x="12890040" y="4847171"/>
            <a:ext cx="391205" cy="334997"/>
          </a:xfrm>
          <a:custGeom>
            <a:avLst/>
            <a:gdLst>
              <a:gd name="connsiteX0" fmla="*/ 97796 w 391205"/>
              <a:gd name="connsiteY0" fmla="*/ 312774 h 334997"/>
              <a:gd name="connsiteX1" fmla="*/ 391205 w 391205"/>
              <a:gd name="connsiteY1" fmla="*/ 64506 h 334997"/>
              <a:gd name="connsiteX2" fmla="*/ 19963 w 391205"/>
              <a:gd name="connsiteY2" fmla="*/ 236933 h 334997"/>
              <a:gd name="connsiteX3" fmla="*/ 97796 w 391205"/>
              <a:gd name="connsiteY3" fmla="*/ 312940 h 334997"/>
            </a:gdLst>
            <a:ahLst/>
            <a:cxnLst>
              <a:cxn ang="0">
                <a:pos x="connsiteX0" y="connsiteY0"/>
              </a:cxn>
              <a:cxn ang="0">
                <a:pos x="connsiteX1" y="connsiteY1"/>
              </a:cxn>
              <a:cxn ang="0">
                <a:pos x="connsiteX2" y="connsiteY2"/>
              </a:cxn>
              <a:cxn ang="0">
                <a:pos x="connsiteX3" y="connsiteY3"/>
              </a:cxn>
            </a:cxnLst>
            <a:rect l="l" t="t" r="r" b="b"/>
            <a:pathLst>
              <a:path w="391205" h="334997">
                <a:moveTo>
                  <a:pt x="97796" y="312774"/>
                </a:moveTo>
                <a:cubicBezTo>
                  <a:pt x="179114" y="212372"/>
                  <a:pt x="304245" y="153292"/>
                  <a:pt x="391205" y="64506"/>
                </a:cubicBezTo>
                <a:cubicBezTo>
                  <a:pt x="370295" y="-133811"/>
                  <a:pt x="79375" y="183495"/>
                  <a:pt x="19963" y="236933"/>
                </a:cubicBezTo>
                <a:cubicBezTo>
                  <a:pt x="-37955" y="292030"/>
                  <a:pt x="43197" y="375008"/>
                  <a:pt x="97796" y="312940"/>
                </a:cubicBezTo>
                <a:close/>
              </a:path>
            </a:pathLst>
          </a:custGeom>
          <a:solidFill>
            <a:srgbClr val="BE0D3E"/>
          </a:solidFill>
          <a:ln w="16576"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xmlns="" id="{0359E134-E265-51A7-2A56-C07D25F6FFAC}"/>
              </a:ext>
            </a:extLst>
          </p:cNvPr>
          <p:cNvSpPr/>
          <p:nvPr/>
        </p:nvSpPr>
        <p:spPr>
          <a:xfrm>
            <a:off x="13565423" y="6120316"/>
            <a:ext cx="158456" cy="311692"/>
          </a:xfrm>
          <a:custGeom>
            <a:avLst/>
            <a:gdLst>
              <a:gd name="connsiteX0" fmla="*/ 121583 w 158456"/>
              <a:gd name="connsiteY0" fmla="*/ 1339 h 311692"/>
              <a:gd name="connsiteX1" fmla="*/ 1099 w 158456"/>
              <a:gd name="connsiteY1" fmla="*/ 249442 h 311692"/>
              <a:gd name="connsiteX2" fmla="*/ 59516 w 158456"/>
              <a:gd name="connsiteY2" fmla="*/ 311675 h 311692"/>
              <a:gd name="connsiteX3" fmla="*/ 156268 w 158456"/>
              <a:gd name="connsiteY3" fmla="*/ 71870 h 311692"/>
              <a:gd name="connsiteX4" fmla="*/ 121583 w 158456"/>
              <a:gd name="connsiteY4" fmla="*/ 1339 h 31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56" h="311692">
                <a:moveTo>
                  <a:pt x="121583" y="1339"/>
                </a:moveTo>
                <a:cubicBezTo>
                  <a:pt x="18525" y="-18244"/>
                  <a:pt x="31303" y="182396"/>
                  <a:pt x="1099" y="249442"/>
                </a:cubicBezTo>
                <a:cubicBezTo>
                  <a:pt x="-6037" y="283131"/>
                  <a:pt x="22508" y="312505"/>
                  <a:pt x="59516" y="311675"/>
                </a:cubicBezTo>
                <a:cubicBezTo>
                  <a:pt x="142825" y="282135"/>
                  <a:pt x="122413" y="143728"/>
                  <a:pt x="156268" y="71870"/>
                </a:cubicBezTo>
                <a:cubicBezTo>
                  <a:pt x="164233" y="39343"/>
                  <a:pt x="149961" y="10632"/>
                  <a:pt x="121583" y="1339"/>
                </a:cubicBezTo>
                <a:close/>
              </a:path>
            </a:pathLst>
          </a:custGeom>
          <a:solidFill>
            <a:srgbClr val="BE0D3E"/>
          </a:solidFill>
          <a:ln w="16576"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xmlns="" id="{0B57D576-26F8-6065-8CDE-94126D845B55}"/>
              </a:ext>
            </a:extLst>
          </p:cNvPr>
          <p:cNvSpPr/>
          <p:nvPr/>
        </p:nvSpPr>
        <p:spPr>
          <a:xfrm>
            <a:off x="16318310" y="5981864"/>
            <a:ext cx="102871" cy="108643"/>
          </a:xfrm>
          <a:custGeom>
            <a:avLst/>
            <a:gdLst>
              <a:gd name="connsiteX0" fmla="*/ 50367 w 102871"/>
              <a:gd name="connsiteY0" fmla="*/ 58 h 108643"/>
              <a:gd name="connsiteX1" fmla="*/ 50699 w 102871"/>
              <a:gd name="connsiteY1" fmla="*/ 108592 h 108643"/>
              <a:gd name="connsiteX2" fmla="*/ 50367 w 102871"/>
              <a:gd name="connsiteY2" fmla="*/ 58 h 108643"/>
            </a:gdLst>
            <a:ahLst/>
            <a:cxnLst>
              <a:cxn ang="0">
                <a:pos x="connsiteX0" y="connsiteY0"/>
              </a:cxn>
              <a:cxn ang="0">
                <a:pos x="connsiteX1" y="connsiteY1"/>
              </a:cxn>
              <a:cxn ang="0">
                <a:pos x="connsiteX2" y="connsiteY2"/>
              </a:cxn>
            </a:cxnLst>
            <a:rect l="l" t="t" r="r" b="b"/>
            <a:pathLst>
              <a:path w="102871" h="108643">
                <a:moveTo>
                  <a:pt x="50367" y="58"/>
                </a:moveTo>
                <a:cubicBezTo>
                  <a:pt x="-16678" y="-938"/>
                  <a:pt x="-17010" y="110418"/>
                  <a:pt x="50699" y="108592"/>
                </a:cubicBezTo>
                <a:cubicBezTo>
                  <a:pt x="120566" y="111413"/>
                  <a:pt x="120069" y="-2930"/>
                  <a:pt x="50367" y="58"/>
                </a:cubicBezTo>
                <a:close/>
              </a:path>
            </a:pathLst>
          </a:custGeom>
          <a:solidFill>
            <a:srgbClr val="BE0D3E"/>
          </a:solidFill>
          <a:ln w="16576"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xmlns="" id="{6C595E6E-E1F4-F25B-0405-8A7A296AB630}"/>
              </a:ext>
            </a:extLst>
          </p:cNvPr>
          <p:cNvSpPr/>
          <p:nvPr/>
        </p:nvSpPr>
        <p:spPr>
          <a:xfrm>
            <a:off x="15556656" y="3815367"/>
            <a:ext cx="102088" cy="108158"/>
          </a:xfrm>
          <a:custGeom>
            <a:avLst/>
            <a:gdLst>
              <a:gd name="connsiteX0" fmla="*/ 50785 w 102088"/>
              <a:gd name="connsiteY0" fmla="*/ 108046 h 108158"/>
              <a:gd name="connsiteX1" fmla="*/ 52942 w 102088"/>
              <a:gd name="connsiteY1" fmla="*/ 175 h 108158"/>
              <a:gd name="connsiteX2" fmla="*/ 50785 w 102088"/>
              <a:gd name="connsiteY2" fmla="*/ 108046 h 108158"/>
            </a:gdLst>
            <a:ahLst/>
            <a:cxnLst>
              <a:cxn ang="0">
                <a:pos x="connsiteX0" y="connsiteY0"/>
              </a:cxn>
              <a:cxn ang="0">
                <a:pos x="connsiteX1" y="connsiteY1"/>
              </a:cxn>
              <a:cxn ang="0">
                <a:pos x="connsiteX2" y="connsiteY2"/>
              </a:cxn>
            </a:cxnLst>
            <a:rect l="l" t="t" r="r" b="b"/>
            <a:pathLst>
              <a:path w="102088" h="108158">
                <a:moveTo>
                  <a:pt x="50785" y="108046"/>
                </a:moveTo>
                <a:cubicBezTo>
                  <a:pt x="118826" y="112195"/>
                  <a:pt x="118826" y="9"/>
                  <a:pt x="52942" y="175"/>
                </a:cubicBezTo>
                <a:cubicBezTo>
                  <a:pt x="-15432" y="-5135"/>
                  <a:pt x="-19083" y="112029"/>
                  <a:pt x="50785" y="108046"/>
                </a:cubicBezTo>
                <a:close/>
              </a:path>
            </a:pathLst>
          </a:custGeom>
          <a:solidFill>
            <a:srgbClr val="BE0D3E"/>
          </a:solidFill>
          <a:ln w="16576"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xmlns="" id="{A11E0C98-AD0C-08F0-7AFE-460B1772C524}"/>
              </a:ext>
            </a:extLst>
          </p:cNvPr>
          <p:cNvSpPr/>
          <p:nvPr/>
        </p:nvSpPr>
        <p:spPr>
          <a:xfrm>
            <a:off x="14596905" y="6342472"/>
            <a:ext cx="104748" cy="105643"/>
          </a:xfrm>
          <a:custGeom>
            <a:avLst/>
            <a:gdLst>
              <a:gd name="connsiteX0" fmla="*/ 104419 w 104748"/>
              <a:gd name="connsiteY0" fmla="*/ 56660 h 105643"/>
              <a:gd name="connsiteX1" fmla="*/ 199 w 104748"/>
              <a:gd name="connsiteY1" fmla="*/ 51017 h 105643"/>
              <a:gd name="connsiteX2" fmla="*/ 104419 w 104748"/>
              <a:gd name="connsiteY2" fmla="*/ 56660 h 105643"/>
            </a:gdLst>
            <a:ahLst/>
            <a:cxnLst>
              <a:cxn ang="0">
                <a:pos x="connsiteX0" y="connsiteY0"/>
              </a:cxn>
              <a:cxn ang="0">
                <a:pos x="connsiteX1" y="connsiteY1"/>
              </a:cxn>
              <a:cxn ang="0">
                <a:pos x="connsiteX2" y="connsiteY2"/>
              </a:cxn>
            </a:cxnLst>
            <a:rect l="l" t="t" r="r" b="b"/>
            <a:pathLst>
              <a:path w="104748" h="105643">
                <a:moveTo>
                  <a:pt x="104419" y="56660"/>
                </a:moveTo>
                <a:cubicBezTo>
                  <a:pt x="111555" y="-15531"/>
                  <a:pt x="199" y="-20177"/>
                  <a:pt x="199" y="51017"/>
                </a:cubicBezTo>
                <a:cubicBezTo>
                  <a:pt x="-5277" y="119889"/>
                  <a:pt x="103921" y="125697"/>
                  <a:pt x="104419" y="56660"/>
                </a:cubicBezTo>
                <a:close/>
              </a:path>
            </a:pathLst>
          </a:custGeom>
          <a:solidFill>
            <a:srgbClr val="BE0D3E"/>
          </a:solidFill>
          <a:ln w="16576"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xmlns="" id="{91CC6BE1-44F4-C2E2-C303-0A69D238367E}"/>
              </a:ext>
            </a:extLst>
          </p:cNvPr>
          <p:cNvSpPr/>
          <p:nvPr/>
        </p:nvSpPr>
        <p:spPr>
          <a:xfrm>
            <a:off x="16044879" y="5253995"/>
            <a:ext cx="104726" cy="106245"/>
          </a:xfrm>
          <a:custGeom>
            <a:avLst/>
            <a:gdLst>
              <a:gd name="connsiteX0" fmla="*/ 104572 w 104726"/>
              <a:gd name="connsiteY0" fmla="*/ 53982 h 106245"/>
              <a:gd name="connsiteX1" fmla="*/ 186 w 104726"/>
              <a:gd name="connsiteY1" fmla="*/ 49999 h 106245"/>
              <a:gd name="connsiteX2" fmla="*/ 104572 w 104726"/>
              <a:gd name="connsiteY2" fmla="*/ 53982 h 106245"/>
            </a:gdLst>
            <a:ahLst/>
            <a:cxnLst>
              <a:cxn ang="0">
                <a:pos x="connsiteX0" y="connsiteY0"/>
              </a:cxn>
              <a:cxn ang="0">
                <a:pos x="connsiteX1" y="connsiteY1"/>
              </a:cxn>
              <a:cxn ang="0">
                <a:pos x="connsiteX2" y="connsiteY2"/>
              </a:cxn>
            </a:cxnLst>
            <a:rect l="l" t="t" r="r" b="b"/>
            <a:pathLst>
              <a:path w="104726" h="106245">
                <a:moveTo>
                  <a:pt x="104572" y="53982"/>
                </a:moveTo>
                <a:cubicBezTo>
                  <a:pt x="109384" y="-16217"/>
                  <a:pt x="684" y="-18375"/>
                  <a:pt x="186" y="49999"/>
                </a:cubicBezTo>
                <a:cubicBezTo>
                  <a:pt x="-5125" y="121857"/>
                  <a:pt x="105235" y="126670"/>
                  <a:pt x="104572" y="53982"/>
                </a:cubicBezTo>
                <a:close/>
              </a:path>
            </a:pathLst>
          </a:custGeom>
          <a:solidFill>
            <a:srgbClr val="BE0D3E"/>
          </a:solidFill>
          <a:ln w="16576"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xmlns="" id="{003E8C36-FDBB-8083-76FB-B60061019056}"/>
              </a:ext>
            </a:extLst>
          </p:cNvPr>
          <p:cNvSpPr/>
          <p:nvPr/>
        </p:nvSpPr>
        <p:spPr>
          <a:xfrm>
            <a:off x="15648743" y="4474836"/>
            <a:ext cx="104726" cy="106245"/>
          </a:xfrm>
          <a:custGeom>
            <a:avLst/>
            <a:gdLst>
              <a:gd name="connsiteX0" fmla="*/ 104571 w 104726"/>
              <a:gd name="connsiteY0" fmla="*/ 53982 h 106245"/>
              <a:gd name="connsiteX1" fmla="*/ 186 w 104726"/>
              <a:gd name="connsiteY1" fmla="*/ 49999 h 106245"/>
              <a:gd name="connsiteX2" fmla="*/ 104571 w 104726"/>
              <a:gd name="connsiteY2" fmla="*/ 53982 h 106245"/>
            </a:gdLst>
            <a:ahLst/>
            <a:cxnLst>
              <a:cxn ang="0">
                <a:pos x="connsiteX0" y="connsiteY0"/>
              </a:cxn>
              <a:cxn ang="0">
                <a:pos x="connsiteX1" y="connsiteY1"/>
              </a:cxn>
              <a:cxn ang="0">
                <a:pos x="connsiteX2" y="connsiteY2"/>
              </a:cxn>
            </a:cxnLst>
            <a:rect l="l" t="t" r="r" b="b"/>
            <a:pathLst>
              <a:path w="104726" h="106245">
                <a:moveTo>
                  <a:pt x="104571" y="53982"/>
                </a:moveTo>
                <a:cubicBezTo>
                  <a:pt x="109384" y="-16217"/>
                  <a:pt x="684" y="-18375"/>
                  <a:pt x="186" y="49999"/>
                </a:cubicBezTo>
                <a:cubicBezTo>
                  <a:pt x="-5125" y="121857"/>
                  <a:pt x="105235" y="126670"/>
                  <a:pt x="104571" y="53982"/>
                </a:cubicBezTo>
                <a:close/>
              </a:path>
            </a:pathLst>
          </a:custGeom>
          <a:solidFill>
            <a:srgbClr val="BE0D3E"/>
          </a:solidFill>
          <a:ln w="16576"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xmlns="" id="{23087E42-62B0-5BFA-0C4E-0E7EC9000AE9}"/>
              </a:ext>
            </a:extLst>
          </p:cNvPr>
          <p:cNvSpPr/>
          <p:nvPr/>
        </p:nvSpPr>
        <p:spPr>
          <a:xfrm>
            <a:off x="16239710" y="4059118"/>
            <a:ext cx="104726" cy="106245"/>
          </a:xfrm>
          <a:custGeom>
            <a:avLst/>
            <a:gdLst>
              <a:gd name="connsiteX0" fmla="*/ 104571 w 104726"/>
              <a:gd name="connsiteY0" fmla="*/ 53982 h 106245"/>
              <a:gd name="connsiteX1" fmla="*/ 186 w 104726"/>
              <a:gd name="connsiteY1" fmla="*/ 49999 h 106245"/>
              <a:gd name="connsiteX2" fmla="*/ 104571 w 104726"/>
              <a:gd name="connsiteY2" fmla="*/ 53982 h 106245"/>
            </a:gdLst>
            <a:ahLst/>
            <a:cxnLst>
              <a:cxn ang="0">
                <a:pos x="connsiteX0" y="connsiteY0"/>
              </a:cxn>
              <a:cxn ang="0">
                <a:pos x="connsiteX1" y="connsiteY1"/>
              </a:cxn>
              <a:cxn ang="0">
                <a:pos x="connsiteX2" y="connsiteY2"/>
              </a:cxn>
            </a:cxnLst>
            <a:rect l="l" t="t" r="r" b="b"/>
            <a:pathLst>
              <a:path w="104726" h="106245">
                <a:moveTo>
                  <a:pt x="104571" y="53982"/>
                </a:moveTo>
                <a:cubicBezTo>
                  <a:pt x="109384" y="-16217"/>
                  <a:pt x="684" y="-18375"/>
                  <a:pt x="186" y="49999"/>
                </a:cubicBezTo>
                <a:cubicBezTo>
                  <a:pt x="-5125" y="121857"/>
                  <a:pt x="105235" y="126670"/>
                  <a:pt x="104571" y="53982"/>
                </a:cubicBezTo>
                <a:close/>
              </a:path>
            </a:pathLst>
          </a:custGeom>
          <a:solidFill>
            <a:srgbClr val="BE0D3E"/>
          </a:solidFill>
          <a:ln w="16576"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xmlns="" id="{C854A38B-EDC9-2CC2-A332-04FFDAD14810}"/>
              </a:ext>
            </a:extLst>
          </p:cNvPr>
          <p:cNvSpPr/>
          <p:nvPr/>
        </p:nvSpPr>
        <p:spPr>
          <a:xfrm>
            <a:off x="16856566" y="3624150"/>
            <a:ext cx="104726" cy="106245"/>
          </a:xfrm>
          <a:custGeom>
            <a:avLst/>
            <a:gdLst>
              <a:gd name="connsiteX0" fmla="*/ 104572 w 104726"/>
              <a:gd name="connsiteY0" fmla="*/ 53982 h 106245"/>
              <a:gd name="connsiteX1" fmla="*/ 186 w 104726"/>
              <a:gd name="connsiteY1" fmla="*/ 49999 h 106245"/>
              <a:gd name="connsiteX2" fmla="*/ 104572 w 104726"/>
              <a:gd name="connsiteY2" fmla="*/ 53982 h 106245"/>
            </a:gdLst>
            <a:ahLst/>
            <a:cxnLst>
              <a:cxn ang="0">
                <a:pos x="connsiteX0" y="connsiteY0"/>
              </a:cxn>
              <a:cxn ang="0">
                <a:pos x="connsiteX1" y="connsiteY1"/>
              </a:cxn>
              <a:cxn ang="0">
                <a:pos x="connsiteX2" y="connsiteY2"/>
              </a:cxn>
            </a:cxnLst>
            <a:rect l="l" t="t" r="r" b="b"/>
            <a:pathLst>
              <a:path w="104726" h="106245">
                <a:moveTo>
                  <a:pt x="104572" y="53982"/>
                </a:moveTo>
                <a:cubicBezTo>
                  <a:pt x="109385" y="-16217"/>
                  <a:pt x="684" y="-18375"/>
                  <a:pt x="186" y="49999"/>
                </a:cubicBezTo>
                <a:cubicBezTo>
                  <a:pt x="-5125" y="121857"/>
                  <a:pt x="105236" y="126670"/>
                  <a:pt x="104572" y="53982"/>
                </a:cubicBezTo>
                <a:close/>
              </a:path>
            </a:pathLst>
          </a:custGeom>
          <a:solidFill>
            <a:srgbClr val="BE0D3E"/>
          </a:solidFill>
          <a:ln w="16576"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xmlns="" id="{141637C7-F0EF-F2DF-A0C6-7D6FE293D259}"/>
              </a:ext>
            </a:extLst>
          </p:cNvPr>
          <p:cNvSpPr/>
          <p:nvPr/>
        </p:nvSpPr>
        <p:spPr>
          <a:xfrm>
            <a:off x="13330514" y="4039702"/>
            <a:ext cx="104726" cy="106245"/>
          </a:xfrm>
          <a:custGeom>
            <a:avLst/>
            <a:gdLst>
              <a:gd name="connsiteX0" fmla="*/ 104572 w 104726"/>
              <a:gd name="connsiteY0" fmla="*/ 53982 h 106245"/>
              <a:gd name="connsiteX1" fmla="*/ 186 w 104726"/>
              <a:gd name="connsiteY1" fmla="*/ 49999 h 106245"/>
              <a:gd name="connsiteX2" fmla="*/ 104572 w 104726"/>
              <a:gd name="connsiteY2" fmla="*/ 53982 h 106245"/>
            </a:gdLst>
            <a:ahLst/>
            <a:cxnLst>
              <a:cxn ang="0">
                <a:pos x="connsiteX0" y="connsiteY0"/>
              </a:cxn>
              <a:cxn ang="0">
                <a:pos x="connsiteX1" y="connsiteY1"/>
              </a:cxn>
              <a:cxn ang="0">
                <a:pos x="connsiteX2" y="connsiteY2"/>
              </a:cxn>
            </a:cxnLst>
            <a:rect l="l" t="t" r="r" b="b"/>
            <a:pathLst>
              <a:path w="104726" h="106245">
                <a:moveTo>
                  <a:pt x="104572" y="53982"/>
                </a:moveTo>
                <a:cubicBezTo>
                  <a:pt x="109384" y="-16217"/>
                  <a:pt x="684" y="-18375"/>
                  <a:pt x="186" y="49999"/>
                </a:cubicBezTo>
                <a:cubicBezTo>
                  <a:pt x="-5125" y="121857"/>
                  <a:pt x="105235" y="126670"/>
                  <a:pt x="104572" y="53982"/>
                </a:cubicBezTo>
                <a:close/>
              </a:path>
            </a:pathLst>
          </a:custGeom>
          <a:solidFill>
            <a:srgbClr val="BE0D3E"/>
          </a:solidFill>
          <a:ln w="16576"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xmlns="" id="{505D5C3F-A259-50DA-62EF-B2194F2D1287}"/>
              </a:ext>
            </a:extLst>
          </p:cNvPr>
          <p:cNvSpPr/>
          <p:nvPr/>
        </p:nvSpPr>
        <p:spPr>
          <a:xfrm>
            <a:off x="16142295" y="6669759"/>
            <a:ext cx="104726" cy="106245"/>
          </a:xfrm>
          <a:custGeom>
            <a:avLst/>
            <a:gdLst>
              <a:gd name="connsiteX0" fmla="*/ 104571 w 104726"/>
              <a:gd name="connsiteY0" fmla="*/ 53982 h 106245"/>
              <a:gd name="connsiteX1" fmla="*/ 186 w 104726"/>
              <a:gd name="connsiteY1" fmla="*/ 49999 h 106245"/>
              <a:gd name="connsiteX2" fmla="*/ 104571 w 104726"/>
              <a:gd name="connsiteY2" fmla="*/ 53982 h 106245"/>
            </a:gdLst>
            <a:ahLst/>
            <a:cxnLst>
              <a:cxn ang="0">
                <a:pos x="connsiteX0" y="connsiteY0"/>
              </a:cxn>
              <a:cxn ang="0">
                <a:pos x="connsiteX1" y="connsiteY1"/>
              </a:cxn>
              <a:cxn ang="0">
                <a:pos x="connsiteX2" y="connsiteY2"/>
              </a:cxn>
            </a:cxnLst>
            <a:rect l="l" t="t" r="r" b="b"/>
            <a:pathLst>
              <a:path w="104726" h="106245">
                <a:moveTo>
                  <a:pt x="104571" y="53982"/>
                </a:moveTo>
                <a:cubicBezTo>
                  <a:pt x="109384" y="-16217"/>
                  <a:pt x="684" y="-18375"/>
                  <a:pt x="186" y="49999"/>
                </a:cubicBezTo>
                <a:cubicBezTo>
                  <a:pt x="-5125" y="121857"/>
                  <a:pt x="105235" y="126670"/>
                  <a:pt x="104571" y="53982"/>
                </a:cubicBezTo>
                <a:close/>
              </a:path>
            </a:pathLst>
          </a:custGeom>
          <a:solidFill>
            <a:srgbClr val="BE0D3E"/>
          </a:solidFill>
          <a:ln w="16576"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xmlns="" id="{35B9D80D-FDA0-4450-372E-0F21F5F40A1F}"/>
              </a:ext>
            </a:extLst>
          </p:cNvPr>
          <p:cNvSpPr/>
          <p:nvPr/>
        </p:nvSpPr>
        <p:spPr>
          <a:xfrm>
            <a:off x="13568845" y="6837493"/>
            <a:ext cx="102623" cy="107702"/>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2"/>
                  <a:pt x="50451" y="107632"/>
                </a:cubicBezTo>
                <a:cubicBezTo>
                  <a:pt x="119820" y="110951"/>
                  <a:pt x="120318" y="-3724"/>
                  <a:pt x="50119" y="93"/>
                </a:cubicBezTo>
                <a:close/>
              </a:path>
            </a:pathLst>
          </a:custGeom>
          <a:solidFill>
            <a:srgbClr val="BE0D3E"/>
          </a:solidFill>
          <a:ln w="16576" cap="flat">
            <a:noFill/>
            <a:prstDash val="solid"/>
            <a:miter/>
          </a:ln>
        </p:spPr>
        <p:txBody>
          <a:bodyPr rtlCol="0" anchor="ctr"/>
          <a:lstStyle/>
          <a:p>
            <a:endParaRPr lang="de-DE"/>
          </a:p>
        </p:txBody>
      </p:sp>
      <p:sp>
        <p:nvSpPr>
          <p:cNvPr id="68" name="Freihandform: Form 67">
            <a:extLst>
              <a:ext uri="{FF2B5EF4-FFF2-40B4-BE49-F238E27FC236}">
                <a16:creationId xmlns:a16="http://schemas.microsoft.com/office/drawing/2014/main" xmlns="" id="{29002DBE-DF1A-F3B8-A453-FBCAB0C2A81A}"/>
              </a:ext>
            </a:extLst>
          </p:cNvPr>
          <p:cNvSpPr/>
          <p:nvPr/>
        </p:nvSpPr>
        <p:spPr>
          <a:xfrm>
            <a:off x="13083923" y="4568886"/>
            <a:ext cx="102623" cy="107702"/>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2"/>
                  <a:pt x="50451" y="107632"/>
                </a:cubicBezTo>
                <a:cubicBezTo>
                  <a:pt x="119820" y="110951"/>
                  <a:pt x="120318" y="-3724"/>
                  <a:pt x="50119" y="93"/>
                </a:cubicBezTo>
                <a:close/>
              </a:path>
            </a:pathLst>
          </a:custGeom>
          <a:solidFill>
            <a:srgbClr val="BE0D3E"/>
          </a:solidFill>
          <a:ln w="16576"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xmlns="" id="{8FEEE66B-3841-5B61-A513-EEAD64FBCAA2}"/>
              </a:ext>
            </a:extLst>
          </p:cNvPr>
          <p:cNvSpPr/>
          <p:nvPr/>
        </p:nvSpPr>
        <p:spPr>
          <a:xfrm>
            <a:off x="12573113" y="4841716"/>
            <a:ext cx="102623" cy="107702"/>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1"/>
                  <a:pt x="50451" y="107632"/>
                </a:cubicBezTo>
                <a:cubicBezTo>
                  <a:pt x="119820" y="110951"/>
                  <a:pt x="120318" y="-3724"/>
                  <a:pt x="50119" y="93"/>
                </a:cubicBezTo>
                <a:close/>
              </a:path>
            </a:pathLst>
          </a:custGeom>
          <a:solidFill>
            <a:srgbClr val="BE0D3E"/>
          </a:solidFill>
          <a:ln w="16576"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xmlns="" id="{EB4CD2C7-C0AB-571D-CE67-916198217CDC}"/>
              </a:ext>
            </a:extLst>
          </p:cNvPr>
          <p:cNvSpPr/>
          <p:nvPr/>
        </p:nvSpPr>
        <p:spPr>
          <a:xfrm>
            <a:off x="14413059" y="4140389"/>
            <a:ext cx="102623" cy="107702"/>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2"/>
                  <a:pt x="50451" y="107632"/>
                </a:cubicBezTo>
                <a:cubicBezTo>
                  <a:pt x="119820" y="110951"/>
                  <a:pt x="120318" y="-3724"/>
                  <a:pt x="50119" y="93"/>
                </a:cubicBezTo>
                <a:close/>
              </a:path>
            </a:pathLst>
          </a:custGeom>
          <a:solidFill>
            <a:srgbClr val="BE0D3E"/>
          </a:solidFill>
          <a:ln w="16576"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xmlns="" id="{11B8D31C-2A83-86C2-545B-14BA8856FAA7}"/>
              </a:ext>
            </a:extLst>
          </p:cNvPr>
          <p:cNvSpPr/>
          <p:nvPr/>
        </p:nvSpPr>
        <p:spPr>
          <a:xfrm>
            <a:off x="15153386" y="5625356"/>
            <a:ext cx="102623" cy="107703"/>
          </a:xfrm>
          <a:custGeom>
            <a:avLst/>
            <a:gdLst>
              <a:gd name="connsiteX0" fmla="*/ 50119 w 102623"/>
              <a:gd name="connsiteY0" fmla="*/ 93 h 107703"/>
              <a:gd name="connsiteX1" fmla="*/ 50451 w 102623"/>
              <a:gd name="connsiteY1" fmla="*/ 107632 h 107703"/>
              <a:gd name="connsiteX2" fmla="*/ 50119 w 102623"/>
              <a:gd name="connsiteY2" fmla="*/ 93 h 107703"/>
            </a:gdLst>
            <a:ahLst/>
            <a:cxnLst>
              <a:cxn ang="0">
                <a:pos x="connsiteX0" y="connsiteY0"/>
              </a:cxn>
              <a:cxn ang="0">
                <a:pos x="connsiteX1" y="connsiteY1"/>
              </a:cxn>
              <a:cxn ang="0">
                <a:pos x="connsiteX2" y="connsiteY2"/>
              </a:cxn>
            </a:cxnLst>
            <a:rect l="l" t="t" r="r" b="b"/>
            <a:pathLst>
              <a:path w="102623" h="107703">
                <a:moveTo>
                  <a:pt x="50119" y="93"/>
                </a:moveTo>
                <a:cubicBezTo>
                  <a:pt x="-17093" y="-2396"/>
                  <a:pt x="-16429" y="110122"/>
                  <a:pt x="50451" y="107632"/>
                </a:cubicBezTo>
                <a:cubicBezTo>
                  <a:pt x="119820" y="110951"/>
                  <a:pt x="120318" y="-3724"/>
                  <a:pt x="50119" y="93"/>
                </a:cubicBezTo>
                <a:close/>
              </a:path>
            </a:pathLst>
          </a:custGeom>
          <a:solidFill>
            <a:srgbClr val="BE0D3E"/>
          </a:solidFill>
          <a:ln w="16576"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xmlns="" id="{0B82A92C-B4E3-9998-8DE7-F5EC4C96D848}"/>
              </a:ext>
            </a:extLst>
          </p:cNvPr>
          <p:cNvSpPr/>
          <p:nvPr/>
        </p:nvSpPr>
        <p:spPr>
          <a:xfrm>
            <a:off x="15781744" y="3588226"/>
            <a:ext cx="946176" cy="220531"/>
          </a:xfrm>
          <a:custGeom>
            <a:avLst/>
            <a:gdLst>
              <a:gd name="connsiteX0" fmla="*/ 896440 w 946176"/>
              <a:gd name="connsiteY0" fmla="*/ 11907 h 220531"/>
              <a:gd name="connsiteX1" fmla="*/ 39115 w 946176"/>
              <a:gd name="connsiteY1" fmla="*/ 105340 h 220531"/>
              <a:gd name="connsiteX2" fmla="*/ 76289 w 946176"/>
              <a:gd name="connsiteY2" fmla="*/ 216861 h 220531"/>
              <a:gd name="connsiteX3" fmla="*/ 881338 w 946176"/>
              <a:gd name="connsiteY3" fmla="*/ 128407 h 220531"/>
              <a:gd name="connsiteX4" fmla="*/ 896440 w 946176"/>
              <a:gd name="connsiteY4" fmla="*/ 11741 h 220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176" h="220531">
                <a:moveTo>
                  <a:pt x="896440" y="11907"/>
                </a:moveTo>
                <a:cubicBezTo>
                  <a:pt x="485203" y="-41033"/>
                  <a:pt x="57204" y="99365"/>
                  <a:pt x="39115" y="105340"/>
                </a:cubicBezTo>
                <a:cubicBezTo>
                  <a:pt x="-33740" y="128407"/>
                  <a:pt x="4762" y="242253"/>
                  <a:pt x="76289" y="216861"/>
                </a:cubicBezTo>
                <a:cubicBezTo>
                  <a:pt x="80437" y="215534"/>
                  <a:pt x="497317" y="78953"/>
                  <a:pt x="881338" y="128407"/>
                </a:cubicBezTo>
                <a:cubicBezTo>
                  <a:pt x="956516" y="139360"/>
                  <a:pt x="972447" y="20370"/>
                  <a:pt x="896440" y="11741"/>
                </a:cubicBezTo>
                <a:close/>
              </a:path>
            </a:pathLst>
          </a:custGeom>
          <a:solidFill>
            <a:srgbClr val="BE0D3E"/>
          </a:solidFill>
          <a:ln w="16576"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xmlns="" id="{EC698B0E-B2FD-416D-B94D-A6175B766CEC}"/>
              </a:ext>
            </a:extLst>
          </p:cNvPr>
          <p:cNvSpPr/>
          <p:nvPr/>
        </p:nvSpPr>
        <p:spPr>
          <a:xfrm>
            <a:off x="12291156" y="5248410"/>
            <a:ext cx="546745" cy="715599"/>
          </a:xfrm>
          <a:custGeom>
            <a:avLst/>
            <a:gdLst>
              <a:gd name="connsiteX0" fmla="*/ 448079 w 546745"/>
              <a:gd name="connsiteY0" fmla="*/ 15921 h 715599"/>
              <a:gd name="connsiteX1" fmla="*/ 4812 w 546745"/>
              <a:gd name="connsiteY1" fmla="*/ 633938 h 715599"/>
              <a:gd name="connsiteX2" fmla="*/ 58913 w 546745"/>
              <a:gd name="connsiteY2" fmla="*/ 715588 h 715599"/>
              <a:gd name="connsiteX3" fmla="*/ 113181 w 546745"/>
              <a:gd name="connsiteY3" fmla="*/ 679742 h 715599"/>
              <a:gd name="connsiteX4" fmla="*/ 527239 w 546745"/>
              <a:gd name="connsiteY4" fmla="*/ 102882 h 715599"/>
              <a:gd name="connsiteX5" fmla="*/ 448079 w 546745"/>
              <a:gd name="connsiteY5" fmla="*/ 15921 h 715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745" h="715599">
                <a:moveTo>
                  <a:pt x="448079" y="15921"/>
                </a:moveTo>
                <a:cubicBezTo>
                  <a:pt x="435964" y="26874"/>
                  <a:pt x="151019" y="288420"/>
                  <a:pt x="4812" y="633938"/>
                </a:cubicBezTo>
                <a:cubicBezTo>
                  <a:pt x="-12115" y="671610"/>
                  <a:pt x="17922" y="716418"/>
                  <a:pt x="58913" y="715588"/>
                </a:cubicBezTo>
                <a:cubicBezTo>
                  <a:pt x="81815" y="715588"/>
                  <a:pt x="103555" y="702146"/>
                  <a:pt x="113181" y="679742"/>
                </a:cubicBezTo>
                <a:cubicBezTo>
                  <a:pt x="249098" y="358453"/>
                  <a:pt x="524418" y="105371"/>
                  <a:pt x="527239" y="102882"/>
                </a:cubicBezTo>
                <a:cubicBezTo>
                  <a:pt x="584162" y="52597"/>
                  <a:pt x="503840" y="-36355"/>
                  <a:pt x="448079" y="15921"/>
                </a:cubicBezTo>
                <a:close/>
              </a:path>
            </a:pathLst>
          </a:custGeom>
          <a:solidFill>
            <a:srgbClr val="BE0D3E"/>
          </a:solidFill>
          <a:ln w="16576" cap="flat">
            <a:noFill/>
            <a:prstDash val="solid"/>
            <a:miter/>
          </a:ln>
        </p:spPr>
        <p:txBody>
          <a:bodyPr rtlCol="0" anchor="ctr"/>
          <a:lstStyle/>
          <a:p>
            <a:endParaRPr lang="de-DE"/>
          </a:p>
        </p:txBody>
      </p:sp>
    </p:spTree>
    <p:extLst>
      <p:ext uri="{BB962C8B-B14F-4D97-AF65-F5344CB8AC3E}">
        <p14:creationId xmlns:p14="http://schemas.microsoft.com/office/powerpoint/2010/main" val="33768361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feld 16">
            <a:extLst>
              <a:ext uri="{FF2B5EF4-FFF2-40B4-BE49-F238E27FC236}">
                <a16:creationId xmlns:a16="http://schemas.microsoft.com/office/drawing/2014/main" xmlns="" id="{F76740AC-AE3C-BCA4-F839-E29173F82A3E}"/>
              </a:ext>
            </a:extLst>
          </p:cNvPr>
          <p:cNvSpPr txBox="1"/>
          <p:nvPr/>
        </p:nvSpPr>
        <p:spPr>
          <a:xfrm>
            <a:off x="4870450" y="1271850"/>
            <a:ext cx="10363200" cy="1154162"/>
          </a:xfrm>
          <a:prstGeom prst="rect">
            <a:avLst/>
          </a:prstGeom>
          <a:noFill/>
        </p:spPr>
        <p:txBody>
          <a:bodyPr wrap="square" rtlCol="0">
            <a:spAutoFit/>
          </a:bodyPr>
          <a:lstStyle/>
          <a:p>
            <a:pPr algn="ctr"/>
            <a:r>
              <a:rPr lang="de-DE" sz="4600" dirty="0">
                <a:latin typeface="Arial" panose="020B0604020202020204" pitchFamily="34" charset="0"/>
                <a:ea typeface="+mj-ea"/>
                <a:cs typeface="Arial" panose="020B0604020202020204" pitchFamily="34" charset="0"/>
              </a:rPr>
              <a:t>Alles aus einer </a:t>
            </a:r>
            <a:r>
              <a:rPr lang="de-DE" sz="4600" dirty="0">
                <a:solidFill>
                  <a:srgbClr val="BE0D3E"/>
                </a:solidFill>
                <a:latin typeface="Arial" panose="020B0604020202020204" pitchFamily="34" charset="0"/>
                <a:ea typeface="+mj-ea"/>
                <a:cs typeface="Arial" panose="020B0604020202020204" pitchFamily="34" charset="0"/>
              </a:rPr>
              <a:t>Hand</a:t>
            </a:r>
          </a:p>
          <a:p>
            <a:pPr algn="ctr"/>
            <a:r>
              <a:rPr lang="de-DE" sz="2300" dirty="0">
                <a:latin typeface="Arial" panose="020B0604020202020204" pitchFamily="34" charset="0"/>
                <a:ea typeface="+mj-ea"/>
                <a:cs typeface="Arial" panose="020B0604020202020204" pitchFamily="34" charset="0"/>
              </a:rPr>
              <a:t>Wir sind das Sprachrohr für Ihre </a:t>
            </a:r>
            <a:r>
              <a:rPr lang="de-DE" sz="2300" dirty="0" err="1">
                <a:latin typeface="Arial" panose="020B0604020202020204" pitchFamily="34" charset="0"/>
                <a:ea typeface="+mj-ea"/>
                <a:cs typeface="Arial" panose="020B0604020202020204" pitchFamily="34" charset="0"/>
              </a:rPr>
              <a:t>Unternehmensbenefits</a:t>
            </a:r>
            <a:endParaRPr lang="de-DE" sz="2300" dirty="0">
              <a:latin typeface="Arial" panose="020B0604020202020204" pitchFamily="34" charset="0"/>
              <a:ea typeface="+mj-ea"/>
              <a:cs typeface="Arial" panose="020B0604020202020204" pitchFamily="34" charset="0"/>
            </a:endParaRPr>
          </a:p>
        </p:txBody>
      </p:sp>
      <p:sp>
        <p:nvSpPr>
          <p:cNvPr id="81" name="Textfeld 80">
            <a:extLst>
              <a:ext uri="{FF2B5EF4-FFF2-40B4-BE49-F238E27FC236}">
                <a16:creationId xmlns:a16="http://schemas.microsoft.com/office/drawing/2014/main" xmlns="" id="{4F1F8FAA-8206-3165-D1E3-53DD4FB2F6AF}"/>
              </a:ext>
            </a:extLst>
          </p:cNvPr>
          <p:cNvSpPr txBox="1"/>
          <p:nvPr/>
        </p:nvSpPr>
        <p:spPr>
          <a:xfrm>
            <a:off x="1974850" y="7130043"/>
            <a:ext cx="7230813" cy="1200329"/>
          </a:xfrm>
          <a:prstGeom prst="rect">
            <a:avLst/>
          </a:prstGeom>
          <a:noFill/>
        </p:spPr>
        <p:txBody>
          <a:bodyPr wrap="square" rtlCol="0">
            <a:spAutoFit/>
          </a:bodyPr>
          <a:lstStyle/>
          <a:p>
            <a:pPr algn="ctr"/>
            <a:r>
              <a:rPr lang="de-DE" sz="2400" dirty="0">
                <a:latin typeface="Arial" panose="020B0604020202020204" pitchFamily="34" charset="0"/>
                <a:cs typeface="Arial" panose="020B0604020202020204" pitchFamily="34" charset="0"/>
              </a:rPr>
              <a:t>Mitarbeiterbroschüre, Mitarbeiterpräsentation und Mitarbeiterkarte bekommen Sie</a:t>
            </a:r>
            <a:r>
              <a:rPr lang="de-DE" sz="2400" dirty="0">
                <a:solidFill>
                  <a:schemeClr val="tx1"/>
                </a:solidFill>
                <a:latin typeface="Arial" panose="020B0604020202020204" pitchFamily="34" charset="0"/>
                <a:cs typeface="Arial" panose="020B0604020202020204" pitchFamily="34" charset="0"/>
              </a:rPr>
              <a:t> im </a:t>
            </a:r>
            <a:r>
              <a:rPr lang="de-DE" sz="2400" b="1" dirty="0" err="1">
                <a:solidFill>
                  <a:schemeClr val="tx1"/>
                </a:solidFill>
                <a:latin typeface="Arial" panose="020B0604020202020204" pitchFamily="34" charset="0"/>
                <a:cs typeface="Arial" panose="020B0604020202020204" pitchFamily="34" charset="0"/>
              </a:rPr>
              <a:t>CorporateDesign</a:t>
            </a:r>
            <a:r>
              <a:rPr lang="de-DE" sz="2400" b="1" dirty="0">
                <a:solidFill>
                  <a:schemeClr val="tx1"/>
                </a:solidFill>
                <a:latin typeface="Arial" panose="020B0604020202020204" pitchFamily="34" charset="0"/>
                <a:cs typeface="Arial" panose="020B0604020202020204" pitchFamily="34" charset="0"/>
              </a:rPr>
              <a:t> Ihrer Firma</a:t>
            </a:r>
            <a:r>
              <a:rPr lang="de-DE" sz="2400" dirty="0">
                <a:solidFill>
                  <a:schemeClr val="tx1"/>
                </a:solidFill>
                <a:latin typeface="Arial" panose="020B0604020202020204" pitchFamily="34" charset="0"/>
                <a:cs typeface="Arial" panose="020B0604020202020204" pitchFamily="34" charset="0"/>
              </a:rPr>
              <a:t>!</a:t>
            </a:r>
          </a:p>
        </p:txBody>
      </p:sp>
      <p:pic>
        <p:nvPicPr>
          <p:cNvPr id="2" name="Grafik 1">
            <a:extLst>
              <a:ext uri="{FF2B5EF4-FFF2-40B4-BE49-F238E27FC236}">
                <a16:creationId xmlns:a16="http://schemas.microsoft.com/office/drawing/2014/main" xmlns="" id="{BEC9C47E-FE7E-AE3E-3C43-70743BE2429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767084" y="4408541"/>
            <a:ext cx="1915274" cy="2301843"/>
          </a:xfrm>
          <a:prstGeom prst="rect">
            <a:avLst/>
          </a:prstGeom>
        </p:spPr>
      </p:pic>
      <p:sp>
        <p:nvSpPr>
          <p:cNvPr id="16" name="Freihandform: Form 15">
            <a:extLst>
              <a:ext uri="{FF2B5EF4-FFF2-40B4-BE49-F238E27FC236}">
                <a16:creationId xmlns:a16="http://schemas.microsoft.com/office/drawing/2014/main" xmlns="" id="{DCE75753-16BE-9B04-80F6-AA3DC21DDEE5}"/>
              </a:ext>
            </a:extLst>
          </p:cNvPr>
          <p:cNvSpPr/>
          <p:nvPr/>
        </p:nvSpPr>
        <p:spPr>
          <a:xfrm>
            <a:off x="10478999" y="8082492"/>
            <a:ext cx="2421711" cy="1146774"/>
          </a:xfrm>
          <a:custGeom>
            <a:avLst/>
            <a:gdLst>
              <a:gd name="connsiteX0" fmla="*/ 318347 w 2421711"/>
              <a:gd name="connsiteY0" fmla="*/ 9823 h 1146774"/>
              <a:gd name="connsiteX1" fmla="*/ 634 w 2421711"/>
              <a:gd name="connsiteY1" fmla="*/ 243891 h 1146774"/>
              <a:gd name="connsiteX2" fmla="*/ 1025322 w 2421711"/>
              <a:gd name="connsiteY2" fmla="*/ 780395 h 1146774"/>
              <a:gd name="connsiteX3" fmla="*/ 2421712 w 2421711"/>
              <a:gd name="connsiteY3" fmla="*/ 1146775 h 1146774"/>
              <a:gd name="connsiteX4" fmla="*/ 2263270 w 2421711"/>
              <a:gd name="connsiteY4" fmla="*/ 762076 h 1146774"/>
              <a:gd name="connsiteX5" fmla="*/ 318347 w 2421711"/>
              <a:gd name="connsiteY5" fmla="*/ 9823 h 1146774"/>
              <a:gd name="connsiteX6" fmla="*/ 318347 w 2421711"/>
              <a:gd name="connsiteY6" fmla="*/ 9823 h 114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1711" h="1146774">
                <a:moveTo>
                  <a:pt x="318347" y="9823"/>
                </a:moveTo>
                <a:cubicBezTo>
                  <a:pt x="318347" y="9823"/>
                  <a:pt x="121263" y="-73270"/>
                  <a:pt x="634" y="243891"/>
                </a:cubicBezTo>
                <a:cubicBezTo>
                  <a:pt x="-29506" y="323181"/>
                  <a:pt x="1025322" y="780395"/>
                  <a:pt x="1025322" y="780395"/>
                </a:cubicBezTo>
                <a:lnTo>
                  <a:pt x="2421712" y="1146775"/>
                </a:lnTo>
                <a:lnTo>
                  <a:pt x="2263270" y="762076"/>
                </a:lnTo>
                <a:lnTo>
                  <a:pt x="318347" y="9823"/>
                </a:lnTo>
                <a:lnTo>
                  <a:pt x="318347" y="9823"/>
                </a:lnTo>
                <a:close/>
              </a:path>
            </a:pathLst>
          </a:custGeom>
          <a:solidFill>
            <a:srgbClr val="E0B394"/>
          </a:solidFill>
          <a:ln w="6912"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xmlns="" id="{ECBC121C-41E5-B674-832D-E75978FBA298}"/>
              </a:ext>
            </a:extLst>
          </p:cNvPr>
          <p:cNvSpPr/>
          <p:nvPr/>
        </p:nvSpPr>
        <p:spPr>
          <a:xfrm>
            <a:off x="10648175" y="7855044"/>
            <a:ext cx="4594254" cy="1781278"/>
          </a:xfrm>
          <a:custGeom>
            <a:avLst/>
            <a:gdLst>
              <a:gd name="connsiteX0" fmla="*/ 12781 w 4594254"/>
              <a:gd name="connsiteY0" fmla="*/ 358038 h 1781278"/>
              <a:gd name="connsiteX1" fmla="*/ 324065 w 4594254"/>
              <a:gd name="connsiteY1" fmla="*/ 922 h 1781278"/>
              <a:gd name="connsiteX2" fmla="*/ 1222525 w 4594254"/>
              <a:gd name="connsiteY2" fmla="*/ 281928 h 1781278"/>
              <a:gd name="connsiteX3" fmla="*/ 2072802 w 4594254"/>
              <a:gd name="connsiteY3" fmla="*/ 454748 h 1781278"/>
              <a:gd name="connsiteX4" fmla="*/ 3914378 w 4594254"/>
              <a:gd name="connsiteY4" fmla="*/ 726768 h 1781278"/>
              <a:gd name="connsiteX5" fmla="*/ 4594255 w 4594254"/>
              <a:gd name="connsiteY5" fmla="*/ 1609121 h 1781278"/>
              <a:gd name="connsiteX6" fmla="*/ 2722608 w 4594254"/>
              <a:gd name="connsiteY6" fmla="*/ 1761272 h 1781278"/>
              <a:gd name="connsiteX7" fmla="*/ 12781 w 4594254"/>
              <a:gd name="connsiteY7" fmla="*/ 357969 h 178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4254" h="1781278">
                <a:moveTo>
                  <a:pt x="12781" y="358038"/>
                </a:moveTo>
                <a:cubicBezTo>
                  <a:pt x="-36024" y="266374"/>
                  <a:pt x="52253" y="-18227"/>
                  <a:pt x="324065" y="922"/>
                </a:cubicBezTo>
                <a:cubicBezTo>
                  <a:pt x="595739" y="19724"/>
                  <a:pt x="1222525" y="281928"/>
                  <a:pt x="1222525" y="281928"/>
                </a:cubicBezTo>
                <a:lnTo>
                  <a:pt x="2072802" y="454748"/>
                </a:lnTo>
                <a:lnTo>
                  <a:pt x="3914378" y="726768"/>
                </a:lnTo>
                <a:lnTo>
                  <a:pt x="4594255" y="1609121"/>
                </a:lnTo>
                <a:cubicBezTo>
                  <a:pt x="4594255" y="1609121"/>
                  <a:pt x="2909254" y="1851139"/>
                  <a:pt x="2722608" y="1761272"/>
                </a:cubicBezTo>
                <a:cubicBezTo>
                  <a:pt x="2722608" y="1761272"/>
                  <a:pt x="61585" y="449633"/>
                  <a:pt x="12781" y="357969"/>
                </a:cubicBezTo>
                <a:close/>
              </a:path>
            </a:pathLst>
          </a:custGeom>
          <a:solidFill>
            <a:srgbClr val="EFBF9E"/>
          </a:solidFill>
          <a:ln w="6912"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xmlns="" id="{94FD59CD-1CA5-951A-CEAF-19BF1638EB60}"/>
              </a:ext>
            </a:extLst>
          </p:cNvPr>
          <p:cNvSpPr/>
          <p:nvPr/>
        </p:nvSpPr>
        <p:spPr>
          <a:xfrm>
            <a:off x="12298480" y="7835066"/>
            <a:ext cx="4923091" cy="2196641"/>
          </a:xfrm>
          <a:custGeom>
            <a:avLst/>
            <a:gdLst>
              <a:gd name="connsiteX0" fmla="*/ 4260705 w 4923091"/>
              <a:gd name="connsiteY0" fmla="*/ 2196572 h 2196641"/>
              <a:gd name="connsiteX1" fmla="*/ 4923091 w 4923091"/>
              <a:gd name="connsiteY1" fmla="*/ 1008949 h 2196641"/>
              <a:gd name="connsiteX2" fmla="*/ 3588294 w 4923091"/>
              <a:gd name="connsiteY2" fmla="*/ 147957 h 2196641"/>
              <a:gd name="connsiteX3" fmla="*/ 2325045 w 4923091"/>
              <a:gd name="connsiteY3" fmla="*/ 121619 h 2196641"/>
              <a:gd name="connsiteX4" fmla="*/ 1411031 w 4923091"/>
              <a:gd name="connsiteY4" fmla="*/ 315800 h 2196641"/>
              <a:gd name="connsiteX5" fmla="*/ 156423 w 4923091"/>
              <a:gd name="connsiteY5" fmla="*/ 429032 h 2196641"/>
              <a:gd name="connsiteX6" fmla="*/ 424295 w 4923091"/>
              <a:gd name="connsiteY6" fmla="*/ 1104346 h 2196641"/>
              <a:gd name="connsiteX7" fmla="*/ 1569542 w 4923091"/>
              <a:gd name="connsiteY7" fmla="*/ 1039296 h 2196641"/>
              <a:gd name="connsiteX8" fmla="*/ 2943950 w 4923091"/>
              <a:gd name="connsiteY8" fmla="*/ 1629168 h 2196641"/>
              <a:gd name="connsiteX9" fmla="*/ 3318971 w 4923091"/>
              <a:gd name="connsiteY9" fmla="*/ 1719103 h 2196641"/>
              <a:gd name="connsiteX10" fmla="*/ 4260705 w 4923091"/>
              <a:gd name="connsiteY10" fmla="*/ 2196641 h 2196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23091" h="2196641">
                <a:moveTo>
                  <a:pt x="4260705" y="2196572"/>
                </a:moveTo>
                <a:lnTo>
                  <a:pt x="4923091" y="1008949"/>
                </a:lnTo>
                <a:cubicBezTo>
                  <a:pt x="4923091" y="1008949"/>
                  <a:pt x="3688185" y="196208"/>
                  <a:pt x="3588294" y="147957"/>
                </a:cubicBezTo>
                <a:cubicBezTo>
                  <a:pt x="3488404" y="99705"/>
                  <a:pt x="3329962" y="-143142"/>
                  <a:pt x="2325045" y="121619"/>
                </a:cubicBezTo>
                <a:cubicBezTo>
                  <a:pt x="1666806" y="295062"/>
                  <a:pt x="1411031" y="315800"/>
                  <a:pt x="1411031" y="315800"/>
                </a:cubicBezTo>
                <a:cubicBezTo>
                  <a:pt x="1411031" y="315800"/>
                  <a:pt x="415239" y="254967"/>
                  <a:pt x="156423" y="429032"/>
                </a:cubicBezTo>
                <a:cubicBezTo>
                  <a:pt x="-102393" y="603097"/>
                  <a:pt x="-57805" y="1040471"/>
                  <a:pt x="424295" y="1104346"/>
                </a:cubicBezTo>
                <a:cubicBezTo>
                  <a:pt x="906257" y="1167806"/>
                  <a:pt x="1569542" y="1039296"/>
                  <a:pt x="1569542" y="1039296"/>
                </a:cubicBezTo>
                <a:lnTo>
                  <a:pt x="2943950" y="1629168"/>
                </a:lnTo>
                <a:cubicBezTo>
                  <a:pt x="2943950" y="1629168"/>
                  <a:pt x="3146150" y="1622324"/>
                  <a:pt x="3318971" y="1719103"/>
                </a:cubicBezTo>
                <a:lnTo>
                  <a:pt x="4260705" y="2196641"/>
                </a:lnTo>
                <a:close/>
              </a:path>
            </a:pathLst>
          </a:custGeom>
          <a:solidFill>
            <a:srgbClr val="F9C7A5"/>
          </a:solidFill>
          <a:ln w="6912"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xmlns="" id="{2F017FC7-D9A8-F308-7891-7CB163CB81DF}"/>
              </a:ext>
            </a:extLst>
          </p:cNvPr>
          <p:cNvSpPr/>
          <p:nvPr/>
        </p:nvSpPr>
        <p:spPr>
          <a:xfrm>
            <a:off x="15847993" y="8288501"/>
            <a:ext cx="1850216" cy="2177332"/>
          </a:xfrm>
          <a:custGeom>
            <a:avLst/>
            <a:gdLst>
              <a:gd name="connsiteX0" fmla="*/ 0 w 1850216"/>
              <a:gd name="connsiteY0" fmla="*/ 1663571 h 2177332"/>
              <a:gd name="connsiteX1" fmla="*/ 891339 w 1850216"/>
              <a:gd name="connsiteY1" fmla="*/ 0 h 2177332"/>
              <a:gd name="connsiteX2" fmla="*/ 1850217 w 1850216"/>
              <a:gd name="connsiteY2" fmla="*/ 513761 h 2177332"/>
              <a:gd name="connsiteX3" fmla="*/ 958878 w 1850216"/>
              <a:gd name="connsiteY3" fmla="*/ 2177332 h 2177332"/>
              <a:gd name="connsiteX4" fmla="*/ 0 w 1850216"/>
              <a:gd name="connsiteY4" fmla="*/ 1663571 h 2177332"/>
              <a:gd name="connsiteX5" fmla="*/ 0 w 1850216"/>
              <a:gd name="connsiteY5" fmla="*/ 1663571 h 217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0216" h="2177332">
                <a:moveTo>
                  <a:pt x="0" y="1663571"/>
                </a:moveTo>
                <a:lnTo>
                  <a:pt x="891339" y="0"/>
                </a:lnTo>
                <a:lnTo>
                  <a:pt x="1850217" y="513761"/>
                </a:lnTo>
                <a:lnTo>
                  <a:pt x="958878" y="2177332"/>
                </a:lnTo>
                <a:lnTo>
                  <a:pt x="0" y="1663571"/>
                </a:lnTo>
                <a:lnTo>
                  <a:pt x="0" y="1663571"/>
                </a:lnTo>
                <a:close/>
              </a:path>
            </a:pathLst>
          </a:custGeom>
          <a:solidFill>
            <a:srgbClr val="BE0D3E"/>
          </a:solidFill>
          <a:ln w="6912"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xmlns="" id="{ABFBA1D6-C746-794D-EABB-2465B9805A55}"/>
              </a:ext>
            </a:extLst>
          </p:cNvPr>
          <p:cNvSpPr/>
          <p:nvPr/>
        </p:nvSpPr>
        <p:spPr>
          <a:xfrm>
            <a:off x="10667869" y="8157407"/>
            <a:ext cx="364099" cy="276884"/>
          </a:xfrm>
          <a:custGeom>
            <a:avLst/>
            <a:gdLst>
              <a:gd name="connsiteX0" fmla="*/ 359467 w 364099"/>
              <a:gd name="connsiteY0" fmla="*/ 276885 h 276884"/>
              <a:gd name="connsiteX1" fmla="*/ 331815 w 364099"/>
              <a:gd name="connsiteY1" fmla="*/ 138628 h 276884"/>
              <a:gd name="connsiteX2" fmla="*/ 34564 w 364099"/>
              <a:gd name="connsiteY2" fmla="*/ 372 h 276884"/>
              <a:gd name="connsiteX3" fmla="*/ 0 w 364099"/>
              <a:gd name="connsiteY3" fmla="*/ 76413 h 276884"/>
              <a:gd name="connsiteX4" fmla="*/ 359467 w 364099"/>
              <a:gd name="connsiteY4" fmla="*/ 276885 h 276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099" h="276884">
                <a:moveTo>
                  <a:pt x="359467" y="276885"/>
                </a:moveTo>
                <a:cubicBezTo>
                  <a:pt x="359467" y="276885"/>
                  <a:pt x="380827" y="194484"/>
                  <a:pt x="331815" y="138628"/>
                </a:cubicBezTo>
                <a:cubicBezTo>
                  <a:pt x="282804" y="82772"/>
                  <a:pt x="63252" y="-6472"/>
                  <a:pt x="34564" y="372"/>
                </a:cubicBezTo>
                <a:cubicBezTo>
                  <a:pt x="5876" y="7215"/>
                  <a:pt x="0" y="76413"/>
                  <a:pt x="0" y="76413"/>
                </a:cubicBezTo>
                <a:lnTo>
                  <a:pt x="359467" y="276885"/>
                </a:lnTo>
                <a:close/>
              </a:path>
            </a:pathLst>
          </a:custGeom>
          <a:solidFill>
            <a:srgbClr val="F4D1B0"/>
          </a:solidFill>
          <a:ln w="6912"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xmlns="" id="{44532A68-B7D2-09B4-F05F-62BDAB481ADC}"/>
              </a:ext>
            </a:extLst>
          </p:cNvPr>
          <p:cNvSpPr/>
          <p:nvPr/>
        </p:nvSpPr>
        <p:spPr>
          <a:xfrm>
            <a:off x="10470232" y="8296943"/>
            <a:ext cx="365166" cy="258876"/>
          </a:xfrm>
          <a:custGeom>
            <a:avLst/>
            <a:gdLst>
              <a:gd name="connsiteX0" fmla="*/ 362647 w 365166"/>
              <a:gd name="connsiteY0" fmla="*/ 258807 h 258876"/>
              <a:gd name="connsiteX1" fmla="*/ 335341 w 365166"/>
              <a:gd name="connsiteY1" fmla="*/ 168457 h 258876"/>
              <a:gd name="connsiteX2" fmla="*/ 21775 w 365166"/>
              <a:gd name="connsiteY2" fmla="*/ 475 h 258876"/>
              <a:gd name="connsiteX3" fmla="*/ 0 w 365166"/>
              <a:gd name="connsiteY3" fmla="*/ 52943 h 258876"/>
              <a:gd name="connsiteX4" fmla="*/ 362647 w 365166"/>
              <a:gd name="connsiteY4" fmla="*/ 258876 h 258876"/>
              <a:gd name="connsiteX5" fmla="*/ 362647 w 365166"/>
              <a:gd name="connsiteY5" fmla="*/ 258876 h 258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166" h="258876">
                <a:moveTo>
                  <a:pt x="362647" y="258807"/>
                </a:moveTo>
                <a:cubicBezTo>
                  <a:pt x="362647" y="258807"/>
                  <a:pt x="377440" y="222722"/>
                  <a:pt x="335341" y="168457"/>
                </a:cubicBezTo>
                <a:cubicBezTo>
                  <a:pt x="293242" y="114191"/>
                  <a:pt x="25923" y="-8581"/>
                  <a:pt x="21775" y="475"/>
                </a:cubicBezTo>
                <a:cubicBezTo>
                  <a:pt x="17628" y="9531"/>
                  <a:pt x="0" y="52943"/>
                  <a:pt x="0" y="52943"/>
                </a:cubicBezTo>
                <a:cubicBezTo>
                  <a:pt x="0" y="52943"/>
                  <a:pt x="122979" y="142810"/>
                  <a:pt x="362647" y="258876"/>
                </a:cubicBezTo>
                <a:lnTo>
                  <a:pt x="362647" y="258876"/>
                </a:lnTo>
                <a:close/>
              </a:path>
            </a:pathLst>
          </a:custGeom>
          <a:solidFill>
            <a:srgbClr val="F4D1B0"/>
          </a:solidFill>
          <a:ln w="6912"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xmlns="" id="{16D84799-6C3A-02F5-64C3-EAD71046A707}"/>
              </a:ext>
            </a:extLst>
          </p:cNvPr>
          <p:cNvSpPr/>
          <p:nvPr/>
        </p:nvSpPr>
        <p:spPr>
          <a:xfrm>
            <a:off x="12349046" y="8262642"/>
            <a:ext cx="671533" cy="562044"/>
          </a:xfrm>
          <a:custGeom>
            <a:avLst/>
            <a:gdLst>
              <a:gd name="connsiteX0" fmla="*/ 671465 w 671533"/>
              <a:gd name="connsiteY0" fmla="*/ 58764 h 562044"/>
              <a:gd name="connsiteX1" fmla="*/ 660197 w 671533"/>
              <a:gd name="connsiteY1" fmla="*/ 24477 h 562044"/>
              <a:gd name="connsiteX2" fmla="*/ 5138 w 671533"/>
              <a:gd name="connsiteY2" fmla="*/ 245549 h 562044"/>
              <a:gd name="connsiteX3" fmla="*/ 327206 w 671533"/>
              <a:gd name="connsiteY3" fmla="*/ 554967 h 562044"/>
              <a:gd name="connsiteX4" fmla="*/ 571229 w 671533"/>
              <a:gd name="connsiteY4" fmla="*/ 554967 h 562044"/>
              <a:gd name="connsiteX5" fmla="*/ 630472 w 671533"/>
              <a:gd name="connsiteY5" fmla="*/ 485700 h 562044"/>
              <a:gd name="connsiteX6" fmla="*/ 671534 w 671533"/>
              <a:gd name="connsiteY6" fmla="*/ 58764 h 562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533" h="562044">
                <a:moveTo>
                  <a:pt x="671465" y="58764"/>
                </a:moveTo>
                <a:cubicBezTo>
                  <a:pt x="668907" y="41689"/>
                  <a:pt x="665243" y="29454"/>
                  <a:pt x="660197" y="24477"/>
                </a:cubicBezTo>
                <a:cubicBezTo>
                  <a:pt x="631232" y="-4004"/>
                  <a:pt x="66731" y="-64699"/>
                  <a:pt x="5138" y="245549"/>
                </a:cubicBezTo>
                <a:cubicBezTo>
                  <a:pt x="-43390" y="489986"/>
                  <a:pt x="266304" y="546464"/>
                  <a:pt x="327206" y="554967"/>
                </a:cubicBezTo>
                <a:cubicBezTo>
                  <a:pt x="343382" y="557110"/>
                  <a:pt x="526710" y="569760"/>
                  <a:pt x="571229" y="554967"/>
                </a:cubicBezTo>
                <a:cubicBezTo>
                  <a:pt x="596461" y="546602"/>
                  <a:pt x="615816" y="520333"/>
                  <a:pt x="630472" y="485700"/>
                </a:cubicBezTo>
                <a:cubicBezTo>
                  <a:pt x="521180" y="309354"/>
                  <a:pt x="630472" y="119113"/>
                  <a:pt x="671534" y="58764"/>
                </a:cubicBezTo>
                <a:close/>
              </a:path>
            </a:pathLst>
          </a:custGeom>
          <a:solidFill>
            <a:srgbClr val="FCD3B9"/>
          </a:solidFill>
          <a:ln w="6912"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xmlns="" id="{0B2A57E7-CEA3-45E9-0053-4213149F7C0F}"/>
              </a:ext>
            </a:extLst>
          </p:cNvPr>
          <p:cNvSpPr/>
          <p:nvPr/>
        </p:nvSpPr>
        <p:spPr>
          <a:xfrm>
            <a:off x="12932284" y="8321406"/>
            <a:ext cx="92832" cy="426936"/>
          </a:xfrm>
          <a:custGeom>
            <a:avLst/>
            <a:gdLst>
              <a:gd name="connsiteX0" fmla="*/ 88227 w 92832"/>
              <a:gd name="connsiteY0" fmla="*/ 0 h 426936"/>
              <a:gd name="connsiteX1" fmla="*/ 47164 w 92832"/>
              <a:gd name="connsiteY1" fmla="*/ 426936 h 426936"/>
              <a:gd name="connsiteX2" fmla="*/ 73226 w 92832"/>
              <a:gd name="connsiteY2" fmla="*/ 336862 h 426936"/>
              <a:gd name="connsiteX3" fmla="*/ 88227 w 92832"/>
              <a:gd name="connsiteY3" fmla="*/ 69 h 426936"/>
            </a:gdLst>
            <a:ahLst/>
            <a:cxnLst>
              <a:cxn ang="0">
                <a:pos x="connsiteX0" y="connsiteY0"/>
              </a:cxn>
              <a:cxn ang="0">
                <a:pos x="connsiteX1" y="connsiteY1"/>
              </a:cxn>
              <a:cxn ang="0">
                <a:pos x="connsiteX2" y="connsiteY2"/>
              </a:cxn>
              <a:cxn ang="0">
                <a:pos x="connsiteX3" y="connsiteY3"/>
              </a:cxn>
            </a:cxnLst>
            <a:rect l="l" t="t" r="r" b="b"/>
            <a:pathLst>
              <a:path w="92832" h="426936">
                <a:moveTo>
                  <a:pt x="88227" y="0"/>
                </a:moveTo>
                <a:cubicBezTo>
                  <a:pt x="47233" y="60349"/>
                  <a:pt x="-62127" y="250590"/>
                  <a:pt x="47164" y="426936"/>
                </a:cubicBezTo>
                <a:cubicBezTo>
                  <a:pt x="58432" y="400391"/>
                  <a:pt x="66935" y="368937"/>
                  <a:pt x="73226" y="336862"/>
                </a:cubicBezTo>
                <a:cubicBezTo>
                  <a:pt x="86775" y="267803"/>
                  <a:pt x="100117" y="79981"/>
                  <a:pt x="88227" y="69"/>
                </a:cubicBezTo>
                <a:close/>
              </a:path>
            </a:pathLst>
          </a:custGeom>
          <a:solidFill>
            <a:srgbClr val="FFE0CF"/>
          </a:solidFill>
          <a:ln w="6912"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xmlns="" id="{AC5B248C-8852-2E23-748A-ABA2ABF01A7C}"/>
              </a:ext>
            </a:extLst>
          </p:cNvPr>
          <p:cNvSpPr/>
          <p:nvPr/>
        </p:nvSpPr>
        <p:spPr>
          <a:xfrm>
            <a:off x="10965120" y="8360048"/>
            <a:ext cx="68954" cy="74243"/>
          </a:xfrm>
          <a:custGeom>
            <a:avLst/>
            <a:gdLst>
              <a:gd name="connsiteX0" fmla="*/ 0 w 68954"/>
              <a:gd name="connsiteY0" fmla="*/ 39680 h 74243"/>
              <a:gd name="connsiteX1" fmla="*/ 62215 w 68954"/>
              <a:gd name="connsiteY1" fmla="*/ 74244 h 74243"/>
              <a:gd name="connsiteX2" fmla="*/ 65188 w 68954"/>
              <a:gd name="connsiteY2" fmla="*/ 0 h 74243"/>
              <a:gd name="connsiteX3" fmla="*/ 0 w 68954"/>
              <a:gd name="connsiteY3" fmla="*/ 39680 h 74243"/>
            </a:gdLst>
            <a:ahLst/>
            <a:cxnLst>
              <a:cxn ang="0">
                <a:pos x="connsiteX0" y="connsiteY0"/>
              </a:cxn>
              <a:cxn ang="0">
                <a:pos x="connsiteX1" y="connsiteY1"/>
              </a:cxn>
              <a:cxn ang="0">
                <a:pos x="connsiteX2" y="connsiteY2"/>
              </a:cxn>
              <a:cxn ang="0">
                <a:pos x="connsiteX3" y="connsiteY3"/>
              </a:cxn>
            </a:cxnLst>
            <a:rect l="l" t="t" r="r" b="b"/>
            <a:pathLst>
              <a:path w="68954" h="74243">
                <a:moveTo>
                  <a:pt x="0" y="39680"/>
                </a:moveTo>
                <a:lnTo>
                  <a:pt x="62215" y="74244"/>
                </a:lnTo>
                <a:cubicBezTo>
                  <a:pt x="62215" y="74244"/>
                  <a:pt x="75142" y="15623"/>
                  <a:pt x="65188" y="0"/>
                </a:cubicBezTo>
                <a:cubicBezTo>
                  <a:pt x="27651" y="5115"/>
                  <a:pt x="15001" y="15001"/>
                  <a:pt x="0" y="39680"/>
                </a:cubicBezTo>
                <a:close/>
              </a:path>
            </a:pathLst>
          </a:custGeom>
          <a:solidFill>
            <a:srgbClr val="FFE0CF"/>
          </a:solidFill>
          <a:ln w="6912"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xmlns="" id="{E99F71EE-AB6A-1625-A69D-F3AA1ABF6CD3}"/>
              </a:ext>
            </a:extLst>
          </p:cNvPr>
          <p:cNvSpPr/>
          <p:nvPr/>
        </p:nvSpPr>
        <p:spPr>
          <a:xfrm>
            <a:off x="10770663" y="8508654"/>
            <a:ext cx="64825" cy="47096"/>
          </a:xfrm>
          <a:custGeom>
            <a:avLst/>
            <a:gdLst>
              <a:gd name="connsiteX0" fmla="*/ 62215 w 64825"/>
              <a:gd name="connsiteY0" fmla="*/ 47096 h 47096"/>
              <a:gd name="connsiteX1" fmla="*/ 0 w 64825"/>
              <a:gd name="connsiteY1" fmla="*/ 15435 h 47096"/>
              <a:gd name="connsiteX2" fmla="*/ 58621 w 64825"/>
              <a:gd name="connsiteY2" fmla="*/ 89 h 47096"/>
              <a:gd name="connsiteX3" fmla="*/ 62215 w 64825"/>
              <a:gd name="connsiteY3" fmla="*/ 47027 h 47096"/>
            </a:gdLst>
            <a:ahLst/>
            <a:cxnLst>
              <a:cxn ang="0">
                <a:pos x="connsiteX0" y="connsiteY0"/>
              </a:cxn>
              <a:cxn ang="0">
                <a:pos x="connsiteX1" y="connsiteY1"/>
              </a:cxn>
              <a:cxn ang="0">
                <a:pos x="connsiteX2" y="connsiteY2"/>
              </a:cxn>
              <a:cxn ang="0">
                <a:pos x="connsiteX3" y="connsiteY3"/>
              </a:cxn>
            </a:cxnLst>
            <a:rect l="l" t="t" r="r" b="b"/>
            <a:pathLst>
              <a:path w="64825" h="47096">
                <a:moveTo>
                  <a:pt x="62215" y="47096"/>
                </a:moveTo>
                <a:lnTo>
                  <a:pt x="0" y="15435"/>
                </a:lnTo>
                <a:cubicBezTo>
                  <a:pt x="0" y="15435"/>
                  <a:pt x="12650" y="-1363"/>
                  <a:pt x="58621" y="89"/>
                </a:cubicBezTo>
                <a:cubicBezTo>
                  <a:pt x="70027" y="22348"/>
                  <a:pt x="62215" y="47027"/>
                  <a:pt x="62215" y="47027"/>
                </a:cubicBezTo>
                <a:close/>
              </a:path>
            </a:pathLst>
          </a:custGeom>
          <a:solidFill>
            <a:srgbClr val="FFE0CF"/>
          </a:solidFill>
          <a:ln w="6912"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xmlns="" id="{00E666D3-E7BC-5969-6138-22ABCD1E3F10}"/>
              </a:ext>
            </a:extLst>
          </p:cNvPr>
          <p:cNvSpPr/>
          <p:nvPr/>
        </p:nvSpPr>
        <p:spPr>
          <a:xfrm>
            <a:off x="16564507" y="9968939"/>
            <a:ext cx="290338" cy="290338"/>
          </a:xfrm>
          <a:custGeom>
            <a:avLst/>
            <a:gdLst>
              <a:gd name="connsiteX0" fmla="*/ 290339 w 290338"/>
              <a:gd name="connsiteY0" fmla="*/ 145169 h 290338"/>
              <a:gd name="connsiteX1" fmla="*/ 145169 w 290338"/>
              <a:gd name="connsiteY1" fmla="*/ 290339 h 290338"/>
              <a:gd name="connsiteX2" fmla="*/ 0 w 290338"/>
              <a:gd name="connsiteY2" fmla="*/ 145169 h 290338"/>
              <a:gd name="connsiteX3" fmla="*/ 145169 w 290338"/>
              <a:gd name="connsiteY3" fmla="*/ 0 h 290338"/>
              <a:gd name="connsiteX4" fmla="*/ 290339 w 290338"/>
              <a:gd name="connsiteY4" fmla="*/ 145169 h 290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38" h="290338">
                <a:moveTo>
                  <a:pt x="290339" y="145169"/>
                </a:moveTo>
                <a:cubicBezTo>
                  <a:pt x="290339" y="225344"/>
                  <a:pt x="225344" y="290339"/>
                  <a:pt x="145169" y="290339"/>
                </a:cubicBezTo>
                <a:cubicBezTo>
                  <a:pt x="64995" y="290339"/>
                  <a:pt x="0" y="225344"/>
                  <a:pt x="0" y="145169"/>
                </a:cubicBezTo>
                <a:cubicBezTo>
                  <a:pt x="0" y="64994"/>
                  <a:pt x="64995" y="0"/>
                  <a:pt x="145169" y="0"/>
                </a:cubicBezTo>
                <a:cubicBezTo>
                  <a:pt x="225344" y="0"/>
                  <a:pt x="290339" y="64994"/>
                  <a:pt x="290339" y="145169"/>
                </a:cubicBezTo>
                <a:close/>
              </a:path>
            </a:pathLst>
          </a:custGeom>
          <a:solidFill>
            <a:srgbClr val="85092C"/>
          </a:solidFill>
          <a:ln w="6912"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xmlns="" id="{EA510900-3F0D-3FF7-5730-A45766629FF9}"/>
              </a:ext>
            </a:extLst>
          </p:cNvPr>
          <p:cNvSpPr/>
          <p:nvPr/>
        </p:nvSpPr>
        <p:spPr>
          <a:xfrm>
            <a:off x="12038543" y="4177222"/>
            <a:ext cx="1454709" cy="1774648"/>
          </a:xfrm>
          <a:custGeom>
            <a:avLst/>
            <a:gdLst>
              <a:gd name="connsiteX0" fmla="*/ 1255340 w 1454709"/>
              <a:gd name="connsiteY0" fmla="*/ 778448 h 1774648"/>
              <a:gd name="connsiteX1" fmla="*/ 1226003 w 1454709"/>
              <a:gd name="connsiteY1" fmla="*/ 753778 h 1774648"/>
              <a:gd name="connsiteX2" fmla="*/ 872054 w 1454709"/>
              <a:gd name="connsiteY2" fmla="*/ 79027 h 1774648"/>
              <a:gd name="connsiteX3" fmla="*/ 679839 w 1454709"/>
              <a:gd name="connsiteY3" fmla="*/ 19115 h 1774648"/>
              <a:gd name="connsiteX4" fmla="*/ 79003 w 1454709"/>
              <a:gd name="connsiteY4" fmla="*/ 335059 h 1774648"/>
              <a:gd name="connsiteX5" fmla="*/ 27758 w 1454709"/>
              <a:gd name="connsiteY5" fmla="*/ 377350 h 1774648"/>
              <a:gd name="connsiteX6" fmla="*/ 19757 w 1454709"/>
              <a:gd name="connsiteY6" fmla="*/ 527464 h 1774648"/>
              <a:gd name="connsiteX7" fmla="*/ 309793 w 1454709"/>
              <a:gd name="connsiteY7" fmla="*/ 1079914 h 1774648"/>
              <a:gd name="connsiteX8" fmla="*/ 632596 w 1454709"/>
              <a:gd name="connsiteY8" fmla="*/ 1694848 h 1774648"/>
              <a:gd name="connsiteX9" fmla="*/ 712796 w 1454709"/>
              <a:gd name="connsiteY9" fmla="*/ 1767714 h 1774648"/>
              <a:gd name="connsiteX10" fmla="*/ 804998 w 1454709"/>
              <a:gd name="connsiteY10" fmla="*/ 1766857 h 1774648"/>
              <a:gd name="connsiteX11" fmla="*/ 1369640 w 1454709"/>
              <a:gd name="connsiteY11" fmla="*/ 1470439 h 1774648"/>
              <a:gd name="connsiteX12" fmla="*/ 1390309 w 1454709"/>
              <a:gd name="connsiteY12" fmla="*/ 1407384 h 1774648"/>
              <a:gd name="connsiteX13" fmla="*/ 1351828 w 1454709"/>
              <a:gd name="connsiteY13" fmla="*/ 1320897 h 1774648"/>
              <a:gd name="connsiteX14" fmla="*/ 1320682 w 1454709"/>
              <a:gd name="connsiteY14" fmla="*/ 1069627 h 1774648"/>
              <a:gd name="connsiteX15" fmla="*/ 1292392 w 1454709"/>
              <a:gd name="connsiteY15" fmla="*/ 1027526 h 1774648"/>
              <a:gd name="connsiteX16" fmla="*/ 1085890 w 1454709"/>
              <a:gd name="connsiteY16" fmla="*/ 963042 h 1774648"/>
              <a:gd name="connsiteX17" fmla="*/ 1044742 w 1454709"/>
              <a:gd name="connsiteY17" fmla="*/ 949326 h 1774648"/>
              <a:gd name="connsiteX18" fmla="*/ 1001404 w 1454709"/>
              <a:gd name="connsiteY18" fmla="*/ 825882 h 1774648"/>
              <a:gd name="connsiteX19" fmla="*/ 1112560 w 1454709"/>
              <a:gd name="connsiteY19" fmla="*/ 789687 h 1774648"/>
              <a:gd name="connsiteX20" fmla="*/ 1420123 w 1454709"/>
              <a:gd name="connsiteY20" fmla="*/ 885604 h 1774648"/>
              <a:gd name="connsiteX21" fmla="*/ 1453555 w 1454709"/>
              <a:gd name="connsiteY21" fmla="*/ 867316 h 1774648"/>
              <a:gd name="connsiteX22" fmla="*/ 1453746 w 1454709"/>
              <a:gd name="connsiteY22" fmla="*/ 866459 h 1774648"/>
              <a:gd name="connsiteX23" fmla="*/ 1436124 w 1454709"/>
              <a:gd name="connsiteY23" fmla="*/ 834169 h 1774648"/>
              <a:gd name="connsiteX24" fmla="*/ 1255531 w 1454709"/>
              <a:gd name="connsiteY24" fmla="*/ 778353 h 1774648"/>
              <a:gd name="connsiteX25" fmla="*/ 1322015 w 1454709"/>
              <a:gd name="connsiteY25" fmla="*/ 1435006 h 1774648"/>
              <a:gd name="connsiteX26" fmla="*/ 802998 w 1454709"/>
              <a:gd name="connsiteY26" fmla="*/ 1707516 h 1774648"/>
              <a:gd name="connsiteX27" fmla="*/ 679744 w 1454709"/>
              <a:gd name="connsiteY27" fmla="*/ 1669607 h 1774648"/>
              <a:gd name="connsiteX28" fmla="*/ 647645 w 1454709"/>
              <a:gd name="connsiteY28" fmla="*/ 1608456 h 1774648"/>
              <a:gd name="connsiteX29" fmla="*/ 1282772 w 1454709"/>
              <a:gd name="connsiteY29" fmla="*/ 1275081 h 1774648"/>
              <a:gd name="connsiteX30" fmla="*/ 1338207 w 1454709"/>
              <a:gd name="connsiteY30" fmla="*/ 1426529 h 1774648"/>
              <a:gd name="connsiteX31" fmla="*/ 1322015 w 1454709"/>
              <a:gd name="connsiteY31" fmla="*/ 1435006 h 1774648"/>
              <a:gd name="connsiteX32" fmla="*/ 1322015 w 1454709"/>
              <a:gd name="connsiteY32" fmla="*/ 1435006 h 1774648"/>
              <a:gd name="connsiteX33" fmla="*/ 1161805 w 1454709"/>
              <a:gd name="connsiteY33" fmla="*/ 748063 h 1774648"/>
              <a:gd name="connsiteX34" fmla="*/ 1109131 w 1454709"/>
              <a:gd name="connsiteY34" fmla="*/ 733775 h 1774648"/>
              <a:gd name="connsiteX35" fmla="*/ 939301 w 1454709"/>
              <a:gd name="connsiteY35" fmla="*/ 898272 h 1774648"/>
              <a:gd name="connsiteX36" fmla="*/ 1040837 w 1454709"/>
              <a:gd name="connsiteY36" fmla="*/ 1005047 h 1774648"/>
              <a:gd name="connsiteX37" fmla="*/ 1248863 w 1454709"/>
              <a:gd name="connsiteY37" fmla="*/ 1069722 h 1774648"/>
              <a:gd name="connsiteX38" fmla="*/ 1266675 w 1454709"/>
              <a:gd name="connsiteY38" fmla="*/ 1072580 h 1774648"/>
              <a:gd name="connsiteX39" fmla="*/ 1272390 w 1454709"/>
              <a:gd name="connsiteY39" fmla="*/ 1219646 h 1774648"/>
              <a:gd name="connsiteX40" fmla="*/ 623642 w 1454709"/>
              <a:gd name="connsiteY40" fmla="*/ 1560260 h 1774648"/>
              <a:gd name="connsiteX41" fmla="*/ 101291 w 1454709"/>
              <a:gd name="connsiteY41" fmla="*/ 565183 h 1774648"/>
              <a:gd name="connsiteX42" fmla="*/ 857576 w 1454709"/>
              <a:gd name="connsiteY42" fmla="*/ 168181 h 1774648"/>
              <a:gd name="connsiteX43" fmla="*/ 1161900 w 1454709"/>
              <a:gd name="connsiteY43" fmla="*/ 747968 h 1774648"/>
              <a:gd name="connsiteX44" fmla="*/ 1161900 w 1454709"/>
              <a:gd name="connsiteY44" fmla="*/ 747968 h 1774648"/>
              <a:gd name="connsiteX45" fmla="*/ 77002 w 1454709"/>
              <a:gd name="connsiteY45" fmla="*/ 515748 h 1774648"/>
              <a:gd name="connsiteX46" fmla="*/ 87099 w 1454709"/>
              <a:gd name="connsiteY46" fmla="*/ 391923 h 1774648"/>
              <a:gd name="connsiteX47" fmla="*/ 104530 w 1454709"/>
              <a:gd name="connsiteY47" fmla="*/ 381446 h 1774648"/>
              <a:gd name="connsiteX48" fmla="*/ 705176 w 1454709"/>
              <a:gd name="connsiteY48" fmla="*/ 66168 h 1774648"/>
              <a:gd name="connsiteX49" fmla="*/ 810332 w 1454709"/>
              <a:gd name="connsiteY49" fmla="*/ 81313 h 1774648"/>
              <a:gd name="connsiteX50" fmla="*/ 833478 w 1454709"/>
              <a:gd name="connsiteY50" fmla="*/ 118651 h 1774648"/>
              <a:gd name="connsiteX51" fmla="*/ 76907 w 1454709"/>
              <a:gd name="connsiteY51" fmla="*/ 515843 h 1774648"/>
              <a:gd name="connsiteX52" fmla="*/ 76907 w 1454709"/>
              <a:gd name="connsiteY52" fmla="*/ 515843 h 177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54709" h="1774648">
                <a:moveTo>
                  <a:pt x="1255340" y="778448"/>
                </a:moveTo>
                <a:cubicBezTo>
                  <a:pt x="1241053" y="774162"/>
                  <a:pt x="1232766" y="766732"/>
                  <a:pt x="1226003" y="753778"/>
                </a:cubicBezTo>
                <a:cubicBezTo>
                  <a:pt x="1108369" y="528702"/>
                  <a:pt x="990259" y="303912"/>
                  <a:pt x="872054" y="79027"/>
                </a:cubicBezTo>
                <a:cubicBezTo>
                  <a:pt x="832049" y="2827"/>
                  <a:pt x="755944" y="-20700"/>
                  <a:pt x="679839" y="19115"/>
                </a:cubicBezTo>
                <a:cubicBezTo>
                  <a:pt x="479434" y="124175"/>
                  <a:pt x="278932" y="229141"/>
                  <a:pt x="79003" y="335059"/>
                </a:cubicBezTo>
                <a:cubicBezTo>
                  <a:pt x="59667" y="345251"/>
                  <a:pt x="40903" y="360110"/>
                  <a:pt x="27758" y="377350"/>
                </a:cubicBezTo>
                <a:cubicBezTo>
                  <a:pt x="-8246" y="424594"/>
                  <a:pt x="-7389" y="475838"/>
                  <a:pt x="19757" y="527464"/>
                </a:cubicBezTo>
                <a:cubicBezTo>
                  <a:pt x="116436" y="711678"/>
                  <a:pt x="213114" y="895700"/>
                  <a:pt x="309793" y="1079914"/>
                </a:cubicBezTo>
                <a:cubicBezTo>
                  <a:pt x="417426" y="1284892"/>
                  <a:pt x="524963" y="1489870"/>
                  <a:pt x="632596" y="1694848"/>
                </a:cubicBezTo>
                <a:cubicBezTo>
                  <a:pt x="650503" y="1729043"/>
                  <a:pt x="675744" y="1754665"/>
                  <a:pt x="712796" y="1767714"/>
                </a:cubicBezTo>
                <a:cubicBezTo>
                  <a:pt x="743657" y="1778573"/>
                  <a:pt x="774328" y="1775430"/>
                  <a:pt x="804998" y="1766857"/>
                </a:cubicBezTo>
                <a:lnTo>
                  <a:pt x="1369640" y="1470439"/>
                </a:lnTo>
                <a:cubicBezTo>
                  <a:pt x="1392405" y="1458438"/>
                  <a:pt x="1401644" y="1430529"/>
                  <a:pt x="1390309" y="1407384"/>
                </a:cubicBezTo>
                <a:cubicBezTo>
                  <a:pt x="1376403" y="1378904"/>
                  <a:pt x="1362591" y="1350519"/>
                  <a:pt x="1351828" y="1320897"/>
                </a:cubicBezTo>
                <a:cubicBezTo>
                  <a:pt x="1322301" y="1240029"/>
                  <a:pt x="1313252" y="1155733"/>
                  <a:pt x="1320682" y="1069627"/>
                </a:cubicBezTo>
                <a:cubicBezTo>
                  <a:pt x="1323063" y="1041814"/>
                  <a:pt x="1318586" y="1035718"/>
                  <a:pt x="1292392" y="1027526"/>
                </a:cubicBezTo>
                <a:cubicBezTo>
                  <a:pt x="1223527" y="1006000"/>
                  <a:pt x="1154661" y="984664"/>
                  <a:pt x="1085890" y="963042"/>
                </a:cubicBezTo>
                <a:cubicBezTo>
                  <a:pt x="1072079" y="958661"/>
                  <a:pt x="1058077" y="954755"/>
                  <a:pt x="1044742" y="949326"/>
                </a:cubicBezTo>
                <a:cubicBezTo>
                  <a:pt x="996260" y="929705"/>
                  <a:pt x="974353" y="870650"/>
                  <a:pt x="1001404" y="825882"/>
                </a:cubicBezTo>
                <a:cubicBezTo>
                  <a:pt x="1023597" y="789021"/>
                  <a:pt x="1065507" y="775209"/>
                  <a:pt x="1112560" y="789687"/>
                </a:cubicBezTo>
                <a:cubicBezTo>
                  <a:pt x="1200571" y="816929"/>
                  <a:pt x="1358115" y="866173"/>
                  <a:pt x="1420123" y="885604"/>
                </a:cubicBezTo>
                <a:cubicBezTo>
                  <a:pt x="1434410" y="890081"/>
                  <a:pt x="1449555" y="881794"/>
                  <a:pt x="1453555" y="867316"/>
                </a:cubicBezTo>
                <a:lnTo>
                  <a:pt x="1453746" y="866459"/>
                </a:lnTo>
                <a:cubicBezTo>
                  <a:pt x="1457556" y="852743"/>
                  <a:pt x="1449745" y="838455"/>
                  <a:pt x="1436124" y="834169"/>
                </a:cubicBezTo>
                <a:cubicBezTo>
                  <a:pt x="1393643" y="820834"/>
                  <a:pt x="1306013" y="793497"/>
                  <a:pt x="1255531" y="778353"/>
                </a:cubicBezTo>
                <a:close/>
                <a:moveTo>
                  <a:pt x="1322015" y="1435006"/>
                </a:moveTo>
                <a:cubicBezTo>
                  <a:pt x="1149041" y="1525779"/>
                  <a:pt x="975972" y="1616648"/>
                  <a:pt x="802998" y="1707516"/>
                </a:cubicBezTo>
                <a:cubicBezTo>
                  <a:pt x="750801" y="1734948"/>
                  <a:pt x="707081" y="1721423"/>
                  <a:pt x="679744" y="1669607"/>
                </a:cubicBezTo>
                <a:cubicBezTo>
                  <a:pt x="669362" y="1649795"/>
                  <a:pt x="658885" y="1629983"/>
                  <a:pt x="647645" y="1608456"/>
                </a:cubicBezTo>
                <a:lnTo>
                  <a:pt x="1282772" y="1275081"/>
                </a:lnTo>
                <a:cubicBezTo>
                  <a:pt x="1294964" y="1326802"/>
                  <a:pt x="1313538" y="1377284"/>
                  <a:pt x="1338207" y="1426529"/>
                </a:cubicBezTo>
                <a:lnTo>
                  <a:pt x="1322015" y="1435006"/>
                </a:lnTo>
                <a:lnTo>
                  <a:pt x="1322015" y="1435006"/>
                </a:lnTo>
                <a:close/>
                <a:moveTo>
                  <a:pt x="1161805" y="748063"/>
                </a:moveTo>
                <a:cubicBezTo>
                  <a:pt x="1142850" y="742920"/>
                  <a:pt x="1126181" y="737681"/>
                  <a:pt x="1109131" y="733775"/>
                </a:cubicBezTo>
                <a:cubicBezTo>
                  <a:pt x="1008452" y="710725"/>
                  <a:pt x="918346" y="797212"/>
                  <a:pt x="939301" y="898272"/>
                </a:cubicBezTo>
                <a:cubicBezTo>
                  <a:pt x="950731" y="953708"/>
                  <a:pt x="987306" y="988188"/>
                  <a:pt x="1040837" y="1005047"/>
                </a:cubicBezTo>
                <a:cubicBezTo>
                  <a:pt x="1110084" y="1026860"/>
                  <a:pt x="1179521" y="1048386"/>
                  <a:pt x="1248863" y="1069722"/>
                </a:cubicBezTo>
                <a:cubicBezTo>
                  <a:pt x="1254292" y="1071437"/>
                  <a:pt x="1260293" y="1071627"/>
                  <a:pt x="1266675" y="1072580"/>
                </a:cubicBezTo>
                <a:cubicBezTo>
                  <a:pt x="1263341" y="1123062"/>
                  <a:pt x="1265341" y="1171926"/>
                  <a:pt x="1272390" y="1219646"/>
                </a:cubicBezTo>
                <a:lnTo>
                  <a:pt x="623642" y="1560260"/>
                </a:lnTo>
                <a:lnTo>
                  <a:pt x="101291" y="565183"/>
                </a:lnTo>
                <a:lnTo>
                  <a:pt x="857576" y="168181"/>
                </a:lnTo>
                <a:lnTo>
                  <a:pt x="1161900" y="747968"/>
                </a:lnTo>
                <a:lnTo>
                  <a:pt x="1161900" y="747968"/>
                </a:lnTo>
                <a:close/>
                <a:moveTo>
                  <a:pt x="77002" y="515748"/>
                </a:moveTo>
                <a:cubicBezTo>
                  <a:pt x="42617" y="479934"/>
                  <a:pt x="47284" y="421737"/>
                  <a:pt x="87099" y="391923"/>
                </a:cubicBezTo>
                <a:cubicBezTo>
                  <a:pt x="92528" y="387923"/>
                  <a:pt x="98529" y="384589"/>
                  <a:pt x="104530" y="381446"/>
                </a:cubicBezTo>
                <a:cubicBezTo>
                  <a:pt x="304745" y="276385"/>
                  <a:pt x="504961" y="171134"/>
                  <a:pt x="705176" y="66168"/>
                </a:cubicBezTo>
                <a:cubicBezTo>
                  <a:pt x="745086" y="45213"/>
                  <a:pt x="783948" y="50357"/>
                  <a:pt x="810332" y="81313"/>
                </a:cubicBezTo>
                <a:cubicBezTo>
                  <a:pt x="819286" y="91886"/>
                  <a:pt x="825191" y="104935"/>
                  <a:pt x="833478" y="118651"/>
                </a:cubicBezTo>
                <a:lnTo>
                  <a:pt x="76907" y="515843"/>
                </a:lnTo>
                <a:lnTo>
                  <a:pt x="76907" y="515843"/>
                </a:lnTo>
                <a:close/>
              </a:path>
            </a:pathLst>
          </a:custGeom>
          <a:solidFill>
            <a:srgbClr val="004767"/>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xmlns="" id="{B98C209B-4149-CA84-B3AA-B8396BA73861}"/>
              </a:ext>
            </a:extLst>
          </p:cNvPr>
          <p:cNvSpPr/>
          <p:nvPr/>
        </p:nvSpPr>
        <p:spPr>
          <a:xfrm>
            <a:off x="12703311" y="4435078"/>
            <a:ext cx="251874" cy="252043"/>
          </a:xfrm>
          <a:custGeom>
            <a:avLst/>
            <a:gdLst>
              <a:gd name="connsiteX0" fmla="*/ 123276 w 251874"/>
              <a:gd name="connsiteY0" fmla="*/ 247129 h 252043"/>
              <a:gd name="connsiteX1" fmla="*/ 227194 w 251874"/>
              <a:gd name="connsiteY1" fmla="*/ 192550 h 252043"/>
              <a:gd name="connsiteX2" fmla="*/ 245482 w 251874"/>
              <a:gd name="connsiteY2" fmla="*/ 123970 h 252043"/>
              <a:gd name="connsiteX3" fmla="*/ 220812 w 251874"/>
              <a:gd name="connsiteY3" fmla="*/ 76822 h 252043"/>
              <a:gd name="connsiteX4" fmla="*/ 195190 w 251874"/>
              <a:gd name="connsiteY4" fmla="*/ 28340 h 252043"/>
              <a:gd name="connsiteX5" fmla="*/ 131086 w 251874"/>
              <a:gd name="connsiteY5" fmla="*/ 4336 h 252043"/>
              <a:gd name="connsiteX6" fmla="*/ 22978 w 251874"/>
              <a:gd name="connsiteY6" fmla="*/ 61105 h 252043"/>
              <a:gd name="connsiteX7" fmla="*/ 6309 w 251874"/>
              <a:gd name="connsiteY7" fmla="*/ 127399 h 252043"/>
              <a:gd name="connsiteX8" fmla="*/ 56601 w 251874"/>
              <a:gd name="connsiteY8" fmla="*/ 223126 h 252043"/>
              <a:gd name="connsiteX9" fmla="*/ 123276 w 251874"/>
              <a:gd name="connsiteY9" fmla="*/ 247033 h 252043"/>
              <a:gd name="connsiteX10" fmla="*/ 123276 w 251874"/>
              <a:gd name="connsiteY10" fmla="*/ 247033 h 252043"/>
              <a:gd name="connsiteX11" fmla="*/ 54982 w 251874"/>
              <a:gd name="connsiteY11" fmla="*/ 104158 h 252043"/>
              <a:gd name="connsiteX12" fmla="*/ 148422 w 251874"/>
              <a:gd name="connsiteY12" fmla="*/ 55105 h 252043"/>
              <a:gd name="connsiteX13" fmla="*/ 197285 w 251874"/>
              <a:gd name="connsiteY13" fmla="*/ 148164 h 252043"/>
              <a:gd name="connsiteX14" fmla="*/ 103845 w 251874"/>
              <a:gd name="connsiteY14" fmla="*/ 197218 h 252043"/>
              <a:gd name="connsiteX15" fmla="*/ 54982 w 251874"/>
              <a:gd name="connsiteY15" fmla="*/ 104158 h 252043"/>
              <a:gd name="connsiteX16" fmla="*/ 54982 w 251874"/>
              <a:gd name="connsiteY16" fmla="*/ 104158 h 252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1874" h="252043">
                <a:moveTo>
                  <a:pt x="123276" y="247129"/>
                </a:moveTo>
                <a:cubicBezTo>
                  <a:pt x="158709" y="230650"/>
                  <a:pt x="193475" y="212362"/>
                  <a:pt x="227194" y="192550"/>
                </a:cubicBezTo>
                <a:cubicBezTo>
                  <a:pt x="251959" y="177977"/>
                  <a:pt x="258150" y="149688"/>
                  <a:pt x="245482" y="123970"/>
                </a:cubicBezTo>
                <a:cubicBezTo>
                  <a:pt x="237671" y="108064"/>
                  <a:pt x="229004" y="92538"/>
                  <a:pt x="220812" y="76822"/>
                </a:cubicBezTo>
                <a:cubicBezTo>
                  <a:pt x="212335" y="60629"/>
                  <a:pt x="204143" y="44246"/>
                  <a:pt x="195190" y="28340"/>
                </a:cubicBezTo>
                <a:cubicBezTo>
                  <a:pt x="181855" y="4622"/>
                  <a:pt x="155566" y="-6903"/>
                  <a:pt x="131086" y="4336"/>
                </a:cubicBezTo>
                <a:cubicBezTo>
                  <a:pt x="94130" y="21291"/>
                  <a:pt x="57934" y="40246"/>
                  <a:pt x="22978" y="61105"/>
                </a:cubicBezTo>
                <a:cubicBezTo>
                  <a:pt x="-263" y="74917"/>
                  <a:pt x="-5978" y="103206"/>
                  <a:pt x="6309" y="127399"/>
                </a:cubicBezTo>
                <a:cubicBezTo>
                  <a:pt x="22501" y="159594"/>
                  <a:pt x="39265" y="191503"/>
                  <a:pt x="56601" y="223126"/>
                </a:cubicBezTo>
                <a:cubicBezTo>
                  <a:pt x="70317" y="248367"/>
                  <a:pt x="97273" y="259225"/>
                  <a:pt x="123276" y="247033"/>
                </a:cubicBezTo>
                <a:lnTo>
                  <a:pt x="123276" y="247033"/>
                </a:lnTo>
                <a:close/>
                <a:moveTo>
                  <a:pt x="54982" y="104158"/>
                </a:moveTo>
                <a:lnTo>
                  <a:pt x="148422" y="55105"/>
                </a:lnTo>
                <a:lnTo>
                  <a:pt x="197285" y="148164"/>
                </a:lnTo>
                <a:lnTo>
                  <a:pt x="103845" y="197218"/>
                </a:lnTo>
                <a:lnTo>
                  <a:pt x="54982" y="104158"/>
                </a:lnTo>
                <a:lnTo>
                  <a:pt x="54982" y="104158"/>
                </a:lnTo>
                <a:close/>
              </a:path>
            </a:pathLst>
          </a:custGeom>
          <a:solidFill>
            <a:srgbClr val="BE0D3E"/>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xmlns="" id="{B5A137B3-0330-E597-6E65-25C4BC88FC32}"/>
              </a:ext>
            </a:extLst>
          </p:cNvPr>
          <p:cNvSpPr/>
          <p:nvPr/>
        </p:nvSpPr>
        <p:spPr>
          <a:xfrm>
            <a:off x="12229644" y="4684018"/>
            <a:ext cx="251414" cy="251726"/>
          </a:xfrm>
          <a:custGeom>
            <a:avLst/>
            <a:gdLst>
              <a:gd name="connsiteX0" fmla="*/ 125741 w 251414"/>
              <a:gd name="connsiteY0" fmla="*/ 246125 h 251726"/>
              <a:gd name="connsiteX1" fmla="*/ 224229 w 251414"/>
              <a:gd name="connsiteY1" fmla="*/ 194499 h 251726"/>
              <a:gd name="connsiteX2" fmla="*/ 244613 w 251414"/>
              <a:gd name="connsiteY2" fmla="*/ 122680 h 251726"/>
              <a:gd name="connsiteX3" fmla="*/ 220705 w 251414"/>
              <a:gd name="connsiteY3" fmla="*/ 76770 h 251726"/>
              <a:gd name="connsiteX4" fmla="*/ 195845 w 251414"/>
              <a:gd name="connsiteY4" fmla="*/ 29717 h 251726"/>
              <a:gd name="connsiteX5" fmla="*/ 124979 w 251414"/>
              <a:gd name="connsiteY5" fmla="*/ 5904 h 251726"/>
              <a:gd name="connsiteX6" fmla="*/ 27919 w 251414"/>
              <a:gd name="connsiteY6" fmla="*/ 56863 h 251726"/>
              <a:gd name="connsiteX7" fmla="*/ 7059 w 251414"/>
              <a:gd name="connsiteY7" fmla="*/ 130015 h 251726"/>
              <a:gd name="connsiteX8" fmla="*/ 55161 w 251414"/>
              <a:gd name="connsiteY8" fmla="*/ 221550 h 251726"/>
              <a:gd name="connsiteX9" fmla="*/ 125836 w 251414"/>
              <a:gd name="connsiteY9" fmla="*/ 246029 h 251726"/>
              <a:gd name="connsiteX10" fmla="*/ 125836 w 251414"/>
              <a:gd name="connsiteY10" fmla="*/ 246029 h 251726"/>
              <a:gd name="connsiteX11" fmla="*/ 54399 w 251414"/>
              <a:gd name="connsiteY11" fmla="*/ 104202 h 251726"/>
              <a:gd name="connsiteX12" fmla="*/ 147648 w 251414"/>
              <a:gd name="connsiteY12" fmla="*/ 55243 h 251726"/>
              <a:gd name="connsiteX13" fmla="*/ 196416 w 251414"/>
              <a:gd name="connsiteY13" fmla="*/ 148207 h 251726"/>
              <a:gd name="connsiteX14" fmla="*/ 103167 w 251414"/>
              <a:gd name="connsiteY14" fmla="*/ 197166 h 251726"/>
              <a:gd name="connsiteX15" fmla="*/ 54399 w 251414"/>
              <a:gd name="connsiteY15" fmla="*/ 104202 h 251726"/>
              <a:gd name="connsiteX16" fmla="*/ 54399 w 251414"/>
              <a:gd name="connsiteY16" fmla="*/ 104202 h 25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1414" h="251726">
                <a:moveTo>
                  <a:pt x="125741" y="246125"/>
                </a:moveTo>
                <a:cubicBezTo>
                  <a:pt x="159269" y="230408"/>
                  <a:pt x="192225" y="213168"/>
                  <a:pt x="224229" y="194499"/>
                </a:cubicBezTo>
                <a:cubicBezTo>
                  <a:pt x="251376" y="178688"/>
                  <a:pt x="258234" y="151446"/>
                  <a:pt x="244613" y="122680"/>
                </a:cubicBezTo>
                <a:cubicBezTo>
                  <a:pt x="237183" y="107155"/>
                  <a:pt x="228706" y="92105"/>
                  <a:pt x="220705" y="76770"/>
                </a:cubicBezTo>
                <a:cubicBezTo>
                  <a:pt x="212419" y="61054"/>
                  <a:pt x="204703" y="44956"/>
                  <a:pt x="195845" y="29717"/>
                </a:cubicBezTo>
                <a:cubicBezTo>
                  <a:pt x="180033" y="2380"/>
                  <a:pt x="153363" y="-7431"/>
                  <a:pt x="124979" y="5904"/>
                </a:cubicBezTo>
                <a:cubicBezTo>
                  <a:pt x="92022" y="21525"/>
                  <a:pt x="59447" y="38575"/>
                  <a:pt x="27919" y="56863"/>
                </a:cubicBezTo>
                <a:cubicBezTo>
                  <a:pt x="392" y="72769"/>
                  <a:pt x="-7228" y="101535"/>
                  <a:pt x="7059" y="130015"/>
                </a:cubicBezTo>
                <a:cubicBezTo>
                  <a:pt x="22490" y="160780"/>
                  <a:pt x="38492" y="191356"/>
                  <a:pt x="55161" y="221550"/>
                </a:cubicBezTo>
                <a:cubicBezTo>
                  <a:pt x="70305" y="248982"/>
                  <a:pt x="97737" y="259174"/>
                  <a:pt x="125836" y="246029"/>
                </a:cubicBezTo>
                <a:lnTo>
                  <a:pt x="125836" y="246029"/>
                </a:lnTo>
                <a:close/>
                <a:moveTo>
                  <a:pt x="54399" y="104202"/>
                </a:moveTo>
                <a:lnTo>
                  <a:pt x="147648" y="55243"/>
                </a:lnTo>
                <a:lnTo>
                  <a:pt x="196416" y="148207"/>
                </a:lnTo>
                <a:lnTo>
                  <a:pt x="103167" y="197166"/>
                </a:lnTo>
                <a:lnTo>
                  <a:pt x="54399" y="104202"/>
                </a:lnTo>
                <a:lnTo>
                  <a:pt x="54399" y="104202"/>
                </a:lnTo>
                <a:close/>
              </a:path>
            </a:pathLst>
          </a:custGeom>
          <a:solidFill>
            <a:srgbClr val="BE0D3E"/>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xmlns="" id="{61D803FC-0236-B809-8016-40753A6F0E22}"/>
              </a:ext>
            </a:extLst>
          </p:cNvPr>
          <p:cNvSpPr/>
          <p:nvPr/>
        </p:nvSpPr>
        <p:spPr>
          <a:xfrm>
            <a:off x="12590883" y="4797217"/>
            <a:ext cx="251750" cy="251187"/>
          </a:xfrm>
          <a:custGeom>
            <a:avLst/>
            <a:gdLst>
              <a:gd name="connsiteX0" fmla="*/ 123308 w 251750"/>
              <a:gd name="connsiteY0" fmla="*/ 6243 h 251187"/>
              <a:gd name="connsiteX1" fmla="*/ 76064 w 251750"/>
              <a:gd name="connsiteY1" fmla="*/ 31008 h 251187"/>
              <a:gd name="connsiteX2" fmla="*/ 30249 w 251750"/>
              <a:gd name="connsiteY2" fmla="*/ 55011 h 251187"/>
              <a:gd name="connsiteX3" fmla="*/ 6341 w 251750"/>
              <a:gd name="connsiteY3" fmla="*/ 126829 h 251187"/>
              <a:gd name="connsiteX4" fmla="*/ 56633 w 251750"/>
              <a:gd name="connsiteY4" fmla="*/ 222556 h 251187"/>
              <a:gd name="connsiteX5" fmla="*/ 129309 w 251750"/>
              <a:gd name="connsiteY5" fmla="*/ 244368 h 251187"/>
              <a:gd name="connsiteX6" fmla="*/ 222273 w 251750"/>
              <a:gd name="connsiteY6" fmla="*/ 195600 h 251187"/>
              <a:gd name="connsiteX7" fmla="*/ 245895 w 251750"/>
              <a:gd name="connsiteY7" fmla="*/ 124639 h 251187"/>
              <a:gd name="connsiteX8" fmla="*/ 194937 w 251750"/>
              <a:gd name="connsiteY8" fmla="*/ 27579 h 251187"/>
              <a:gd name="connsiteX9" fmla="*/ 123213 w 251750"/>
              <a:gd name="connsiteY9" fmla="*/ 6529 h 251187"/>
              <a:gd name="connsiteX10" fmla="*/ 123213 w 251750"/>
              <a:gd name="connsiteY10" fmla="*/ 6338 h 251187"/>
              <a:gd name="connsiteX11" fmla="*/ 197222 w 251750"/>
              <a:gd name="connsiteY11" fmla="*/ 147213 h 251187"/>
              <a:gd name="connsiteX12" fmla="*/ 103973 w 251750"/>
              <a:gd name="connsiteY12" fmla="*/ 196172 h 251187"/>
              <a:gd name="connsiteX13" fmla="*/ 55205 w 251750"/>
              <a:gd name="connsiteY13" fmla="*/ 103207 h 251187"/>
              <a:gd name="connsiteX14" fmla="*/ 148454 w 251750"/>
              <a:gd name="connsiteY14" fmla="*/ 54249 h 251187"/>
              <a:gd name="connsiteX15" fmla="*/ 197222 w 251750"/>
              <a:gd name="connsiteY15" fmla="*/ 147213 h 251187"/>
              <a:gd name="connsiteX16" fmla="*/ 197222 w 251750"/>
              <a:gd name="connsiteY16" fmla="*/ 147213 h 251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1750" h="251187">
                <a:moveTo>
                  <a:pt x="123308" y="6243"/>
                </a:moveTo>
                <a:cubicBezTo>
                  <a:pt x="107306" y="14053"/>
                  <a:pt x="91876" y="22721"/>
                  <a:pt x="76064" y="31008"/>
                </a:cubicBezTo>
                <a:cubicBezTo>
                  <a:pt x="60824" y="39009"/>
                  <a:pt x="45299" y="46629"/>
                  <a:pt x="30249" y="55011"/>
                </a:cubicBezTo>
                <a:cubicBezTo>
                  <a:pt x="2055" y="70727"/>
                  <a:pt x="-7660" y="98064"/>
                  <a:pt x="6341" y="126829"/>
                </a:cubicBezTo>
                <a:cubicBezTo>
                  <a:pt x="22058" y="159215"/>
                  <a:pt x="38917" y="191219"/>
                  <a:pt x="56633" y="222556"/>
                </a:cubicBezTo>
                <a:cubicBezTo>
                  <a:pt x="72254" y="250273"/>
                  <a:pt x="101115" y="258560"/>
                  <a:pt x="129309" y="244368"/>
                </a:cubicBezTo>
                <a:cubicBezTo>
                  <a:pt x="160551" y="228652"/>
                  <a:pt x="191603" y="212364"/>
                  <a:pt x="222273" y="195600"/>
                </a:cubicBezTo>
                <a:cubicBezTo>
                  <a:pt x="249134" y="180836"/>
                  <a:pt x="259230" y="152261"/>
                  <a:pt x="245895" y="124639"/>
                </a:cubicBezTo>
                <a:cubicBezTo>
                  <a:pt x="230084" y="91682"/>
                  <a:pt x="213034" y="59202"/>
                  <a:pt x="194937" y="27579"/>
                </a:cubicBezTo>
                <a:cubicBezTo>
                  <a:pt x="179601" y="719"/>
                  <a:pt x="151121" y="-6997"/>
                  <a:pt x="123213" y="6529"/>
                </a:cubicBezTo>
                <a:lnTo>
                  <a:pt x="123213" y="6338"/>
                </a:lnTo>
                <a:close/>
                <a:moveTo>
                  <a:pt x="197222" y="147213"/>
                </a:moveTo>
                <a:lnTo>
                  <a:pt x="103973" y="196172"/>
                </a:lnTo>
                <a:lnTo>
                  <a:pt x="55205" y="103207"/>
                </a:lnTo>
                <a:lnTo>
                  <a:pt x="148454" y="54249"/>
                </a:lnTo>
                <a:lnTo>
                  <a:pt x="197222" y="147213"/>
                </a:lnTo>
                <a:lnTo>
                  <a:pt x="197222" y="147213"/>
                </a:lnTo>
                <a:close/>
              </a:path>
            </a:pathLst>
          </a:custGeom>
          <a:solidFill>
            <a:srgbClr val="BE0D3E"/>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xmlns="" id="{6DF3E285-7806-4E9F-5F32-E32259100C1B}"/>
              </a:ext>
            </a:extLst>
          </p:cNvPr>
          <p:cNvSpPr/>
          <p:nvPr/>
        </p:nvSpPr>
        <p:spPr>
          <a:xfrm>
            <a:off x="12353875" y="4921107"/>
            <a:ext cx="251660" cy="251623"/>
          </a:xfrm>
          <a:custGeom>
            <a:avLst/>
            <a:gdLst>
              <a:gd name="connsiteX0" fmla="*/ 127430 w 251660"/>
              <a:gd name="connsiteY0" fmla="*/ 245732 h 251623"/>
              <a:gd name="connsiteX1" fmla="*/ 224585 w 251660"/>
              <a:gd name="connsiteY1" fmla="*/ 194678 h 251623"/>
              <a:gd name="connsiteX2" fmla="*/ 246588 w 251660"/>
              <a:gd name="connsiteY2" fmla="*/ 127051 h 251623"/>
              <a:gd name="connsiteX3" fmla="*/ 220585 w 251660"/>
              <a:gd name="connsiteY3" fmla="*/ 76949 h 251623"/>
              <a:gd name="connsiteX4" fmla="*/ 220680 w 251660"/>
              <a:gd name="connsiteY4" fmla="*/ 76949 h 251623"/>
              <a:gd name="connsiteX5" fmla="*/ 194296 w 251660"/>
              <a:gd name="connsiteY5" fmla="*/ 27038 h 251623"/>
              <a:gd name="connsiteX6" fmla="*/ 123906 w 251660"/>
              <a:gd name="connsiteY6" fmla="*/ 6464 h 251623"/>
              <a:gd name="connsiteX7" fmla="*/ 29513 w 251660"/>
              <a:gd name="connsiteY7" fmla="*/ 55994 h 251623"/>
              <a:gd name="connsiteX8" fmla="*/ 5891 w 251660"/>
              <a:gd name="connsiteY8" fmla="*/ 126860 h 251623"/>
              <a:gd name="connsiteX9" fmla="*/ 56945 w 251660"/>
              <a:gd name="connsiteY9" fmla="*/ 224015 h 251623"/>
              <a:gd name="connsiteX10" fmla="*/ 127430 w 251660"/>
              <a:gd name="connsiteY10" fmla="*/ 245637 h 251623"/>
              <a:gd name="connsiteX11" fmla="*/ 127430 w 251660"/>
              <a:gd name="connsiteY11" fmla="*/ 245637 h 251623"/>
              <a:gd name="connsiteX12" fmla="*/ 54754 w 251660"/>
              <a:gd name="connsiteY12" fmla="*/ 104191 h 251623"/>
              <a:gd name="connsiteX13" fmla="*/ 148195 w 251660"/>
              <a:gd name="connsiteY13" fmla="*/ 55137 h 251623"/>
              <a:gd name="connsiteX14" fmla="*/ 196867 w 251660"/>
              <a:gd name="connsiteY14" fmla="*/ 147910 h 251623"/>
              <a:gd name="connsiteX15" fmla="*/ 103427 w 251660"/>
              <a:gd name="connsiteY15" fmla="*/ 196964 h 251623"/>
              <a:gd name="connsiteX16" fmla="*/ 54754 w 251660"/>
              <a:gd name="connsiteY16" fmla="*/ 104191 h 251623"/>
              <a:gd name="connsiteX17" fmla="*/ 54754 w 251660"/>
              <a:gd name="connsiteY17" fmla="*/ 104191 h 25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1660" h="251623">
                <a:moveTo>
                  <a:pt x="127430" y="245732"/>
                </a:moveTo>
                <a:cubicBezTo>
                  <a:pt x="160196" y="229444"/>
                  <a:pt x="192677" y="212490"/>
                  <a:pt x="224585" y="194678"/>
                </a:cubicBezTo>
                <a:cubicBezTo>
                  <a:pt x="249445" y="180772"/>
                  <a:pt x="258208" y="153054"/>
                  <a:pt x="246588" y="127051"/>
                </a:cubicBezTo>
                <a:cubicBezTo>
                  <a:pt x="238968" y="109906"/>
                  <a:pt x="229348" y="93618"/>
                  <a:pt x="220585" y="76949"/>
                </a:cubicBezTo>
                <a:lnTo>
                  <a:pt x="220680" y="76949"/>
                </a:lnTo>
                <a:cubicBezTo>
                  <a:pt x="211917" y="60185"/>
                  <a:pt x="203916" y="43135"/>
                  <a:pt x="194296" y="27038"/>
                </a:cubicBezTo>
                <a:cubicBezTo>
                  <a:pt x="178675" y="1035"/>
                  <a:pt x="151147" y="-7061"/>
                  <a:pt x="123906" y="6464"/>
                </a:cubicBezTo>
                <a:cubicBezTo>
                  <a:pt x="92188" y="22371"/>
                  <a:pt x="60660" y="38849"/>
                  <a:pt x="29513" y="55994"/>
                </a:cubicBezTo>
                <a:cubicBezTo>
                  <a:pt x="2462" y="70853"/>
                  <a:pt x="-7444" y="99333"/>
                  <a:pt x="5891" y="126860"/>
                </a:cubicBezTo>
                <a:cubicBezTo>
                  <a:pt x="21798" y="159817"/>
                  <a:pt x="38848" y="192202"/>
                  <a:pt x="56945" y="224015"/>
                </a:cubicBezTo>
                <a:cubicBezTo>
                  <a:pt x="71709" y="249923"/>
                  <a:pt x="101046" y="258686"/>
                  <a:pt x="127430" y="245637"/>
                </a:cubicBezTo>
                <a:lnTo>
                  <a:pt x="127430" y="245637"/>
                </a:lnTo>
                <a:close/>
                <a:moveTo>
                  <a:pt x="54754" y="104191"/>
                </a:moveTo>
                <a:lnTo>
                  <a:pt x="148195" y="55137"/>
                </a:lnTo>
                <a:lnTo>
                  <a:pt x="196867" y="147910"/>
                </a:lnTo>
                <a:lnTo>
                  <a:pt x="103427" y="196964"/>
                </a:lnTo>
                <a:lnTo>
                  <a:pt x="54754" y="104191"/>
                </a:lnTo>
                <a:lnTo>
                  <a:pt x="54754" y="104191"/>
                </a:lnTo>
                <a:close/>
              </a:path>
            </a:pathLst>
          </a:custGeom>
          <a:solidFill>
            <a:srgbClr val="004767"/>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xmlns="" id="{0A6F1A22-1104-BF3A-553B-ADB122A434E4}"/>
              </a:ext>
            </a:extLst>
          </p:cNvPr>
          <p:cNvSpPr/>
          <p:nvPr/>
        </p:nvSpPr>
        <p:spPr>
          <a:xfrm>
            <a:off x="12466656" y="4559789"/>
            <a:ext cx="251462" cy="251868"/>
          </a:xfrm>
          <a:custGeom>
            <a:avLst/>
            <a:gdLst>
              <a:gd name="connsiteX0" fmla="*/ 126569 w 251462"/>
              <a:gd name="connsiteY0" fmla="*/ 245671 h 251868"/>
              <a:gd name="connsiteX1" fmla="*/ 223628 w 251462"/>
              <a:gd name="connsiteY1" fmla="*/ 194712 h 251868"/>
              <a:gd name="connsiteX2" fmla="*/ 244488 w 251462"/>
              <a:gd name="connsiteY2" fmla="*/ 121560 h 251868"/>
              <a:gd name="connsiteX3" fmla="*/ 220485 w 251462"/>
              <a:gd name="connsiteY3" fmla="*/ 75745 h 251868"/>
              <a:gd name="connsiteX4" fmla="*/ 197149 w 251462"/>
              <a:gd name="connsiteY4" fmla="*/ 31358 h 251868"/>
              <a:gd name="connsiteX5" fmla="*/ 122663 w 251462"/>
              <a:gd name="connsiteY5" fmla="*/ 6689 h 251868"/>
              <a:gd name="connsiteX6" fmla="*/ 29699 w 251462"/>
              <a:gd name="connsiteY6" fmla="*/ 55457 h 251868"/>
              <a:gd name="connsiteX7" fmla="*/ 6935 w 251462"/>
              <a:gd name="connsiteY7" fmla="*/ 129180 h 251868"/>
              <a:gd name="connsiteX8" fmla="*/ 55703 w 251462"/>
              <a:gd name="connsiteY8" fmla="*/ 222144 h 251868"/>
              <a:gd name="connsiteX9" fmla="*/ 126473 w 251462"/>
              <a:gd name="connsiteY9" fmla="*/ 245766 h 251868"/>
              <a:gd name="connsiteX10" fmla="*/ 126473 w 251462"/>
              <a:gd name="connsiteY10" fmla="*/ 245766 h 251868"/>
              <a:gd name="connsiteX11" fmla="*/ 55036 w 251462"/>
              <a:gd name="connsiteY11" fmla="*/ 103463 h 251868"/>
              <a:gd name="connsiteX12" fmla="*/ 148095 w 251462"/>
              <a:gd name="connsiteY12" fmla="*/ 54599 h 251868"/>
              <a:gd name="connsiteX13" fmla="*/ 196863 w 251462"/>
              <a:gd name="connsiteY13" fmla="*/ 147563 h 251868"/>
              <a:gd name="connsiteX14" fmla="*/ 103804 w 251462"/>
              <a:gd name="connsiteY14" fmla="*/ 196427 h 251868"/>
              <a:gd name="connsiteX15" fmla="*/ 55036 w 251462"/>
              <a:gd name="connsiteY15" fmla="*/ 103463 h 251868"/>
              <a:gd name="connsiteX16" fmla="*/ 55036 w 251462"/>
              <a:gd name="connsiteY16" fmla="*/ 103463 h 251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1462" h="251868">
                <a:moveTo>
                  <a:pt x="126569" y="245671"/>
                </a:moveTo>
                <a:cubicBezTo>
                  <a:pt x="159525" y="230050"/>
                  <a:pt x="192101" y="213000"/>
                  <a:pt x="223628" y="194712"/>
                </a:cubicBezTo>
                <a:cubicBezTo>
                  <a:pt x="251346" y="178615"/>
                  <a:pt x="258490" y="150611"/>
                  <a:pt x="244488" y="121560"/>
                </a:cubicBezTo>
                <a:cubicBezTo>
                  <a:pt x="236963" y="106035"/>
                  <a:pt x="228581" y="91080"/>
                  <a:pt x="220485" y="75745"/>
                </a:cubicBezTo>
                <a:cubicBezTo>
                  <a:pt x="212770" y="60981"/>
                  <a:pt x="205245" y="45932"/>
                  <a:pt x="197149" y="31358"/>
                </a:cubicBezTo>
                <a:cubicBezTo>
                  <a:pt x="180766" y="2021"/>
                  <a:pt x="152762" y="-7980"/>
                  <a:pt x="122663" y="6689"/>
                </a:cubicBezTo>
                <a:cubicBezTo>
                  <a:pt x="91136" y="21929"/>
                  <a:pt x="60179" y="38216"/>
                  <a:pt x="29699" y="55457"/>
                </a:cubicBezTo>
                <a:cubicBezTo>
                  <a:pt x="934" y="71649"/>
                  <a:pt x="-7544" y="99653"/>
                  <a:pt x="6935" y="129180"/>
                </a:cubicBezTo>
                <a:cubicBezTo>
                  <a:pt x="22365" y="160517"/>
                  <a:pt x="38653" y="191569"/>
                  <a:pt x="55703" y="222144"/>
                </a:cubicBezTo>
                <a:cubicBezTo>
                  <a:pt x="71228" y="249862"/>
                  <a:pt x="97994" y="259292"/>
                  <a:pt x="126473" y="245766"/>
                </a:cubicBezTo>
                <a:lnTo>
                  <a:pt x="126473" y="245766"/>
                </a:lnTo>
                <a:close/>
                <a:moveTo>
                  <a:pt x="55036" y="103463"/>
                </a:moveTo>
                <a:lnTo>
                  <a:pt x="148095" y="54599"/>
                </a:lnTo>
                <a:lnTo>
                  <a:pt x="196863" y="147563"/>
                </a:lnTo>
                <a:lnTo>
                  <a:pt x="103804" y="196427"/>
                </a:lnTo>
                <a:lnTo>
                  <a:pt x="55036" y="103463"/>
                </a:lnTo>
                <a:lnTo>
                  <a:pt x="55036" y="103463"/>
                </a:lnTo>
                <a:close/>
              </a:path>
            </a:pathLst>
          </a:custGeom>
          <a:solidFill>
            <a:srgbClr val="004767"/>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xmlns="" id="{74FE7C18-4729-075F-2C8B-37720B94BA46}"/>
              </a:ext>
            </a:extLst>
          </p:cNvPr>
          <p:cNvSpPr/>
          <p:nvPr/>
        </p:nvSpPr>
        <p:spPr>
          <a:xfrm>
            <a:off x="13067474" y="5622610"/>
            <a:ext cx="69246" cy="69341"/>
          </a:xfrm>
          <a:custGeom>
            <a:avLst/>
            <a:gdLst>
              <a:gd name="connsiteX0" fmla="*/ 23908 w 69246"/>
              <a:gd name="connsiteY0" fmla="*/ 69342 h 69341"/>
              <a:gd name="connsiteX1" fmla="*/ 69247 w 69246"/>
              <a:gd name="connsiteY1" fmla="*/ 45529 h 69341"/>
              <a:gd name="connsiteX2" fmla="*/ 45339 w 69246"/>
              <a:gd name="connsiteY2" fmla="*/ 0 h 69341"/>
              <a:gd name="connsiteX3" fmla="*/ 0 w 69246"/>
              <a:gd name="connsiteY3" fmla="*/ 23813 h 69341"/>
              <a:gd name="connsiteX4" fmla="*/ 23908 w 69246"/>
              <a:gd name="connsiteY4" fmla="*/ 69342 h 69341"/>
              <a:gd name="connsiteX5" fmla="*/ 23908 w 69246"/>
              <a:gd name="connsiteY5" fmla="*/ 69342 h 69341"/>
              <a:gd name="connsiteX6" fmla="*/ 23908 w 69246"/>
              <a:gd name="connsiteY6" fmla="*/ 69342 h 6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46" h="69341">
                <a:moveTo>
                  <a:pt x="23908" y="69342"/>
                </a:moveTo>
                <a:lnTo>
                  <a:pt x="69247" y="45529"/>
                </a:lnTo>
                <a:lnTo>
                  <a:pt x="45339" y="0"/>
                </a:lnTo>
                <a:lnTo>
                  <a:pt x="0" y="23813"/>
                </a:lnTo>
                <a:lnTo>
                  <a:pt x="23908" y="69342"/>
                </a:lnTo>
                <a:lnTo>
                  <a:pt x="23908" y="69342"/>
                </a:lnTo>
                <a:lnTo>
                  <a:pt x="23908" y="69342"/>
                </a:lnTo>
                <a:close/>
              </a:path>
            </a:pathLst>
          </a:custGeom>
          <a:solidFill>
            <a:srgbClr val="004767"/>
          </a:solidFill>
          <a:ln w="9525" cap="flat">
            <a:noFill/>
            <a:prstDash val="solid"/>
            <a:miter/>
          </a:ln>
        </p:spPr>
        <p:txBody>
          <a:bodyPr rtlCol="0" anchor="ctr"/>
          <a:lstStyle/>
          <a:p>
            <a:endParaRPr lang="de-DE"/>
          </a:p>
        </p:txBody>
      </p:sp>
      <p:sp>
        <p:nvSpPr>
          <p:cNvPr id="94" name="Freihandform: Form 93">
            <a:extLst>
              <a:ext uri="{FF2B5EF4-FFF2-40B4-BE49-F238E27FC236}">
                <a16:creationId xmlns:a16="http://schemas.microsoft.com/office/drawing/2014/main" xmlns="" id="{81E02C5C-20EF-7FA0-9677-7E5A6E481F53}"/>
              </a:ext>
            </a:extLst>
          </p:cNvPr>
          <p:cNvSpPr/>
          <p:nvPr/>
        </p:nvSpPr>
        <p:spPr>
          <a:xfrm>
            <a:off x="12961270" y="5678522"/>
            <a:ext cx="69151" cy="69341"/>
          </a:xfrm>
          <a:custGeom>
            <a:avLst/>
            <a:gdLst>
              <a:gd name="connsiteX0" fmla="*/ 23908 w 69151"/>
              <a:gd name="connsiteY0" fmla="*/ 69342 h 69341"/>
              <a:gd name="connsiteX1" fmla="*/ 69152 w 69151"/>
              <a:gd name="connsiteY1" fmla="*/ 45529 h 69341"/>
              <a:gd name="connsiteX2" fmla="*/ 45244 w 69151"/>
              <a:gd name="connsiteY2" fmla="*/ 0 h 69341"/>
              <a:gd name="connsiteX3" fmla="*/ 0 w 69151"/>
              <a:gd name="connsiteY3" fmla="*/ 23813 h 69341"/>
              <a:gd name="connsiteX4" fmla="*/ 23908 w 69151"/>
              <a:gd name="connsiteY4" fmla="*/ 69342 h 69341"/>
              <a:gd name="connsiteX5" fmla="*/ 23908 w 69151"/>
              <a:gd name="connsiteY5" fmla="*/ 69342 h 69341"/>
              <a:gd name="connsiteX6" fmla="*/ 23908 w 69151"/>
              <a:gd name="connsiteY6" fmla="*/ 69342 h 6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151" h="69341">
                <a:moveTo>
                  <a:pt x="23908" y="69342"/>
                </a:moveTo>
                <a:lnTo>
                  <a:pt x="69152" y="45529"/>
                </a:lnTo>
                <a:lnTo>
                  <a:pt x="45244" y="0"/>
                </a:lnTo>
                <a:lnTo>
                  <a:pt x="0" y="23813"/>
                </a:lnTo>
                <a:lnTo>
                  <a:pt x="23908" y="69342"/>
                </a:lnTo>
                <a:lnTo>
                  <a:pt x="23908" y="69342"/>
                </a:lnTo>
                <a:lnTo>
                  <a:pt x="23908" y="69342"/>
                </a:lnTo>
                <a:close/>
              </a:path>
            </a:pathLst>
          </a:custGeom>
          <a:solidFill>
            <a:srgbClr val="004767"/>
          </a:solidFill>
          <a:ln w="9525" cap="flat">
            <a:noFill/>
            <a:prstDash val="solid"/>
            <a:miter/>
          </a:ln>
        </p:spPr>
        <p:txBody>
          <a:bodyPr rtlCol="0" anchor="ctr"/>
          <a:lstStyle/>
          <a:p>
            <a:endParaRPr lang="de-DE"/>
          </a:p>
        </p:txBody>
      </p:sp>
      <p:sp>
        <p:nvSpPr>
          <p:cNvPr id="95" name="Freihandform: Form 94">
            <a:extLst>
              <a:ext uri="{FF2B5EF4-FFF2-40B4-BE49-F238E27FC236}">
                <a16:creationId xmlns:a16="http://schemas.microsoft.com/office/drawing/2014/main" xmlns="" id="{6EFA8663-1BB8-2B5C-F41F-07580F7F6DF6}"/>
              </a:ext>
            </a:extLst>
          </p:cNvPr>
          <p:cNvSpPr/>
          <p:nvPr/>
        </p:nvSpPr>
        <p:spPr>
          <a:xfrm>
            <a:off x="13171868" y="5568603"/>
            <a:ext cx="69151" cy="69246"/>
          </a:xfrm>
          <a:custGeom>
            <a:avLst/>
            <a:gdLst>
              <a:gd name="connsiteX0" fmla="*/ 23908 w 69151"/>
              <a:gd name="connsiteY0" fmla="*/ 69247 h 69246"/>
              <a:gd name="connsiteX1" fmla="*/ 69151 w 69151"/>
              <a:gd name="connsiteY1" fmla="*/ 45529 h 69246"/>
              <a:gd name="connsiteX2" fmla="*/ 45244 w 69151"/>
              <a:gd name="connsiteY2" fmla="*/ 0 h 69246"/>
              <a:gd name="connsiteX3" fmla="*/ 0 w 69151"/>
              <a:gd name="connsiteY3" fmla="*/ 23717 h 69246"/>
              <a:gd name="connsiteX4" fmla="*/ 23908 w 69151"/>
              <a:gd name="connsiteY4" fmla="*/ 69247 h 69246"/>
              <a:gd name="connsiteX5" fmla="*/ 23908 w 69151"/>
              <a:gd name="connsiteY5" fmla="*/ 69247 h 69246"/>
              <a:gd name="connsiteX6" fmla="*/ 23908 w 69151"/>
              <a:gd name="connsiteY6" fmla="*/ 69247 h 69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151" h="69246">
                <a:moveTo>
                  <a:pt x="23908" y="69247"/>
                </a:moveTo>
                <a:lnTo>
                  <a:pt x="69151" y="45529"/>
                </a:lnTo>
                <a:lnTo>
                  <a:pt x="45244" y="0"/>
                </a:lnTo>
                <a:lnTo>
                  <a:pt x="0" y="23717"/>
                </a:lnTo>
                <a:lnTo>
                  <a:pt x="23908" y="69247"/>
                </a:lnTo>
                <a:lnTo>
                  <a:pt x="23908" y="69247"/>
                </a:lnTo>
                <a:lnTo>
                  <a:pt x="23908" y="69247"/>
                </a:lnTo>
                <a:close/>
              </a:path>
            </a:pathLst>
          </a:custGeom>
          <a:solidFill>
            <a:srgbClr val="004767"/>
          </a:solidFill>
          <a:ln w="9525"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xmlns="" id="{5F7AB619-1F0E-8A30-7CD6-7F4AB12DB58A}"/>
              </a:ext>
            </a:extLst>
          </p:cNvPr>
          <p:cNvSpPr/>
          <p:nvPr/>
        </p:nvSpPr>
        <p:spPr>
          <a:xfrm>
            <a:off x="12150026" y="6388801"/>
            <a:ext cx="1372600" cy="1258252"/>
          </a:xfrm>
          <a:custGeom>
            <a:avLst/>
            <a:gdLst>
              <a:gd name="connsiteX0" fmla="*/ 1290066 w 1372600"/>
              <a:gd name="connsiteY0" fmla="*/ 0 h 1258252"/>
              <a:gd name="connsiteX1" fmla="*/ 82391 w 1372600"/>
              <a:gd name="connsiteY1" fmla="*/ 0 h 1258252"/>
              <a:gd name="connsiteX2" fmla="*/ 2762 w 1372600"/>
              <a:gd name="connsiteY2" fmla="*/ 59531 h 1258252"/>
              <a:gd name="connsiteX3" fmla="*/ 0 w 1372600"/>
              <a:gd name="connsiteY3" fmla="*/ 67056 h 1258252"/>
              <a:gd name="connsiteX4" fmla="*/ 0 w 1372600"/>
              <a:gd name="connsiteY4" fmla="*/ 976789 h 1258252"/>
              <a:gd name="connsiteX5" fmla="*/ 98489 w 1372600"/>
              <a:gd name="connsiteY5" fmla="*/ 1044226 h 1258252"/>
              <a:gd name="connsiteX6" fmla="*/ 266033 w 1372600"/>
              <a:gd name="connsiteY6" fmla="*/ 1043750 h 1258252"/>
              <a:gd name="connsiteX7" fmla="*/ 294608 w 1372600"/>
              <a:gd name="connsiteY7" fmla="*/ 1043750 h 1258252"/>
              <a:gd name="connsiteX8" fmla="*/ 888206 w 1372600"/>
              <a:gd name="connsiteY8" fmla="*/ 1043750 h 1258252"/>
              <a:gd name="connsiteX9" fmla="*/ 888206 w 1372600"/>
              <a:gd name="connsiteY9" fmla="*/ 1085088 h 1258252"/>
              <a:gd name="connsiteX10" fmla="*/ 932974 w 1372600"/>
              <a:gd name="connsiteY10" fmla="*/ 1110329 h 1258252"/>
              <a:gd name="connsiteX11" fmla="*/ 982027 w 1372600"/>
              <a:gd name="connsiteY11" fmla="*/ 1081945 h 1258252"/>
              <a:gd name="connsiteX12" fmla="*/ 989552 w 1372600"/>
              <a:gd name="connsiteY12" fmla="*/ 1094137 h 1258252"/>
              <a:gd name="connsiteX13" fmla="*/ 1070801 w 1372600"/>
              <a:gd name="connsiteY13" fmla="*/ 1234345 h 1258252"/>
              <a:gd name="connsiteX14" fmla="*/ 1091089 w 1372600"/>
              <a:gd name="connsiteY14" fmla="*/ 1258253 h 1258252"/>
              <a:gd name="connsiteX15" fmla="*/ 1107186 w 1372600"/>
              <a:gd name="connsiteY15" fmla="*/ 1258253 h 1258252"/>
              <a:gd name="connsiteX16" fmla="*/ 1286732 w 1372600"/>
              <a:gd name="connsiteY16" fmla="*/ 1154526 h 1258252"/>
              <a:gd name="connsiteX17" fmla="*/ 1300067 w 1372600"/>
              <a:gd name="connsiteY17" fmla="*/ 1105376 h 1258252"/>
              <a:gd name="connsiteX18" fmla="*/ 1264634 w 1372600"/>
              <a:gd name="connsiteY18" fmla="*/ 1043750 h 1258252"/>
              <a:gd name="connsiteX19" fmla="*/ 1290828 w 1372600"/>
              <a:gd name="connsiteY19" fmla="*/ 1043750 h 1258252"/>
              <a:gd name="connsiteX20" fmla="*/ 1372457 w 1372600"/>
              <a:gd name="connsiteY20" fmla="*/ 962216 h 1258252"/>
              <a:gd name="connsiteX21" fmla="*/ 1372457 w 1372600"/>
              <a:gd name="connsiteY21" fmla="*/ 82010 h 1258252"/>
              <a:gd name="connsiteX22" fmla="*/ 1290066 w 1372600"/>
              <a:gd name="connsiteY22" fmla="*/ 0 h 1258252"/>
              <a:gd name="connsiteX23" fmla="*/ 1290066 w 1372600"/>
              <a:gd name="connsiteY23" fmla="*/ 0 h 1258252"/>
              <a:gd name="connsiteX24" fmla="*/ 1110043 w 1372600"/>
              <a:gd name="connsiteY24" fmla="*/ 1194530 h 1258252"/>
              <a:gd name="connsiteX25" fmla="*/ 1101947 w 1372600"/>
              <a:gd name="connsiteY25" fmla="*/ 1181386 h 1258252"/>
              <a:gd name="connsiteX26" fmla="*/ 1018889 w 1372600"/>
              <a:gd name="connsiteY26" fmla="*/ 1037654 h 1258252"/>
              <a:gd name="connsiteX27" fmla="*/ 972407 w 1372600"/>
              <a:gd name="connsiteY27" fmla="*/ 1025366 h 1258252"/>
              <a:gd name="connsiteX28" fmla="*/ 942975 w 1372600"/>
              <a:gd name="connsiteY28" fmla="*/ 1042321 h 1258252"/>
              <a:gd name="connsiteX29" fmla="*/ 942975 w 1372600"/>
              <a:gd name="connsiteY29" fmla="*/ 758285 h 1258252"/>
              <a:gd name="connsiteX30" fmla="*/ 1188625 w 1372600"/>
              <a:gd name="connsiteY30" fmla="*/ 900017 h 1258252"/>
              <a:gd name="connsiteX31" fmla="*/ 1164241 w 1372600"/>
              <a:gd name="connsiteY31" fmla="*/ 914591 h 1258252"/>
              <a:gd name="connsiteX32" fmla="*/ 1152906 w 1372600"/>
              <a:gd name="connsiteY32" fmla="*/ 957263 h 1258252"/>
              <a:gd name="connsiteX33" fmla="*/ 1244727 w 1372600"/>
              <a:gd name="connsiteY33" fmla="*/ 1116426 h 1258252"/>
              <a:gd name="connsiteX34" fmla="*/ 1109948 w 1372600"/>
              <a:gd name="connsiteY34" fmla="*/ 1194340 h 1258252"/>
              <a:gd name="connsiteX35" fmla="*/ 1109948 w 1372600"/>
              <a:gd name="connsiteY35" fmla="*/ 1194340 h 1258252"/>
              <a:gd name="connsiteX36" fmla="*/ 1319022 w 1372600"/>
              <a:gd name="connsiteY36" fmla="*/ 304514 h 1258252"/>
              <a:gd name="connsiteX37" fmla="*/ 1319022 w 1372600"/>
              <a:gd name="connsiteY37" fmla="*/ 954215 h 1258252"/>
              <a:gd name="connsiteX38" fmla="*/ 1319022 w 1372600"/>
              <a:gd name="connsiteY38" fmla="*/ 962216 h 1258252"/>
              <a:gd name="connsiteX39" fmla="*/ 1290923 w 1372600"/>
              <a:gd name="connsiteY39" fmla="*/ 989838 h 1258252"/>
              <a:gd name="connsiteX40" fmla="*/ 1241393 w 1372600"/>
              <a:gd name="connsiteY40" fmla="*/ 989838 h 1258252"/>
              <a:gd name="connsiteX41" fmla="*/ 1231487 w 1372600"/>
              <a:gd name="connsiteY41" fmla="*/ 985457 h 1258252"/>
              <a:gd name="connsiteX42" fmla="*/ 1210818 w 1372600"/>
              <a:gd name="connsiteY42" fmla="*/ 950119 h 1258252"/>
              <a:gd name="connsiteX43" fmla="*/ 1256348 w 1372600"/>
              <a:gd name="connsiteY43" fmla="*/ 923354 h 1258252"/>
              <a:gd name="connsiteX44" fmla="*/ 1257014 w 1372600"/>
              <a:gd name="connsiteY44" fmla="*/ 877824 h 1258252"/>
              <a:gd name="connsiteX45" fmla="*/ 1244441 w 1372600"/>
              <a:gd name="connsiteY45" fmla="*/ 870299 h 1258252"/>
              <a:gd name="connsiteX46" fmla="*/ 1031081 w 1372600"/>
              <a:gd name="connsiteY46" fmla="*/ 747046 h 1258252"/>
              <a:gd name="connsiteX47" fmla="*/ 1017080 w 1372600"/>
              <a:gd name="connsiteY47" fmla="*/ 738092 h 1258252"/>
              <a:gd name="connsiteX48" fmla="*/ 1155954 w 1372600"/>
              <a:gd name="connsiteY48" fmla="*/ 738092 h 1258252"/>
              <a:gd name="connsiteX49" fmla="*/ 1187958 w 1372600"/>
              <a:gd name="connsiteY49" fmla="*/ 711708 h 1258252"/>
              <a:gd name="connsiteX50" fmla="*/ 1156811 w 1372600"/>
              <a:gd name="connsiteY50" fmla="*/ 684562 h 1258252"/>
              <a:gd name="connsiteX51" fmla="*/ 781526 w 1372600"/>
              <a:gd name="connsiteY51" fmla="*/ 684562 h 1258252"/>
              <a:gd name="connsiteX52" fmla="*/ 751046 w 1372600"/>
              <a:gd name="connsiteY52" fmla="*/ 711137 h 1258252"/>
              <a:gd name="connsiteX53" fmla="*/ 781241 w 1372600"/>
              <a:gd name="connsiteY53" fmla="*/ 737997 h 1258252"/>
              <a:gd name="connsiteX54" fmla="*/ 875062 w 1372600"/>
              <a:gd name="connsiteY54" fmla="*/ 737997 h 1258252"/>
              <a:gd name="connsiteX55" fmla="*/ 887635 w 1372600"/>
              <a:gd name="connsiteY55" fmla="*/ 737997 h 1258252"/>
              <a:gd name="connsiteX56" fmla="*/ 887635 w 1372600"/>
              <a:gd name="connsiteY56" fmla="*/ 990029 h 1258252"/>
              <a:gd name="connsiteX57" fmla="*/ 90107 w 1372600"/>
              <a:gd name="connsiteY57" fmla="*/ 990029 h 1258252"/>
              <a:gd name="connsiteX58" fmla="*/ 53721 w 1372600"/>
              <a:gd name="connsiteY58" fmla="*/ 954405 h 1258252"/>
              <a:gd name="connsiteX59" fmla="*/ 53721 w 1372600"/>
              <a:gd name="connsiteY59" fmla="*/ 303371 h 1258252"/>
              <a:gd name="connsiteX60" fmla="*/ 54293 w 1372600"/>
              <a:gd name="connsiteY60" fmla="*/ 290417 h 1258252"/>
              <a:gd name="connsiteX61" fmla="*/ 1319022 w 1372600"/>
              <a:gd name="connsiteY61" fmla="*/ 290417 h 1258252"/>
              <a:gd name="connsiteX62" fmla="*/ 1319022 w 1372600"/>
              <a:gd name="connsiteY62" fmla="*/ 304610 h 1258252"/>
              <a:gd name="connsiteX63" fmla="*/ 1318832 w 1372600"/>
              <a:gd name="connsiteY63" fmla="*/ 304610 h 1258252"/>
              <a:gd name="connsiteX64" fmla="*/ 1319022 w 1372600"/>
              <a:gd name="connsiteY64" fmla="*/ 234887 h 1258252"/>
              <a:gd name="connsiteX65" fmla="*/ 53721 w 1372600"/>
              <a:gd name="connsiteY65" fmla="*/ 234887 h 1258252"/>
              <a:gd name="connsiteX66" fmla="*/ 53912 w 1372600"/>
              <a:gd name="connsiteY66" fmla="*/ 79915 h 1258252"/>
              <a:gd name="connsiteX67" fmla="*/ 80582 w 1372600"/>
              <a:gd name="connsiteY67" fmla="*/ 53626 h 1258252"/>
              <a:gd name="connsiteX68" fmla="*/ 92678 w 1372600"/>
              <a:gd name="connsiteY68" fmla="*/ 53626 h 1258252"/>
              <a:gd name="connsiteX69" fmla="*/ 1280255 w 1372600"/>
              <a:gd name="connsiteY69" fmla="*/ 53626 h 1258252"/>
              <a:gd name="connsiteX70" fmla="*/ 1319117 w 1372600"/>
              <a:gd name="connsiteY70" fmla="*/ 92107 h 1258252"/>
              <a:gd name="connsiteX71" fmla="*/ 1319117 w 1372600"/>
              <a:gd name="connsiteY71" fmla="*/ 234982 h 1258252"/>
              <a:gd name="connsiteX72" fmla="*/ 1319117 w 1372600"/>
              <a:gd name="connsiteY72" fmla="*/ 234982 h 125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72600" h="1258252">
                <a:moveTo>
                  <a:pt x="1290066" y="0"/>
                </a:moveTo>
                <a:cubicBezTo>
                  <a:pt x="887540" y="0"/>
                  <a:pt x="484918" y="0"/>
                  <a:pt x="82391" y="0"/>
                </a:cubicBezTo>
                <a:cubicBezTo>
                  <a:pt x="43529" y="0"/>
                  <a:pt x="14097" y="22384"/>
                  <a:pt x="2762" y="59531"/>
                </a:cubicBezTo>
                <a:cubicBezTo>
                  <a:pt x="2000" y="62008"/>
                  <a:pt x="953" y="64484"/>
                  <a:pt x="0" y="67056"/>
                </a:cubicBezTo>
                <a:lnTo>
                  <a:pt x="0" y="976789"/>
                </a:lnTo>
                <a:cubicBezTo>
                  <a:pt x="14383" y="1028129"/>
                  <a:pt x="50673" y="1045845"/>
                  <a:pt x="98489" y="1044226"/>
                </a:cubicBezTo>
                <a:cubicBezTo>
                  <a:pt x="154210" y="1042321"/>
                  <a:pt x="210122" y="1043750"/>
                  <a:pt x="266033" y="1043750"/>
                </a:cubicBezTo>
                <a:cubicBezTo>
                  <a:pt x="275558" y="1043750"/>
                  <a:pt x="285083" y="1043750"/>
                  <a:pt x="294608" y="1043750"/>
                </a:cubicBezTo>
                <a:lnTo>
                  <a:pt x="888206" y="1043750"/>
                </a:lnTo>
                <a:cubicBezTo>
                  <a:pt x="888206" y="1058513"/>
                  <a:pt x="888016" y="1071753"/>
                  <a:pt x="888206" y="1085088"/>
                </a:cubicBezTo>
                <a:cubicBezTo>
                  <a:pt x="888778" y="1112711"/>
                  <a:pt x="908876" y="1124045"/>
                  <a:pt x="932974" y="1110329"/>
                </a:cubicBezTo>
                <a:cubicBezTo>
                  <a:pt x="949262" y="1101090"/>
                  <a:pt x="965264" y="1091565"/>
                  <a:pt x="982027" y="1081945"/>
                </a:cubicBezTo>
                <a:cubicBezTo>
                  <a:pt x="984885" y="1086612"/>
                  <a:pt x="987362" y="1090327"/>
                  <a:pt x="989552" y="1094137"/>
                </a:cubicBezTo>
                <a:cubicBezTo>
                  <a:pt x="1016603" y="1140905"/>
                  <a:pt x="1043273" y="1187863"/>
                  <a:pt x="1070801" y="1234345"/>
                </a:cubicBezTo>
                <a:cubicBezTo>
                  <a:pt x="1076039" y="1243203"/>
                  <a:pt x="1084231" y="1250252"/>
                  <a:pt x="1091089" y="1258253"/>
                </a:cubicBezTo>
                <a:lnTo>
                  <a:pt x="1107186" y="1258253"/>
                </a:lnTo>
                <a:cubicBezTo>
                  <a:pt x="1167003" y="1223677"/>
                  <a:pt x="1226915" y="1189101"/>
                  <a:pt x="1286732" y="1154526"/>
                </a:cubicBezTo>
                <a:cubicBezTo>
                  <a:pt x="1310640" y="1140714"/>
                  <a:pt x="1313688" y="1129094"/>
                  <a:pt x="1300067" y="1105376"/>
                </a:cubicBezTo>
                <a:cubicBezTo>
                  <a:pt x="1288733" y="1085660"/>
                  <a:pt x="1277398" y="1066038"/>
                  <a:pt x="1264634" y="1043750"/>
                </a:cubicBezTo>
                <a:cubicBezTo>
                  <a:pt x="1274635" y="1043750"/>
                  <a:pt x="1282732" y="1043750"/>
                  <a:pt x="1290828" y="1043750"/>
                </a:cubicBezTo>
                <a:cubicBezTo>
                  <a:pt x="1337405" y="1043178"/>
                  <a:pt x="1372457" y="1008793"/>
                  <a:pt x="1372457" y="962216"/>
                </a:cubicBezTo>
                <a:cubicBezTo>
                  <a:pt x="1372648" y="630746"/>
                  <a:pt x="1372648" y="413576"/>
                  <a:pt x="1372457" y="82010"/>
                </a:cubicBezTo>
                <a:cubicBezTo>
                  <a:pt x="1372457" y="34671"/>
                  <a:pt x="1337501" y="0"/>
                  <a:pt x="1290066" y="0"/>
                </a:cubicBezTo>
                <a:lnTo>
                  <a:pt x="1290066" y="0"/>
                </a:lnTo>
                <a:close/>
                <a:moveTo>
                  <a:pt x="1110043" y="1194530"/>
                </a:moveTo>
                <a:cubicBezTo>
                  <a:pt x="1106900" y="1189577"/>
                  <a:pt x="1104424" y="1185577"/>
                  <a:pt x="1101947" y="1181386"/>
                </a:cubicBezTo>
                <a:cubicBezTo>
                  <a:pt x="1074230" y="1133475"/>
                  <a:pt x="1046607" y="1085564"/>
                  <a:pt x="1018889" y="1037654"/>
                </a:cubicBezTo>
                <a:cubicBezTo>
                  <a:pt x="1006602" y="1016413"/>
                  <a:pt x="993743" y="1012984"/>
                  <a:pt x="972407" y="1025366"/>
                </a:cubicBezTo>
                <a:cubicBezTo>
                  <a:pt x="963168" y="1030700"/>
                  <a:pt x="953929" y="1036130"/>
                  <a:pt x="942975" y="1042321"/>
                </a:cubicBezTo>
                <a:lnTo>
                  <a:pt x="942975" y="758285"/>
                </a:lnTo>
                <a:cubicBezTo>
                  <a:pt x="1024985" y="805625"/>
                  <a:pt x="1105757" y="852297"/>
                  <a:pt x="1188625" y="900017"/>
                </a:cubicBezTo>
                <a:cubicBezTo>
                  <a:pt x="1179576" y="905447"/>
                  <a:pt x="1171861" y="910019"/>
                  <a:pt x="1164241" y="914591"/>
                </a:cubicBezTo>
                <a:cubicBezTo>
                  <a:pt x="1146143" y="925449"/>
                  <a:pt x="1142333" y="938879"/>
                  <a:pt x="1152906" y="957263"/>
                </a:cubicBezTo>
                <a:cubicBezTo>
                  <a:pt x="1183005" y="1009841"/>
                  <a:pt x="1213485" y="1062323"/>
                  <a:pt x="1244727" y="1116426"/>
                </a:cubicBezTo>
                <a:cubicBezTo>
                  <a:pt x="1199769" y="1142429"/>
                  <a:pt x="1155287" y="1168146"/>
                  <a:pt x="1109948" y="1194340"/>
                </a:cubicBezTo>
                <a:lnTo>
                  <a:pt x="1109948" y="1194340"/>
                </a:lnTo>
                <a:close/>
                <a:moveTo>
                  <a:pt x="1319022" y="304514"/>
                </a:moveTo>
                <a:lnTo>
                  <a:pt x="1319022" y="954215"/>
                </a:lnTo>
                <a:cubicBezTo>
                  <a:pt x="1319022" y="956882"/>
                  <a:pt x="1319022" y="959549"/>
                  <a:pt x="1319022" y="962216"/>
                </a:cubicBezTo>
                <a:cubicBezTo>
                  <a:pt x="1318165" y="979075"/>
                  <a:pt x="1307878" y="989457"/>
                  <a:pt x="1290923" y="989838"/>
                </a:cubicBezTo>
                <a:cubicBezTo>
                  <a:pt x="1274350" y="990219"/>
                  <a:pt x="1257872" y="990219"/>
                  <a:pt x="1241393" y="989838"/>
                </a:cubicBezTo>
                <a:cubicBezTo>
                  <a:pt x="1237964" y="989838"/>
                  <a:pt x="1233202" y="988028"/>
                  <a:pt x="1231487" y="985457"/>
                </a:cubicBezTo>
                <a:cubicBezTo>
                  <a:pt x="1224343" y="974312"/>
                  <a:pt x="1218057" y="962597"/>
                  <a:pt x="1210818" y="950119"/>
                </a:cubicBezTo>
                <a:cubicBezTo>
                  <a:pt x="1226630" y="940880"/>
                  <a:pt x="1241774" y="932688"/>
                  <a:pt x="1256348" y="923354"/>
                </a:cubicBezTo>
                <a:cubicBezTo>
                  <a:pt x="1274159" y="912019"/>
                  <a:pt x="1274255" y="889730"/>
                  <a:pt x="1257014" y="877824"/>
                </a:cubicBezTo>
                <a:cubicBezTo>
                  <a:pt x="1253014" y="875062"/>
                  <a:pt x="1248632" y="872680"/>
                  <a:pt x="1244441" y="870299"/>
                </a:cubicBezTo>
                <a:cubicBezTo>
                  <a:pt x="1173385" y="829151"/>
                  <a:pt x="1102138" y="788194"/>
                  <a:pt x="1031081" y="747046"/>
                </a:cubicBezTo>
                <a:cubicBezTo>
                  <a:pt x="1027462" y="744950"/>
                  <a:pt x="1023938" y="742569"/>
                  <a:pt x="1017080" y="738092"/>
                </a:cubicBezTo>
                <a:lnTo>
                  <a:pt x="1155954" y="738092"/>
                </a:lnTo>
                <a:cubicBezTo>
                  <a:pt x="1175861" y="738092"/>
                  <a:pt x="1187672" y="728091"/>
                  <a:pt x="1187958" y="711708"/>
                </a:cubicBezTo>
                <a:cubicBezTo>
                  <a:pt x="1188149" y="695039"/>
                  <a:pt x="1176433" y="684562"/>
                  <a:pt x="1156811" y="684562"/>
                </a:cubicBezTo>
                <a:cubicBezTo>
                  <a:pt x="1031748" y="684562"/>
                  <a:pt x="906590" y="684562"/>
                  <a:pt x="781526" y="684562"/>
                </a:cubicBezTo>
                <a:cubicBezTo>
                  <a:pt x="763048" y="684562"/>
                  <a:pt x="751046" y="695325"/>
                  <a:pt x="751046" y="711137"/>
                </a:cubicBezTo>
                <a:cubicBezTo>
                  <a:pt x="751046" y="726948"/>
                  <a:pt x="762952" y="737997"/>
                  <a:pt x="781241" y="737997"/>
                </a:cubicBezTo>
                <a:cubicBezTo>
                  <a:pt x="812483" y="738188"/>
                  <a:pt x="843820" y="737997"/>
                  <a:pt x="875062" y="737997"/>
                </a:cubicBezTo>
                <a:lnTo>
                  <a:pt x="887635" y="737997"/>
                </a:lnTo>
                <a:lnTo>
                  <a:pt x="887635" y="990029"/>
                </a:lnTo>
                <a:lnTo>
                  <a:pt x="90107" y="990029"/>
                </a:lnTo>
                <a:cubicBezTo>
                  <a:pt x="62389" y="990029"/>
                  <a:pt x="53721" y="981551"/>
                  <a:pt x="53721" y="954405"/>
                </a:cubicBezTo>
                <a:lnTo>
                  <a:pt x="53721" y="303371"/>
                </a:lnTo>
                <a:cubicBezTo>
                  <a:pt x="53721" y="299085"/>
                  <a:pt x="54102" y="294799"/>
                  <a:pt x="54293" y="290417"/>
                </a:cubicBezTo>
                <a:lnTo>
                  <a:pt x="1319022" y="290417"/>
                </a:lnTo>
                <a:lnTo>
                  <a:pt x="1319022" y="304610"/>
                </a:lnTo>
                <a:lnTo>
                  <a:pt x="1318832" y="304610"/>
                </a:lnTo>
                <a:close/>
                <a:moveTo>
                  <a:pt x="1319022" y="234887"/>
                </a:moveTo>
                <a:lnTo>
                  <a:pt x="53721" y="234887"/>
                </a:lnTo>
                <a:cubicBezTo>
                  <a:pt x="53721" y="182594"/>
                  <a:pt x="53531" y="131254"/>
                  <a:pt x="53912" y="79915"/>
                </a:cubicBezTo>
                <a:cubicBezTo>
                  <a:pt x="54102" y="64579"/>
                  <a:pt x="65056" y="54483"/>
                  <a:pt x="80582" y="53626"/>
                </a:cubicBezTo>
                <a:cubicBezTo>
                  <a:pt x="84582" y="53435"/>
                  <a:pt x="88583" y="53626"/>
                  <a:pt x="92678" y="53626"/>
                </a:cubicBezTo>
                <a:lnTo>
                  <a:pt x="1280255" y="53626"/>
                </a:lnTo>
                <a:cubicBezTo>
                  <a:pt x="1311688" y="53626"/>
                  <a:pt x="1319117" y="61055"/>
                  <a:pt x="1319117" y="92107"/>
                </a:cubicBezTo>
                <a:lnTo>
                  <a:pt x="1319117" y="234982"/>
                </a:lnTo>
                <a:lnTo>
                  <a:pt x="1319117" y="234982"/>
                </a:lnTo>
                <a:close/>
              </a:path>
            </a:pathLst>
          </a:custGeom>
          <a:solidFill>
            <a:srgbClr val="004767"/>
          </a:solidFill>
          <a:ln w="9525"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xmlns="" id="{498AD210-0E90-3C5F-F13F-833E39EEEC1F}"/>
              </a:ext>
            </a:extLst>
          </p:cNvPr>
          <p:cNvSpPr/>
          <p:nvPr/>
        </p:nvSpPr>
        <p:spPr>
          <a:xfrm>
            <a:off x="12278707" y="6745511"/>
            <a:ext cx="568454" cy="566453"/>
          </a:xfrm>
          <a:custGeom>
            <a:avLst/>
            <a:gdLst>
              <a:gd name="connsiteX0" fmla="*/ 283847 w 568454"/>
              <a:gd name="connsiteY0" fmla="*/ 566453 h 566453"/>
              <a:gd name="connsiteX1" fmla="*/ 568454 w 568454"/>
              <a:gd name="connsiteY1" fmla="*/ 283942 h 566453"/>
              <a:gd name="connsiteX2" fmla="*/ 285371 w 568454"/>
              <a:gd name="connsiteY2" fmla="*/ 1 h 566453"/>
              <a:gd name="connsiteX3" fmla="*/ 2 w 568454"/>
              <a:gd name="connsiteY3" fmla="*/ 281751 h 566453"/>
              <a:gd name="connsiteX4" fmla="*/ 283847 w 568454"/>
              <a:gd name="connsiteY4" fmla="*/ 566453 h 566453"/>
              <a:gd name="connsiteX5" fmla="*/ 283847 w 568454"/>
              <a:gd name="connsiteY5" fmla="*/ 566453 h 566453"/>
              <a:gd name="connsiteX6" fmla="*/ 142115 w 568454"/>
              <a:gd name="connsiteY6" fmla="*/ 462916 h 566453"/>
              <a:gd name="connsiteX7" fmla="*/ 276322 w 568454"/>
              <a:gd name="connsiteY7" fmla="*/ 379477 h 566453"/>
              <a:gd name="connsiteX8" fmla="*/ 426627 w 568454"/>
              <a:gd name="connsiteY8" fmla="*/ 462821 h 566453"/>
              <a:gd name="connsiteX9" fmla="*/ 142020 w 568454"/>
              <a:gd name="connsiteY9" fmla="*/ 463011 h 566453"/>
              <a:gd name="connsiteX10" fmla="*/ 142020 w 568454"/>
              <a:gd name="connsiteY10" fmla="*/ 463011 h 566453"/>
              <a:gd name="connsiteX11" fmla="*/ 229936 w 568454"/>
              <a:gd name="connsiteY11" fmla="*/ 260034 h 566453"/>
              <a:gd name="connsiteX12" fmla="*/ 275560 w 568454"/>
              <a:gd name="connsiteY12" fmla="*/ 196693 h 566453"/>
              <a:gd name="connsiteX13" fmla="*/ 337949 w 568454"/>
              <a:gd name="connsiteY13" fmla="*/ 241269 h 566453"/>
              <a:gd name="connsiteX14" fmla="*/ 338521 w 568454"/>
              <a:gd name="connsiteY14" fmla="*/ 275750 h 566453"/>
              <a:gd name="connsiteX15" fmla="*/ 283847 w 568454"/>
              <a:gd name="connsiteY15" fmla="*/ 325566 h 566453"/>
              <a:gd name="connsiteX16" fmla="*/ 230126 w 568454"/>
              <a:gd name="connsiteY16" fmla="*/ 274702 h 566453"/>
              <a:gd name="connsiteX17" fmla="*/ 230126 w 568454"/>
              <a:gd name="connsiteY17" fmla="*/ 260129 h 566453"/>
              <a:gd name="connsiteX18" fmla="*/ 230126 w 568454"/>
              <a:gd name="connsiteY18" fmla="*/ 260129 h 566453"/>
              <a:gd name="connsiteX19" fmla="*/ 126970 w 568454"/>
              <a:gd name="connsiteY19" fmla="*/ 115349 h 566453"/>
              <a:gd name="connsiteX20" fmla="*/ 452154 w 568454"/>
              <a:gd name="connsiteY20" fmla="*/ 126208 h 566453"/>
              <a:gd name="connsiteX21" fmla="*/ 465012 w 568454"/>
              <a:gd name="connsiteY21" fmla="*/ 423197 h 566453"/>
              <a:gd name="connsiteX22" fmla="*/ 366429 w 568454"/>
              <a:gd name="connsiteY22" fmla="*/ 341473 h 566453"/>
              <a:gd name="connsiteX23" fmla="*/ 391861 w 568454"/>
              <a:gd name="connsiteY23" fmla="*/ 239460 h 566453"/>
              <a:gd name="connsiteX24" fmla="*/ 284037 w 568454"/>
              <a:gd name="connsiteY24" fmla="*/ 142400 h 566453"/>
              <a:gd name="connsiteX25" fmla="*/ 176596 w 568454"/>
              <a:gd name="connsiteY25" fmla="*/ 241365 h 566453"/>
              <a:gd name="connsiteX26" fmla="*/ 201075 w 568454"/>
              <a:gd name="connsiteY26" fmla="*/ 341853 h 566453"/>
              <a:gd name="connsiteX27" fmla="*/ 103348 w 568454"/>
              <a:gd name="connsiteY27" fmla="*/ 423769 h 566453"/>
              <a:gd name="connsiteX28" fmla="*/ 126970 w 568454"/>
              <a:gd name="connsiteY28" fmla="*/ 115444 h 566453"/>
              <a:gd name="connsiteX29" fmla="*/ 126970 w 568454"/>
              <a:gd name="connsiteY29" fmla="*/ 115444 h 566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8454" h="566453">
                <a:moveTo>
                  <a:pt x="283847" y="566453"/>
                </a:moveTo>
                <a:cubicBezTo>
                  <a:pt x="440343" y="566644"/>
                  <a:pt x="568168" y="439770"/>
                  <a:pt x="568454" y="283942"/>
                </a:cubicBezTo>
                <a:cubicBezTo>
                  <a:pt x="568740" y="127827"/>
                  <a:pt x="441676" y="477"/>
                  <a:pt x="285371" y="1"/>
                </a:cubicBezTo>
                <a:cubicBezTo>
                  <a:pt x="128780" y="-475"/>
                  <a:pt x="573" y="126208"/>
                  <a:pt x="2" y="281751"/>
                </a:cubicBezTo>
                <a:cubicBezTo>
                  <a:pt x="-570" y="438437"/>
                  <a:pt x="126970" y="566262"/>
                  <a:pt x="283847" y="566453"/>
                </a:cubicBezTo>
                <a:lnTo>
                  <a:pt x="283847" y="566453"/>
                </a:lnTo>
                <a:close/>
                <a:moveTo>
                  <a:pt x="142115" y="462916"/>
                </a:moveTo>
                <a:cubicBezTo>
                  <a:pt x="172309" y="411767"/>
                  <a:pt x="216315" y="382049"/>
                  <a:pt x="276322" y="379477"/>
                </a:cubicBezTo>
                <a:cubicBezTo>
                  <a:pt x="342712" y="376620"/>
                  <a:pt x="391956" y="406147"/>
                  <a:pt x="426627" y="462821"/>
                </a:cubicBezTo>
                <a:cubicBezTo>
                  <a:pt x="348808" y="529210"/>
                  <a:pt x="218887" y="529115"/>
                  <a:pt x="142020" y="463011"/>
                </a:cubicBezTo>
                <a:lnTo>
                  <a:pt x="142020" y="463011"/>
                </a:lnTo>
                <a:close/>
                <a:moveTo>
                  <a:pt x="229936" y="260034"/>
                </a:moveTo>
                <a:cubicBezTo>
                  <a:pt x="229745" y="223744"/>
                  <a:pt x="245271" y="202217"/>
                  <a:pt x="275560" y="196693"/>
                </a:cubicBezTo>
                <a:cubicBezTo>
                  <a:pt x="304516" y="191454"/>
                  <a:pt x="334139" y="212123"/>
                  <a:pt x="337949" y="241269"/>
                </a:cubicBezTo>
                <a:cubicBezTo>
                  <a:pt x="339378" y="252604"/>
                  <a:pt x="339378" y="264415"/>
                  <a:pt x="338521" y="275750"/>
                </a:cubicBezTo>
                <a:cubicBezTo>
                  <a:pt x="336235" y="304230"/>
                  <a:pt x="312041" y="325947"/>
                  <a:pt x="283847" y="325566"/>
                </a:cubicBezTo>
                <a:cubicBezTo>
                  <a:pt x="255462" y="325185"/>
                  <a:pt x="232126" y="303182"/>
                  <a:pt x="230126" y="274702"/>
                </a:cubicBezTo>
                <a:cubicBezTo>
                  <a:pt x="229745" y="269844"/>
                  <a:pt x="230126" y="264892"/>
                  <a:pt x="230126" y="260129"/>
                </a:cubicBezTo>
                <a:lnTo>
                  <a:pt x="230126" y="260129"/>
                </a:lnTo>
                <a:close/>
                <a:moveTo>
                  <a:pt x="126970" y="115349"/>
                </a:moveTo>
                <a:cubicBezTo>
                  <a:pt x="218982" y="28862"/>
                  <a:pt x="364238" y="33339"/>
                  <a:pt x="452154" y="126208"/>
                </a:cubicBezTo>
                <a:cubicBezTo>
                  <a:pt x="540355" y="219362"/>
                  <a:pt x="526735" y="352712"/>
                  <a:pt x="465012" y="423197"/>
                </a:cubicBezTo>
                <a:cubicBezTo>
                  <a:pt x="440629" y="386621"/>
                  <a:pt x="408434" y="359380"/>
                  <a:pt x="366429" y="341473"/>
                </a:cubicBezTo>
                <a:cubicBezTo>
                  <a:pt x="392432" y="311183"/>
                  <a:pt x="394813" y="275941"/>
                  <a:pt x="391861" y="239460"/>
                </a:cubicBezTo>
                <a:cubicBezTo>
                  <a:pt x="387384" y="185548"/>
                  <a:pt x="339283" y="142114"/>
                  <a:pt x="284037" y="142400"/>
                </a:cubicBezTo>
                <a:cubicBezTo>
                  <a:pt x="228221" y="142591"/>
                  <a:pt x="180215" y="186882"/>
                  <a:pt x="176596" y="241365"/>
                </a:cubicBezTo>
                <a:cubicBezTo>
                  <a:pt x="173452" y="288228"/>
                  <a:pt x="176405" y="299848"/>
                  <a:pt x="201075" y="341853"/>
                </a:cubicBezTo>
                <a:cubicBezTo>
                  <a:pt x="160879" y="359380"/>
                  <a:pt x="128113" y="386050"/>
                  <a:pt x="103348" y="423769"/>
                </a:cubicBezTo>
                <a:cubicBezTo>
                  <a:pt x="35816" y="343377"/>
                  <a:pt x="31435" y="205265"/>
                  <a:pt x="126970" y="115444"/>
                </a:cubicBezTo>
                <a:lnTo>
                  <a:pt x="126970" y="115444"/>
                </a:lnTo>
                <a:close/>
              </a:path>
            </a:pathLst>
          </a:custGeom>
          <a:solidFill>
            <a:srgbClr val="BE0D3E"/>
          </a:solidFill>
          <a:ln w="9525"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xmlns="" id="{7402EAF5-C9BC-09BC-38DE-A0A610EFC3F4}"/>
              </a:ext>
            </a:extLst>
          </p:cNvPr>
          <p:cNvSpPr/>
          <p:nvPr/>
        </p:nvSpPr>
        <p:spPr>
          <a:xfrm>
            <a:off x="12900786" y="6830952"/>
            <a:ext cx="493014" cy="180212"/>
          </a:xfrm>
          <a:custGeom>
            <a:avLst/>
            <a:gdLst>
              <a:gd name="connsiteX0" fmla="*/ 33719 w 493014"/>
              <a:gd name="connsiteY0" fmla="*/ 180213 h 180212"/>
              <a:gd name="connsiteX1" fmla="*/ 459391 w 493014"/>
              <a:gd name="connsiteY1" fmla="*/ 180213 h 180212"/>
              <a:gd name="connsiteX2" fmla="*/ 493014 w 493014"/>
              <a:gd name="connsiteY2" fmla="*/ 147638 h 180212"/>
              <a:gd name="connsiteX3" fmla="*/ 493014 w 493014"/>
              <a:gd name="connsiteY3" fmla="*/ 32385 h 180212"/>
              <a:gd name="connsiteX4" fmla="*/ 460629 w 493014"/>
              <a:gd name="connsiteY4" fmla="*/ 0 h 180212"/>
              <a:gd name="connsiteX5" fmla="*/ 32290 w 493014"/>
              <a:gd name="connsiteY5" fmla="*/ 0 h 180212"/>
              <a:gd name="connsiteX6" fmla="*/ 0 w 493014"/>
              <a:gd name="connsiteY6" fmla="*/ 32480 h 180212"/>
              <a:gd name="connsiteX7" fmla="*/ 0 w 493014"/>
              <a:gd name="connsiteY7" fmla="*/ 146399 h 180212"/>
              <a:gd name="connsiteX8" fmla="*/ 33719 w 493014"/>
              <a:gd name="connsiteY8" fmla="*/ 180213 h 180212"/>
              <a:gd name="connsiteX9" fmla="*/ 33719 w 493014"/>
              <a:gd name="connsiteY9" fmla="*/ 180213 h 180212"/>
              <a:gd name="connsiteX10" fmla="*/ 54197 w 493014"/>
              <a:gd name="connsiteY10" fmla="*/ 53721 h 180212"/>
              <a:gd name="connsiteX11" fmla="*/ 438912 w 493014"/>
              <a:gd name="connsiteY11" fmla="*/ 53721 h 180212"/>
              <a:gd name="connsiteX12" fmla="*/ 438912 w 493014"/>
              <a:gd name="connsiteY12" fmla="*/ 126302 h 180212"/>
              <a:gd name="connsiteX13" fmla="*/ 54197 w 493014"/>
              <a:gd name="connsiteY13" fmla="*/ 126302 h 180212"/>
              <a:gd name="connsiteX14" fmla="*/ 54197 w 493014"/>
              <a:gd name="connsiteY14" fmla="*/ 53721 h 180212"/>
              <a:gd name="connsiteX15" fmla="*/ 54197 w 493014"/>
              <a:gd name="connsiteY15" fmla="*/ 53721 h 1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3014" h="180212">
                <a:moveTo>
                  <a:pt x="33719" y="180213"/>
                </a:moveTo>
                <a:lnTo>
                  <a:pt x="459391" y="180213"/>
                </a:lnTo>
                <a:cubicBezTo>
                  <a:pt x="483394" y="180213"/>
                  <a:pt x="493014" y="170974"/>
                  <a:pt x="493014" y="147638"/>
                </a:cubicBezTo>
                <a:cubicBezTo>
                  <a:pt x="493014" y="109252"/>
                  <a:pt x="493014" y="70866"/>
                  <a:pt x="493014" y="32385"/>
                </a:cubicBezTo>
                <a:cubicBezTo>
                  <a:pt x="493014" y="9620"/>
                  <a:pt x="483394" y="0"/>
                  <a:pt x="460629" y="0"/>
                </a:cubicBezTo>
                <a:lnTo>
                  <a:pt x="32290" y="0"/>
                </a:lnTo>
                <a:cubicBezTo>
                  <a:pt x="9525" y="0"/>
                  <a:pt x="0" y="9620"/>
                  <a:pt x="0" y="32480"/>
                </a:cubicBezTo>
                <a:cubicBezTo>
                  <a:pt x="0" y="70485"/>
                  <a:pt x="0" y="108395"/>
                  <a:pt x="0" y="146399"/>
                </a:cubicBezTo>
                <a:cubicBezTo>
                  <a:pt x="0" y="170974"/>
                  <a:pt x="9239" y="180213"/>
                  <a:pt x="33719" y="180213"/>
                </a:cubicBezTo>
                <a:lnTo>
                  <a:pt x="33719" y="180213"/>
                </a:lnTo>
                <a:close/>
                <a:moveTo>
                  <a:pt x="54197" y="53721"/>
                </a:moveTo>
                <a:lnTo>
                  <a:pt x="438912" y="53721"/>
                </a:lnTo>
                <a:lnTo>
                  <a:pt x="438912" y="126302"/>
                </a:lnTo>
                <a:lnTo>
                  <a:pt x="54197" y="126302"/>
                </a:lnTo>
                <a:lnTo>
                  <a:pt x="54197" y="53721"/>
                </a:lnTo>
                <a:lnTo>
                  <a:pt x="54197" y="53721"/>
                </a:lnTo>
                <a:close/>
              </a:path>
            </a:pathLst>
          </a:custGeom>
          <a:solidFill>
            <a:srgbClr val="004767"/>
          </a:solidFill>
          <a:ln w="9525"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xmlns="" id="{37C8EB54-EA5F-1850-85E9-C813BE37D31E}"/>
              </a:ext>
            </a:extLst>
          </p:cNvPr>
          <p:cNvSpPr/>
          <p:nvPr/>
        </p:nvSpPr>
        <p:spPr>
          <a:xfrm>
            <a:off x="12266895" y="6507530"/>
            <a:ext cx="420629" cy="53535"/>
          </a:xfrm>
          <a:custGeom>
            <a:avLst/>
            <a:gdLst>
              <a:gd name="connsiteX0" fmla="*/ 23244 w 420629"/>
              <a:gd name="connsiteY0" fmla="*/ 429 h 53535"/>
              <a:gd name="connsiteX1" fmla="*/ 36579 w 420629"/>
              <a:gd name="connsiteY1" fmla="*/ 48 h 53535"/>
              <a:gd name="connsiteX2" fmla="*/ 383955 w 420629"/>
              <a:gd name="connsiteY2" fmla="*/ 48 h 53535"/>
              <a:gd name="connsiteX3" fmla="*/ 396052 w 420629"/>
              <a:gd name="connsiteY3" fmla="*/ 238 h 53535"/>
              <a:gd name="connsiteX4" fmla="*/ 420627 w 420629"/>
              <a:gd name="connsiteY4" fmla="*/ 26908 h 53535"/>
              <a:gd name="connsiteX5" fmla="*/ 395671 w 420629"/>
              <a:gd name="connsiteY5" fmla="*/ 53292 h 53535"/>
              <a:gd name="connsiteX6" fmla="*/ 383574 w 420629"/>
              <a:gd name="connsiteY6" fmla="*/ 53483 h 53535"/>
              <a:gd name="connsiteX7" fmla="*/ 37531 w 420629"/>
              <a:gd name="connsiteY7" fmla="*/ 53483 h 53535"/>
              <a:gd name="connsiteX8" fmla="*/ 22863 w 420629"/>
              <a:gd name="connsiteY8" fmla="*/ 53007 h 53535"/>
              <a:gd name="connsiteX9" fmla="*/ 3 w 420629"/>
              <a:gd name="connsiteY9" fmla="*/ 27194 h 53535"/>
              <a:gd name="connsiteX10" fmla="*/ 23148 w 420629"/>
              <a:gd name="connsiteY10" fmla="*/ 333 h 53535"/>
              <a:gd name="connsiteX11" fmla="*/ 23339 w 420629"/>
              <a:gd name="connsiteY11" fmla="*/ 333 h 5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0629" h="53535">
                <a:moveTo>
                  <a:pt x="23244" y="429"/>
                </a:moveTo>
                <a:cubicBezTo>
                  <a:pt x="27625" y="-143"/>
                  <a:pt x="32102" y="48"/>
                  <a:pt x="36579" y="48"/>
                </a:cubicBezTo>
                <a:cubicBezTo>
                  <a:pt x="138211" y="48"/>
                  <a:pt x="282229" y="48"/>
                  <a:pt x="383955" y="48"/>
                </a:cubicBezTo>
                <a:cubicBezTo>
                  <a:pt x="387956" y="48"/>
                  <a:pt x="392052" y="-143"/>
                  <a:pt x="396052" y="238"/>
                </a:cubicBezTo>
                <a:cubicBezTo>
                  <a:pt x="410721" y="1667"/>
                  <a:pt x="420817" y="12716"/>
                  <a:pt x="420627" y="26908"/>
                </a:cubicBezTo>
                <a:cubicBezTo>
                  <a:pt x="420627" y="41100"/>
                  <a:pt x="410340" y="51959"/>
                  <a:pt x="395671" y="53292"/>
                </a:cubicBezTo>
                <a:cubicBezTo>
                  <a:pt x="391671" y="53673"/>
                  <a:pt x="387670" y="53483"/>
                  <a:pt x="383574" y="53483"/>
                </a:cubicBezTo>
                <a:cubicBezTo>
                  <a:pt x="180692" y="53483"/>
                  <a:pt x="240414" y="53483"/>
                  <a:pt x="37531" y="53483"/>
                </a:cubicBezTo>
                <a:cubicBezTo>
                  <a:pt x="32673" y="53483"/>
                  <a:pt x="27625" y="53769"/>
                  <a:pt x="22863" y="53007"/>
                </a:cubicBezTo>
                <a:cubicBezTo>
                  <a:pt x="9813" y="51006"/>
                  <a:pt x="288" y="39957"/>
                  <a:pt x="3" y="27194"/>
                </a:cubicBezTo>
                <a:cubicBezTo>
                  <a:pt x="-188" y="13954"/>
                  <a:pt x="9623" y="2238"/>
                  <a:pt x="23148" y="333"/>
                </a:cubicBezTo>
                <a:lnTo>
                  <a:pt x="23339" y="333"/>
                </a:lnTo>
                <a:close/>
              </a:path>
            </a:pathLst>
          </a:custGeom>
          <a:solidFill>
            <a:srgbClr val="004767"/>
          </a:solidFill>
          <a:ln w="9525"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xmlns="" id="{4D9E1623-709F-91D9-680C-6401161AAAF4}"/>
              </a:ext>
            </a:extLst>
          </p:cNvPr>
          <p:cNvSpPr/>
          <p:nvPr/>
        </p:nvSpPr>
        <p:spPr>
          <a:xfrm>
            <a:off x="13362168" y="6507559"/>
            <a:ext cx="53539" cy="53456"/>
          </a:xfrm>
          <a:custGeom>
            <a:avLst/>
            <a:gdLst>
              <a:gd name="connsiteX0" fmla="*/ 25727 w 53539"/>
              <a:gd name="connsiteY0" fmla="*/ 19 h 53456"/>
              <a:gd name="connsiteX1" fmla="*/ 53540 w 53539"/>
              <a:gd name="connsiteY1" fmla="*/ 26689 h 53456"/>
              <a:gd name="connsiteX2" fmla="*/ 27155 w 53539"/>
              <a:gd name="connsiteY2" fmla="*/ 53454 h 53456"/>
              <a:gd name="connsiteX3" fmla="*/ 9 w 53539"/>
              <a:gd name="connsiteY3" fmla="*/ 27451 h 53456"/>
              <a:gd name="connsiteX4" fmla="*/ 25727 w 53539"/>
              <a:gd name="connsiteY4" fmla="*/ 19 h 53456"/>
              <a:gd name="connsiteX5" fmla="*/ 25727 w 53539"/>
              <a:gd name="connsiteY5" fmla="*/ 19 h 5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39" h="53456">
                <a:moveTo>
                  <a:pt x="25727" y="19"/>
                </a:moveTo>
                <a:cubicBezTo>
                  <a:pt x="40586" y="-552"/>
                  <a:pt x="53540" y="11830"/>
                  <a:pt x="53540" y="26689"/>
                </a:cubicBezTo>
                <a:cubicBezTo>
                  <a:pt x="53540" y="41548"/>
                  <a:pt x="41538" y="53264"/>
                  <a:pt x="27155" y="53454"/>
                </a:cubicBezTo>
                <a:cubicBezTo>
                  <a:pt x="12773" y="53645"/>
                  <a:pt x="390" y="41834"/>
                  <a:pt x="9" y="27451"/>
                </a:cubicBezTo>
                <a:cubicBezTo>
                  <a:pt x="-372" y="13164"/>
                  <a:pt x="11249" y="590"/>
                  <a:pt x="25727" y="19"/>
                </a:cubicBezTo>
                <a:lnTo>
                  <a:pt x="25727" y="19"/>
                </a:lnTo>
                <a:close/>
              </a:path>
            </a:pathLst>
          </a:custGeom>
          <a:solidFill>
            <a:srgbClr val="004767"/>
          </a:solidFill>
          <a:ln w="9525"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xmlns="" id="{51C3BD9E-FDB2-4FEF-0B88-2CE962BAE73C}"/>
              </a:ext>
            </a:extLst>
          </p:cNvPr>
          <p:cNvSpPr/>
          <p:nvPr/>
        </p:nvSpPr>
        <p:spPr>
          <a:xfrm>
            <a:off x="15370549" y="2936486"/>
            <a:ext cx="2111360" cy="1915361"/>
          </a:xfrm>
          <a:custGeom>
            <a:avLst/>
            <a:gdLst>
              <a:gd name="connsiteX0" fmla="*/ 149708 w 2111360"/>
              <a:gd name="connsiteY0" fmla="*/ 236961 h 1915361"/>
              <a:gd name="connsiteX1" fmla="*/ 75699 w 2111360"/>
              <a:gd name="connsiteY1" fmla="*/ 236961 h 1915361"/>
              <a:gd name="connsiteX2" fmla="*/ 261 w 2111360"/>
              <a:gd name="connsiteY2" fmla="*/ 160094 h 1915361"/>
              <a:gd name="connsiteX3" fmla="*/ 261 w 2111360"/>
              <a:gd name="connsiteY3" fmla="*/ 72083 h 1915361"/>
              <a:gd name="connsiteX4" fmla="*/ 70365 w 2111360"/>
              <a:gd name="connsiteY4" fmla="*/ 169 h 1915361"/>
              <a:gd name="connsiteX5" fmla="*/ 89700 w 2111360"/>
              <a:gd name="connsiteY5" fmla="*/ 169 h 1915361"/>
              <a:gd name="connsiteX6" fmla="*/ 2021752 w 2111360"/>
              <a:gd name="connsiteY6" fmla="*/ 169 h 1915361"/>
              <a:gd name="connsiteX7" fmla="*/ 2111191 w 2111360"/>
              <a:gd name="connsiteY7" fmla="*/ 89895 h 1915361"/>
              <a:gd name="connsiteX8" fmla="*/ 2111191 w 2111360"/>
              <a:gd name="connsiteY8" fmla="*/ 160761 h 1915361"/>
              <a:gd name="connsiteX9" fmla="*/ 2034991 w 2111360"/>
              <a:gd name="connsiteY9" fmla="*/ 237151 h 1915361"/>
              <a:gd name="connsiteX10" fmla="*/ 1963363 w 2111360"/>
              <a:gd name="connsiteY10" fmla="*/ 237151 h 1915361"/>
              <a:gd name="connsiteX11" fmla="*/ 1963363 w 2111360"/>
              <a:gd name="connsiteY11" fmla="*/ 266012 h 1915361"/>
              <a:gd name="connsiteX12" fmla="*/ 1963554 w 2111360"/>
              <a:gd name="connsiteY12" fmla="*/ 1419204 h 1915361"/>
              <a:gd name="connsiteX13" fmla="*/ 1937646 w 2111360"/>
              <a:gd name="connsiteY13" fmla="*/ 1481212 h 1915361"/>
              <a:gd name="connsiteX14" fmla="*/ 1887259 w 2111360"/>
              <a:gd name="connsiteY14" fmla="*/ 1494261 h 1915361"/>
              <a:gd name="connsiteX15" fmla="*/ 1110114 w 2111360"/>
              <a:gd name="connsiteY15" fmla="*/ 1494832 h 1915361"/>
              <a:gd name="connsiteX16" fmla="*/ 1083634 w 2111360"/>
              <a:gd name="connsiteY16" fmla="*/ 1494832 h 1915361"/>
              <a:gd name="connsiteX17" fmla="*/ 1083634 w 2111360"/>
              <a:gd name="connsiteY17" fmla="*/ 1662949 h 1915361"/>
              <a:gd name="connsiteX18" fmla="*/ 1180599 w 2111360"/>
              <a:gd name="connsiteY18" fmla="*/ 1813729 h 1915361"/>
              <a:gd name="connsiteX19" fmla="*/ 1056393 w 2111360"/>
              <a:gd name="connsiteY19" fmla="*/ 1915361 h 1915361"/>
              <a:gd name="connsiteX20" fmla="*/ 932377 w 2111360"/>
              <a:gd name="connsiteY20" fmla="*/ 1813444 h 1915361"/>
              <a:gd name="connsiteX21" fmla="*/ 1029913 w 2111360"/>
              <a:gd name="connsiteY21" fmla="*/ 1662568 h 1915361"/>
              <a:gd name="connsiteX22" fmla="*/ 1029913 w 2111360"/>
              <a:gd name="connsiteY22" fmla="*/ 1494642 h 1915361"/>
              <a:gd name="connsiteX23" fmla="*/ 227718 w 2111360"/>
              <a:gd name="connsiteY23" fmla="*/ 1494642 h 1915361"/>
              <a:gd name="connsiteX24" fmla="*/ 149708 w 2111360"/>
              <a:gd name="connsiteY24" fmla="*/ 1416727 h 1915361"/>
              <a:gd name="connsiteX25" fmla="*/ 149708 w 2111360"/>
              <a:gd name="connsiteY25" fmla="*/ 236961 h 1915361"/>
              <a:gd name="connsiteX26" fmla="*/ 149708 w 2111360"/>
              <a:gd name="connsiteY26" fmla="*/ 236961 h 1915361"/>
              <a:gd name="connsiteX27" fmla="*/ 201238 w 2111360"/>
              <a:gd name="connsiteY27" fmla="*/ 237818 h 1915361"/>
              <a:gd name="connsiteX28" fmla="*/ 201238 w 2111360"/>
              <a:gd name="connsiteY28" fmla="*/ 1414441 h 1915361"/>
              <a:gd name="connsiteX29" fmla="*/ 230004 w 2111360"/>
              <a:gd name="connsiteY29" fmla="*/ 1442921 h 1915361"/>
              <a:gd name="connsiteX30" fmla="*/ 1883068 w 2111360"/>
              <a:gd name="connsiteY30" fmla="*/ 1442921 h 1915361"/>
              <a:gd name="connsiteX31" fmla="*/ 1911833 w 2111360"/>
              <a:gd name="connsiteY31" fmla="*/ 1414346 h 1915361"/>
              <a:gd name="connsiteX32" fmla="*/ 1911833 w 2111360"/>
              <a:gd name="connsiteY32" fmla="*/ 261154 h 1915361"/>
              <a:gd name="connsiteX33" fmla="*/ 1910690 w 2111360"/>
              <a:gd name="connsiteY33" fmla="*/ 237818 h 1915361"/>
              <a:gd name="connsiteX34" fmla="*/ 201238 w 2111360"/>
              <a:gd name="connsiteY34" fmla="*/ 237818 h 1915361"/>
              <a:gd name="connsiteX35" fmla="*/ 201238 w 2111360"/>
              <a:gd name="connsiteY35" fmla="*/ 237818 h 1915361"/>
              <a:gd name="connsiteX36" fmla="*/ 1056488 w 2111360"/>
              <a:gd name="connsiteY36" fmla="*/ 50366 h 1915361"/>
              <a:gd name="connsiteX37" fmla="*/ 94749 w 2111360"/>
              <a:gd name="connsiteY37" fmla="*/ 50366 h 1915361"/>
              <a:gd name="connsiteX38" fmla="*/ 75413 w 2111360"/>
              <a:gd name="connsiteY38" fmla="*/ 50366 h 1915361"/>
              <a:gd name="connsiteX39" fmla="*/ 51791 w 2111360"/>
              <a:gd name="connsiteY39" fmla="*/ 73702 h 1915361"/>
              <a:gd name="connsiteX40" fmla="*/ 51791 w 2111360"/>
              <a:gd name="connsiteY40" fmla="*/ 144568 h 1915361"/>
              <a:gd name="connsiteX41" fmla="*/ 92653 w 2111360"/>
              <a:gd name="connsiteY41" fmla="*/ 185240 h 1915361"/>
              <a:gd name="connsiteX42" fmla="*/ 2022608 w 2111360"/>
              <a:gd name="connsiteY42" fmla="*/ 185240 h 1915361"/>
              <a:gd name="connsiteX43" fmla="*/ 2035468 w 2111360"/>
              <a:gd name="connsiteY43" fmla="*/ 185240 h 1915361"/>
              <a:gd name="connsiteX44" fmla="*/ 2061471 w 2111360"/>
              <a:gd name="connsiteY44" fmla="*/ 159618 h 1915361"/>
              <a:gd name="connsiteX45" fmla="*/ 2061471 w 2111360"/>
              <a:gd name="connsiteY45" fmla="*/ 86561 h 1915361"/>
              <a:gd name="connsiteX46" fmla="*/ 2024895 w 2111360"/>
              <a:gd name="connsiteY46" fmla="*/ 50366 h 1915361"/>
              <a:gd name="connsiteX47" fmla="*/ 1056678 w 2111360"/>
              <a:gd name="connsiteY47" fmla="*/ 50366 h 1915361"/>
              <a:gd name="connsiteX48" fmla="*/ 986479 w 2111360"/>
              <a:gd name="connsiteY48" fmla="*/ 1787821 h 1915361"/>
              <a:gd name="connsiteX49" fmla="*/ 1055916 w 2111360"/>
              <a:gd name="connsiteY49" fmla="*/ 1863450 h 1915361"/>
              <a:gd name="connsiteX50" fmla="*/ 1126592 w 2111360"/>
              <a:gd name="connsiteY50" fmla="*/ 1788964 h 1915361"/>
              <a:gd name="connsiteX51" fmla="*/ 1057059 w 2111360"/>
              <a:gd name="connsiteY51" fmla="*/ 1713145 h 1915361"/>
              <a:gd name="connsiteX52" fmla="*/ 986479 w 2111360"/>
              <a:gd name="connsiteY52" fmla="*/ 1787821 h 1915361"/>
              <a:gd name="connsiteX53" fmla="*/ 986479 w 2111360"/>
              <a:gd name="connsiteY53" fmla="*/ 1787821 h 191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11360" h="1915361">
                <a:moveTo>
                  <a:pt x="149708" y="236961"/>
                </a:moveTo>
                <a:cubicBezTo>
                  <a:pt x="122752" y="236961"/>
                  <a:pt x="99225" y="237342"/>
                  <a:pt x="75699" y="236961"/>
                </a:cubicBezTo>
                <a:cubicBezTo>
                  <a:pt x="27788" y="236104"/>
                  <a:pt x="546" y="208291"/>
                  <a:pt x="261" y="160094"/>
                </a:cubicBezTo>
                <a:cubicBezTo>
                  <a:pt x="70" y="130757"/>
                  <a:pt x="-216" y="101420"/>
                  <a:pt x="261" y="72083"/>
                </a:cubicBezTo>
                <a:cubicBezTo>
                  <a:pt x="927" y="31411"/>
                  <a:pt x="29788" y="2170"/>
                  <a:pt x="70365" y="169"/>
                </a:cubicBezTo>
                <a:cubicBezTo>
                  <a:pt x="76746" y="-212"/>
                  <a:pt x="83223" y="169"/>
                  <a:pt x="89700" y="169"/>
                </a:cubicBezTo>
                <a:lnTo>
                  <a:pt x="2021752" y="169"/>
                </a:lnTo>
                <a:cubicBezTo>
                  <a:pt x="2085855" y="169"/>
                  <a:pt x="2111096" y="25506"/>
                  <a:pt x="2111191" y="89895"/>
                </a:cubicBezTo>
                <a:cubicBezTo>
                  <a:pt x="2111191" y="113517"/>
                  <a:pt x="2111572" y="137139"/>
                  <a:pt x="2111191" y="160761"/>
                </a:cubicBezTo>
                <a:cubicBezTo>
                  <a:pt x="2110334" y="208862"/>
                  <a:pt x="2082712" y="236580"/>
                  <a:pt x="2034991" y="237151"/>
                </a:cubicBezTo>
                <a:cubicBezTo>
                  <a:pt x="2012227" y="237437"/>
                  <a:pt x="1989366" y="237151"/>
                  <a:pt x="1963363" y="237151"/>
                </a:cubicBezTo>
                <a:lnTo>
                  <a:pt x="1963363" y="266012"/>
                </a:lnTo>
                <a:cubicBezTo>
                  <a:pt x="1963363" y="650441"/>
                  <a:pt x="1963363" y="1034775"/>
                  <a:pt x="1963554" y="1419204"/>
                </a:cubicBezTo>
                <a:cubicBezTo>
                  <a:pt x="1963554" y="1444159"/>
                  <a:pt x="1960124" y="1468258"/>
                  <a:pt x="1937646" y="1481212"/>
                </a:cubicBezTo>
                <a:cubicBezTo>
                  <a:pt x="1923073" y="1489594"/>
                  <a:pt x="1904308" y="1494166"/>
                  <a:pt x="1887259" y="1494261"/>
                </a:cubicBezTo>
                <a:cubicBezTo>
                  <a:pt x="1628274" y="1495118"/>
                  <a:pt x="1369098" y="1494832"/>
                  <a:pt x="1110114" y="1494832"/>
                </a:cubicBezTo>
                <a:lnTo>
                  <a:pt x="1083634" y="1494832"/>
                </a:lnTo>
                <a:lnTo>
                  <a:pt x="1083634" y="1662949"/>
                </a:lnTo>
                <a:cubicBezTo>
                  <a:pt x="1158882" y="1692381"/>
                  <a:pt x="1193362" y="1746007"/>
                  <a:pt x="1180599" y="1813729"/>
                </a:cubicBezTo>
                <a:cubicBezTo>
                  <a:pt x="1169645" y="1871927"/>
                  <a:pt x="1116590" y="1915361"/>
                  <a:pt x="1056393" y="1915361"/>
                </a:cubicBezTo>
                <a:cubicBezTo>
                  <a:pt x="996195" y="1915361"/>
                  <a:pt x="943045" y="1871451"/>
                  <a:pt x="932377" y="1813444"/>
                </a:cubicBezTo>
                <a:cubicBezTo>
                  <a:pt x="919995" y="1745530"/>
                  <a:pt x="953809" y="1692952"/>
                  <a:pt x="1029913" y="1662568"/>
                </a:cubicBezTo>
                <a:lnTo>
                  <a:pt x="1029913" y="1494642"/>
                </a:lnTo>
                <a:lnTo>
                  <a:pt x="227718" y="1494642"/>
                </a:lnTo>
                <a:cubicBezTo>
                  <a:pt x="172282" y="1494642"/>
                  <a:pt x="149708" y="1472163"/>
                  <a:pt x="149708" y="1416727"/>
                </a:cubicBezTo>
                <a:lnTo>
                  <a:pt x="149708" y="236961"/>
                </a:lnTo>
                <a:lnTo>
                  <a:pt x="149708" y="236961"/>
                </a:lnTo>
                <a:close/>
                <a:moveTo>
                  <a:pt x="201238" y="237818"/>
                </a:moveTo>
                <a:lnTo>
                  <a:pt x="201238" y="1414441"/>
                </a:lnTo>
                <a:cubicBezTo>
                  <a:pt x="201238" y="1442921"/>
                  <a:pt x="201238" y="1442921"/>
                  <a:pt x="230004" y="1442921"/>
                </a:cubicBezTo>
                <a:lnTo>
                  <a:pt x="1883068" y="1442921"/>
                </a:lnTo>
                <a:cubicBezTo>
                  <a:pt x="1911738" y="1442921"/>
                  <a:pt x="1911833" y="1442921"/>
                  <a:pt x="1911833" y="1414346"/>
                </a:cubicBezTo>
                <a:lnTo>
                  <a:pt x="1911833" y="261154"/>
                </a:lnTo>
                <a:cubicBezTo>
                  <a:pt x="1911833" y="253630"/>
                  <a:pt x="1911071" y="246010"/>
                  <a:pt x="1910690" y="237818"/>
                </a:cubicBezTo>
                <a:lnTo>
                  <a:pt x="201238" y="237818"/>
                </a:lnTo>
                <a:lnTo>
                  <a:pt x="201238" y="237818"/>
                </a:lnTo>
                <a:close/>
                <a:moveTo>
                  <a:pt x="1056488" y="50366"/>
                </a:moveTo>
                <a:lnTo>
                  <a:pt x="94749" y="50366"/>
                </a:lnTo>
                <a:cubicBezTo>
                  <a:pt x="88272" y="50366"/>
                  <a:pt x="81890" y="50557"/>
                  <a:pt x="75413" y="50366"/>
                </a:cubicBezTo>
                <a:cubicBezTo>
                  <a:pt x="59315" y="49890"/>
                  <a:pt x="51696" y="57700"/>
                  <a:pt x="51791" y="73702"/>
                </a:cubicBezTo>
                <a:cubicBezTo>
                  <a:pt x="51791" y="97324"/>
                  <a:pt x="51791" y="120946"/>
                  <a:pt x="51791" y="144568"/>
                </a:cubicBezTo>
                <a:cubicBezTo>
                  <a:pt x="51791" y="184859"/>
                  <a:pt x="52172" y="185240"/>
                  <a:pt x="92653" y="185240"/>
                </a:cubicBezTo>
                <a:lnTo>
                  <a:pt x="2022608" y="185240"/>
                </a:lnTo>
                <a:cubicBezTo>
                  <a:pt x="2026895" y="185240"/>
                  <a:pt x="2031277" y="185050"/>
                  <a:pt x="2035468" y="185240"/>
                </a:cubicBezTo>
                <a:cubicBezTo>
                  <a:pt x="2053375" y="186097"/>
                  <a:pt x="2061852" y="178001"/>
                  <a:pt x="2061471" y="159618"/>
                </a:cubicBezTo>
                <a:cubicBezTo>
                  <a:pt x="2060899" y="135234"/>
                  <a:pt x="2061471" y="110945"/>
                  <a:pt x="2061471" y="86561"/>
                </a:cubicBezTo>
                <a:cubicBezTo>
                  <a:pt x="2061471" y="52081"/>
                  <a:pt x="2059661" y="50366"/>
                  <a:pt x="2024895" y="50366"/>
                </a:cubicBezTo>
                <a:lnTo>
                  <a:pt x="1056678" y="50366"/>
                </a:lnTo>
                <a:close/>
                <a:moveTo>
                  <a:pt x="986479" y="1787821"/>
                </a:moveTo>
                <a:cubicBezTo>
                  <a:pt x="986193" y="1827826"/>
                  <a:pt x="1018578" y="1862974"/>
                  <a:pt x="1055916" y="1863450"/>
                </a:cubicBezTo>
                <a:cubicBezTo>
                  <a:pt x="1092969" y="1863926"/>
                  <a:pt x="1126211" y="1828779"/>
                  <a:pt x="1126592" y="1788964"/>
                </a:cubicBezTo>
                <a:cubicBezTo>
                  <a:pt x="1126878" y="1749245"/>
                  <a:pt x="1094207" y="1713622"/>
                  <a:pt x="1057059" y="1713145"/>
                </a:cubicBezTo>
                <a:cubicBezTo>
                  <a:pt x="1020388" y="1712669"/>
                  <a:pt x="986765" y="1748293"/>
                  <a:pt x="986479" y="1787821"/>
                </a:cubicBezTo>
                <a:lnTo>
                  <a:pt x="986479" y="1787821"/>
                </a:lnTo>
                <a:close/>
              </a:path>
            </a:pathLst>
          </a:custGeom>
          <a:solidFill>
            <a:srgbClr val="004767"/>
          </a:solidFill>
          <a:ln w="9525"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xmlns="" id="{8646CF71-7F75-9AC6-6C89-B3C1AB2B399C}"/>
              </a:ext>
            </a:extLst>
          </p:cNvPr>
          <p:cNvSpPr/>
          <p:nvPr/>
        </p:nvSpPr>
        <p:spPr>
          <a:xfrm>
            <a:off x="16366839" y="3496900"/>
            <a:ext cx="715048" cy="711024"/>
          </a:xfrm>
          <a:custGeom>
            <a:avLst/>
            <a:gdLst>
              <a:gd name="connsiteX0" fmla="*/ 625126 w 715048"/>
              <a:gd name="connsiteY0" fmla="*/ 330915 h 711024"/>
              <a:gd name="connsiteX1" fmla="*/ 685324 w 715048"/>
              <a:gd name="connsiteY1" fmla="*/ 331105 h 711024"/>
              <a:gd name="connsiteX2" fmla="*/ 714852 w 715048"/>
              <a:gd name="connsiteY2" fmla="*/ 363681 h 711024"/>
              <a:gd name="connsiteX3" fmla="*/ 707803 w 715048"/>
              <a:gd name="connsiteY3" fmla="*/ 420926 h 711024"/>
              <a:gd name="connsiteX4" fmla="*/ 372999 w 715048"/>
              <a:gd name="connsiteY4" fmla="*/ 710486 h 711024"/>
              <a:gd name="connsiteX5" fmla="*/ 17907 w 715048"/>
              <a:gd name="connsiteY5" fmla="*/ 468646 h 711024"/>
              <a:gd name="connsiteX6" fmla="*/ 343472 w 715048"/>
              <a:gd name="connsiteY6" fmla="*/ 207 h 711024"/>
              <a:gd name="connsiteX7" fmla="*/ 382810 w 715048"/>
              <a:gd name="connsiteY7" fmla="*/ 36116 h 711024"/>
              <a:gd name="connsiteX8" fmla="*/ 382810 w 715048"/>
              <a:gd name="connsiteY8" fmla="*/ 138891 h 711024"/>
              <a:gd name="connsiteX9" fmla="*/ 346329 w 715048"/>
              <a:gd name="connsiteY9" fmla="*/ 178705 h 711024"/>
              <a:gd name="connsiteX10" fmla="*/ 190214 w 715048"/>
              <a:gd name="connsiteY10" fmla="*/ 294529 h 711024"/>
              <a:gd name="connsiteX11" fmla="*/ 227552 w 715048"/>
              <a:gd name="connsiteY11" fmla="*/ 479124 h 711024"/>
              <a:gd name="connsiteX12" fmla="*/ 415671 w 715048"/>
              <a:gd name="connsiteY12" fmla="*/ 523510 h 711024"/>
              <a:gd name="connsiteX13" fmla="*/ 535591 w 715048"/>
              <a:gd name="connsiteY13" fmla="*/ 364633 h 711024"/>
              <a:gd name="connsiteX14" fmla="*/ 571405 w 715048"/>
              <a:gd name="connsiteY14" fmla="*/ 330915 h 711024"/>
              <a:gd name="connsiteX15" fmla="*/ 625126 w 715048"/>
              <a:gd name="connsiteY15" fmla="*/ 330915 h 711024"/>
              <a:gd name="connsiteX16" fmla="*/ 624936 w 715048"/>
              <a:gd name="connsiteY16" fmla="*/ 330915 h 711024"/>
              <a:gd name="connsiteX17" fmla="*/ 384239 w 715048"/>
              <a:gd name="connsiteY17" fmla="*/ 585804 h 711024"/>
              <a:gd name="connsiteX18" fmla="*/ 384239 w 715048"/>
              <a:gd name="connsiteY18" fmla="*/ 585804 h 711024"/>
              <a:gd name="connsiteX19" fmla="*/ 384239 w 715048"/>
              <a:gd name="connsiteY19" fmla="*/ 658194 h 711024"/>
              <a:gd name="connsiteX20" fmla="*/ 660083 w 715048"/>
              <a:gd name="connsiteY20" fmla="*/ 382350 h 711024"/>
              <a:gd name="connsiteX21" fmla="*/ 596170 w 715048"/>
              <a:gd name="connsiteY21" fmla="*/ 382921 h 711024"/>
              <a:gd name="connsiteX22" fmla="*/ 584359 w 715048"/>
              <a:gd name="connsiteY22" fmla="*/ 394256 h 711024"/>
              <a:gd name="connsiteX23" fmla="*/ 392811 w 715048"/>
              <a:gd name="connsiteY23" fmla="*/ 583327 h 711024"/>
              <a:gd name="connsiteX24" fmla="*/ 384239 w 715048"/>
              <a:gd name="connsiteY24" fmla="*/ 585899 h 711024"/>
              <a:gd name="connsiteX25" fmla="*/ 384239 w 715048"/>
              <a:gd name="connsiteY25" fmla="*/ 585899 h 711024"/>
              <a:gd name="connsiteX26" fmla="*/ 331375 w 715048"/>
              <a:gd name="connsiteY26" fmla="*/ 54118 h 711024"/>
              <a:gd name="connsiteX27" fmla="*/ 54197 w 715048"/>
              <a:gd name="connsiteY27" fmla="*/ 329010 h 711024"/>
              <a:gd name="connsiteX28" fmla="*/ 127159 w 715048"/>
              <a:gd name="connsiteY28" fmla="*/ 329010 h 711024"/>
              <a:gd name="connsiteX29" fmla="*/ 133636 w 715048"/>
              <a:gd name="connsiteY29" fmla="*/ 300816 h 711024"/>
              <a:gd name="connsiteX30" fmla="*/ 314135 w 715048"/>
              <a:gd name="connsiteY30" fmla="*/ 131556 h 711024"/>
              <a:gd name="connsiteX31" fmla="*/ 331566 w 715048"/>
              <a:gd name="connsiteY31" fmla="*/ 111078 h 711024"/>
              <a:gd name="connsiteX32" fmla="*/ 331375 w 715048"/>
              <a:gd name="connsiteY32" fmla="*/ 54118 h 711024"/>
              <a:gd name="connsiteX33" fmla="*/ 331375 w 715048"/>
              <a:gd name="connsiteY33" fmla="*/ 54118 h 711024"/>
              <a:gd name="connsiteX34" fmla="*/ 330517 w 715048"/>
              <a:gd name="connsiteY34" fmla="*/ 659432 h 711024"/>
              <a:gd name="connsiteX35" fmla="*/ 330517 w 715048"/>
              <a:gd name="connsiteY35" fmla="*/ 659432 h 711024"/>
              <a:gd name="connsiteX36" fmla="*/ 330517 w 715048"/>
              <a:gd name="connsiteY36" fmla="*/ 585613 h 711024"/>
              <a:gd name="connsiteX37" fmla="*/ 127159 w 715048"/>
              <a:gd name="connsiteY37" fmla="*/ 383112 h 711024"/>
              <a:gd name="connsiteX38" fmla="*/ 55817 w 715048"/>
              <a:gd name="connsiteY38" fmla="*/ 383112 h 711024"/>
              <a:gd name="connsiteX39" fmla="*/ 330422 w 715048"/>
              <a:gd name="connsiteY39" fmla="*/ 659432 h 711024"/>
              <a:gd name="connsiteX40" fmla="*/ 330422 w 715048"/>
              <a:gd name="connsiteY40" fmla="*/ 659432 h 71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15048" h="711024">
                <a:moveTo>
                  <a:pt x="625126" y="330915"/>
                </a:moveTo>
                <a:cubicBezTo>
                  <a:pt x="645224" y="330915"/>
                  <a:pt x="665321" y="330629"/>
                  <a:pt x="685324" y="331105"/>
                </a:cubicBezTo>
                <a:cubicBezTo>
                  <a:pt x="707136" y="331677"/>
                  <a:pt x="716566" y="341773"/>
                  <a:pt x="714852" y="363681"/>
                </a:cubicBezTo>
                <a:cubicBezTo>
                  <a:pt x="713327" y="382826"/>
                  <a:pt x="711041" y="402066"/>
                  <a:pt x="707803" y="420926"/>
                </a:cubicBezTo>
                <a:cubicBezTo>
                  <a:pt x="679514" y="586851"/>
                  <a:pt x="550069" y="700961"/>
                  <a:pt x="372999" y="710486"/>
                </a:cubicBezTo>
                <a:cubicBezTo>
                  <a:pt x="213075" y="718963"/>
                  <a:pt x="67913" y="626856"/>
                  <a:pt x="17907" y="468646"/>
                </a:cubicBezTo>
                <a:cubicBezTo>
                  <a:pt x="-54769" y="238903"/>
                  <a:pt x="101727" y="12875"/>
                  <a:pt x="343472" y="207"/>
                </a:cubicBezTo>
                <a:cubicBezTo>
                  <a:pt x="373951" y="-1413"/>
                  <a:pt x="382524" y="6112"/>
                  <a:pt x="382810" y="36116"/>
                </a:cubicBezTo>
                <a:cubicBezTo>
                  <a:pt x="383096" y="70406"/>
                  <a:pt x="383000" y="104601"/>
                  <a:pt x="382810" y="138891"/>
                </a:cubicBezTo>
                <a:cubicBezTo>
                  <a:pt x="382810" y="170895"/>
                  <a:pt x="377952" y="175467"/>
                  <a:pt x="346329" y="178705"/>
                </a:cubicBezTo>
                <a:cubicBezTo>
                  <a:pt x="271272" y="186420"/>
                  <a:pt x="216694" y="223663"/>
                  <a:pt x="190214" y="294529"/>
                </a:cubicBezTo>
                <a:cubicBezTo>
                  <a:pt x="164687" y="362442"/>
                  <a:pt x="177641" y="426736"/>
                  <a:pt x="227552" y="479124"/>
                </a:cubicBezTo>
                <a:cubicBezTo>
                  <a:pt x="279273" y="533321"/>
                  <a:pt x="344996" y="544846"/>
                  <a:pt x="415671" y="523510"/>
                </a:cubicBezTo>
                <a:cubicBezTo>
                  <a:pt x="485680" y="502460"/>
                  <a:pt x="529590" y="442548"/>
                  <a:pt x="535591" y="364633"/>
                </a:cubicBezTo>
                <a:cubicBezTo>
                  <a:pt x="537782" y="337487"/>
                  <a:pt x="544354" y="331200"/>
                  <a:pt x="571405" y="330915"/>
                </a:cubicBezTo>
                <a:cubicBezTo>
                  <a:pt x="589312" y="330915"/>
                  <a:pt x="607219" y="330915"/>
                  <a:pt x="625126" y="330915"/>
                </a:cubicBezTo>
                <a:lnTo>
                  <a:pt x="624936" y="330915"/>
                </a:lnTo>
                <a:close/>
                <a:moveTo>
                  <a:pt x="384239" y="585804"/>
                </a:moveTo>
                <a:lnTo>
                  <a:pt x="384239" y="585804"/>
                </a:lnTo>
                <a:lnTo>
                  <a:pt x="384239" y="658194"/>
                </a:lnTo>
                <a:cubicBezTo>
                  <a:pt x="524637" y="654479"/>
                  <a:pt x="656939" y="522558"/>
                  <a:pt x="660083" y="382350"/>
                </a:cubicBezTo>
                <a:cubicBezTo>
                  <a:pt x="638747" y="382350"/>
                  <a:pt x="617410" y="381683"/>
                  <a:pt x="596170" y="382921"/>
                </a:cubicBezTo>
                <a:cubicBezTo>
                  <a:pt x="591883" y="383207"/>
                  <a:pt x="585407" y="389684"/>
                  <a:pt x="584359" y="394256"/>
                </a:cubicBezTo>
                <a:cubicBezTo>
                  <a:pt x="562070" y="499221"/>
                  <a:pt x="497586" y="561324"/>
                  <a:pt x="392811" y="583327"/>
                </a:cubicBezTo>
                <a:cubicBezTo>
                  <a:pt x="390144" y="583899"/>
                  <a:pt x="387382" y="584946"/>
                  <a:pt x="384239" y="585899"/>
                </a:cubicBezTo>
                <a:lnTo>
                  <a:pt x="384239" y="585899"/>
                </a:lnTo>
                <a:close/>
                <a:moveTo>
                  <a:pt x="331375" y="54118"/>
                </a:moveTo>
                <a:cubicBezTo>
                  <a:pt x="180023" y="61262"/>
                  <a:pt x="58103" y="196326"/>
                  <a:pt x="54197" y="329010"/>
                </a:cubicBezTo>
                <a:lnTo>
                  <a:pt x="127159" y="329010"/>
                </a:lnTo>
                <a:cubicBezTo>
                  <a:pt x="129254" y="320151"/>
                  <a:pt x="130969" y="310341"/>
                  <a:pt x="133636" y="300816"/>
                </a:cubicBezTo>
                <a:cubicBezTo>
                  <a:pt x="160210" y="208899"/>
                  <a:pt x="220504" y="152130"/>
                  <a:pt x="314135" y="131556"/>
                </a:cubicBezTo>
                <a:cubicBezTo>
                  <a:pt x="327660" y="128604"/>
                  <a:pt x="332232" y="124317"/>
                  <a:pt x="331566" y="111078"/>
                </a:cubicBezTo>
                <a:cubicBezTo>
                  <a:pt x="330708" y="92694"/>
                  <a:pt x="331375" y="74216"/>
                  <a:pt x="331375" y="54118"/>
                </a:cubicBezTo>
                <a:lnTo>
                  <a:pt x="331375" y="54118"/>
                </a:lnTo>
                <a:close/>
                <a:moveTo>
                  <a:pt x="330517" y="659432"/>
                </a:moveTo>
                <a:lnTo>
                  <a:pt x="330517" y="659432"/>
                </a:lnTo>
                <a:lnTo>
                  <a:pt x="330517" y="585613"/>
                </a:lnTo>
                <a:cubicBezTo>
                  <a:pt x="217360" y="564182"/>
                  <a:pt x="148876" y="496650"/>
                  <a:pt x="127159" y="383112"/>
                </a:cubicBezTo>
                <a:lnTo>
                  <a:pt x="55817" y="383112"/>
                </a:lnTo>
                <a:cubicBezTo>
                  <a:pt x="40958" y="504270"/>
                  <a:pt x="184023" y="648764"/>
                  <a:pt x="330422" y="659432"/>
                </a:cubicBezTo>
                <a:lnTo>
                  <a:pt x="330422" y="659432"/>
                </a:lnTo>
                <a:close/>
              </a:path>
            </a:pathLst>
          </a:custGeom>
          <a:solidFill>
            <a:srgbClr val="004767"/>
          </a:solidFill>
          <a:ln w="9525"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xmlns="" id="{24D1F308-6270-F7A2-62E9-601FFB20984D}"/>
              </a:ext>
            </a:extLst>
          </p:cNvPr>
          <p:cNvSpPr/>
          <p:nvPr/>
        </p:nvSpPr>
        <p:spPr>
          <a:xfrm>
            <a:off x="15673572" y="3766454"/>
            <a:ext cx="598111" cy="419833"/>
          </a:xfrm>
          <a:custGeom>
            <a:avLst/>
            <a:gdLst>
              <a:gd name="connsiteX0" fmla="*/ 403135 w 598111"/>
              <a:gd name="connsiteY0" fmla="*/ 366160 h 419833"/>
              <a:gd name="connsiteX1" fmla="*/ 403135 w 598111"/>
              <a:gd name="connsiteY1" fmla="*/ 232334 h 419833"/>
              <a:gd name="connsiteX2" fmla="*/ 475430 w 598111"/>
              <a:gd name="connsiteY2" fmla="*/ 160420 h 419833"/>
              <a:gd name="connsiteX3" fmla="*/ 533818 w 598111"/>
              <a:gd name="connsiteY3" fmla="*/ 218332 h 419833"/>
              <a:gd name="connsiteX4" fmla="*/ 533818 w 598111"/>
              <a:gd name="connsiteY4" fmla="*/ 368541 h 419833"/>
              <a:gd name="connsiteX5" fmla="*/ 571823 w 598111"/>
              <a:gd name="connsiteY5" fmla="*/ 368732 h 419833"/>
              <a:gd name="connsiteX6" fmla="*/ 598112 w 598111"/>
              <a:gd name="connsiteY6" fmla="*/ 394163 h 419833"/>
              <a:gd name="connsiteX7" fmla="*/ 571918 w 598111"/>
              <a:gd name="connsiteY7" fmla="*/ 419500 h 419833"/>
              <a:gd name="connsiteX8" fmla="*/ 550392 w 598111"/>
              <a:gd name="connsiteY8" fmla="*/ 419786 h 419833"/>
              <a:gd name="connsiteX9" fmla="*/ 53092 w 598111"/>
              <a:gd name="connsiteY9" fmla="*/ 419786 h 419833"/>
              <a:gd name="connsiteX10" fmla="*/ 27279 w 598111"/>
              <a:gd name="connsiteY10" fmla="*/ 419595 h 419833"/>
              <a:gd name="connsiteX11" fmla="*/ 37 w 598111"/>
              <a:gd name="connsiteY11" fmla="*/ 395497 h 419833"/>
              <a:gd name="connsiteX12" fmla="*/ 26803 w 598111"/>
              <a:gd name="connsiteY12" fmla="*/ 368636 h 419833"/>
              <a:gd name="connsiteX13" fmla="*/ 64331 w 598111"/>
              <a:gd name="connsiteY13" fmla="*/ 368636 h 419833"/>
              <a:gd name="connsiteX14" fmla="*/ 64331 w 598111"/>
              <a:gd name="connsiteY14" fmla="*/ 341871 h 419833"/>
              <a:gd name="connsiteX15" fmla="*/ 64331 w 598111"/>
              <a:gd name="connsiteY15" fmla="*/ 140227 h 419833"/>
              <a:gd name="connsiteX16" fmla="*/ 108623 w 598111"/>
              <a:gd name="connsiteY16" fmla="*/ 94507 h 419833"/>
              <a:gd name="connsiteX17" fmla="*/ 147389 w 598111"/>
              <a:gd name="connsiteY17" fmla="*/ 94507 h 419833"/>
              <a:gd name="connsiteX18" fmla="*/ 195491 w 598111"/>
              <a:gd name="connsiteY18" fmla="*/ 142989 h 419833"/>
              <a:gd name="connsiteX19" fmla="*/ 195491 w 598111"/>
              <a:gd name="connsiteY19" fmla="*/ 342538 h 419833"/>
              <a:gd name="connsiteX20" fmla="*/ 195491 w 598111"/>
              <a:gd name="connsiteY20" fmla="*/ 367017 h 419833"/>
              <a:gd name="connsiteX21" fmla="*/ 233495 w 598111"/>
              <a:gd name="connsiteY21" fmla="*/ 367017 h 419833"/>
              <a:gd name="connsiteX22" fmla="*/ 233495 w 598111"/>
              <a:gd name="connsiteY22" fmla="*/ 343109 h 419833"/>
              <a:gd name="connsiteX23" fmla="*/ 233495 w 598111"/>
              <a:gd name="connsiteY23" fmla="*/ 74981 h 419833"/>
              <a:gd name="connsiteX24" fmla="*/ 309505 w 598111"/>
              <a:gd name="connsiteY24" fmla="*/ 19 h 419833"/>
              <a:gd name="connsiteX25" fmla="*/ 364654 w 598111"/>
              <a:gd name="connsiteY25" fmla="*/ 54978 h 419833"/>
              <a:gd name="connsiteX26" fmla="*/ 364654 w 598111"/>
              <a:gd name="connsiteY26" fmla="*/ 342443 h 419833"/>
              <a:gd name="connsiteX27" fmla="*/ 364654 w 598111"/>
              <a:gd name="connsiteY27" fmla="*/ 366446 h 419833"/>
              <a:gd name="connsiteX28" fmla="*/ 402659 w 598111"/>
              <a:gd name="connsiteY28" fmla="*/ 366446 h 419833"/>
              <a:gd name="connsiteX29" fmla="*/ 402849 w 598111"/>
              <a:gd name="connsiteY29" fmla="*/ 366446 h 419833"/>
              <a:gd name="connsiteX30" fmla="*/ 311314 w 598111"/>
              <a:gd name="connsiteY30" fmla="*/ 52692 h 419833"/>
              <a:gd name="connsiteX31" fmla="*/ 311314 w 598111"/>
              <a:gd name="connsiteY31" fmla="*/ 52692 h 419833"/>
              <a:gd name="connsiteX32" fmla="*/ 286550 w 598111"/>
              <a:gd name="connsiteY32" fmla="*/ 52692 h 419833"/>
              <a:gd name="connsiteX33" fmla="*/ 285407 w 598111"/>
              <a:gd name="connsiteY33" fmla="*/ 72123 h 419833"/>
              <a:gd name="connsiteX34" fmla="*/ 285025 w 598111"/>
              <a:gd name="connsiteY34" fmla="*/ 345776 h 419833"/>
              <a:gd name="connsiteX35" fmla="*/ 311314 w 598111"/>
              <a:gd name="connsiteY35" fmla="*/ 365779 h 419833"/>
              <a:gd name="connsiteX36" fmla="*/ 311314 w 598111"/>
              <a:gd name="connsiteY36" fmla="*/ 52597 h 419833"/>
              <a:gd name="connsiteX37" fmla="*/ 311314 w 598111"/>
              <a:gd name="connsiteY37" fmla="*/ 52597 h 419833"/>
              <a:gd name="connsiteX38" fmla="*/ 142626 w 598111"/>
              <a:gd name="connsiteY38" fmla="*/ 147085 h 419833"/>
              <a:gd name="connsiteX39" fmla="*/ 117862 w 598111"/>
              <a:gd name="connsiteY39" fmla="*/ 147085 h 419833"/>
              <a:gd name="connsiteX40" fmla="*/ 117862 w 598111"/>
              <a:gd name="connsiteY40" fmla="*/ 366922 h 419833"/>
              <a:gd name="connsiteX41" fmla="*/ 142626 w 598111"/>
              <a:gd name="connsiteY41" fmla="*/ 366922 h 419833"/>
              <a:gd name="connsiteX42" fmla="*/ 142626 w 598111"/>
              <a:gd name="connsiteY42" fmla="*/ 147085 h 419833"/>
              <a:gd name="connsiteX43" fmla="*/ 142626 w 598111"/>
              <a:gd name="connsiteY43" fmla="*/ 147085 h 419833"/>
              <a:gd name="connsiteX44" fmla="*/ 457428 w 598111"/>
              <a:gd name="connsiteY44" fmla="*/ 365684 h 419833"/>
              <a:gd name="connsiteX45" fmla="*/ 481145 w 598111"/>
              <a:gd name="connsiteY45" fmla="*/ 365684 h 419833"/>
              <a:gd name="connsiteX46" fmla="*/ 481145 w 598111"/>
              <a:gd name="connsiteY46" fmla="*/ 213284 h 419833"/>
              <a:gd name="connsiteX47" fmla="*/ 457428 w 598111"/>
              <a:gd name="connsiteY47" fmla="*/ 213284 h 419833"/>
              <a:gd name="connsiteX48" fmla="*/ 457428 w 598111"/>
              <a:gd name="connsiteY48" fmla="*/ 365684 h 419833"/>
              <a:gd name="connsiteX49" fmla="*/ 457428 w 598111"/>
              <a:gd name="connsiteY49" fmla="*/ 365684 h 41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98111" h="419833">
                <a:moveTo>
                  <a:pt x="403135" y="366160"/>
                </a:moveTo>
                <a:cubicBezTo>
                  <a:pt x="403135" y="320726"/>
                  <a:pt x="403135" y="276530"/>
                  <a:pt x="403135" y="232334"/>
                </a:cubicBezTo>
                <a:cubicBezTo>
                  <a:pt x="403135" y="165849"/>
                  <a:pt x="408755" y="160420"/>
                  <a:pt x="475430" y="160420"/>
                </a:cubicBezTo>
                <a:cubicBezTo>
                  <a:pt x="522865" y="160420"/>
                  <a:pt x="533818" y="171278"/>
                  <a:pt x="533818" y="218332"/>
                </a:cubicBezTo>
                <a:cubicBezTo>
                  <a:pt x="533818" y="267576"/>
                  <a:pt x="533818" y="316725"/>
                  <a:pt x="533818" y="368541"/>
                </a:cubicBezTo>
                <a:cubicBezTo>
                  <a:pt x="547916" y="368541"/>
                  <a:pt x="560012" y="367970"/>
                  <a:pt x="571823" y="368732"/>
                </a:cubicBezTo>
                <a:cubicBezTo>
                  <a:pt x="587539" y="369684"/>
                  <a:pt x="598112" y="377971"/>
                  <a:pt x="598112" y="394163"/>
                </a:cubicBezTo>
                <a:cubicBezTo>
                  <a:pt x="598112" y="410165"/>
                  <a:pt x="587825" y="418643"/>
                  <a:pt x="571918" y="419500"/>
                </a:cubicBezTo>
                <a:cubicBezTo>
                  <a:pt x="564679" y="419976"/>
                  <a:pt x="557535" y="419786"/>
                  <a:pt x="550392" y="419786"/>
                </a:cubicBezTo>
                <a:lnTo>
                  <a:pt x="53092" y="419786"/>
                </a:lnTo>
                <a:cubicBezTo>
                  <a:pt x="44519" y="419786"/>
                  <a:pt x="35851" y="419976"/>
                  <a:pt x="27279" y="419595"/>
                </a:cubicBezTo>
                <a:cubicBezTo>
                  <a:pt x="11658" y="419024"/>
                  <a:pt x="704" y="412261"/>
                  <a:pt x="37" y="395497"/>
                </a:cubicBezTo>
                <a:cubicBezTo>
                  <a:pt x="-725" y="377685"/>
                  <a:pt x="10229" y="369589"/>
                  <a:pt x="26803" y="368636"/>
                </a:cubicBezTo>
                <a:cubicBezTo>
                  <a:pt x="38709" y="367970"/>
                  <a:pt x="50615" y="368636"/>
                  <a:pt x="64331" y="368636"/>
                </a:cubicBezTo>
                <a:lnTo>
                  <a:pt x="64331" y="341871"/>
                </a:lnTo>
                <a:cubicBezTo>
                  <a:pt x="64331" y="274720"/>
                  <a:pt x="64140" y="207378"/>
                  <a:pt x="64331" y="140227"/>
                </a:cubicBezTo>
                <a:cubicBezTo>
                  <a:pt x="64331" y="109556"/>
                  <a:pt x="78143" y="95650"/>
                  <a:pt x="108623" y="94507"/>
                </a:cubicBezTo>
                <a:cubicBezTo>
                  <a:pt x="121481" y="94031"/>
                  <a:pt x="134530" y="94221"/>
                  <a:pt x="147389" y="94507"/>
                </a:cubicBezTo>
                <a:cubicBezTo>
                  <a:pt x="181965" y="95269"/>
                  <a:pt x="195395" y="108413"/>
                  <a:pt x="195491" y="142989"/>
                </a:cubicBezTo>
                <a:cubicBezTo>
                  <a:pt x="195776" y="209474"/>
                  <a:pt x="195491" y="276053"/>
                  <a:pt x="195491" y="342538"/>
                </a:cubicBezTo>
                <a:lnTo>
                  <a:pt x="195491" y="367017"/>
                </a:lnTo>
                <a:cubicBezTo>
                  <a:pt x="195491" y="367017"/>
                  <a:pt x="233495" y="367017"/>
                  <a:pt x="233495" y="367017"/>
                </a:cubicBezTo>
                <a:lnTo>
                  <a:pt x="233495" y="343109"/>
                </a:lnTo>
                <a:cubicBezTo>
                  <a:pt x="233495" y="253765"/>
                  <a:pt x="233495" y="164325"/>
                  <a:pt x="233495" y="74981"/>
                </a:cubicBezTo>
                <a:cubicBezTo>
                  <a:pt x="233495" y="4400"/>
                  <a:pt x="238353" y="-362"/>
                  <a:pt x="309505" y="19"/>
                </a:cubicBezTo>
                <a:cubicBezTo>
                  <a:pt x="352176" y="305"/>
                  <a:pt x="364654" y="12592"/>
                  <a:pt x="364654" y="54978"/>
                </a:cubicBezTo>
                <a:cubicBezTo>
                  <a:pt x="364654" y="150800"/>
                  <a:pt x="364654" y="246621"/>
                  <a:pt x="364654" y="342443"/>
                </a:cubicBezTo>
                <a:lnTo>
                  <a:pt x="364654" y="366446"/>
                </a:lnTo>
                <a:cubicBezTo>
                  <a:pt x="364654" y="366446"/>
                  <a:pt x="402659" y="366446"/>
                  <a:pt x="402659" y="366446"/>
                </a:cubicBezTo>
                <a:lnTo>
                  <a:pt x="402849" y="366446"/>
                </a:lnTo>
                <a:close/>
                <a:moveTo>
                  <a:pt x="311314" y="52692"/>
                </a:moveTo>
                <a:lnTo>
                  <a:pt x="311314" y="52692"/>
                </a:lnTo>
                <a:cubicBezTo>
                  <a:pt x="311314" y="52692"/>
                  <a:pt x="286550" y="52692"/>
                  <a:pt x="286550" y="52692"/>
                </a:cubicBezTo>
                <a:cubicBezTo>
                  <a:pt x="286073" y="59741"/>
                  <a:pt x="285407" y="65932"/>
                  <a:pt x="285407" y="72123"/>
                </a:cubicBezTo>
                <a:cubicBezTo>
                  <a:pt x="285407" y="163277"/>
                  <a:pt x="285787" y="254527"/>
                  <a:pt x="285025" y="345776"/>
                </a:cubicBezTo>
                <a:cubicBezTo>
                  <a:pt x="284835" y="364731"/>
                  <a:pt x="289978" y="372827"/>
                  <a:pt x="311314" y="365779"/>
                </a:cubicBezTo>
                <a:lnTo>
                  <a:pt x="311314" y="52597"/>
                </a:lnTo>
                <a:lnTo>
                  <a:pt x="311314" y="52597"/>
                </a:lnTo>
                <a:close/>
                <a:moveTo>
                  <a:pt x="142626" y="147085"/>
                </a:moveTo>
                <a:lnTo>
                  <a:pt x="117862" y="147085"/>
                </a:lnTo>
                <a:cubicBezTo>
                  <a:pt x="117862" y="147085"/>
                  <a:pt x="117862" y="366922"/>
                  <a:pt x="117862" y="366922"/>
                </a:cubicBezTo>
                <a:lnTo>
                  <a:pt x="142626" y="366922"/>
                </a:lnTo>
                <a:cubicBezTo>
                  <a:pt x="142626" y="366922"/>
                  <a:pt x="142626" y="147085"/>
                  <a:pt x="142626" y="147085"/>
                </a:cubicBezTo>
                <a:lnTo>
                  <a:pt x="142626" y="147085"/>
                </a:lnTo>
                <a:close/>
                <a:moveTo>
                  <a:pt x="457428" y="365684"/>
                </a:moveTo>
                <a:lnTo>
                  <a:pt x="481145" y="365684"/>
                </a:lnTo>
                <a:cubicBezTo>
                  <a:pt x="481145" y="365684"/>
                  <a:pt x="481145" y="213284"/>
                  <a:pt x="481145" y="213284"/>
                </a:cubicBezTo>
                <a:lnTo>
                  <a:pt x="457428" y="213284"/>
                </a:lnTo>
                <a:cubicBezTo>
                  <a:pt x="457428" y="213284"/>
                  <a:pt x="457428" y="365684"/>
                  <a:pt x="457428" y="365684"/>
                </a:cubicBezTo>
                <a:lnTo>
                  <a:pt x="457428" y="365684"/>
                </a:lnTo>
                <a:close/>
              </a:path>
            </a:pathLst>
          </a:custGeom>
          <a:solidFill>
            <a:srgbClr val="BE0D3E"/>
          </a:solidFill>
          <a:ln w="9525"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xmlns="" id="{730ACCA4-4CE1-0067-582D-47D1A708F27F}"/>
              </a:ext>
            </a:extLst>
          </p:cNvPr>
          <p:cNvSpPr/>
          <p:nvPr/>
        </p:nvSpPr>
        <p:spPr>
          <a:xfrm>
            <a:off x="16802628" y="3393918"/>
            <a:ext cx="382324" cy="382249"/>
          </a:xfrm>
          <a:custGeom>
            <a:avLst/>
            <a:gdLst>
              <a:gd name="connsiteX0" fmla="*/ 456 w 382324"/>
              <a:gd name="connsiteY0" fmla="*/ 85757 h 382249"/>
              <a:gd name="connsiteX1" fmla="*/ 265 w 382324"/>
              <a:gd name="connsiteY1" fmla="*/ 85757 h 382249"/>
              <a:gd name="connsiteX2" fmla="*/ 74 w 382324"/>
              <a:gd name="connsiteY2" fmla="*/ 30131 h 382249"/>
              <a:gd name="connsiteX3" fmla="*/ 27697 w 382324"/>
              <a:gd name="connsiteY3" fmla="*/ 128 h 382249"/>
              <a:gd name="connsiteX4" fmla="*/ 110660 w 382324"/>
              <a:gd name="connsiteY4" fmla="*/ 10510 h 382249"/>
              <a:gd name="connsiteX5" fmla="*/ 382313 w 382324"/>
              <a:gd name="connsiteY5" fmla="*/ 347504 h 382249"/>
              <a:gd name="connsiteX6" fmla="*/ 349451 w 382324"/>
              <a:gd name="connsiteY6" fmla="*/ 382080 h 382249"/>
              <a:gd name="connsiteX7" fmla="*/ 237533 w 382324"/>
              <a:gd name="connsiteY7" fmla="*/ 382080 h 382249"/>
              <a:gd name="connsiteX8" fmla="*/ 205624 w 382324"/>
              <a:gd name="connsiteY8" fmla="*/ 355124 h 382249"/>
              <a:gd name="connsiteX9" fmla="*/ 200766 w 382324"/>
              <a:gd name="connsiteY9" fmla="*/ 317024 h 382249"/>
              <a:gd name="connsiteX10" fmla="*/ 33222 w 382324"/>
              <a:gd name="connsiteY10" fmla="*/ 178150 h 382249"/>
              <a:gd name="connsiteX11" fmla="*/ 456 w 382324"/>
              <a:gd name="connsiteY11" fmla="*/ 143384 h 382249"/>
              <a:gd name="connsiteX12" fmla="*/ 456 w 382324"/>
              <a:gd name="connsiteY12" fmla="*/ 85567 h 382249"/>
              <a:gd name="connsiteX13" fmla="*/ 456 w 382324"/>
              <a:gd name="connsiteY13" fmla="*/ 85567 h 382249"/>
              <a:gd name="connsiteX14" fmla="*/ 252011 w 382324"/>
              <a:gd name="connsiteY14" fmla="*/ 329788 h 382249"/>
              <a:gd name="connsiteX15" fmla="*/ 326116 w 382324"/>
              <a:gd name="connsiteY15" fmla="*/ 329788 h 382249"/>
              <a:gd name="connsiteX16" fmla="*/ 53605 w 382324"/>
              <a:gd name="connsiteY16" fmla="*/ 53658 h 382249"/>
              <a:gd name="connsiteX17" fmla="*/ 53605 w 382324"/>
              <a:gd name="connsiteY17" fmla="*/ 127667 h 382249"/>
              <a:gd name="connsiteX18" fmla="*/ 252011 w 382324"/>
              <a:gd name="connsiteY18" fmla="*/ 329788 h 382249"/>
              <a:gd name="connsiteX19" fmla="*/ 252011 w 382324"/>
              <a:gd name="connsiteY19" fmla="*/ 329788 h 38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2324" h="382249">
                <a:moveTo>
                  <a:pt x="456" y="85757"/>
                </a:moveTo>
                <a:lnTo>
                  <a:pt x="265" y="85757"/>
                </a:lnTo>
                <a:cubicBezTo>
                  <a:pt x="265" y="67184"/>
                  <a:pt x="837" y="48610"/>
                  <a:pt x="74" y="30131"/>
                </a:cubicBezTo>
                <a:cubicBezTo>
                  <a:pt x="-783" y="7843"/>
                  <a:pt x="5599" y="-1206"/>
                  <a:pt x="27697" y="128"/>
                </a:cubicBezTo>
                <a:cubicBezTo>
                  <a:pt x="55510" y="1842"/>
                  <a:pt x="83609" y="4128"/>
                  <a:pt x="110660" y="10510"/>
                </a:cubicBezTo>
                <a:cubicBezTo>
                  <a:pt x="265536" y="47181"/>
                  <a:pt x="379741" y="189675"/>
                  <a:pt x="382313" y="347504"/>
                </a:cubicBezTo>
                <a:cubicBezTo>
                  <a:pt x="382694" y="371984"/>
                  <a:pt x="373835" y="381795"/>
                  <a:pt x="349451" y="382080"/>
                </a:cubicBezTo>
                <a:cubicBezTo>
                  <a:pt x="312209" y="382461"/>
                  <a:pt x="274871" y="382080"/>
                  <a:pt x="237533" y="382080"/>
                </a:cubicBezTo>
                <a:cubicBezTo>
                  <a:pt x="219149" y="382080"/>
                  <a:pt x="207434" y="374841"/>
                  <a:pt x="205624" y="355124"/>
                </a:cubicBezTo>
                <a:cubicBezTo>
                  <a:pt x="204576" y="342361"/>
                  <a:pt x="203624" y="329407"/>
                  <a:pt x="200766" y="317024"/>
                </a:cubicBezTo>
                <a:cubicBezTo>
                  <a:pt x="182288" y="237967"/>
                  <a:pt x="119614" y="186246"/>
                  <a:pt x="33222" y="178150"/>
                </a:cubicBezTo>
                <a:cubicBezTo>
                  <a:pt x="7314" y="175769"/>
                  <a:pt x="741" y="168911"/>
                  <a:pt x="456" y="143384"/>
                </a:cubicBezTo>
                <a:cubicBezTo>
                  <a:pt x="265" y="124048"/>
                  <a:pt x="456" y="104903"/>
                  <a:pt x="456" y="85567"/>
                </a:cubicBezTo>
                <a:lnTo>
                  <a:pt x="456" y="85567"/>
                </a:lnTo>
                <a:close/>
                <a:moveTo>
                  <a:pt x="252011" y="329788"/>
                </a:moveTo>
                <a:lnTo>
                  <a:pt x="326116" y="329788"/>
                </a:lnTo>
                <a:cubicBezTo>
                  <a:pt x="325258" y="195962"/>
                  <a:pt x="191337" y="60230"/>
                  <a:pt x="53605" y="53658"/>
                </a:cubicBezTo>
                <a:lnTo>
                  <a:pt x="53605" y="127667"/>
                </a:lnTo>
                <a:cubicBezTo>
                  <a:pt x="164571" y="150813"/>
                  <a:pt x="230770" y="217679"/>
                  <a:pt x="252011" y="329788"/>
                </a:cubicBezTo>
                <a:lnTo>
                  <a:pt x="252011" y="329788"/>
                </a:lnTo>
                <a:close/>
              </a:path>
            </a:pathLst>
          </a:custGeom>
          <a:solidFill>
            <a:srgbClr val="004767"/>
          </a:solidFill>
          <a:ln w="9525"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xmlns="" id="{5BC22A52-7567-E836-E9BE-FE89A36922B9}"/>
              </a:ext>
            </a:extLst>
          </p:cNvPr>
          <p:cNvSpPr/>
          <p:nvPr/>
        </p:nvSpPr>
        <p:spPr>
          <a:xfrm>
            <a:off x="9937654" y="5539171"/>
            <a:ext cx="1604486" cy="1566195"/>
          </a:xfrm>
          <a:custGeom>
            <a:avLst/>
            <a:gdLst>
              <a:gd name="connsiteX0" fmla="*/ 980504 w 1604486"/>
              <a:gd name="connsiteY0" fmla="*/ 1566100 h 1566195"/>
              <a:gd name="connsiteX1" fmla="*/ 30290 w 1604486"/>
              <a:gd name="connsiteY1" fmla="*/ 1566100 h 1566195"/>
              <a:gd name="connsiteX2" fmla="*/ 0 w 1604486"/>
              <a:gd name="connsiteY2" fmla="*/ 1535811 h 1566195"/>
              <a:gd name="connsiteX3" fmla="*/ 0 w 1604486"/>
              <a:gd name="connsiteY3" fmla="*/ 305657 h 1566195"/>
              <a:gd name="connsiteX4" fmla="*/ 37910 w 1604486"/>
              <a:gd name="connsiteY4" fmla="*/ 266795 h 1566195"/>
              <a:gd name="connsiteX5" fmla="*/ 38481 w 1604486"/>
              <a:gd name="connsiteY5" fmla="*/ 266795 h 1566195"/>
              <a:gd name="connsiteX6" fmla="*/ 568071 w 1604486"/>
              <a:gd name="connsiteY6" fmla="*/ 266986 h 1566195"/>
              <a:gd name="connsiteX7" fmla="*/ 588645 w 1604486"/>
              <a:gd name="connsiteY7" fmla="*/ 266129 h 1566195"/>
              <a:gd name="connsiteX8" fmla="*/ 588645 w 1604486"/>
              <a:gd name="connsiteY8" fmla="*/ 42100 h 1566195"/>
              <a:gd name="connsiteX9" fmla="*/ 630079 w 1604486"/>
              <a:gd name="connsiteY9" fmla="*/ 0 h 1566195"/>
              <a:gd name="connsiteX10" fmla="*/ 1563815 w 1604486"/>
              <a:gd name="connsiteY10" fmla="*/ 0 h 1566195"/>
              <a:gd name="connsiteX11" fmla="*/ 1604486 w 1604486"/>
              <a:gd name="connsiteY11" fmla="*/ 40005 h 1566195"/>
              <a:gd name="connsiteX12" fmla="*/ 1604486 w 1604486"/>
              <a:gd name="connsiteY12" fmla="*/ 1258443 h 1566195"/>
              <a:gd name="connsiteX13" fmla="*/ 1564196 w 1604486"/>
              <a:gd name="connsiteY13" fmla="*/ 1299115 h 1566195"/>
              <a:gd name="connsiteX14" fmla="*/ 1016032 w 1604486"/>
              <a:gd name="connsiteY14" fmla="*/ 1299115 h 1566195"/>
              <a:gd name="connsiteX15" fmla="*/ 1016032 w 1604486"/>
              <a:gd name="connsiteY15" fmla="*/ 1317593 h 1566195"/>
              <a:gd name="connsiteX16" fmla="*/ 1016222 w 1604486"/>
              <a:gd name="connsiteY16" fmla="*/ 1530667 h 1566195"/>
              <a:gd name="connsiteX17" fmla="*/ 1016222 w 1604486"/>
              <a:gd name="connsiteY17" fmla="*/ 1530667 h 1566195"/>
              <a:gd name="connsiteX18" fmla="*/ 980885 w 1604486"/>
              <a:gd name="connsiteY18" fmla="*/ 1566196 h 1566195"/>
              <a:gd name="connsiteX19" fmla="*/ 980694 w 1604486"/>
              <a:gd name="connsiteY19" fmla="*/ 1566196 h 1566195"/>
              <a:gd name="connsiteX20" fmla="*/ 54483 w 1604486"/>
              <a:gd name="connsiteY20" fmla="*/ 321278 h 1566195"/>
              <a:gd name="connsiteX21" fmla="*/ 54483 w 1604486"/>
              <a:gd name="connsiteY21" fmla="*/ 1511903 h 1566195"/>
              <a:gd name="connsiteX22" fmla="*/ 961168 w 1604486"/>
              <a:gd name="connsiteY22" fmla="*/ 1511903 h 1566195"/>
              <a:gd name="connsiteX23" fmla="*/ 961168 w 1604486"/>
              <a:gd name="connsiteY23" fmla="*/ 321278 h 1566195"/>
              <a:gd name="connsiteX24" fmla="*/ 54483 w 1604486"/>
              <a:gd name="connsiteY24" fmla="*/ 321278 h 1566195"/>
              <a:gd name="connsiteX25" fmla="*/ 699802 w 1604486"/>
              <a:gd name="connsiteY25" fmla="*/ 54102 h 1566195"/>
              <a:gd name="connsiteX26" fmla="*/ 719900 w 1604486"/>
              <a:gd name="connsiteY26" fmla="*/ 68771 h 1566195"/>
              <a:gd name="connsiteX27" fmla="*/ 992600 w 1604486"/>
              <a:gd name="connsiteY27" fmla="*/ 263176 h 1566195"/>
              <a:gd name="connsiteX28" fmla="*/ 1015937 w 1604486"/>
              <a:gd name="connsiteY28" fmla="*/ 308800 h 1566195"/>
              <a:gd name="connsiteX29" fmla="*/ 1015556 w 1604486"/>
              <a:gd name="connsiteY29" fmla="*/ 1224534 h 1566195"/>
              <a:gd name="connsiteX30" fmla="*/ 1015556 w 1604486"/>
              <a:gd name="connsiteY30" fmla="*/ 1244346 h 1566195"/>
              <a:gd name="connsiteX31" fmla="*/ 1549527 w 1604486"/>
              <a:gd name="connsiteY31" fmla="*/ 1244346 h 1566195"/>
              <a:gd name="connsiteX32" fmla="*/ 1549527 w 1604486"/>
              <a:gd name="connsiteY32" fmla="*/ 54102 h 1566195"/>
              <a:gd name="connsiteX33" fmla="*/ 699802 w 1604486"/>
              <a:gd name="connsiteY33" fmla="*/ 54102 h 1566195"/>
              <a:gd name="connsiteX34" fmla="*/ 903923 w 1604486"/>
              <a:gd name="connsiteY34" fmla="*/ 265938 h 1566195"/>
              <a:gd name="connsiteX35" fmla="*/ 642842 w 1604486"/>
              <a:gd name="connsiteY35" fmla="*/ 79343 h 1566195"/>
              <a:gd name="connsiteX36" fmla="*/ 642842 w 1604486"/>
              <a:gd name="connsiteY36" fmla="*/ 265938 h 1566195"/>
              <a:gd name="connsiteX37" fmla="*/ 903923 w 1604486"/>
              <a:gd name="connsiteY37" fmla="*/ 265938 h 156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04486" h="1566195">
                <a:moveTo>
                  <a:pt x="980504" y="1566100"/>
                </a:moveTo>
                <a:lnTo>
                  <a:pt x="30290" y="1566100"/>
                </a:lnTo>
                <a:cubicBezTo>
                  <a:pt x="13526" y="1566100"/>
                  <a:pt x="0" y="1552480"/>
                  <a:pt x="0" y="1535811"/>
                </a:cubicBezTo>
                <a:lnTo>
                  <a:pt x="0" y="305657"/>
                </a:lnTo>
                <a:cubicBezTo>
                  <a:pt x="0" y="284512"/>
                  <a:pt x="16859" y="266890"/>
                  <a:pt x="37910" y="266795"/>
                </a:cubicBezTo>
                <a:lnTo>
                  <a:pt x="38481" y="266795"/>
                </a:lnTo>
                <a:cubicBezTo>
                  <a:pt x="214979" y="267176"/>
                  <a:pt x="391478" y="266986"/>
                  <a:pt x="568071" y="266986"/>
                </a:cubicBezTo>
                <a:cubicBezTo>
                  <a:pt x="574548" y="266986"/>
                  <a:pt x="581120" y="266414"/>
                  <a:pt x="588645" y="266129"/>
                </a:cubicBezTo>
                <a:lnTo>
                  <a:pt x="588645" y="42100"/>
                </a:lnTo>
                <a:cubicBezTo>
                  <a:pt x="588645" y="6096"/>
                  <a:pt x="594646" y="0"/>
                  <a:pt x="630079" y="0"/>
                </a:cubicBezTo>
                <a:lnTo>
                  <a:pt x="1563815" y="0"/>
                </a:lnTo>
                <a:cubicBezTo>
                  <a:pt x="1597343" y="0"/>
                  <a:pt x="1604486" y="6953"/>
                  <a:pt x="1604486" y="40005"/>
                </a:cubicBezTo>
                <a:lnTo>
                  <a:pt x="1604486" y="1258443"/>
                </a:lnTo>
                <a:cubicBezTo>
                  <a:pt x="1604486" y="1291876"/>
                  <a:pt x="1597343" y="1299115"/>
                  <a:pt x="1564196" y="1299115"/>
                </a:cubicBezTo>
                <a:lnTo>
                  <a:pt x="1016032" y="1299115"/>
                </a:lnTo>
                <a:lnTo>
                  <a:pt x="1016032" y="1317593"/>
                </a:lnTo>
                <a:cubicBezTo>
                  <a:pt x="1016032" y="1388650"/>
                  <a:pt x="1015746" y="1459611"/>
                  <a:pt x="1016222" y="1530667"/>
                </a:cubicBezTo>
                <a:lnTo>
                  <a:pt x="1016222" y="1530667"/>
                </a:lnTo>
                <a:cubicBezTo>
                  <a:pt x="1016222" y="1550194"/>
                  <a:pt x="1000411" y="1566196"/>
                  <a:pt x="980885" y="1566196"/>
                </a:cubicBezTo>
                <a:lnTo>
                  <a:pt x="980694" y="1566196"/>
                </a:lnTo>
                <a:close/>
                <a:moveTo>
                  <a:pt x="54483" y="321278"/>
                </a:moveTo>
                <a:lnTo>
                  <a:pt x="54483" y="1511903"/>
                </a:lnTo>
                <a:lnTo>
                  <a:pt x="961168" y="1511903"/>
                </a:lnTo>
                <a:lnTo>
                  <a:pt x="961168" y="321278"/>
                </a:lnTo>
                <a:lnTo>
                  <a:pt x="54483" y="321278"/>
                </a:lnTo>
                <a:close/>
                <a:moveTo>
                  <a:pt x="699802" y="54102"/>
                </a:moveTo>
                <a:cubicBezTo>
                  <a:pt x="708470" y="60484"/>
                  <a:pt x="714089" y="64675"/>
                  <a:pt x="719900" y="68771"/>
                </a:cubicBezTo>
                <a:cubicBezTo>
                  <a:pt x="810768" y="133636"/>
                  <a:pt x="901446" y="198882"/>
                  <a:pt x="992600" y="263176"/>
                </a:cubicBezTo>
                <a:cubicBezTo>
                  <a:pt x="1009174" y="274891"/>
                  <a:pt x="1015937" y="288131"/>
                  <a:pt x="1015937" y="308800"/>
                </a:cubicBezTo>
                <a:cubicBezTo>
                  <a:pt x="1015365" y="626745"/>
                  <a:pt x="1015556" y="906589"/>
                  <a:pt x="1015556" y="1224534"/>
                </a:cubicBezTo>
                <a:lnTo>
                  <a:pt x="1015556" y="1244346"/>
                </a:lnTo>
                <a:lnTo>
                  <a:pt x="1549527" y="1244346"/>
                </a:lnTo>
                <a:lnTo>
                  <a:pt x="1549527" y="54102"/>
                </a:lnTo>
                <a:lnTo>
                  <a:pt x="699802" y="54102"/>
                </a:lnTo>
                <a:close/>
                <a:moveTo>
                  <a:pt x="903923" y="265938"/>
                </a:moveTo>
                <a:cubicBezTo>
                  <a:pt x="815245" y="202501"/>
                  <a:pt x="729901" y="141637"/>
                  <a:pt x="642842" y="79343"/>
                </a:cubicBezTo>
                <a:lnTo>
                  <a:pt x="642842" y="265938"/>
                </a:lnTo>
                <a:lnTo>
                  <a:pt x="903923" y="265938"/>
                </a:lnTo>
                <a:close/>
              </a:path>
            </a:pathLst>
          </a:custGeom>
          <a:solidFill>
            <a:srgbClr val="004767"/>
          </a:solidFill>
          <a:ln w="9525"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xmlns="" id="{6FFFBB20-530E-B642-F3C5-E7BE8CA9CB54}"/>
              </a:ext>
            </a:extLst>
          </p:cNvPr>
          <p:cNvSpPr/>
          <p:nvPr/>
        </p:nvSpPr>
        <p:spPr>
          <a:xfrm>
            <a:off x="10095960" y="5966844"/>
            <a:ext cx="697229" cy="588264"/>
          </a:xfrm>
          <a:custGeom>
            <a:avLst/>
            <a:gdLst>
              <a:gd name="connsiteX0" fmla="*/ 348996 w 697229"/>
              <a:gd name="connsiteY0" fmla="*/ 588264 h 588264"/>
              <a:gd name="connsiteX1" fmla="*/ 38005 w 697229"/>
              <a:gd name="connsiteY1" fmla="*/ 588264 h 588264"/>
              <a:gd name="connsiteX2" fmla="*/ 0 w 697229"/>
              <a:gd name="connsiteY2" fmla="*/ 550545 h 588264"/>
              <a:gd name="connsiteX3" fmla="*/ 0 w 697229"/>
              <a:gd name="connsiteY3" fmla="*/ 38100 h 588264"/>
              <a:gd name="connsiteX4" fmla="*/ 37814 w 697229"/>
              <a:gd name="connsiteY4" fmla="*/ 0 h 588264"/>
              <a:gd name="connsiteX5" fmla="*/ 659702 w 697229"/>
              <a:gd name="connsiteY5" fmla="*/ 0 h 588264"/>
              <a:gd name="connsiteX6" fmla="*/ 697230 w 697229"/>
              <a:gd name="connsiteY6" fmla="*/ 37147 h 588264"/>
              <a:gd name="connsiteX7" fmla="*/ 697230 w 697229"/>
              <a:gd name="connsiteY7" fmla="*/ 551212 h 588264"/>
              <a:gd name="connsiteX8" fmla="*/ 659892 w 697229"/>
              <a:gd name="connsiteY8" fmla="*/ 588264 h 588264"/>
              <a:gd name="connsiteX9" fmla="*/ 348901 w 697229"/>
              <a:gd name="connsiteY9" fmla="*/ 588264 h 588264"/>
              <a:gd name="connsiteX10" fmla="*/ 348901 w 697229"/>
              <a:gd name="connsiteY10" fmla="*/ 588264 h 588264"/>
              <a:gd name="connsiteX11" fmla="*/ 642747 w 697229"/>
              <a:gd name="connsiteY11" fmla="*/ 368332 h 588264"/>
              <a:gd name="connsiteX12" fmla="*/ 642747 w 697229"/>
              <a:gd name="connsiteY12" fmla="*/ 368332 h 588264"/>
              <a:gd name="connsiteX13" fmla="*/ 642747 w 697229"/>
              <a:gd name="connsiteY13" fmla="*/ 54388 h 588264"/>
              <a:gd name="connsiteX14" fmla="*/ 54388 w 697229"/>
              <a:gd name="connsiteY14" fmla="*/ 54388 h 588264"/>
              <a:gd name="connsiteX15" fmla="*/ 54388 w 697229"/>
              <a:gd name="connsiteY15" fmla="*/ 387382 h 588264"/>
              <a:gd name="connsiteX16" fmla="*/ 65151 w 697229"/>
              <a:gd name="connsiteY16" fmla="*/ 378428 h 588264"/>
              <a:gd name="connsiteX17" fmla="*/ 162973 w 697229"/>
              <a:gd name="connsiteY17" fmla="*/ 280988 h 588264"/>
              <a:gd name="connsiteX18" fmla="*/ 212408 w 697229"/>
              <a:gd name="connsiteY18" fmla="*/ 280988 h 588264"/>
              <a:gd name="connsiteX19" fmla="*/ 321850 w 697229"/>
              <a:gd name="connsiteY19" fmla="*/ 390430 h 588264"/>
              <a:gd name="connsiteX20" fmla="*/ 446723 w 697229"/>
              <a:gd name="connsiteY20" fmla="*/ 265366 h 588264"/>
              <a:gd name="connsiteX21" fmla="*/ 460058 w 697229"/>
              <a:gd name="connsiteY21" fmla="*/ 252031 h 588264"/>
              <a:gd name="connsiteX22" fmla="*/ 504063 w 697229"/>
              <a:gd name="connsiteY22" fmla="*/ 250698 h 588264"/>
              <a:gd name="connsiteX23" fmla="*/ 629317 w 697229"/>
              <a:gd name="connsiteY23" fmla="*/ 357664 h 588264"/>
              <a:gd name="connsiteX24" fmla="*/ 642747 w 697229"/>
              <a:gd name="connsiteY24" fmla="*/ 368332 h 588264"/>
              <a:gd name="connsiteX25" fmla="*/ 642747 w 697229"/>
              <a:gd name="connsiteY25" fmla="*/ 368332 h 588264"/>
              <a:gd name="connsiteX26" fmla="*/ 643700 w 697229"/>
              <a:gd name="connsiteY26" fmla="*/ 533590 h 588264"/>
              <a:gd name="connsiteX27" fmla="*/ 643509 w 697229"/>
              <a:gd name="connsiteY27" fmla="*/ 445389 h 588264"/>
              <a:gd name="connsiteX28" fmla="*/ 638556 w 697229"/>
              <a:gd name="connsiteY28" fmla="*/ 436340 h 588264"/>
              <a:gd name="connsiteX29" fmla="*/ 485204 w 697229"/>
              <a:gd name="connsiteY29" fmla="*/ 304800 h 588264"/>
              <a:gd name="connsiteX30" fmla="*/ 289560 w 697229"/>
              <a:gd name="connsiteY30" fmla="*/ 501015 h 588264"/>
              <a:gd name="connsiteX31" fmla="*/ 249650 w 697229"/>
              <a:gd name="connsiteY31" fmla="*/ 460915 h 588264"/>
              <a:gd name="connsiteX32" fmla="*/ 283655 w 697229"/>
              <a:gd name="connsiteY32" fmla="*/ 431673 h 588264"/>
              <a:gd name="connsiteX33" fmla="*/ 186214 w 697229"/>
              <a:gd name="connsiteY33" fmla="*/ 334423 h 588264"/>
              <a:gd name="connsiteX34" fmla="*/ 178689 w 697229"/>
              <a:gd name="connsiteY34" fmla="*/ 340995 h 588264"/>
              <a:gd name="connsiteX35" fmla="*/ 62294 w 697229"/>
              <a:gd name="connsiteY35" fmla="*/ 457581 h 588264"/>
              <a:gd name="connsiteX36" fmla="*/ 54007 w 697229"/>
              <a:gd name="connsiteY36" fmla="*/ 477774 h 588264"/>
              <a:gd name="connsiteX37" fmla="*/ 53626 w 697229"/>
              <a:gd name="connsiteY37" fmla="*/ 533495 h 588264"/>
              <a:gd name="connsiteX38" fmla="*/ 643700 w 697229"/>
              <a:gd name="connsiteY38" fmla="*/ 533495 h 588264"/>
              <a:gd name="connsiteX39" fmla="*/ 643700 w 697229"/>
              <a:gd name="connsiteY39" fmla="*/ 533495 h 58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97229" h="588264">
                <a:moveTo>
                  <a:pt x="348996" y="588264"/>
                </a:moveTo>
                <a:lnTo>
                  <a:pt x="38005" y="588264"/>
                </a:lnTo>
                <a:cubicBezTo>
                  <a:pt x="7525" y="588264"/>
                  <a:pt x="0" y="580835"/>
                  <a:pt x="0" y="550545"/>
                </a:cubicBezTo>
                <a:cubicBezTo>
                  <a:pt x="0" y="379762"/>
                  <a:pt x="0" y="208883"/>
                  <a:pt x="0" y="38100"/>
                </a:cubicBezTo>
                <a:cubicBezTo>
                  <a:pt x="0" y="7620"/>
                  <a:pt x="7429" y="0"/>
                  <a:pt x="37814" y="0"/>
                </a:cubicBezTo>
                <a:cubicBezTo>
                  <a:pt x="245078" y="0"/>
                  <a:pt x="452342" y="0"/>
                  <a:pt x="659702" y="0"/>
                </a:cubicBezTo>
                <a:cubicBezTo>
                  <a:pt x="688943" y="0"/>
                  <a:pt x="697230" y="8191"/>
                  <a:pt x="697230" y="37147"/>
                </a:cubicBezTo>
                <a:lnTo>
                  <a:pt x="697230" y="551212"/>
                </a:lnTo>
                <a:cubicBezTo>
                  <a:pt x="697230" y="580168"/>
                  <a:pt x="689038" y="588264"/>
                  <a:pt x="659892" y="588264"/>
                </a:cubicBezTo>
                <a:cubicBezTo>
                  <a:pt x="556260" y="588264"/>
                  <a:pt x="452628" y="588264"/>
                  <a:pt x="348901" y="588264"/>
                </a:cubicBezTo>
                <a:lnTo>
                  <a:pt x="348901" y="588264"/>
                </a:lnTo>
                <a:close/>
                <a:moveTo>
                  <a:pt x="642747" y="368332"/>
                </a:moveTo>
                <a:lnTo>
                  <a:pt x="642747" y="368332"/>
                </a:lnTo>
                <a:lnTo>
                  <a:pt x="642747" y="54388"/>
                </a:lnTo>
                <a:cubicBezTo>
                  <a:pt x="642747" y="54388"/>
                  <a:pt x="54388" y="54388"/>
                  <a:pt x="54388" y="54388"/>
                </a:cubicBezTo>
                <a:lnTo>
                  <a:pt x="54388" y="387382"/>
                </a:lnTo>
                <a:cubicBezTo>
                  <a:pt x="58674" y="383857"/>
                  <a:pt x="62103" y="381381"/>
                  <a:pt x="65151" y="378428"/>
                </a:cubicBezTo>
                <a:cubicBezTo>
                  <a:pt x="97822" y="346043"/>
                  <a:pt x="130302" y="313372"/>
                  <a:pt x="162973" y="280988"/>
                </a:cubicBezTo>
                <a:cubicBezTo>
                  <a:pt x="181642" y="262414"/>
                  <a:pt x="193739" y="262509"/>
                  <a:pt x="212408" y="280988"/>
                </a:cubicBezTo>
                <a:cubicBezTo>
                  <a:pt x="248602" y="317087"/>
                  <a:pt x="284797" y="353378"/>
                  <a:pt x="321850" y="390430"/>
                </a:cubicBezTo>
                <a:cubicBezTo>
                  <a:pt x="364046" y="348139"/>
                  <a:pt x="405384" y="306800"/>
                  <a:pt x="446723" y="265366"/>
                </a:cubicBezTo>
                <a:cubicBezTo>
                  <a:pt x="451104" y="260890"/>
                  <a:pt x="455486" y="256413"/>
                  <a:pt x="460058" y="252031"/>
                </a:cubicBezTo>
                <a:cubicBezTo>
                  <a:pt x="475488" y="237268"/>
                  <a:pt x="487585" y="236791"/>
                  <a:pt x="504063" y="250698"/>
                </a:cubicBezTo>
                <a:cubicBezTo>
                  <a:pt x="545878" y="286226"/>
                  <a:pt x="587597" y="322040"/>
                  <a:pt x="629317" y="357664"/>
                </a:cubicBezTo>
                <a:cubicBezTo>
                  <a:pt x="633127" y="360902"/>
                  <a:pt x="637223" y="363855"/>
                  <a:pt x="642747" y="368332"/>
                </a:cubicBezTo>
                <a:lnTo>
                  <a:pt x="642747" y="368332"/>
                </a:lnTo>
                <a:close/>
                <a:moveTo>
                  <a:pt x="643700" y="533590"/>
                </a:moveTo>
                <a:cubicBezTo>
                  <a:pt x="643700" y="503587"/>
                  <a:pt x="643890" y="474536"/>
                  <a:pt x="643509" y="445389"/>
                </a:cubicBezTo>
                <a:cubicBezTo>
                  <a:pt x="643509" y="442341"/>
                  <a:pt x="641128" y="438436"/>
                  <a:pt x="638556" y="436340"/>
                </a:cubicBezTo>
                <a:cubicBezTo>
                  <a:pt x="587502" y="392335"/>
                  <a:pt x="536353" y="348615"/>
                  <a:pt x="485204" y="304800"/>
                </a:cubicBezTo>
                <a:cubicBezTo>
                  <a:pt x="419481" y="370618"/>
                  <a:pt x="354616" y="435769"/>
                  <a:pt x="289560" y="501015"/>
                </a:cubicBezTo>
                <a:cubicBezTo>
                  <a:pt x="275463" y="486918"/>
                  <a:pt x="263462" y="474821"/>
                  <a:pt x="249650" y="460915"/>
                </a:cubicBezTo>
                <a:cubicBezTo>
                  <a:pt x="261175" y="451009"/>
                  <a:pt x="272987" y="440912"/>
                  <a:pt x="283655" y="431673"/>
                </a:cubicBezTo>
                <a:cubicBezTo>
                  <a:pt x="249746" y="397764"/>
                  <a:pt x="218313" y="366522"/>
                  <a:pt x="186214" y="334423"/>
                </a:cubicBezTo>
                <a:cubicBezTo>
                  <a:pt x="184690" y="335756"/>
                  <a:pt x="181451" y="338233"/>
                  <a:pt x="178689" y="340995"/>
                </a:cubicBezTo>
                <a:cubicBezTo>
                  <a:pt x="139827" y="379762"/>
                  <a:pt x="100679" y="418338"/>
                  <a:pt x="62294" y="457581"/>
                </a:cubicBezTo>
                <a:cubicBezTo>
                  <a:pt x="57531" y="462534"/>
                  <a:pt x="54388" y="470916"/>
                  <a:pt x="54007" y="477774"/>
                </a:cubicBezTo>
                <a:cubicBezTo>
                  <a:pt x="52864" y="495871"/>
                  <a:pt x="53626" y="514160"/>
                  <a:pt x="53626" y="533495"/>
                </a:cubicBezTo>
                <a:lnTo>
                  <a:pt x="643700" y="533495"/>
                </a:lnTo>
                <a:cubicBezTo>
                  <a:pt x="643700" y="533495"/>
                  <a:pt x="643700" y="533495"/>
                  <a:pt x="643700" y="533495"/>
                </a:cubicBezTo>
                <a:close/>
              </a:path>
            </a:pathLst>
          </a:custGeom>
          <a:solidFill>
            <a:srgbClr val="BE0D3E"/>
          </a:solidFill>
          <a:ln w="9525"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xmlns="" id="{974FA62B-9D15-C1A8-9CED-90EC97B2F444}"/>
              </a:ext>
            </a:extLst>
          </p:cNvPr>
          <p:cNvSpPr/>
          <p:nvPr/>
        </p:nvSpPr>
        <p:spPr>
          <a:xfrm>
            <a:off x="10070290" y="6705126"/>
            <a:ext cx="267403" cy="267356"/>
          </a:xfrm>
          <a:custGeom>
            <a:avLst/>
            <a:gdLst>
              <a:gd name="connsiteX0" fmla="*/ 133207 w 267403"/>
              <a:gd name="connsiteY0" fmla="*/ 267271 h 267356"/>
              <a:gd name="connsiteX1" fmla="*/ 31385 w 267403"/>
              <a:gd name="connsiteY1" fmla="*/ 267271 h 267356"/>
              <a:gd name="connsiteX2" fmla="*/ 143 w 267403"/>
              <a:gd name="connsiteY2" fmla="*/ 235648 h 267356"/>
              <a:gd name="connsiteX3" fmla="*/ 143 w 267403"/>
              <a:gd name="connsiteY3" fmla="*/ 31909 h 267356"/>
              <a:gd name="connsiteX4" fmla="*/ 32909 w 267403"/>
              <a:gd name="connsiteY4" fmla="*/ 0 h 267356"/>
              <a:gd name="connsiteX5" fmla="*/ 235029 w 267403"/>
              <a:gd name="connsiteY5" fmla="*/ 0 h 267356"/>
              <a:gd name="connsiteX6" fmla="*/ 267319 w 267403"/>
              <a:gd name="connsiteY6" fmla="*/ 32671 h 267356"/>
              <a:gd name="connsiteX7" fmla="*/ 267319 w 267403"/>
              <a:gd name="connsiteY7" fmla="*/ 234791 h 267356"/>
              <a:gd name="connsiteX8" fmla="*/ 235125 w 267403"/>
              <a:gd name="connsiteY8" fmla="*/ 267271 h 267356"/>
              <a:gd name="connsiteX9" fmla="*/ 133302 w 267403"/>
              <a:gd name="connsiteY9" fmla="*/ 267271 h 267356"/>
              <a:gd name="connsiteX10" fmla="*/ 133302 w 267403"/>
              <a:gd name="connsiteY10" fmla="*/ 267271 h 267356"/>
              <a:gd name="connsiteX11" fmla="*/ 54626 w 267403"/>
              <a:gd name="connsiteY11" fmla="*/ 54007 h 267356"/>
              <a:gd name="connsiteX12" fmla="*/ 54626 w 267403"/>
              <a:gd name="connsiteY12" fmla="*/ 212788 h 267356"/>
              <a:gd name="connsiteX13" fmla="*/ 212931 w 267403"/>
              <a:gd name="connsiteY13" fmla="*/ 212788 h 267356"/>
              <a:gd name="connsiteX14" fmla="*/ 212931 w 267403"/>
              <a:gd name="connsiteY14" fmla="*/ 54007 h 267356"/>
              <a:gd name="connsiteX15" fmla="*/ 54626 w 267403"/>
              <a:gd name="connsiteY15" fmla="*/ 54007 h 26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403" h="267356">
                <a:moveTo>
                  <a:pt x="133207" y="267271"/>
                </a:moveTo>
                <a:cubicBezTo>
                  <a:pt x="99203" y="267271"/>
                  <a:pt x="65294" y="267462"/>
                  <a:pt x="31385" y="267271"/>
                </a:cubicBezTo>
                <a:cubicBezTo>
                  <a:pt x="9192" y="267081"/>
                  <a:pt x="238" y="258032"/>
                  <a:pt x="143" y="235648"/>
                </a:cubicBezTo>
                <a:cubicBezTo>
                  <a:pt x="-48" y="167735"/>
                  <a:pt x="-48" y="99822"/>
                  <a:pt x="143" y="31909"/>
                </a:cubicBezTo>
                <a:cubicBezTo>
                  <a:pt x="143" y="9144"/>
                  <a:pt x="9573" y="95"/>
                  <a:pt x="32909" y="0"/>
                </a:cubicBezTo>
                <a:cubicBezTo>
                  <a:pt x="100251" y="0"/>
                  <a:pt x="167688" y="0"/>
                  <a:pt x="235029" y="0"/>
                </a:cubicBezTo>
                <a:cubicBezTo>
                  <a:pt x="257699" y="0"/>
                  <a:pt x="267224" y="9715"/>
                  <a:pt x="267319" y="32671"/>
                </a:cubicBezTo>
                <a:cubicBezTo>
                  <a:pt x="267319" y="100013"/>
                  <a:pt x="267510" y="167449"/>
                  <a:pt x="267319" y="234791"/>
                </a:cubicBezTo>
                <a:cubicBezTo>
                  <a:pt x="267319" y="257746"/>
                  <a:pt x="258080" y="267081"/>
                  <a:pt x="235125" y="267271"/>
                </a:cubicBezTo>
                <a:cubicBezTo>
                  <a:pt x="201120" y="267462"/>
                  <a:pt x="167211" y="267271"/>
                  <a:pt x="133302" y="267271"/>
                </a:cubicBezTo>
                <a:lnTo>
                  <a:pt x="133302" y="267271"/>
                </a:lnTo>
                <a:close/>
                <a:moveTo>
                  <a:pt x="54626" y="54007"/>
                </a:moveTo>
                <a:lnTo>
                  <a:pt x="54626" y="212788"/>
                </a:lnTo>
                <a:lnTo>
                  <a:pt x="212931" y="212788"/>
                </a:lnTo>
                <a:lnTo>
                  <a:pt x="212931" y="54007"/>
                </a:lnTo>
                <a:lnTo>
                  <a:pt x="54626" y="54007"/>
                </a:lnTo>
                <a:close/>
              </a:path>
            </a:pathLst>
          </a:custGeom>
          <a:solidFill>
            <a:srgbClr val="004767"/>
          </a:solidFill>
          <a:ln w="9525"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xmlns="" id="{33B350E4-F16B-77B4-82E3-BF600C0E565D}"/>
              </a:ext>
            </a:extLst>
          </p:cNvPr>
          <p:cNvSpPr/>
          <p:nvPr/>
        </p:nvSpPr>
        <p:spPr>
          <a:xfrm>
            <a:off x="10393140" y="6812092"/>
            <a:ext cx="425862" cy="51530"/>
          </a:xfrm>
          <a:custGeom>
            <a:avLst/>
            <a:gdLst>
              <a:gd name="connsiteX0" fmla="*/ 0 w 425862"/>
              <a:gd name="connsiteY0" fmla="*/ 0 h 51530"/>
              <a:gd name="connsiteX1" fmla="*/ 425863 w 425862"/>
              <a:gd name="connsiteY1" fmla="*/ 0 h 51530"/>
              <a:gd name="connsiteX2" fmla="*/ 425863 w 425862"/>
              <a:gd name="connsiteY2" fmla="*/ 51530 h 51530"/>
              <a:gd name="connsiteX3" fmla="*/ 0 w 425862"/>
              <a:gd name="connsiteY3" fmla="*/ 51530 h 51530"/>
              <a:gd name="connsiteX4" fmla="*/ 0 w 425862"/>
              <a:gd name="connsiteY4" fmla="*/ 0 h 51530"/>
              <a:gd name="connsiteX5" fmla="*/ 0 w 425862"/>
              <a:gd name="connsiteY5" fmla="*/ 0 h 5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862" h="51530">
                <a:moveTo>
                  <a:pt x="0" y="0"/>
                </a:moveTo>
                <a:lnTo>
                  <a:pt x="425863" y="0"/>
                </a:lnTo>
                <a:lnTo>
                  <a:pt x="425863" y="51530"/>
                </a:lnTo>
                <a:lnTo>
                  <a:pt x="0" y="51530"/>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09" name="Freihandform: Form 108">
            <a:extLst>
              <a:ext uri="{FF2B5EF4-FFF2-40B4-BE49-F238E27FC236}">
                <a16:creationId xmlns:a16="http://schemas.microsoft.com/office/drawing/2014/main" xmlns="" id="{F8CFB883-7546-712E-2486-ABE8C1107707}"/>
              </a:ext>
            </a:extLst>
          </p:cNvPr>
          <p:cNvSpPr/>
          <p:nvPr/>
        </p:nvSpPr>
        <p:spPr>
          <a:xfrm>
            <a:off x="10500106" y="6705126"/>
            <a:ext cx="318896" cy="51529"/>
          </a:xfrm>
          <a:custGeom>
            <a:avLst/>
            <a:gdLst>
              <a:gd name="connsiteX0" fmla="*/ 0 w 318896"/>
              <a:gd name="connsiteY0" fmla="*/ 0 h 51529"/>
              <a:gd name="connsiteX1" fmla="*/ 318897 w 318896"/>
              <a:gd name="connsiteY1" fmla="*/ 0 h 51529"/>
              <a:gd name="connsiteX2" fmla="*/ 318897 w 318896"/>
              <a:gd name="connsiteY2" fmla="*/ 51530 h 51529"/>
              <a:gd name="connsiteX3" fmla="*/ 0 w 318896"/>
              <a:gd name="connsiteY3" fmla="*/ 51530 h 51529"/>
              <a:gd name="connsiteX4" fmla="*/ 0 w 318896"/>
              <a:gd name="connsiteY4" fmla="*/ 0 h 51529"/>
              <a:gd name="connsiteX5" fmla="*/ 0 w 318896"/>
              <a:gd name="connsiteY5" fmla="*/ 0 h 5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896" h="51529">
                <a:moveTo>
                  <a:pt x="0" y="0"/>
                </a:moveTo>
                <a:lnTo>
                  <a:pt x="318897" y="0"/>
                </a:lnTo>
                <a:lnTo>
                  <a:pt x="318897" y="51530"/>
                </a:lnTo>
                <a:lnTo>
                  <a:pt x="0" y="51530"/>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10" name="Freihandform: Form 109">
            <a:extLst>
              <a:ext uri="{FF2B5EF4-FFF2-40B4-BE49-F238E27FC236}">
                <a16:creationId xmlns:a16="http://schemas.microsoft.com/office/drawing/2014/main" xmlns="" id="{6917B5C5-FC17-4A8F-A2FD-2CBC20C62B03}"/>
              </a:ext>
            </a:extLst>
          </p:cNvPr>
          <p:cNvSpPr/>
          <p:nvPr/>
        </p:nvSpPr>
        <p:spPr>
          <a:xfrm>
            <a:off x="10393140" y="6705126"/>
            <a:ext cx="51530" cy="51529"/>
          </a:xfrm>
          <a:custGeom>
            <a:avLst/>
            <a:gdLst>
              <a:gd name="connsiteX0" fmla="*/ 0 w 51530"/>
              <a:gd name="connsiteY0" fmla="*/ 0 h 51529"/>
              <a:gd name="connsiteX1" fmla="*/ 51530 w 51530"/>
              <a:gd name="connsiteY1" fmla="*/ 0 h 51529"/>
              <a:gd name="connsiteX2" fmla="*/ 51530 w 51530"/>
              <a:gd name="connsiteY2" fmla="*/ 51530 h 51529"/>
              <a:gd name="connsiteX3" fmla="*/ 0 w 51530"/>
              <a:gd name="connsiteY3" fmla="*/ 51530 h 51529"/>
              <a:gd name="connsiteX4" fmla="*/ 0 w 51530"/>
              <a:gd name="connsiteY4" fmla="*/ 0 h 51529"/>
              <a:gd name="connsiteX5" fmla="*/ 0 w 51530"/>
              <a:gd name="connsiteY5" fmla="*/ 0 h 5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30" h="51529">
                <a:moveTo>
                  <a:pt x="0" y="0"/>
                </a:moveTo>
                <a:lnTo>
                  <a:pt x="51530" y="0"/>
                </a:lnTo>
                <a:lnTo>
                  <a:pt x="51530" y="51530"/>
                </a:lnTo>
                <a:lnTo>
                  <a:pt x="0" y="51530"/>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11" name="Freihandform: Form 110">
            <a:extLst>
              <a:ext uri="{FF2B5EF4-FFF2-40B4-BE49-F238E27FC236}">
                <a16:creationId xmlns:a16="http://schemas.microsoft.com/office/drawing/2014/main" xmlns="" id="{9D9B2C3F-AC3A-A95F-252B-9E04045DBC11}"/>
              </a:ext>
            </a:extLst>
          </p:cNvPr>
          <p:cNvSpPr/>
          <p:nvPr/>
        </p:nvSpPr>
        <p:spPr>
          <a:xfrm>
            <a:off x="11034839" y="6237258"/>
            <a:ext cx="374237" cy="177736"/>
          </a:xfrm>
          <a:custGeom>
            <a:avLst/>
            <a:gdLst>
              <a:gd name="connsiteX0" fmla="*/ 188214 w 374237"/>
              <a:gd name="connsiteY0" fmla="*/ 0 h 177736"/>
              <a:gd name="connsiteX1" fmla="*/ 338709 w 374237"/>
              <a:gd name="connsiteY1" fmla="*/ 0 h 177736"/>
              <a:gd name="connsiteX2" fmla="*/ 374237 w 374237"/>
              <a:gd name="connsiteY2" fmla="*/ 35909 h 177736"/>
              <a:gd name="connsiteX3" fmla="*/ 374237 w 374237"/>
              <a:gd name="connsiteY3" fmla="*/ 141446 h 177736"/>
              <a:gd name="connsiteX4" fmla="*/ 338995 w 374237"/>
              <a:gd name="connsiteY4" fmla="*/ 177737 h 177736"/>
              <a:gd name="connsiteX5" fmla="*/ 34861 w 374237"/>
              <a:gd name="connsiteY5" fmla="*/ 177737 h 177736"/>
              <a:gd name="connsiteX6" fmla="*/ 0 w 374237"/>
              <a:gd name="connsiteY6" fmla="*/ 142494 h 177736"/>
              <a:gd name="connsiteX7" fmla="*/ 0 w 374237"/>
              <a:gd name="connsiteY7" fmla="*/ 33909 h 177736"/>
              <a:gd name="connsiteX8" fmla="*/ 32956 w 374237"/>
              <a:gd name="connsiteY8" fmla="*/ 191 h 177736"/>
              <a:gd name="connsiteX9" fmla="*/ 188214 w 374237"/>
              <a:gd name="connsiteY9" fmla="*/ 191 h 177736"/>
              <a:gd name="connsiteX10" fmla="*/ 188214 w 374237"/>
              <a:gd name="connsiteY10" fmla="*/ 191 h 177736"/>
              <a:gd name="connsiteX11" fmla="*/ 54102 w 374237"/>
              <a:gd name="connsiteY11" fmla="*/ 122777 h 177736"/>
              <a:gd name="connsiteX12" fmla="*/ 319564 w 374237"/>
              <a:gd name="connsiteY12" fmla="*/ 122777 h 177736"/>
              <a:gd name="connsiteX13" fmla="*/ 319564 w 374237"/>
              <a:gd name="connsiteY13" fmla="*/ 55245 h 177736"/>
              <a:gd name="connsiteX14" fmla="*/ 54102 w 374237"/>
              <a:gd name="connsiteY14" fmla="*/ 55245 h 177736"/>
              <a:gd name="connsiteX15" fmla="*/ 54102 w 374237"/>
              <a:gd name="connsiteY15" fmla="*/ 122777 h 177736"/>
              <a:gd name="connsiteX16" fmla="*/ 54102 w 374237"/>
              <a:gd name="connsiteY16" fmla="*/ 122777 h 1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4237" h="177736">
                <a:moveTo>
                  <a:pt x="188214" y="0"/>
                </a:moveTo>
                <a:cubicBezTo>
                  <a:pt x="238411" y="0"/>
                  <a:pt x="288607" y="0"/>
                  <a:pt x="338709" y="0"/>
                </a:cubicBezTo>
                <a:cubicBezTo>
                  <a:pt x="366141" y="0"/>
                  <a:pt x="374237" y="8287"/>
                  <a:pt x="374237" y="35909"/>
                </a:cubicBezTo>
                <a:cubicBezTo>
                  <a:pt x="374237" y="83820"/>
                  <a:pt x="374237" y="93536"/>
                  <a:pt x="374237" y="141446"/>
                </a:cubicBezTo>
                <a:cubicBezTo>
                  <a:pt x="374237" y="168878"/>
                  <a:pt x="365665" y="177737"/>
                  <a:pt x="338995" y="177737"/>
                </a:cubicBezTo>
                <a:cubicBezTo>
                  <a:pt x="237649" y="177737"/>
                  <a:pt x="136207" y="177737"/>
                  <a:pt x="34861" y="177737"/>
                </a:cubicBezTo>
                <a:cubicBezTo>
                  <a:pt x="8953" y="177737"/>
                  <a:pt x="95" y="168593"/>
                  <a:pt x="0" y="142494"/>
                </a:cubicBezTo>
                <a:cubicBezTo>
                  <a:pt x="0" y="93631"/>
                  <a:pt x="0" y="82772"/>
                  <a:pt x="0" y="33909"/>
                </a:cubicBezTo>
                <a:cubicBezTo>
                  <a:pt x="0" y="9620"/>
                  <a:pt x="8858" y="286"/>
                  <a:pt x="32956" y="191"/>
                </a:cubicBezTo>
                <a:cubicBezTo>
                  <a:pt x="84677" y="0"/>
                  <a:pt x="136398" y="191"/>
                  <a:pt x="188214" y="191"/>
                </a:cubicBezTo>
                <a:lnTo>
                  <a:pt x="188214" y="191"/>
                </a:lnTo>
                <a:close/>
                <a:moveTo>
                  <a:pt x="54102" y="122777"/>
                </a:moveTo>
                <a:lnTo>
                  <a:pt x="319564" y="122777"/>
                </a:lnTo>
                <a:lnTo>
                  <a:pt x="319564" y="55245"/>
                </a:lnTo>
                <a:lnTo>
                  <a:pt x="54102" y="55245"/>
                </a:lnTo>
                <a:lnTo>
                  <a:pt x="54102" y="122777"/>
                </a:lnTo>
                <a:lnTo>
                  <a:pt x="54102" y="122777"/>
                </a:lnTo>
                <a:close/>
              </a:path>
            </a:pathLst>
          </a:custGeom>
          <a:solidFill>
            <a:srgbClr val="004767"/>
          </a:solidFill>
          <a:ln w="9525"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xmlns="" id="{A355B6BD-4CE2-932C-1479-EDE4500D7E11}"/>
              </a:ext>
            </a:extLst>
          </p:cNvPr>
          <p:cNvSpPr/>
          <p:nvPr/>
        </p:nvSpPr>
        <p:spPr>
          <a:xfrm>
            <a:off x="11034839" y="5671759"/>
            <a:ext cx="374380" cy="166306"/>
          </a:xfrm>
          <a:custGeom>
            <a:avLst/>
            <a:gdLst>
              <a:gd name="connsiteX0" fmla="*/ 188500 w 374380"/>
              <a:gd name="connsiteY0" fmla="*/ 0 h 166306"/>
              <a:gd name="connsiteX1" fmla="*/ 340614 w 374380"/>
              <a:gd name="connsiteY1" fmla="*/ 0 h 166306"/>
              <a:gd name="connsiteX2" fmla="*/ 374237 w 374380"/>
              <a:gd name="connsiteY2" fmla="*/ 34100 h 166306"/>
              <a:gd name="connsiteX3" fmla="*/ 374237 w 374380"/>
              <a:gd name="connsiteY3" fmla="*/ 132302 h 166306"/>
              <a:gd name="connsiteX4" fmla="*/ 340233 w 374380"/>
              <a:gd name="connsiteY4" fmla="*/ 166307 h 166306"/>
              <a:gd name="connsiteX5" fmla="*/ 34481 w 374380"/>
              <a:gd name="connsiteY5" fmla="*/ 166307 h 166306"/>
              <a:gd name="connsiteX6" fmla="*/ 0 w 374380"/>
              <a:gd name="connsiteY6" fmla="*/ 132683 h 166306"/>
              <a:gd name="connsiteX7" fmla="*/ 0 w 374380"/>
              <a:gd name="connsiteY7" fmla="*/ 32957 h 166306"/>
              <a:gd name="connsiteX8" fmla="*/ 33242 w 374380"/>
              <a:gd name="connsiteY8" fmla="*/ 95 h 166306"/>
              <a:gd name="connsiteX9" fmla="*/ 188500 w 374380"/>
              <a:gd name="connsiteY9" fmla="*/ 95 h 166306"/>
              <a:gd name="connsiteX10" fmla="*/ 188500 w 374380"/>
              <a:gd name="connsiteY10" fmla="*/ 95 h 166306"/>
              <a:gd name="connsiteX11" fmla="*/ 54102 w 374380"/>
              <a:gd name="connsiteY11" fmla="*/ 111824 h 166306"/>
              <a:gd name="connsiteX12" fmla="*/ 319564 w 374380"/>
              <a:gd name="connsiteY12" fmla="*/ 111824 h 166306"/>
              <a:gd name="connsiteX13" fmla="*/ 319564 w 374380"/>
              <a:gd name="connsiteY13" fmla="*/ 54483 h 166306"/>
              <a:gd name="connsiteX14" fmla="*/ 54102 w 374380"/>
              <a:gd name="connsiteY14" fmla="*/ 54483 h 166306"/>
              <a:gd name="connsiteX15" fmla="*/ 54102 w 374380"/>
              <a:gd name="connsiteY15" fmla="*/ 111824 h 166306"/>
              <a:gd name="connsiteX16" fmla="*/ 54102 w 374380"/>
              <a:gd name="connsiteY16" fmla="*/ 111824 h 16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4380" h="166306">
                <a:moveTo>
                  <a:pt x="188500" y="0"/>
                </a:moveTo>
                <a:cubicBezTo>
                  <a:pt x="239173" y="0"/>
                  <a:pt x="289846" y="0"/>
                  <a:pt x="340614" y="0"/>
                </a:cubicBezTo>
                <a:cubicBezTo>
                  <a:pt x="365855" y="0"/>
                  <a:pt x="374142" y="8572"/>
                  <a:pt x="374237" y="34100"/>
                </a:cubicBezTo>
                <a:cubicBezTo>
                  <a:pt x="374428" y="82677"/>
                  <a:pt x="374428" y="83725"/>
                  <a:pt x="374237" y="132302"/>
                </a:cubicBezTo>
                <a:cubicBezTo>
                  <a:pt x="374237" y="157353"/>
                  <a:pt x="365189" y="166307"/>
                  <a:pt x="340233" y="166307"/>
                </a:cubicBezTo>
                <a:lnTo>
                  <a:pt x="34481" y="166307"/>
                </a:lnTo>
                <a:cubicBezTo>
                  <a:pt x="9335" y="166307"/>
                  <a:pt x="95" y="157353"/>
                  <a:pt x="0" y="132683"/>
                </a:cubicBezTo>
                <a:cubicBezTo>
                  <a:pt x="0" y="83534"/>
                  <a:pt x="0" y="82010"/>
                  <a:pt x="0" y="32957"/>
                </a:cubicBezTo>
                <a:cubicBezTo>
                  <a:pt x="0" y="8858"/>
                  <a:pt x="8858" y="191"/>
                  <a:pt x="33242" y="95"/>
                </a:cubicBezTo>
                <a:cubicBezTo>
                  <a:pt x="84963" y="-95"/>
                  <a:pt x="136684" y="95"/>
                  <a:pt x="188500" y="95"/>
                </a:cubicBezTo>
                <a:lnTo>
                  <a:pt x="188500" y="95"/>
                </a:lnTo>
                <a:close/>
                <a:moveTo>
                  <a:pt x="54102" y="111824"/>
                </a:moveTo>
                <a:lnTo>
                  <a:pt x="319564" y="111824"/>
                </a:lnTo>
                <a:lnTo>
                  <a:pt x="319564" y="54483"/>
                </a:lnTo>
                <a:lnTo>
                  <a:pt x="54102" y="54483"/>
                </a:lnTo>
                <a:lnTo>
                  <a:pt x="54102" y="111824"/>
                </a:lnTo>
                <a:lnTo>
                  <a:pt x="54102" y="111824"/>
                </a:lnTo>
                <a:close/>
              </a:path>
            </a:pathLst>
          </a:custGeom>
          <a:solidFill>
            <a:srgbClr val="004767"/>
          </a:solidFill>
          <a:ln w="9525"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xmlns="" id="{46CC1551-C784-1D0B-ECF0-105024C0AE22}"/>
              </a:ext>
            </a:extLst>
          </p:cNvPr>
          <p:cNvSpPr/>
          <p:nvPr/>
        </p:nvSpPr>
        <p:spPr>
          <a:xfrm>
            <a:off x="11034839" y="6575491"/>
            <a:ext cx="372427" cy="51434"/>
          </a:xfrm>
          <a:custGeom>
            <a:avLst/>
            <a:gdLst>
              <a:gd name="connsiteX0" fmla="*/ 0 w 372427"/>
              <a:gd name="connsiteY0" fmla="*/ 0 h 51434"/>
              <a:gd name="connsiteX1" fmla="*/ 372428 w 372427"/>
              <a:gd name="connsiteY1" fmla="*/ 0 h 51434"/>
              <a:gd name="connsiteX2" fmla="*/ 372428 w 372427"/>
              <a:gd name="connsiteY2" fmla="*/ 51435 h 51434"/>
              <a:gd name="connsiteX3" fmla="*/ 0 w 372427"/>
              <a:gd name="connsiteY3" fmla="*/ 51435 h 51434"/>
              <a:gd name="connsiteX4" fmla="*/ 0 w 372427"/>
              <a:gd name="connsiteY4" fmla="*/ 0 h 51434"/>
              <a:gd name="connsiteX5" fmla="*/ 0 w 372427"/>
              <a:gd name="connsiteY5" fmla="*/ 0 h 5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427" h="51434">
                <a:moveTo>
                  <a:pt x="0" y="0"/>
                </a:moveTo>
                <a:lnTo>
                  <a:pt x="372428" y="0"/>
                </a:lnTo>
                <a:lnTo>
                  <a:pt x="372428" y="51435"/>
                </a:lnTo>
                <a:lnTo>
                  <a:pt x="0" y="51435"/>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14" name="Freihandform: Form 113">
            <a:extLst>
              <a:ext uri="{FF2B5EF4-FFF2-40B4-BE49-F238E27FC236}">
                <a16:creationId xmlns:a16="http://schemas.microsoft.com/office/drawing/2014/main" xmlns="" id="{EB7209E9-239A-DD3B-5206-3F207E5B5C8B}"/>
              </a:ext>
            </a:extLst>
          </p:cNvPr>
          <p:cNvSpPr/>
          <p:nvPr/>
        </p:nvSpPr>
        <p:spPr>
          <a:xfrm>
            <a:off x="11034839" y="6000371"/>
            <a:ext cx="372427" cy="51530"/>
          </a:xfrm>
          <a:custGeom>
            <a:avLst/>
            <a:gdLst>
              <a:gd name="connsiteX0" fmla="*/ 0 w 372427"/>
              <a:gd name="connsiteY0" fmla="*/ 0 h 51530"/>
              <a:gd name="connsiteX1" fmla="*/ 372428 w 372427"/>
              <a:gd name="connsiteY1" fmla="*/ 0 h 51530"/>
              <a:gd name="connsiteX2" fmla="*/ 372428 w 372427"/>
              <a:gd name="connsiteY2" fmla="*/ 51530 h 51530"/>
              <a:gd name="connsiteX3" fmla="*/ 0 w 372427"/>
              <a:gd name="connsiteY3" fmla="*/ 51530 h 51530"/>
              <a:gd name="connsiteX4" fmla="*/ 0 w 372427"/>
              <a:gd name="connsiteY4" fmla="*/ 0 h 51530"/>
              <a:gd name="connsiteX5" fmla="*/ 0 w 372427"/>
              <a:gd name="connsiteY5" fmla="*/ 0 h 5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427" h="51530">
                <a:moveTo>
                  <a:pt x="0" y="0"/>
                </a:moveTo>
                <a:lnTo>
                  <a:pt x="372428" y="0"/>
                </a:lnTo>
                <a:lnTo>
                  <a:pt x="372428" y="51530"/>
                </a:lnTo>
                <a:lnTo>
                  <a:pt x="0" y="51530"/>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15" name="Freihandform: Form 114">
            <a:extLst>
              <a:ext uri="{FF2B5EF4-FFF2-40B4-BE49-F238E27FC236}">
                <a16:creationId xmlns:a16="http://schemas.microsoft.com/office/drawing/2014/main" xmlns="" id="{92079080-CFF8-397F-ED37-9752BE082176}"/>
              </a:ext>
            </a:extLst>
          </p:cNvPr>
          <p:cNvSpPr/>
          <p:nvPr/>
        </p:nvSpPr>
        <p:spPr>
          <a:xfrm>
            <a:off x="11034839" y="6468525"/>
            <a:ext cx="372427" cy="51530"/>
          </a:xfrm>
          <a:custGeom>
            <a:avLst/>
            <a:gdLst>
              <a:gd name="connsiteX0" fmla="*/ 0 w 372427"/>
              <a:gd name="connsiteY0" fmla="*/ 0 h 51530"/>
              <a:gd name="connsiteX1" fmla="*/ 372428 w 372427"/>
              <a:gd name="connsiteY1" fmla="*/ 0 h 51530"/>
              <a:gd name="connsiteX2" fmla="*/ 372428 w 372427"/>
              <a:gd name="connsiteY2" fmla="*/ 51530 h 51530"/>
              <a:gd name="connsiteX3" fmla="*/ 0 w 372427"/>
              <a:gd name="connsiteY3" fmla="*/ 51530 h 51530"/>
              <a:gd name="connsiteX4" fmla="*/ 0 w 372427"/>
              <a:gd name="connsiteY4" fmla="*/ 0 h 51530"/>
              <a:gd name="connsiteX5" fmla="*/ 0 w 372427"/>
              <a:gd name="connsiteY5" fmla="*/ 0 h 5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427" h="51530">
                <a:moveTo>
                  <a:pt x="0" y="0"/>
                </a:moveTo>
                <a:lnTo>
                  <a:pt x="372428" y="0"/>
                </a:lnTo>
                <a:lnTo>
                  <a:pt x="372428" y="51530"/>
                </a:lnTo>
                <a:lnTo>
                  <a:pt x="0" y="51530"/>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xmlns="" id="{982978A8-2DA5-786A-4530-9FB16EBDCBEF}"/>
              </a:ext>
            </a:extLst>
          </p:cNvPr>
          <p:cNvSpPr/>
          <p:nvPr/>
        </p:nvSpPr>
        <p:spPr>
          <a:xfrm>
            <a:off x="11141805" y="5893406"/>
            <a:ext cx="265461" cy="51529"/>
          </a:xfrm>
          <a:custGeom>
            <a:avLst/>
            <a:gdLst>
              <a:gd name="connsiteX0" fmla="*/ 0 w 265461"/>
              <a:gd name="connsiteY0" fmla="*/ 0 h 51529"/>
              <a:gd name="connsiteX1" fmla="*/ 265462 w 265461"/>
              <a:gd name="connsiteY1" fmla="*/ 0 h 51529"/>
              <a:gd name="connsiteX2" fmla="*/ 265462 w 265461"/>
              <a:gd name="connsiteY2" fmla="*/ 51530 h 51529"/>
              <a:gd name="connsiteX3" fmla="*/ 0 w 265461"/>
              <a:gd name="connsiteY3" fmla="*/ 51530 h 51529"/>
              <a:gd name="connsiteX4" fmla="*/ 0 w 265461"/>
              <a:gd name="connsiteY4" fmla="*/ 0 h 51529"/>
              <a:gd name="connsiteX5" fmla="*/ 0 w 265461"/>
              <a:gd name="connsiteY5" fmla="*/ 0 h 5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461" h="51529">
                <a:moveTo>
                  <a:pt x="0" y="0"/>
                </a:moveTo>
                <a:lnTo>
                  <a:pt x="265462" y="0"/>
                </a:lnTo>
                <a:lnTo>
                  <a:pt x="265462" y="51530"/>
                </a:lnTo>
                <a:lnTo>
                  <a:pt x="0" y="51530"/>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17" name="Freihandform: Form 116">
            <a:extLst>
              <a:ext uri="{FF2B5EF4-FFF2-40B4-BE49-F238E27FC236}">
                <a16:creationId xmlns:a16="http://schemas.microsoft.com/office/drawing/2014/main" xmlns="" id="{06DA8491-5D56-5148-6A19-5A0EDAA3DDFF}"/>
              </a:ext>
            </a:extLst>
          </p:cNvPr>
          <p:cNvSpPr/>
          <p:nvPr/>
        </p:nvSpPr>
        <p:spPr>
          <a:xfrm>
            <a:off x="11034839" y="5893406"/>
            <a:ext cx="51530" cy="51529"/>
          </a:xfrm>
          <a:custGeom>
            <a:avLst/>
            <a:gdLst>
              <a:gd name="connsiteX0" fmla="*/ 0 w 51530"/>
              <a:gd name="connsiteY0" fmla="*/ 0 h 51529"/>
              <a:gd name="connsiteX1" fmla="*/ 51530 w 51530"/>
              <a:gd name="connsiteY1" fmla="*/ 0 h 51529"/>
              <a:gd name="connsiteX2" fmla="*/ 51530 w 51530"/>
              <a:gd name="connsiteY2" fmla="*/ 51530 h 51529"/>
              <a:gd name="connsiteX3" fmla="*/ 0 w 51530"/>
              <a:gd name="connsiteY3" fmla="*/ 51530 h 51529"/>
              <a:gd name="connsiteX4" fmla="*/ 0 w 51530"/>
              <a:gd name="connsiteY4" fmla="*/ 0 h 51529"/>
              <a:gd name="connsiteX5" fmla="*/ 0 w 51530"/>
              <a:gd name="connsiteY5" fmla="*/ 0 h 5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30" h="51529">
                <a:moveTo>
                  <a:pt x="0" y="0"/>
                </a:moveTo>
                <a:lnTo>
                  <a:pt x="51530" y="0"/>
                </a:lnTo>
                <a:lnTo>
                  <a:pt x="51530" y="51530"/>
                </a:lnTo>
                <a:lnTo>
                  <a:pt x="0" y="51530"/>
                </a:lnTo>
                <a:lnTo>
                  <a:pt x="0" y="0"/>
                </a:lnTo>
                <a:lnTo>
                  <a:pt x="0" y="0"/>
                </a:lnTo>
                <a:close/>
              </a:path>
            </a:pathLst>
          </a:custGeom>
          <a:solidFill>
            <a:srgbClr val="004767"/>
          </a:solidFill>
          <a:ln w="9525" cap="flat">
            <a:noFill/>
            <a:prstDash val="solid"/>
            <a:miter/>
          </a:ln>
        </p:spPr>
        <p:txBody>
          <a:bodyPr rtlCol="0" anchor="ctr"/>
          <a:lstStyle/>
          <a:p>
            <a:endParaRPr lang="de-DE"/>
          </a:p>
        </p:txBody>
      </p:sp>
      <p:sp>
        <p:nvSpPr>
          <p:cNvPr id="118" name="Freihandform: Form 117">
            <a:extLst>
              <a:ext uri="{FF2B5EF4-FFF2-40B4-BE49-F238E27FC236}">
                <a16:creationId xmlns:a16="http://schemas.microsoft.com/office/drawing/2014/main" xmlns="" id="{D55601A0-1531-9108-7B21-FAA7D489F1D1}"/>
              </a:ext>
            </a:extLst>
          </p:cNvPr>
          <p:cNvSpPr/>
          <p:nvPr/>
        </p:nvSpPr>
        <p:spPr>
          <a:xfrm>
            <a:off x="10305414" y="6058854"/>
            <a:ext cx="160401" cy="160500"/>
          </a:xfrm>
          <a:custGeom>
            <a:avLst/>
            <a:gdLst>
              <a:gd name="connsiteX0" fmla="*/ 0 w 160401"/>
              <a:gd name="connsiteY0" fmla="*/ 79725 h 160500"/>
              <a:gd name="connsiteX1" fmla="*/ 79439 w 160401"/>
              <a:gd name="connsiteY1" fmla="*/ 1 h 160500"/>
              <a:gd name="connsiteX2" fmla="*/ 160401 w 160401"/>
              <a:gd name="connsiteY2" fmla="*/ 80201 h 160500"/>
              <a:gd name="connsiteX3" fmla="*/ 80582 w 160401"/>
              <a:gd name="connsiteY3" fmla="*/ 160497 h 160500"/>
              <a:gd name="connsiteX4" fmla="*/ 0 w 160401"/>
              <a:gd name="connsiteY4" fmla="*/ 79820 h 160500"/>
              <a:gd name="connsiteX5" fmla="*/ 0 w 160401"/>
              <a:gd name="connsiteY5" fmla="*/ 79820 h 160500"/>
              <a:gd name="connsiteX6" fmla="*/ 53626 w 160401"/>
              <a:gd name="connsiteY6" fmla="*/ 79725 h 160500"/>
              <a:gd name="connsiteX7" fmla="*/ 80391 w 160401"/>
              <a:gd name="connsiteY7" fmla="*/ 106681 h 160500"/>
              <a:gd name="connsiteX8" fmla="*/ 106871 w 160401"/>
              <a:gd name="connsiteY8" fmla="*/ 79153 h 160500"/>
              <a:gd name="connsiteX9" fmla="*/ 80582 w 160401"/>
              <a:gd name="connsiteY9" fmla="*/ 53436 h 160500"/>
              <a:gd name="connsiteX10" fmla="*/ 53626 w 160401"/>
              <a:gd name="connsiteY10" fmla="*/ 79725 h 160500"/>
              <a:gd name="connsiteX11" fmla="*/ 53626 w 160401"/>
              <a:gd name="connsiteY11" fmla="*/ 79725 h 16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0401" h="160500">
                <a:moveTo>
                  <a:pt x="0" y="79725"/>
                </a:moveTo>
                <a:cubicBezTo>
                  <a:pt x="0" y="35338"/>
                  <a:pt x="35052" y="191"/>
                  <a:pt x="79439" y="1"/>
                </a:cubicBezTo>
                <a:cubicBezTo>
                  <a:pt x="124397" y="-190"/>
                  <a:pt x="160592" y="35529"/>
                  <a:pt x="160401" y="80201"/>
                </a:cubicBezTo>
                <a:cubicBezTo>
                  <a:pt x="160211" y="123921"/>
                  <a:pt x="124301" y="160116"/>
                  <a:pt x="80582" y="160497"/>
                </a:cubicBezTo>
                <a:cubicBezTo>
                  <a:pt x="36100" y="160878"/>
                  <a:pt x="-95" y="124683"/>
                  <a:pt x="0" y="79820"/>
                </a:cubicBezTo>
                <a:lnTo>
                  <a:pt x="0" y="79820"/>
                </a:lnTo>
                <a:close/>
                <a:moveTo>
                  <a:pt x="53626" y="79725"/>
                </a:moveTo>
                <a:cubicBezTo>
                  <a:pt x="53626" y="94584"/>
                  <a:pt x="65913" y="106966"/>
                  <a:pt x="80391" y="106681"/>
                </a:cubicBezTo>
                <a:cubicBezTo>
                  <a:pt x="94774" y="106490"/>
                  <a:pt x="107252" y="93536"/>
                  <a:pt x="106871" y="79153"/>
                </a:cubicBezTo>
                <a:cubicBezTo>
                  <a:pt x="106394" y="65056"/>
                  <a:pt x="94869" y="53722"/>
                  <a:pt x="80582" y="53436"/>
                </a:cubicBezTo>
                <a:cubicBezTo>
                  <a:pt x="65342" y="53245"/>
                  <a:pt x="53626" y="64580"/>
                  <a:pt x="53626" y="79725"/>
                </a:cubicBezTo>
                <a:lnTo>
                  <a:pt x="53626" y="79725"/>
                </a:lnTo>
                <a:close/>
              </a:path>
            </a:pathLst>
          </a:custGeom>
          <a:solidFill>
            <a:srgbClr val="BE0D3E"/>
          </a:solidFill>
          <a:ln w="9525"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xmlns="" id="{52ED4C6E-0790-8A59-A85B-188B90540839}"/>
              </a:ext>
            </a:extLst>
          </p:cNvPr>
          <p:cNvSpPr/>
          <p:nvPr/>
        </p:nvSpPr>
        <p:spPr>
          <a:xfrm>
            <a:off x="14364303" y="6166964"/>
            <a:ext cx="1360741" cy="796194"/>
          </a:xfrm>
          <a:custGeom>
            <a:avLst/>
            <a:gdLst>
              <a:gd name="connsiteX0" fmla="*/ 190 w 1360741"/>
              <a:gd name="connsiteY0" fmla="*/ 71723 h 796194"/>
              <a:gd name="connsiteX1" fmla="*/ 10287 w 1360741"/>
              <a:gd name="connsiteY1" fmla="*/ 34290 h 796194"/>
              <a:gd name="connsiteX2" fmla="*/ 10287 w 1360741"/>
              <a:gd name="connsiteY2" fmla="*/ 34290 h 796194"/>
              <a:gd name="connsiteX3" fmla="*/ 64294 w 1360741"/>
              <a:gd name="connsiteY3" fmla="*/ 476 h 796194"/>
              <a:gd name="connsiteX4" fmla="*/ 78867 w 1360741"/>
              <a:gd name="connsiteY4" fmla="*/ 0 h 796194"/>
              <a:gd name="connsiteX5" fmla="*/ 1282446 w 1360741"/>
              <a:gd name="connsiteY5" fmla="*/ 0 h 796194"/>
              <a:gd name="connsiteX6" fmla="*/ 1360170 w 1360741"/>
              <a:gd name="connsiteY6" fmla="*/ 62770 h 796194"/>
              <a:gd name="connsiteX7" fmla="*/ 1360742 w 1360741"/>
              <a:gd name="connsiteY7" fmla="*/ 75533 h 796194"/>
              <a:gd name="connsiteX8" fmla="*/ 1360742 w 1360741"/>
              <a:gd name="connsiteY8" fmla="*/ 714375 h 796194"/>
              <a:gd name="connsiteX9" fmla="*/ 1278160 w 1360741"/>
              <a:gd name="connsiteY9" fmla="*/ 796195 h 796194"/>
              <a:gd name="connsiteX10" fmla="*/ 87916 w 1360741"/>
              <a:gd name="connsiteY10" fmla="*/ 796195 h 796194"/>
              <a:gd name="connsiteX11" fmla="*/ 14954 w 1360741"/>
              <a:gd name="connsiteY11" fmla="*/ 767620 h 796194"/>
              <a:gd name="connsiteX12" fmla="*/ 0 w 1360741"/>
              <a:gd name="connsiteY12" fmla="*/ 716471 h 796194"/>
              <a:gd name="connsiteX13" fmla="*/ 0 w 1360741"/>
              <a:gd name="connsiteY13" fmla="*/ 71818 h 796194"/>
              <a:gd name="connsiteX14" fmla="*/ 95 w 1360741"/>
              <a:gd name="connsiteY14" fmla="*/ 71818 h 796194"/>
              <a:gd name="connsiteX15" fmla="*/ 680752 w 1360741"/>
              <a:gd name="connsiteY15" fmla="*/ 55912 h 796194"/>
              <a:gd name="connsiteX16" fmla="*/ 80296 w 1360741"/>
              <a:gd name="connsiteY16" fmla="*/ 55912 h 796194"/>
              <a:gd name="connsiteX17" fmla="*/ 56102 w 1360741"/>
              <a:gd name="connsiteY17" fmla="*/ 79438 h 796194"/>
              <a:gd name="connsiteX18" fmla="*/ 56102 w 1360741"/>
              <a:gd name="connsiteY18" fmla="*/ 715804 h 796194"/>
              <a:gd name="connsiteX19" fmla="*/ 79629 w 1360741"/>
              <a:gd name="connsiteY19" fmla="*/ 739616 h 796194"/>
              <a:gd name="connsiteX20" fmla="*/ 1280636 w 1360741"/>
              <a:gd name="connsiteY20" fmla="*/ 739616 h 796194"/>
              <a:gd name="connsiteX21" fmla="*/ 1304829 w 1360741"/>
              <a:gd name="connsiteY21" fmla="*/ 714947 h 796194"/>
              <a:gd name="connsiteX22" fmla="*/ 1304829 w 1360741"/>
              <a:gd name="connsiteY22" fmla="*/ 82486 h 796194"/>
              <a:gd name="connsiteX23" fmla="*/ 1278541 w 1360741"/>
              <a:gd name="connsiteY23" fmla="*/ 55816 h 796194"/>
              <a:gd name="connsiteX24" fmla="*/ 680752 w 1360741"/>
              <a:gd name="connsiteY24" fmla="*/ 55816 h 79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60741" h="796194">
                <a:moveTo>
                  <a:pt x="190" y="71723"/>
                </a:moveTo>
                <a:cubicBezTo>
                  <a:pt x="190" y="58579"/>
                  <a:pt x="3715" y="45625"/>
                  <a:pt x="10287" y="34290"/>
                </a:cubicBezTo>
                <a:lnTo>
                  <a:pt x="10287" y="34290"/>
                </a:lnTo>
                <a:cubicBezTo>
                  <a:pt x="22384" y="13621"/>
                  <a:pt x="40862" y="2953"/>
                  <a:pt x="64294" y="476"/>
                </a:cubicBezTo>
                <a:cubicBezTo>
                  <a:pt x="69151" y="0"/>
                  <a:pt x="74009" y="0"/>
                  <a:pt x="78867" y="0"/>
                </a:cubicBezTo>
                <a:lnTo>
                  <a:pt x="1282446" y="0"/>
                </a:lnTo>
                <a:cubicBezTo>
                  <a:pt x="1326166" y="0"/>
                  <a:pt x="1355312" y="23146"/>
                  <a:pt x="1360170" y="62770"/>
                </a:cubicBezTo>
                <a:cubicBezTo>
                  <a:pt x="1360646" y="66961"/>
                  <a:pt x="1360742" y="71247"/>
                  <a:pt x="1360742" y="75533"/>
                </a:cubicBezTo>
                <a:cubicBezTo>
                  <a:pt x="1360742" y="288512"/>
                  <a:pt x="1360742" y="501491"/>
                  <a:pt x="1360742" y="714375"/>
                </a:cubicBezTo>
                <a:cubicBezTo>
                  <a:pt x="1360742" y="769525"/>
                  <a:pt x="1333881" y="796195"/>
                  <a:pt x="1278160" y="796195"/>
                </a:cubicBezTo>
                <a:lnTo>
                  <a:pt x="87916" y="796195"/>
                </a:lnTo>
                <a:cubicBezTo>
                  <a:pt x="48863" y="796195"/>
                  <a:pt x="30385" y="790480"/>
                  <a:pt x="14954" y="767620"/>
                </a:cubicBezTo>
                <a:cubicBezTo>
                  <a:pt x="4858" y="752570"/>
                  <a:pt x="0" y="734568"/>
                  <a:pt x="0" y="716471"/>
                </a:cubicBezTo>
                <a:lnTo>
                  <a:pt x="0" y="71818"/>
                </a:lnTo>
                <a:lnTo>
                  <a:pt x="95" y="71818"/>
                </a:lnTo>
                <a:close/>
                <a:moveTo>
                  <a:pt x="680752" y="55912"/>
                </a:moveTo>
                <a:lnTo>
                  <a:pt x="80296" y="55912"/>
                </a:lnTo>
                <a:cubicBezTo>
                  <a:pt x="59436" y="55912"/>
                  <a:pt x="56102" y="59055"/>
                  <a:pt x="56102" y="79438"/>
                </a:cubicBezTo>
                <a:lnTo>
                  <a:pt x="56102" y="715804"/>
                </a:lnTo>
                <a:cubicBezTo>
                  <a:pt x="56102" y="736949"/>
                  <a:pt x="58674" y="739616"/>
                  <a:pt x="79629" y="739616"/>
                </a:cubicBezTo>
                <a:lnTo>
                  <a:pt x="1280636" y="739616"/>
                </a:lnTo>
                <a:cubicBezTo>
                  <a:pt x="1302448" y="739616"/>
                  <a:pt x="1304829" y="737235"/>
                  <a:pt x="1304829" y="714947"/>
                </a:cubicBezTo>
                <a:lnTo>
                  <a:pt x="1304829" y="82486"/>
                </a:lnTo>
                <a:cubicBezTo>
                  <a:pt x="1304829" y="57912"/>
                  <a:pt x="1302734" y="55816"/>
                  <a:pt x="1278541" y="55816"/>
                </a:cubicBezTo>
                <a:lnTo>
                  <a:pt x="680752" y="55816"/>
                </a:lnTo>
                <a:close/>
              </a:path>
            </a:pathLst>
          </a:custGeom>
          <a:solidFill>
            <a:srgbClr val="004767"/>
          </a:solidFill>
          <a:ln w="9525" cap="flat">
            <a:noFill/>
            <a:prstDash val="solid"/>
            <a:miter/>
          </a:ln>
        </p:spPr>
        <p:txBody>
          <a:bodyPr rtlCol="0" anchor="ctr"/>
          <a:lstStyle/>
          <a:p>
            <a:endParaRPr lang="de-DE"/>
          </a:p>
        </p:txBody>
      </p:sp>
      <p:sp>
        <p:nvSpPr>
          <p:cNvPr id="120" name="Freihandform: Form 119">
            <a:extLst>
              <a:ext uri="{FF2B5EF4-FFF2-40B4-BE49-F238E27FC236}">
                <a16:creationId xmlns:a16="http://schemas.microsoft.com/office/drawing/2014/main" xmlns="" id="{505AAE08-2D3E-9445-DF48-67F92BB31756}"/>
              </a:ext>
            </a:extLst>
          </p:cNvPr>
          <p:cNvSpPr/>
          <p:nvPr/>
        </p:nvSpPr>
        <p:spPr>
          <a:xfrm>
            <a:off x="14364398" y="7038400"/>
            <a:ext cx="1360861" cy="221747"/>
          </a:xfrm>
          <a:custGeom>
            <a:avLst/>
            <a:gdLst>
              <a:gd name="connsiteX0" fmla="*/ 0 w 1360861"/>
              <a:gd name="connsiteY0" fmla="*/ 105352 h 221747"/>
              <a:gd name="connsiteX1" fmla="*/ 38957 w 1360861"/>
              <a:gd name="connsiteY1" fmla="*/ 82778 h 221747"/>
              <a:gd name="connsiteX2" fmla="*/ 200311 w 1360861"/>
              <a:gd name="connsiteY2" fmla="*/ 83159 h 221747"/>
              <a:gd name="connsiteX3" fmla="*/ 220409 w 1360861"/>
              <a:gd name="connsiteY3" fmla="*/ 69919 h 221747"/>
              <a:gd name="connsiteX4" fmla="*/ 322421 w 1360861"/>
              <a:gd name="connsiteY4" fmla="*/ 6 h 221747"/>
              <a:gd name="connsiteX5" fmla="*/ 425577 w 1360861"/>
              <a:gd name="connsiteY5" fmla="*/ 70300 h 221747"/>
              <a:gd name="connsiteX6" fmla="*/ 444627 w 1360861"/>
              <a:gd name="connsiteY6" fmla="*/ 83159 h 221747"/>
              <a:gd name="connsiteX7" fmla="*/ 1318450 w 1360861"/>
              <a:gd name="connsiteY7" fmla="*/ 82968 h 221747"/>
              <a:gd name="connsiteX8" fmla="*/ 1337024 w 1360861"/>
              <a:gd name="connsiteY8" fmla="*/ 83921 h 221747"/>
              <a:gd name="connsiteX9" fmla="*/ 1360837 w 1360861"/>
              <a:gd name="connsiteY9" fmla="*/ 109924 h 221747"/>
              <a:gd name="connsiteX10" fmla="*/ 1338834 w 1360861"/>
              <a:gd name="connsiteY10" fmla="*/ 137356 h 221747"/>
              <a:gd name="connsiteX11" fmla="*/ 1319117 w 1360861"/>
              <a:gd name="connsiteY11" fmla="*/ 138975 h 221747"/>
              <a:gd name="connsiteX12" fmla="*/ 445294 w 1360861"/>
              <a:gd name="connsiteY12" fmla="*/ 138880 h 221747"/>
              <a:gd name="connsiteX13" fmla="*/ 425387 w 1360861"/>
              <a:gd name="connsiteY13" fmla="*/ 152310 h 221747"/>
              <a:gd name="connsiteX14" fmla="*/ 322993 w 1360861"/>
              <a:gd name="connsiteY14" fmla="*/ 221748 h 221747"/>
              <a:gd name="connsiteX15" fmla="*/ 220123 w 1360861"/>
              <a:gd name="connsiteY15" fmla="*/ 151072 h 221747"/>
              <a:gd name="connsiteX16" fmla="*/ 202025 w 1360861"/>
              <a:gd name="connsiteY16" fmla="*/ 138880 h 221747"/>
              <a:gd name="connsiteX17" fmla="*/ 39434 w 1360861"/>
              <a:gd name="connsiteY17" fmla="*/ 139261 h 221747"/>
              <a:gd name="connsiteX18" fmla="*/ 191 w 1360861"/>
              <a:gd name="connsiteY18" fmla="*/ 118687 h 221747"/>
              <a:gd name="connsiteX19" fmla="*/ 191 w 1360861"/>
              <a:gd name="connsiteY19" fmla="*/ 105448 h 221747"/>
              <a:gd name="connsiteX20" fmla="*/ 191 w 1360861"/>
              <a:gd name="connsiteY20" fmla="*/ 105448 h 221747"/>
              <a:gd name="connsiteX21" fmla="*/ 268129 w 1360861"/>
              <a:gd name="connsiteY21" fmla="*/ 110496 h 221747"/>
              <a:gd name="connsiteX22" fmla="*/ 322326 w 1360861"/>
              <a:gd name="connsiteY22" fmla="*/ 165741 h 221747"/>
              <a:gd name="connsiteX23" fmla="*/ 377762 w 1360861"/>
              <a:gd name="connsiteY23" fmla="*/ 111258 h 221747"/>
              <a:gd name="connsiteX24" fmla="*/ 323279 w 1360861"/>
              <a:gd name="connsiteY24" fmla="*/ 56108 h 221747"/>
              <a:gd name="connsiteX25" fmla="*/ 268224 w 1360861"/>
              <a:gd name="connsiteY25" fmla="*/ 110400 h 221747"/>
              <a:gd name="connsiteX26" fmla="*/ 268224 w 1360861"/>
              <a:gd name="connsiteY26" fmla="*/ 110400 h 22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60861" h="221747">
                <a:moveTo>
                  <a:pt x="0" y="105352"/>
                </a:moveTo>
                <a:cubicBezTo>
                  <a:pt x="6572" y="86874"/>
                  <a:pt x="20860" y="82778"/>
                  <a:pt x="38957" y="82778"/>
                </a:cubicBezTo>
                <a:cubicBezTo>
                  <a:pt x="214789" y="83064"/>
                  <a:pt x="24384" y="82778"/>
                  <a:pt x="200311" y="83159"/>
                </a:cubicBezTo>
                <a:cubicBezTo>
                  <a:pt x="210884" y="83159"/>
                  <a:pt x="216408" y="80778"/>
                  <a:pt x="220409" y="69919"/>
                </a:cubicBezTo>
                <a:cubicBezTo>
                  <a:pt x="235458" y="28581"/>
                  <a:pt x="277559" y="482"/>
                  <a:pt x="322421" y="6"/>
                </a:cubicBezTo>
                <a:cubicBezTo>
                  <a:pt x="366808" y="-471"/>
                  <a:pt x="410528" y="28771"/>
                  <a:pt x="425577" y="70300"/>
                </a:cubicBezTo>
                <a:cubicBezTo>
                  <a:pt x="429387" y="80683"/>
                  <a:pt x="434245" y="83254"/>
                  <a:pt x="444627" y="83159"/>
                </a:cubicBezTo>
                <a:cubicBezTo>
                  <a:pt x="613791" y="82873"/>
                  <a:pt x="1149192" y="82873"/>
                  <a:pt x="1318450" y="82968"/>
                </a:cubicBezTo>
                <a:cubicBezTo>
                  <a:pt x="1324642" y="82968"/>
                  <a:pt x="1330928" y="82968"/>
                  <a:pt x="1337024" y="83921"/>
                </a:cubicBezTo>
                <a:cubicBezTo>
                  <a:pt x="1350550" y="85826"/>
                  <a:pt x="1360361" y="96684"/>
                  <a:pt x="1360837" y="109924"/>
                </a:cubicBezTo>
                <a:cubicBezTo>
                  <a:pt x="1361408" y="122878"/>
                  <a:pt x="1352169" y="134784"/>
                  <a:pt x="1338834" y="137356"/>
                </a:cubicBezTo>
                <a:cubicBezTo>
                  <a:pt x="1332357" y="138594"/>
                  <a:pt x="1325689" y="138880"/>
                  <a:pt x="1319117" y="138975"/>
                </a:cubicBezTo>
                <a:cubicBezTo>
                  <a:pt x="1149953" y="138975"/>
                  <a:pt x="614553" y="139071"/>
                  <a:pt x="445294" y="138880"/>
                </a:cubicBezTo>
                <a:cubicBezTo>
                  <a:pt x="434530" y="138880"/>
                  <a:pt x="429387" y="141452"/>
                  <a:pt x="425387" y="152310"/>
                </a:cubicBezTo>
                <a:cubicBezTo>
                  <a:pt x="410242" y="193458"/>
                  <a:pt x="367475" y="221748"/>
                  <a:pt x="322993" y="221748"/>
                </a:cubicBezTo>
                <a:cubicBezTo>
                  <a:pt x="278511" y="221748"/>
                  <a:pt x="235363" y="193077"/>
                  <a:pt x="220123" y="151072"/>
                </a:cubicBezTo>
                <a:cubicBezTo>
                  <a:pt x="216503" y="141261"/>
                  <a:pt x="211836" y="138880"/>
                  <a:pt x="202025" y="138880"/>
                </a:cubicBezTo>
                <a:cubicBezTo>
                  <a:pt x="25718" y="139166"/>
                  <a:pt x="215741" y="138880"/>
                  <a:pt x="39434" y="139261"/>
                </a:cubicBezTo>
                <a:cubicBezTo>
                  <a:pt x="22098" y="139261"/>
                  <a:pt x="8382" y="134784"/>
                  <a:pt x="191" y="118687"/>
                </a:cubicBezTo>
                <a:lnTo>
                  <a:pt x="191" y="105448"/>
                </a:lnTo>
                <a:lnTo>
                  <a:pt x="191" y="105448"/>
                </a:lnTo>
                <a:close/>
                <a:moveTo>
                  <a:pt x="268129" y="110496"/>
                </a:moveTo>
                <a:cubicBezTo>
                  <a:pt x="267938" y="140595"/>
                  <a:pt x="292322" y="165455"/>
                  <a:pt x="322326" y="165741"/>
                </a:cubicBezTo>
                <a:cubicBezTo>
                  <a:pt x="351949" y="166026"/>
                  <a:pt x="377380" y="141071"/>
                  <a:pt x="377762" y="111258"/>
                </a:cubicBezTo>
                <a:cubicBezTo>
                  <a:pt x="378047" y="81540"/>
                  <a:pt x="353187" y="56394"/>
                  <a:pt x="323279" y="56108"/>
                </a:cubicBezTo>
                <a:cubicBezTo>
                  <a:pt x="293275" y="55822"/>
                  <a:pt x="268415" y="80301"/>
                  <a:pt x="268224" y="110400"/>
                </a:cubicBezTo>
                <a:lnTo>
                  <a:pt x="268224" y="110400"/>
                </a:lnTo>
                <a:close/>
              </a:path>
            </a:pathLst>
          </a:custGeom>
          <a:solidFill>
            <a:srgbClr val="004767"/>
          </a:solidFill>
          <a:ln w="9525" cap="flat">
            <a:noFill/>
            <a:prstDash val="solid"/>
            <a:miter/>
          </a:ln>
        </p:spPr>
        <p:txBody>
          <a:bodyPr rtlCol="0" anchor="ctr"/>
          <a:lstStyle/>
          <a:p>
            <a:endParaRPr lang="de-DE"/>
          </a:p>
        </p:txBody>
      </p:sp>
      <p:sp>
        <p:nvSpPr>
          <p:cNvPr id="121" name="Freihandform: Form 120">
            <a:extLst>
              <a:ext uri="{FF2B5EF4-FFF2-40B4-BE49-F238E27FC236}">
                <a16:creationId xmlns:a16="http://schemas.microsoft.com/office/drawing/2014/main" xmlns="" id="{4A757A4F-7997-514F-1631-95FE93019C84}"/>
              </a:ext>
            </a:extLst>
          </p:cNvPr>
          <p:cNvSpPr/>
          <p:nvPr/>
        </p:nvSpPr>
        <p:spPr>
          <a:xfrm>
            <a:off x="14885223" y="6349096"/>
            <a:ext cx="320875" cy="431759"/>
          </a:xfrm>
          <a:custGeom>
            <a:avLst/>
            <a:gdLst>
              <a:gd name="connsiteX0" fmla="*/ 192 w 320875"/>
              <a:gd name="connsiteY0" fmla="*/ 215537 h 431759"/>
              <a:gd name="connsiteX1" fmla="*/ 192 w 320875"/>
              <a:gd name="connsiteY1" fmla="*/ 32466 h 431759"/>
              <a:gd name="connsiteX2" fmla="*/ 28387 w 320875"/>
              <a:gd name="connsiteY2" fmla="*/ 81 h 431759"/>
              <a:gd name="connsiteX3" fmla="*/ 47722 w 320875"/>
              <a:gd name="connsiteY3" fmla="*/ 7415 h 431759"/>
              <a:gd name="connsiteX4" fmla="*/ 305088 w 320875"/>
              <a:gd name="connsiteY4" fmla="*/ 190200 h 431759"/>
              <a:gd name="connsiteX5" fmla="*/ 304802 w 320875"/>
              <a:gd name="connsiteY5" fmla="*/ 241254 h 431759"/>
              <a:gd name="connsiteX6" fmla="*/ 47531 w 320875"/>
              <a:gd name="connsiteY6" fmla="*/ 424325 h 431759"/>
              <a:gd name="connsiteX7" fmla="*/ 15432 w 320875"/>
              <a:gd name="connsiteY7" fmla="*/ 428611 h 431759"/>
              <a:gd name="connsiteX8" fmla="*/ 2 w 320875"/>
              <a:gd name="connsiteY8" fmla="*/ 400036 h 431759"/>
              <a:gd name="connsiteX9" fmla="*/ 2 w 320875"/>
              <a:gd name="connsiteY9" fmla="*/ 215632 h 431759"/>
              <a:gd name="connsiteX10" fmla="*/ 97 w 320875"/>
              <a:gd name="connsiteY10" fmla="*/ 215632 h 431759"/>
              <a:gd name="connsiteX11" fmla="*/ 244318 w 320875"/>
              <a:gd name="connsiteY11" fmla="*/ 215537 h 431759"/>
              <a:gd name="connsiteX12" fmla="*/ 57438 w 320875"/>
              <a:gd name="connsiteY12" fmla="*/ 82853 h 431759"/>
              <a:gd name="connsiteX13" fmla="*/ 57438 w 320875"/>
              <a:gd name="connsiteY13" fmla="*/ 348506 h 431759"/>
              <a:gd name="connsiteX14" fmla="*/ 244318 w 320875"/>
              <a:gd name="connsiteY14" fmla="*/ 215537 h 431759"/>
              <a:gd name="connsiteX15" fmla="*/ 244318 w 320875"/>
              <a:gd name="connsiteY15" fmla="*/ 215537 h 43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0875" h="431759">
                <a:moveTo>
                  <a:pt x="192" y="215537"/>
                </a:moveTo>
                <a:cubicBezTo>
                  <a:pt x="192" y="154481"/>
                  <a:pt x="97" y="93426"/>
                  <a:pt x="192" y="32466"/>
                </a:cubicBezTo>
                <a:cubicBezTo>
                  <a:pt x="192" y="11892"/>
                  <a:pt x="11336" y="-1157"/>
                  <a:pt x="28387" y="81"/>
                </a:cubicBezTo>
                <a:cubicBezTo>
                  <a:pt x="35054" y="557"/>
                  <a:pt x="42293" y="3510"/>
                  <a:pt x="47722" y="7415"/>
                </a:cubicBezTo>
                <a:cubicBezTo>
                  <a:pt x="133733" y="68090"/>
                  <a:pt x="219458" y="129145"/>
                  <a:pt x="305088" y="190200"/>
                </a:cubicBezTo>
                <a:cubicBezTo>
                  <a:pt x="326233" y="205345"/>
                  <a:pt x="326138" y="226109"/>
                  <a:pt x="304802" y="241254"/>
                </a:cubicBezTo>
                <a:cubicBezTo>
                  <a:pt x="219077" y="302309"/>
                  <a:pt x="133256" y="363174"/>
                  <a:pt x="47531" y="424325"/>
                </a:cubicBezTo>
                <a:cubicBezTo>
                  <a:pt x="37340" y="431564"/>
                  <a:pt x="26958" y="434516"/>
                  <a:pt x="15432" y="428611"/>
                </a:cubicBezTo>
                <a:cubicBezTo>
                  <a:pt x="3907" y="422706"/>
                  <a:pt x="-94" y="412514"/>
                  <a:pt x="2" y="400036"/>
                </a:cubicBezTo>
                <a:cubicBezTo>
                  <a:pt x="97" y="338600"/>
                  <a:pt x="2" y="277068"/>
                  <a:pt x="2" y="215632"/>
                </a:cubicBezTo>
                <a:lnTo>
                  <a:pt x="97" y="215632"/>
                </a:lnTo>
                <a:close/>
                <a:moveTo>
                  <a:pt x="244318" y="215537"/>
                </a:moveTo>
                <a:cubicBezTo>
                  <a:pt x="181072" y="170579"/>
                  <a:pt x="119636" y="126954"/>
                  <a:pt x="57438" y="82853"/>
                </a:cubicBezTo>
                <a:lnTo>
                  <a:pt x="57438" y="348506"/>
                </a:lnTo>
                <a:cubicBezTo>
                  <a:pt x="120207" y="303833"/>
                  <a:pt x="181358" y="260304"/>
                  <a:pt x="244318" y="215537"/>
                </a:cubicBezTo>
                <a:lnTo>
                  <a:pt x="244318" y="215537"/>
                </a:lnTo>
                <a:close/>
              </a:path>
            </a:pathLst>
          </a:custGeom>
          <a:solidFill>
            <a:srgbClr val="BE0D3E"/>
          </a:solidFill>
          <a:ln w="9525" cap="flat">
            <a:noFill/>
            <a:prstDash val="solid"/>
            <a:miter/>
          </a:ln>
        </p:spPr>
        <p:txBody>
          <a:bodyPr rtlCol="0" anchor="ctr"/>
          <a:lstStyle/>
          <a:p>
            <a:endParaRPr lang="de-DE"/>
          </a:p>
        </p:txBody>
      </p:sp>
      <p:sp>
        <p:nvSpPr>
          <p:cNvPr id="122" name="Freihandform: Form 121">
            <a:extLst>
              <a:ext uri="{FF2B5EF4-FFF2-40B4-BE49-F238E27FC236}">
                <a16:creationId xmlns:a16="http://schemas.microsoft.com/office/drawing/2014/main" xmlns="" id="{0B9626D0-CB37-FE87-8C03-DDB8D6BB3E03}"/>
              </a:ext>
            </a:extLst>
          </p:cNvPr>
          <p:cNvSpPr/>
          <p:nvPr/>
        </p:nvSpPr>
        <p:spPr>
          <a:xfrm>
            <a:off x="13077262" y="3000499"/>
            <a:ext cx="1407219" cy="1136306"/>
          </a:xfrm>
          <a:custGeom>
            <a:avLst/>
            <a:gdLst>
              <a:gd name="connsiteX0" fmla="*/ 1305614 w 1407219"/>
              <a:gd name="connsiteY0" fmla="*/ 349637 h 1136306"/>
              <a:gd name="connsiteX1" fmla="*/ 390357 w 1407219"/>
              <a:gd name="connsiteY1" fmla="*/ 9785 h 1136306"/>
              <a:gd name="connsiteX2" fmla="*/ 189665 w 1407219"/>
              <a:gd name="connsiteY2" fmla="*/ 101796 h 1136306"/>
              <a:gd name="connsiteX3" fmla="*/ 9833 w 1407219"/>
              <a:gd name="connsiteY3" fmla="*/ 585952 h 1136306"/>
              <a:gd name="connsiteX4" fmla="*/ 14310 w 1407219"/>
              <a:gd name="connsiteY4" fmla="*/ 705395 h 1136306"/>
              <a:gd name="connsiteX5" fmla="*/ 101845 w 1407219"/>
              <a:gd name="connsiteY5" fmla="*/ 786644 h 1136306"/>
              <a:gd name="connsiteX6" fmla="*/ 1017007 w 1407219"/>
              <a:gd name="connsiteY6" fmla="*/ 1126496 h 1136306"/>
              <a:gd name="connsiteX7" fmla="*/ 1071394 w 1407219"/>
              <a:gd name="connsiteY7" fmla="*/ 1136306 h 1136306"/>
              <a:gd name="connsiteX8" fmla="*/ 1136355 w 1407219"/>
              <a:gd name="connsiteY8" fmla="*/ 1122019 h 1136306"/>
              <a:gd name="connsiteX9" fmla="*/ 1217603 w 1407219"/>
              <a:gd name="connsiteY9" fmla="*/ 1034484 h 1136306"/>
              <a:gd name="connsiteX10" fmla="*/ 1397435 w 1407219"/>
              <a:gd name="connsiteY10" fmla="*/ 550328 h 1136306"/>
              <a:gd name="connsiteX11" fmla="*/ 1305424 w 1407219"/>
              <a:gd name="connsiteY11" fmla="*/ 349637 h 1136306"/>
              <a:gd name="connsiteX12" fmla="*/ 1167216 w 1407219"/>
              <a:gd name="connsiteY12" fmla="*/ 1015720 h 1136306"/>
              <a:gd name="connsiteX13" fmla="*/ 1114067 w 1407219"/>
              <a:gd name="connsiteY13" fmla="*/ 1072965 h 1136306"/>
              <a:gd name="connsiteX14" fmla="*/ 1035961 w 1407219"/>
              <a:gd name="connsiteY14" fmla="*/ 1075918 h 1136306"/>
              <a:gd name="connsiteX15" fmla="*/ 120800 w 1407219"/>
              <a:gd name="connsiteY15" fmla="*/ 736066 h 1136306"/>
              <a:gd name="connsiteX16" fmla="*/ 63554 w 1407219"/>
              <a:gd name="connsiteY16" fmla="*/ 682916 h 1136306"/>
              <a:gd name="connsiteX17" fmla="*/ 60697 w 1407219"/>
              <a:gd name="connsiteY17" fmla="*/ 604811 h 1136306"/>
              <a:gd name="connsiteX18" fmla="*/ 158137 w 1407219"/>
              <a:gd name="connsiteY18" fmla="*/ 342493 h 1136306"/>
              <a:gd name="connsiteX19" fmla="*/ 1264847 w 1407219"/>
              <a:gd name="connsiteY19" fmla="*/ 753401 h 1136306"/>
              <a:gd name="connsiteX20" fmla="*/ 1167407 w 1407219"/>
              <a:gd name="connsiteY20" fmla="*/ 1015720 h 1136306"/>
              <a:gd name="connsiteX21" fmla="*/ 1347048 w 1407219"/>
              <a:gd name="connsiteY21" fmla="*/ 531564 h 1136306"/>
              <a:gd name="connsiteX22" fmla="*/ 1327808 w 1407219"/>
              <a:gd name="connsiteY22" fmla="*/ 583475 h 1136306"/>
              <a:gd name="connsiteX23" fmla="*/ 221098 w 1407219"/>
              <a:gd name="connsiteY23" fmla="*/ 172567 h 1136306"/>
              <a:gd name="connsiteX24" fmla="*/ 240338 w 1407219"/>
              <a:gd name="connsiteY24" fmla="*/ 120656 h 1136306"/>
              <a:gd name="connsiteX25" fmla="*/ 371593 w 1407219"/>
              <a:gd name="connsiteY25" fmla="*/ 60458 h 1136306"/>
              <a:gd name="connsiteX26" fmla="*/ 1286755 w 1407219"/>
              <a:gd name="connsiteY26" fmla="*/ 400310 h 1136306"/>
              <a:gd name="connsiteX27" fmla="*/ 1346953 w 1407219"/>
              <a:gd name="connsiteY27" fmla="*/ 531564 h 113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07219" h="1136306">
                <a:moveTo>
                  <a:pt x="1305614" y="349637"/>
                </a:moveTo>
                <a:lnTo>
                  <a:pt x="390357" y="9785"/>
                </a:lnTo>
                <a:cubicBezTo>
                  <a:pt x="309680" y="-20219"/>
                  <a:pt x="219669" y="21119"/>
                  <a:pt x="189665" y="101796"/>
                </a:cubicBezTo>
                <a:lnTo>
                  <a:pt x="9833" y="585952"/>
                </a:lnTo>
                <a:cubicBezTo>
                  <a:pt x="-4645" y="625004"/>
                  <a:pt x="-3121" y="667486"/>
                  <a:pt x="14310" y="705395"/>
                </a:cubicBezTo>
                <a:cubicBezTo>
                  <a:pt x="31645" y="743305"/>
                  <a:pt x="62792" y="772166"/>
                  <a:pt x="101845" y="786644"/>
                </a:cubicBezTo>
                <a:lnTo>
                  <a:pt x="1017007" y="1126496"/>
                </a:lnTo>
                <a:cubicBezTo>
                  <a:pt x="1034723" y="1133068"/>
                  <a:pt x="1053107" y="1136306"/>
                  <a:pt x="1071394" y="1136306"/>
                </a:cubicBezTo>
                <a:cubicBezTo>
                  <a:pt x="1093588" y="1136306"/>
                  <a:pt x="1115686" y="1131544"/>
                  <a:pt x="1136355" y="1122019"/>
                </a:cubicBezTo>
                <a:cubicBezTo>
                  <a:pt x="1174265" y="1104683"/>
                  <a:pt x="1203125" y="1073537"/>
                  <a:pt x="1217603" y="1034484"/>
                </a:cubicBezTo>
                <a:lnTo>
                  <a:pt x="1397435" y="550328"/>
                </a:lnTo>
                <a:cubicBezTo>
                  <a:pt x="1427439" y="469652"/>
                  <a:pt x="1386101" y="379545"/>
                  <a:pt x="1305424" y="349637"/>
                </a:cubicBezTo>
                <a:close/>
                <a:moveTo>
                  <a:pt x="1167216" y="1015720"/>
                </a:moveTo>
                <a:cubicBezTo>
                  <a:pt x="1157691" y="1041247"/>
                  <a:pt x="1138832" y="1061631"/>
                  <a:pt x="1114067" y="1072965"/>
                </a:cubicBezTo>
                <a:cubicBezTo>
                  <a:pt x="1089302" y="1084300"/>
                  <a:pt x="1061584" y="1085348"/>
                  <a:pt x="1035961" y="1075918"/>
                </a:cubicBezTo>
                <a:lnTo>
                  <a:pt x="120800" y="736066"/>
                </a:lnTo>
                <a:cubicBezTo>
                  <a:pt x="95272" y="726541"/>
                  <a:pt x="74889" y="707681"/>
                  <a:pt x="63554" y="682916"/>
                </a:cubicBezTo>
                <a:cubicBezTo>
                  <a:pt x="52219" y="658151"/>
                  <a:pt x="51172" y="630338"/>
                  <a:pt x="60697" y="604811"/>
                </a:cubicBezTo>
                <a:lnTo>
                  <a:pt x="158137" y="342493"/>
                </a:lnTo>
                <a:lnTo>
                  <a:pt x="1264847" y="753401"/>
                </a:lnTo>
                <a:lnTo>
                  <a:pt x="1167407" y="1015720"/>
                </a:lnTo>
                <a:close/>
                <a:moveTo>
                  <a:pt x="1347048" y="531564"/>
                </a:moveTo>
                <a:lnTo>
                  <a:pt x="1327808" y="583475"/>
                </a:lnTo>
                <a:lnTo>
                  <a:pt x="221098" y="172567"/>
                </a:lnTo>
                <a:lnTo>
                  <a:pt x="240338" y="120656"/>
                </a:lnTo>
                <a:cubicBezTo>
                  <a:pt x="259960" y="67887"/>
                  <a:pt x="318824" y="40836"/>
                  <a:pt x="371593" y="60458"/>
                </a:cubicBezTo>
                <a:lnTo>
                  <a:pt x="1286755" y="400310"/>
                </a:lnTo>
                <a:cubicBezTo>
                  <a:pt x="1339523" y="419931"/>
                  <a:pt x="1366574" y="478796"/>
                  <a:pt x="1346953" y="531564"/>
                </a:cubicBezTo>
                <a:close/>
              </a:path>
            </a:pathLst>
          </a:custGeom>
          <a:solidFill>
            <a:srgbClr val="004767"/>
          </a:solidFill>
          <a:ln w="9525" cap="flat">
            <a:noFill/>
            <a:prstDash val="solid"/>
            <a:miter/>
          </a:ln>
        </p:spPr>
        <p:txBody>
          <a:bodyPr rtlCol="0" anchor="ctr"/>
          <a:lstStyle/>
          <a:p>
            <a:endParaRPr lang="de-DE"/>
          </a:p>
        </p:txBody>
      </p:sp>
      <p:sp>
        <p:nvSpPr>
          <p:cNvPr id="123" name="Freihandform: Form 122">
            <a:extLst>
              <a:ext uri="{FF2B5EF4-FFF2-40B4-BE49-F238E27FC236}">
                <a16:creationId xmlns:a16="http://schemas.microsoft.com/office/drawing/2014/main" xmlns="" id="{1E48D811-0EA6-36C0-4190-45BFC4CC4DF6}"/>
              </a:ext>
            </a:extLst>
          </p:cNvPr>
          <p:cNvSpPr/>
          <p:nvPr/>
        </p:nvSpPr>
        <p:spPr>
          <a:xfrm>
            <a:off x="14041720" y="4746548"/>
            <a:ext cx="882626" cy="965924"/>
          </a:xfrm>
          <a:custGeom>
            <a:avLst/>
            <a:gdLst>
              <a:gd name="connsiteX0" fmla="*/ 660244 w 882626"/>
              <a:gd name="connsiteY0" fmla="*/ 552021 h 965924"/>
              <a:gd name="connsiteX1" fmla="*/ 551278 w 882626"/>
              <a:gd name="connsiteY1" fmla="*/ 569928 h 965924"/>
              <a:gd name="connsiteX2" fmla="*/ 492509 w 882626"/>
              <a:gd name="connsiteY2" fmla="*/ 633174 h 965924"/>
              <a:gd name="connsiteX3" fmla="*/ 292293 w 882626"/>
              <a:gd name="connsiteY3" fmla="*/ 402288 h 965924"/>
              <a:gd name="connsiteX4" fmla="*/ 363540 w 882626"/>
              <a:gd name="connsiteY4" fmla="*/ 352377 h 965924"/>
              <a:gd name="connsiteX5" fmla="*/ 395830 w 882626"/>
              <a:gd name="connsiteY5" fmla="*/ 246364 h 965924"/>
              <a:gd name="connsiteX6" fmla="*/ 330107 w 882626"/>
              <a:gd name="connsiteY6" fmla="*/ 60531 h 965924"/>
              <a:gd name="connsiteX7" fmla="*/ 230381 w 882626"/>
              <a:gd name="connsiteY7" fmla="*/ 714 h 965924"/>
              <a:gd name="connsiteX8" fmla="*/ 74266 w 882626"/>
              <a:gd name="connsiteY8" fmla="*/ 30337 h 965924"/>
              <a:gd name="connsiteX9" fmla="*/ 257 w 882626"/>
              <a:gd name="connsiteY9" fmla="*/ 126540 h 965924"/>
              <a:gd name="connsiteX10" fmla="*/ 719870 w 882626"/>
              <a:gd name="connsiteY10" fmla="*/ 964359 h 965924"/>
              <a:gd name="connsiteX11" fmla="*/ 763781 w 882626"/>
              <a:gd name="connsiteY11" fmla="*/ 961977 h 965924"/>
              <a:gd name="connsiteX12" fmla="*/ 825503 w 882626"/>
              <a:gd name="connsiteY12" fmla="*/ 904922 h 965924"/>
              <a:gd name="connsiteX13" fmla="*/ 877795 w 882626"/>
              <a:gd name="connsiteY13" fmla="*/ 754332 h 965924"/>
              <a:gd name="connsiteX14" fmla="*/ 835313 w 882626"/>
              <a:gd name="connsiteY14" fmla="*/ 644128 h 965924"/>
              <a:gd name="connsiteX15" fmla="*/ 660149 w 882626"/>
              <a:gd name="connsiteY15" fmla="*/ 551926 h 965924"/>
              <a:gd name="connsiteX16" fmla="*/ 660149 w 882626"/>
              <a:gd name="connsiteY16" fmla="*/ 551926 h 965924"/>
              <a:gd name="connsiteX17" fmla="*/ 816740 w 882626"/>
              <a:gd name="connsiteY17" fmla="*/ 733854 h 965924"/>
              <a:gd name="connsiteX18" fmla="*/ 765019 w 882626"/>
              <a:gd name="connsiteY18" fmla="*/ 882729 h 965924"/>
              <a:gd name="connsiteX19" fmla="*/ 746445 w 882626"/>
              <a:gd name="connsiteY19" fmla="*/ 899970 h 965924"/>
              <a:gd name="connsiteX20" fmla="*/ 733110 w 882626"/>
              <a:gd name="connsiteY20" fmla="*/ 901303 h 965924"/>
              <a:gd name="connsiteX21" fmla="*/ 64455 w 882626"/>
              <a:gd name="connsiteY21" fmla="*/ 121968 h 965924"/>
              <a:gd name="connsiteX22" fmla="*/ 86934 w 882626"/>
              <a:gd name="connsiteY22" fmla="*/ 93583 h 965924"/>
              <a:gd name="connsiteX23" fmla="*/ 240477 w 882626"/>
              <a:gd name="connsiteY23" fmla="*/ 64437 h 965924"/>
              <a:gd name="connsiteX24" fmla="*/ 269243 w 882626"/>
              <a:gd name="connsiteY24" fmla="*/ 82058 h 965924"/>
              <a:gd name="connsiteX25" fmla="*/ 334965 w 882626"/>
              <a:gd name="connsiteY25" fmla="*/ 267986 h 965924"/>
              <a:gd name="connsiteX26" fmla="*/ 327440 w 882626"/>
              <a:gd name="connsiteY26" fmla="*/ 298847 h 965924"/>
              <a:gd name="connsiteX27" fmla="*/ 231810 w 882626"/>
              <a:gd name="connsiteY27" fmla="*/ 365903 h 965924"/>
              <a:gd name="connsiteX28" fmla="*/ 221808 w 882626"/>
              <a:gd name="connsiteY28" fmla="*/ 407337 h 965924"/>
              <a:gd name="connsiteX29" fmla="*/ 230571 w 882626"/>
              <a:gd name="connsiteY29" fmla="*/ 423910 h 965924"/>
              <a:gd name="connsiteX30" fmla="*/ 462124 w 882626"/>
              <a:gd name="connsiteY30" fmla="*/ 690896 h 965924"/>
              <a:gd name="connsiteX31" fmla="*/ 477364 w 882626"/>
              <a:gd name="connsiteY31" fmla="*/ 702040 h 965924"/>
              <a:gd name="connsiteX32" fmla="*/ 520036 w 882626"/>
              <a:gd name="connsiteY32" fmla="*/ 697944 h 965924"/>
              <a:gd name="connsiteX33" fmla="*/ 598712 w 882626"/>
              <a:gd name="connsiteY33" fmla="*/ 613267 h 965924"/>
              <a:gd name="connsiteX34" fmla="*/ 609095 w 882626"/>
              <a:gd name="connsiteY34" fmla="*/ 606981 h 965924"/>
              <a:gd name="connsiteX35" fmla="*/ 630907 w 882626"/>
              <a:gd name="connsiteY35" fmla="*/ 609267 h 965924"/>
              <a:gd name="connsiteX36" fmla="*/ 804548 w 882626"/>
              <a:gd name="connsiteY36" fmla="*/ 700706 h 965924"/>
              <a:gd name="connsiteX37" fmla="*/ 816740 w 882626"/>
              <a:gd name="connsiteY37" fmla="*/ 733758 h 965924"/>
              <a:gd name="connsiteX38" fmla="*/ 816740 w 882626"/>
              <a:gd name="connsiteY38" fmla="*/ 733758 h 96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82626" h="965924">
                <a:moveTo>
                  <a:pt x="660244" y="552021"/>
                </a:moveTo>
                <a:cubicBezTo>
                  <a:pt x="622715" y="533448"/>
                  <a:pt x="576900" y="541449"/>
                  <a:pt x="551278" y="569928"/>
                </a:cubicBezTo>
                <a:lnTo>
                  <a:pt x="492509" y="633174"/>
                </a:lnTo>
                <a:cubicBezTo>
                  <a:pt x="409355" y="570786"/>
                  <a:pt x="342109" y="493252"/>
                  <a:pt x="292293" y="402288"/>
                </a:cubicBezTo>
                <a:lnTo>
                  <a:pt x="363540" y="352377"/>
                </a:lnTo>
                <a:cubicBezTo>
                  <a:pt x="396782" y="331041"/>
                  <a:pt x="410498" y="287131"/>
                  <a:pt x="395830" y="246364"/>
                </a:cubicBezTo>
                <a:lnTo>
                  <a:pt x="330107" y="60531"/>
                </a:lnTo>
                <a:cubicBezTo>
                  <a:pt x="314010" y="14907"/>
                  <a:pt x="267814" y="-4048"/>
                  <a:pt x="230381" y="714"/>
                </a:cubicBezTo>
                <a:lnTo>
                  <a:pt x="74266" y="30337"/>
                </a:lnTo>
                <a:cubicBezTo>
                  <a:pt x="28070" y="40243"/>
                  <a:pt x="-3172" y="81486"/>
                  <a:pt x="257" y="126540"/>
                </a:cubicBezTo>
                <a:cubicBezTo>
                  <a:pt x="27974" y="537162"/>
                  <a:pt x="317153" y="873966"/>
                  <a:pt x="719870" y="964359"/>
                </a:cubicBezTo>
                <a:cubicBezTo>
                  <a:pt x="733586" y="967121"/>
                  <a:pt x="748922" y="966168"/>
                  <a:pt x="763781" y="961977"/>
                </a:cubicBezTo>
                <a:cubicBezTo>
                  <a:pt x="791499" y="954262"/>
                  <a:pt x="814644" y="932926"/>
                  <a:pt x="825503" y="904922"/>
                </a:cubicBezTo>
                <a:lnTo>
                  <a:pt x="877795" y="754332"/>
                </a:lnTo>
                <a:cubicBezTo>
                  <a:pt x="891892" y="711184"/>
                  <a:pt x="874366" y="666131"/>
                  <a:pt x="835313" y="644128"/>
                </a:cubicBezTo>
                <a:lnTo>
                  <a:pt x="660149" y="551926"/>
                </a:lnTo>
                <a:lnTo>
                  <a:pt x="660149" y="551926"/>
                </a:lnTo>
                <a:close/>
                <a:moveTo>
                  <a:pt x="816740" y="733854"/>
                </a:moveTo>
                <a:lnTo>
                  <a:pt x="765019" y="882729"/>
                </a:lnTo>
                <a:cubicBezTo>
                  <a:pt x="761875" y="890730"/>
                  <a:pt x="754732" y="897588"/>
                  <a:pt x="746445" y="899970"/>
                </a:cubicBezTo>
                <a:cubicBezTo>
                  <a:pt x="739873" y="901779"/>
                  <a:pt x="734825" y="901684"/>
                  <a:pt x="733110" y="901303"/>
                </a:cubicBezTo>
                <a:cubicBezTo>
                  <a:pt x="359254" y="817483"/>
                  <a:pt x="90268" y="504206"/>
                  <a:pt x="64455" y="121968"/>
                </a:cubicBezTo>
                <a:cubicBezTo>
                  <a:pt x="63503" y="108823"/>
                  <a:pt x="73504" y="96441"/>
                  <a:pt x="86934" y="93583"/>
                </a:cubicBezTo>
                <a:lnTo>
                  <a:pt x="240477" y="64437"/>
                </a:lnTo>
                <a:cubicBezTo>
                  <a:pt x="248383" y="63484"/>
                  <a:pt x="264290" y="67961"/>
                  <a:pt x="269243" y="82058"/>
                </a:cubicBezTo>
                <a:lnTo>
                  <a:pt x="334965" y="267986"/>
                </a:lnTo>
                <a:cubicBezTo>
                  <a:pt x="339442" y="280464"/>
                  <a:pt x="336299" y="293132"/>
                  <a:pt x="327440" y="298847"/>
                </a:cubicBezTo>
                <a:lnTo>
                  <a:pt x="231810" y="365903"/>
                </a:lnTo>
                <a:cubicBezTo>
                  <a:pt x="218474" y="375237"/>
                  <a:pt x="214283" y="393049"/>
                  <a:pt x="221808" y="407337"/>
                </a:cubicBezTo>
                <a:lnTo>
                  <a:pt x="230571" y="423910"/>
                </a:lnTo>
                <a:cubicBezTo>
                  <a:pt x="286959" y="530019"/>
                  <a:pt x="364874" y="619935"/>
                  <a:pt x="462124" y="690896"/>
                </a:cubicBezTo>
                <a:lnTo>
                  <a:pt x="477364" y="702040"/>
                </a:lnTo>
                <a:cubicBezTo>
                  <a:pt x="490604" y="711756"/>
                  <a:pt x="508892" y="709946"/>
                  <a:pt x="520036" y="697944"/>
                </a:cubicBezTo>
                <a:lnTo>
                  <a:pt x="598712" y="613267"/>
                </a:lnTo>
                <a:cubicBezTo>
                  <a:pt x="601475" y="610219"/>
                  <a:pt x="604999" y="608124"/>
                  <a:pt x="609095" y="606981"/>
                </a:cubicBezTo>
                <a:cubicBezTo>
                  <a:pt x="616048" y="604980"/>
                  <a:pt x="624049" y="605838"/>
                  <a:pt x="630907" y="609267"/>
                </a:cubicBezTo>
                <a:lnTo>
                  <a:pt x="804548" y="700706"/>
                </a:lnTo>
                <a:cubicBezTo>
                  <a:pt x="816073" y="707184"/>
                  <a:pt x="821121" y="720328"/>
                  <a:pt x="816740" y="733758"/>
                </a:cubicBezTo>
                <a:lnTo>
                  <a:pt x="816740" y="733758"/>
                </a:lnTo>
                <a:close/>
              </a:path>
            </a:pathLst>
          </a:custGeom>
          <a:solidFill>
            <a:srgbClr val="004767"/>
          </a:solidFill>
          <a:ln w="9525" cap="flat">
            <a:noFill/>
            <a:prstDash val="solid"/>
            <a:miter/>
          </a:ln>
        </p:spPr>
        <p:txBody>
          <a:bodyPr rtlCol="0" anchor="ctr"/>
          <a:lstStyle/>
          <a:p>
            <a:endParaRPr lang="de-DE"/>
          </a:p>
        </p:txBody>
      </p:sp>
      <p:sp>
        <p:nvSpPr>
          <p:cNvPr id="124" name="Freihandform: Form 123">
            <a:extLst>
              <a:ext uri="{FF2B5EF4-FFF2-40B4-BE49-F238E27FC236}">
                <a16:creationId xmlns:a16="http://schemas.microsoft.com/office/drawing/2014/main" xmlns="" id="{90C855AD-3DA6-E6AF-F799-2CBD08EC2872}"/>
              </a:ext>
            </a:extLst>
          </p:cNvPr>
          <p:cNvSpPr/>
          <p:nvPr/>
        </p:nvSpPr>
        <p:spPr>
          <a:xfrm>
            <a:off x="14544516" y="4733356"/>
            <a:ext cx="447960" cy="448055"/>
          </a:xfrm>
          <a:custGeom>
            <a:avLst/>
            <a:gdLst>
              <a:gd name="connsiteX0" fmla="*/ 224028 w 447960"/>
              <a:gd name="connsiteY0" fmla="*/ 0 h 448055"/>
              <a:gd name="connsiteX1" fmla="*/ 0 w 447960"/>
              <a:gd name="connsiteY1" fmla="*/ 224028 h 448055"/>
              <a:gd name="connsiteX2" fmla="*/ 224028 w 447960"/>
              <a:gd name="connsiteY2" fmla="*/ 448056 h 448055"/>
              <a:gd name="connsiteX3" fmla="*/ 447961 w 447960"/>
              <a:gd name="connsiteY3" fmla="*/ 224028 h 448055"/>
              <a:gd name="connsiteX4" fmla="*/ 224028 w 447960"/>
              <a:gd name="connsiteY4" fmla="*/ 0 h 448055"/>
              <a:gd name="connsiteX5" fmla="*/ 224028 w 447960"/>
              <a:gd name="connsiteY5" fmla="*/ 0 h 448055"/>
              <a:gd name="connsiteX6" fmla="*/ 224028 w 447960"/>
              <a:gd name="connsiteY6" fmla="*/ 383572 h 448055"/>
              <a:gd name="connsiteX7" fmla="*/ 64484 w 447960"/>
              <a:gd name="connsiteY7" fmla="*/ 224028 h 448055"/>
              <a:gd name="connsiteX8" fmla="*/ 224028 w 447960"/>
              <a:gd name="connsiteY8" fmla="*/ 64484 h 448055"/>
              <a:gd name="connsiteX9" fmla="*/ 383572 w 447960"/>
              <a:gd name="connsiteY9" fmla="*/ 224028 h 448055"/>
              <a:gd name="connsiteX10" fmla="*/ 224028 w 447960"/>
              <a:gd name="connsiteY10" fmla="*/ 383572 h 448055"/>
              <a:gd name="connsiteX11" fmla="*/ 224028 w 447960"/>
              <a:gd name="connsiteY11" fmla="*/ 383572 h 448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7960" h="448055">
                <a:moveTo>
                  <a:pt x="224028" y="0"/>
                </a:moveTo>
                <a:cubicBezTo>
                  <a:pt x="100489" y="0"/>
                  <a:pt x="0" y="100489"/>
                  <a:pt x="0" y="224028"/>
                </a:cubicBezTo>
                <a:cubicBezTo>
                  <a:pt x="0" y="347567"/>
                  <a:pt x="100489" y="448056"/>
                  <a:pt x="224028" y="448056"/>
                </a:cubicBezTo>
                <a:cubicBezTo>
                  <a:pt x="347567" y="448056"/>
                  <a:pt x="447961" y="347567"/>
                  <a:pt x="447961" y="224028"/>
                </a:cubicBezTo>
                <a:cubicBezTo>
                  <a:pt x="447961" y="100489"/>
                  <a:pt x="347472" y="0"/>
                  <a:pt x="224028" y="0"/>
                </a:cubicBezTo>
                <a:lnTo>
                  <a:pt x="224028" y="0"/>
                </a:lnTo>
                <a:close/>
                <a:moveTo>
                  <a:pt x="224028" y="383572"/>
                </a:moveTo>
                <a:cubicBezTo>
                  <a:pt x="136017" y="383572"/>
                  <a:pt x="64484" y="312039"/>
                  <a:pt x="64484" y="224028"/>
                </a:cubicBezTo>
                <a:cubicBezTo>
                  <a:pt x="64484" y="136017"/>
                  <a:pt x="136112" y="64484"/>
                  <a:pt x="224028" y="64484"/>
                </a:cubicBezTo>
                <a:cubicBezTo>
                  <a:pt x="311944" y="64484"/>
                  <a:pt x="383572" y="136017"/>
                  <a:pt x="383572" y="224028"/>
                </a:cubicBezTo>
                <a:cubicBezTo>
                  <a:pt x="383572" y="312039"/>
                  <a:pt x="312039" y="383572"/>
                  <a:pt x="224028" y="383572"/>
                </a:cubicBezTo>
                <a:lnTo>
                  <a:pt x="224028" y="383572"/>
                </a:lnTo>
                <a:close/>
              </a:path>
            </a:pathLst>
          </a:custGeom>
          <a:solidFill>
            <a:srgbClr val="BE0D3E"/>
          </a:solidFill>
          <a:ln w="9525" cap="flat">
            <a:noFill/>
            <a:prstDash val="solid"/>
            <a:miter/>
          </a:ln>
        </p:spPr>
        <p:txBody>
          <a:bodyPr rtlCol="0" anchor="ctr"/>
          <a:lstStyle/>
          <a:p>
            <a:endParaRPr lang="de-DE"/>
          </a:p>
        </p:txBody>
      </p:sp>
      <p:sp>
        <p:nvSpPr>
          <p:cNvPr id="125" name="Freihandform: Form 124">
            <a:extLst>
              <a:ext uri="{FF2B5EF4-FFF2-40B4-BE49-F238E27FC236}">
                <a16:creationId xmlns:a16="http://schemas.microsoft.com/office/drawing/2014/main" xmlns="" id="{0EEC252D-6FD2-4274-54F5-8BBC3E44E8B6}"/>
              </a:ext>
            </a:extLst>
          </p:cNvPr>
          <p:cNvSpPr/>
          <p:nvPr/>
        </p:nvSpPr>
        <p:spPr>
          <a:xfrm>
            <a:off x="14656244" y="4845179"/>
            <a:ext cx="224408" cy="224409"/>
          </a:xfrm>
          <a:custGeom>
            <a:avLst/>
            <a:gdLst>
              <a:gd name="connsiteX0" fmla="*/ 192214 w 224408"/>
              <a:gd name="connsiteY0" fmla="*/ 82868 h 224409"/>
              <a:gd name="connsiteX1" fmla="*/ 144399 w 224408"/>
              <a:gd name="connsiteY1" fmla="*/ 82868 h 224409"/>
              <a:gd name="connsiteX2" fmla="*/ 144399 w 224408"/>
              <a:gd name="connsiteY2" fmla="*/ 32195 h 224409"/>
              <a:gd name="connsiteX3" fmla="*/ 112204 w 224408"/>
              <a:gd name="connsiteY3" fmla="*/ 0 h 224409"/>
              <a:gd name="connsiteX4" fmla="*/ 80010 w 224408"/>
              <a:gd name="connsiteY4" fmla="*/ 32195 h 224409"/>
              <a:gd name="connsiteX5" fmla="*/ 80010 w 224408"/>
              <a:gd name="connsiteY5" fmla="*/ 82868 h 224409"/>
              <a:gd name="connsiteX6" fmla="*/ 32195 w 224408"/>
              <a:gd name="connsiteY6" fmla="*/ 82868 h 224409"/>
              <a:gd name="connsiteX7" fmla="*/ 0 w 224408"/>
              <a:gd name="connsiteY7" fmla="*/ 115062 h 224409"/>
              <a:gd name="connsiteX8" fmla="*/ 32195 w 224408"/>
              <a:gd name="connsiteY8" fmla="*/ 147257 h 224409"/>
              <a:gd name="connsiteX9" fmla="*/ 80010 w 224408"/>
              <a:gd name="connsiteY9" fmla="*/ 147257 h 224409"/>
              <a:gd name="connsiteX10" fmla="*/ 80010 w 224408"/>
              <a:gd name="connsiteY10" fmla="*/ 192215 h 224409"/>
              <a:gd name="connsiteX11" fmla="*/ 112204 w 224408"/>
              <a:gd name="connsiteY11" fmla="*/ 224409 h 224409"/>
              <a:gd name="connsiteX12" fmla="*/ 144399 w 224408"/>
              <a:gd name="connsiteY12" fmla="*/ 192215 h 224409"/>
              <a:gd name="connsiteX13" fmla="*/ 144399 w 224408"/>
              <a:gd name="connsiteY13" fmla="*/ 147257 h 224409"/>
              <a:gd name="connsiteX14" fmla="*/ 192214 w 224408"/>
              <a:gd name="connsiteY14" fmla="*/ 147257 h 224409"/>
              <a:gd name="connsiteX15" fmla="*/ 224409 w 224408"/>
              <a:gd name="connsiteY15" fmla="*/ 115062 h 224409"/>
              <a:gd name="connsiteX16" fmla="*/ 192214 w 224408"/>
              <a:gd name="connsiteY16" fmla="*/ 82868 h 224409"/>
              <a:gd name="connsiteX17" fmla="*/ 192214 w 224408"/>
              <a:gd name="connsiteY17" fmla="*/ 82868 h 22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4408" h="224409">
                <a:moveTo>
                  <a:pt x="192214" y="82868"/>
                </a:moveTo>
                <a:lnTo>
                  <a:pt x="144399" y="82868"/>
                </a:lnTo>
                <a:lnTo>
                  <a:pt x="144399" y="32195"/>
                </a:lnTo>
                <a:cubicBezTo>
                  <a:pt x="144399" y="14383"/>
                  <a:pt x="130016" y="0"/>
                  <a:pt x="112204" y="0"/>
                </a:cubicBezTo>
                <a:cubicBezTo>
                  <a:pt x="94392" y="0"/>
                  <a:pt x="80010" y="14478"/>
                  <a:pt x="80010" y="32195"/>
                </a:cubicBezTo>
                <a:lnTo>
                  <a:pt x="80010" y="82868"/>
                </a:lnTo>
                <a:lnTo>
                  <a:pt x="32195" y="82868"/>
                </a:lnTo>
                <a:cubicBezTo>
                  <a:pt x="14383" y="82868"/>
                  <a:pt x="0" y="97346"/>
                  <a:pt x="0" y="115062"/>
                </a:cubicBezTo>
                <a:cubicBezTo>
                  <a:pt x="0" y="132779"/>
                  <a:pt x="14383" y="147257"/>
                  <a:pt x="32195" y="147257"/>
                </a:cubicBezTo>
                <a:lnTo>
                  <a:pt x="80010" y="147257"/>
                </a:lnTo>
                <a:lnTo>
                  <a:pt x="80010" y="192215"/>
                </a:lnTo>
                <a:cubicBezTo>
                  <a:pt x="80010" y="210026"/>
                  <a:pt x="94392" y="224409"/>
                  <a:pt x="112204" y="224409"/>
                </a:cubicBezTo>
                <a:cubicBezTo>
                  <a:pt x="130016" y="224409"/>
                  <a:pt x="144399" y="209931"/>
                  <a:pt x="144399" y="192215"/>
                </a:cubicBezTo>
                <a:lnTo>
                  <a:pt x="144399" y="147257"/>
                </a:lnTo>
                <a:lnTo>
                  <a:pt x="192214" y="147257"/>
                </a:lnTo>
                <a:cubicBezTo>
                  <a:pt x="210026" y="147257"/>
                  <a:pt x="224409" y="132779"/>
                  <a:pt x="224409" y="115062"/>
                </a:cubicBezTo>
                <a:cubicBezTo>
                  <a:pt x="224409" y="97346"/>
                  <a:pt x="210026" y="82868"/>
                  <a:pt x="192214" y="82868"/>
                </a:cubicBezTo>
                <a:lnTo>
                  <a:pt x="192214" y="82868"/>
                </a:lnTo>
                <a:close/>
              </a:path>
            </a:pathLst>
          </a:custGeom>
          <a:solidFill>
            <a:srgbClr val="BE0D3E"/>
          </a:solidFill>
          <a:ln w="9525" cap="flat">
            <a:noFill/>
            <a:prstDash val="solid"/>
            <a:miter/>
          </a:ln>
        </p:spPr>
        <p:txBody>
          <a:bodyPr rtlCol="0" anchor="ctr"/>
          <a:lstStyle/>
          <a:p>
            <a:endParaRPr lang="de-DE"/>
          </a:p>
        </p:txBody>
      </p:sp>
      <p:sp>
        <p:nvSpPr>
          <p:cNvPr id="126" name="Freihandform: Form 125">
            <a:extLst>
              <a:ext uri="{FF2B5EF4-FFF2-40B4-BE49-F238E27FC236}">
                <a16:creationId xmlns:a16="http://schemas.microsoft.com/office/drawing/2014/main" xmlns="" id="{E22E5538-4988-583B-52B8-8415CC3D7650}"/>
              </a:ext>
            </a:extLst>
          </p:cNvPr>
          <p:cNvSpPr/>
          <p:nvPr/>
        </p:nvSpPr>
        <p:spPr>
          <a:xfrm>
            <a:off x="16285114" y="6225106"/>
            <a:ext cx="1175575" cy="380388"/>
          </a:xfrm>
          <a:custGeom>
            <a:avLst/>
            <a:gdLst>
              <a:gd name="connsiteX0" fmla="*/ 905827 w 1175575"/>
              <a:gd name="connsiteY0" fmla="*/ 627 h 380388"/>
              <a:gd name="connsiteX1" fmla="*/ 869918 w 1175575"/>
              <a:gd name="connsiteY1" fmla="*/ 23963 h 380388"/>
              <a:gd name="connsiteX2" fmla="*/ 893254 w 1175575"/>
              <a:gd name="connsiteY2" fmla="*/ 59777 h 380388"/>
              <a:gd name="connsiteX3" fmla="*/ 1115092 w 1175575"/>
              <a:gd name="connsiteY3" fmla="*/ 175220 h 380388"/>
              <a:gd name="connsiteX4" fmla="*/ 587787 w 1175575"/>
              <a:gd name="connsiteY4" fmla="*/ 319904 h 380388"/>
              <a:gd name="connsiteX5" fmla="*/ 60579 w 1175575"/>
              <a:gd name="connsiteY5" fmla="*/ 175220 h 380388"/>
              <a:gd name="connsiteX6" fmla="*/ 281654 w 1175575"/>
              <a:gd name="connsiteY6" fmla="*/ 59967 h 380388"/>
              <a:gd name="connsiteX7" fmla="*/ 304990 w 1175575"/>
              <a:gd name="connsiteY7" fmla="*/ 24153 h 380388"/>
              <a:gd name="connsiteX8" fmla="*/ 269081 w 1175575"/>
              <a:gd name="connsiteY8" fmla="*/ 912 h 380388"/>
              <a:gd name="connsiteX9" fmla="*/ 0 w 1175575"/>
              <a:gd name="connsiteY9" fmla="*/ 175315 h 380388"/>
              <a:gd name="connsiteX10" fmla="*/ 587787 w 1175575"/>
              <a:gd name="connsiteY10" fmla="*/ 380388 h 380388"/>
              <a:gd name="connsiteX11" fmla="*/ 1175575 w 1175575"/>
              <a:gd name="connsiteY11" fmla="*/ 175315 h 380388"/>
              <a:gd name="connsiteX12" fmla="*/ 905732 w 1175575"/>
              <a:gd name="connsiteY12" fmla="*/ 722 h 380388"/>
              <a:gd name="connsiteX13" fmla="*/ 905732 w 1175575"/>
              <a:gd name="connsiteY13" fmla="*/ 722 h 38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5575" h="380388">
                <a:moveTo>
                  <a:pt x="905827" y="627"/>
                </a:moveTo>
                <a:cubicBezTo>
                  <a:pt x="889445" y="-2707"/>
                  <a:pt x="873347" y="7580"/>
                  <a:pt x="869918" y="23963"/>
                </a:cubicBezTo>
                <a:cubicBezTo>
                  <a:pt x="866489" y="40251"/>
                  <a:pt x="876872" y="56348"/>
                  <a:pt x="893254" y="59777"/>
                </a:cubicBezTo>
                <a:cubicBezTo>
                  <a:pt x="1045654" y="92067"/>
                  <a:pt x="1115092" y="142263"/>
                  <a:pt x="1115092" y="175220"/>
                </a:cubicBezTo>
                <a:cubicBezTo>
                  <a:pt x="1115092" y="235608"/>
                  <a:pt x="914495" y="319904"/>
                  <a:pt x="587787" y="319904"/>
                </a:cubicBezTo>
                <a:cubicBezTo>
                  <a:pt x="261080" y="319904"/>
                  <a:pt x="60579" y="235608"/>
                  <a:pt x="60579" y="175220"/>
                </a:cubicBezTo>
                <a:cubicBezTo>
                  <a:pt x="60579" y="142359"/>
                  <a:pt x="129730" y="92257"/>
                  <a:pt x="281654" y="59967"/>
                </a:cubicBezTo>
                <a:cubicBezTo>
                  <a:pt x="298037" y="56538"/>
                  <a:pt x="308420" y="40441"/>
                  <a:pt x="304990" y="24153"/>
                </a:cubicBezTo>
                <a:cubicBezTo>
                  <a:pt x="301466" y="7866"/>
                  <a:pt x="285464" y="-2612"/>
                  <a:pt x="269081" y="912"/>
                </a:cubicBezTo>
                <a:cubicBezTo>
                  <a:pt x="95631" y="37774"/>
                  <a:pt x="0" y="99782"/>
                  <a:pt x="0" y="175315"/>
                </a:cubicBezTo>
                <a:cubicBezTo>
                  <a:pt x="0" y="277233"/>
                  <a:pt x="201930" y="380388"/>
                  <a:pt x="587787" y="380388"/>
                </a:cubicBezTo>
                <a:cubicBezTo>
                  <a:pt x="973645" y="380388"/>
                  <a:pt x="1175575" y="277233"/>
                  <a:pt x="1175575" y="175315"/>
                </a:cubicBezTo>
                <a:cubicBezTo>
                  <a:pt x="1175575" y="99591"/>
                  <a:pt x="1079754" y="37584"/>
                  <a:pt x="905732" y="722"/>
                </a:cubicBezTo>
                <a:lnTo>
                  <a:pt x="905732" y="722"/>
                </a:lnTo>
                <a:close/>
              </a:path>
            </a:pathLst>
          </a:custGeom>
          <a:solidFill>
            <a:srgbClr val="BE0D3E"/>
          </a:solidFill>
          <a:ln w="9525"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xmlns="" id="{838D8B01-64C8-5144-67A4-317C75FF5635}"/>
              </a:ext>
            </a:extLst>
          </p:cNvPr>
          <p:cNvSpPr/>
          <p:nvPr/>
        </p:nvSpPr>
        <p:spPr>
          <a:xfrm>
            <a:off x="16473709" y="5400011"/>
            <a:ext cx="798290" cy="1015746"/>
          </a:xfrm>
          <a:custGeom>
            <a:avLst/>
            <a:gdLst>
              <a:gd name="connsiteX0" fmla="*/ 399193 w 798290"/>
              <a:gd name="connsiteY0" fmla="*/ 1015746 h 1015746"/>
              <a:gd name="connsiteX1" fmla="*/ 419767 w 798290"/>
              <a:gd name="connsiteY1" fmla="*/ 1007650 h 1015746"/>
              <a:gd name="connsiteX2" fmla="*/ 798290 w 798290"/>
              <a:gd name="connsiteY2" fmla="*/ 381762 h 1015746"/>
              <a:gd name="connsiteX3" fmla="*/ 399383 w 798290"/>
              <a:gd name="connsiteY3" fmla="*/ 0 h 1015746"/>
              <a:gd name="connsiteX4" fmla="*/ 398907 w 798290"/>
              <a:gd name="connsiteY4" fmla="*/ 0 h 1015746"/>
              <a:gd name="connsiteX5" fmla="*/ 0 w 798290"/>
              <a:gd name="connsiteY5" fmla="*/ 381762 h 1015746"/>
              <a:gd name="connsiteX6" fmla="*/ 379000 w 798290"/>
              <a:gd name="connsiteY6" fmla="*/ 1008031 h 1015746"/>
              <a:gd name="connsiteX7" fmla="*/ 399193 w 798290"/>
              <a:gd name="connsiteY7" fmla="*/ 1015746 h 1015746"/>
              <a:gd name="connsiteX8" fmla="*/ 399193 w 798290"/>
              <a:gd name="connsiteY8" fmla="*/ 1015746 h 1015746"/>
              <a:gd name="connsiteX9" fmla="*/ 398907 w 798290"/>
              <a:gd name="connsiteY9" fmla="*/ 60388 h 1015746"/>
              <a:gd name="connsiteX10" fmla="*/ 399383 w 798290"/>
              <a:gd name="connsiteY10" fmla="*/ 60388 h 1015746"/>
              <a:gd name="connsiteX11" fmla="*/ 737711 w 798290"/>
              <a:gd name="connsiteY11" fmla="*/ 381762 h 1015746"/>
              <a:gd name="connsiteX12" fmla="*/ 399288 w 798290"/>
              <a:gd name="connsiteY12" fmla="*/ 942594 h 1015746"/>
              <a:gd name="connsiteX13" fmla="*/ 60484 w 798290"/>
              <a:gd name="connsiteY13" fmla="*/ 381762 h 1015746"/>
              <a:gd name="connsiteX14" fmla="*/ 398812 w 798290"/>
              <a:gd name="connsiteY14" fmla="*/ 60388 h 1015746"/>
              <a:gd name="connsiteX15" fmla="*/ 398812 w 798290"/>
              <a:gd name="connsiteY15" fmla="*/ 60388 h 101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290" h="1015746">
                <a:moveTo>
                  <a:pt x="399193" y="1015746"/>
                </a:moveTo>
                <a:cubicBezTo>
                  <a:pt x="406622" y="1015746"/>
                  <a:pt x="413957" y="1013079"/>
                  <a:pt x="419767" y="1007650"/>
                </a:cubicBezTo>
                <a:cubicBezTo>
                  <a:pt x="464725" y="966026"/>
                  <a:pt x="798290" y="598837"/>
                  <a:pt x="798290" y="381762"/>
                </a:cubicBezTo>
                <a:cubicBezTo>
                  <a:pt x="798290" y="142780"/>
                  <a:pt x="595503" y="0"/>
                  <a:pt x="399383" y="0"/>
                </a:cubicBezTo>
                <a:lnTo>
                  <a:pt x="398907" y="0"/>
                </a:lnTo>
                <a:cubicBezTo>
                  <a:pt x="202787" y="0"/>
                  <a:pt x="0" y="142780"/>
                  <a:pt x="0" y="381762"/>
                </a:cubicBezTo>
                <a:cubicBezTo>
                  <a:pt x="0" y="620744"/>
                  <a:pt x="375190" y="1004697"/>
                  <a:pt x="379000" y="1008031"/>
                </a:cubicBezTo>
                <a:cubicBezTo>
                  <a:pt x="384715" y="1013174"/>
                  <a:pt x="391954" y="1015746"/>
                  <a:pt x="399193" y="1015746"/>
                </a:cubicBezTo>
                <a:lnTo>
                  <a:pt x="399193" y="1015746"/>
                </a:lnTo>
                <a:close/>
                <a:moveTo>
                  <a:pt x="398907" y="60388"/>
                </a:moveTo>
                <a:lnTo>
                  <a:pt x="399383" y="60388"/>
                </a:lnTo>
                <a:cubicBezTo>
                  <a:pt x="565690" y="60388"/>
                  <a:pt x="737711" y="180594"/>
                  <a:pt x="737711" y="381762"/>
                </a:cubicBezTo>
                <a:cubicBezTo>
                  <a:pt x="737711" y="547116"/>
                  <a:pt x="488728" y="848678"/>
                  <a:pt x="399288" y="942594"/>
                </a:cubicBezTo>
                <a:cubicBezTo>
                  <a:pt x="320897" y="858869"/>
                  <a:pt x="60484" y="555022"/>
                  <a:pt x="60484" y="381762"/>
                </a:cubicBezTo>
                <a:cubicBezTo>
                  <a:pt x="60484" y="180594"/>
                  <a:pt x="232505" y="60388"/>
                  <a:pt x="398812" y="60388"/>
                </a:cubicBezTo>
                <a:lnTo>
                  <a:pt x="398812" y="60388"/>
                </a:lnTo>
                <a:close/>
              </a:path>
            </a:pathLst>
          </a:custGeom>
          <a:solidFill>
            <a:srgbClr val="004767"/>
          </a:solidFill>
          <a:ln w="9525"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xmlns="" id="{A94E49BE-A87C-22CD-A415-D0478CB7B56B}"/>
              </a:ext>
            </a:extLst>
          </p:cNvPr>
          <p:cNvSpPr/>
          <p:nvPr/>
        </p:nvSpPr>
        <p:spPr>
          <a:xfrm>
            <a:off x="10233025" y="4002788"/>
            <a:ext cx="1267872" cy="947451"/>
          </a:xfrm>
          <a:custGeom>
            <a:avLst/>
            <a:gdLst>
              <a:gd name="connsiteX0" fmla="*/ 927354 w 1267872"/>
              <a:gd name="connsiteY0" fmla="*/ 449104 h 947451"/>
              <a:gd name="connsiteX1" fmla="*/ 1030605 w 1267872"/>
              <a:gd name="connsiteY1" fmla="*/ 248031 h 947451"/>
              <a:gd name="connsiteX2" fmla="*/ 782955 w 1267872"/>
              <a:gd name="connsiteY2" fmla="*/ 0 h 947451"/>
              <a:gd name="connsiteX3" fmla="*/ 535305 w 1267872"/>
              <a:gd name="connsiteY3" fmla="*/ 248031 h 947451"/>
              <a:gd name="connsiteX4" fmla="*/ 638556 w 1267872"/>
              <a:gd name="connsiteY4" fmla="*/ 449104 h 947451"/>
              <a:gd name="connsiteX5" fmla="*/ 604552 w 1267872"/>
              <a:gd name="connsiteY5" fmla="*/ 461296 h 947451"/>
              <a:gd name="connsiteX6" fmla="*/ 429387 w 1267872"/>
              <a:gd name="connsiteY6" fmla="*/ 287179 h 947451"/>
              <a:gd name="connsiteX7" fmla="*/ 480536 w 1267872"/>
              <a:gd name="connsiteY7" fmla="*/ 167069 h 947451"/>
              <a:gd name="connsiteX8" fmla="*/ 313754 w 1267872"/>
              <a:gd name="connsiteY8" fmla="*/ 0 h 947451"/>
              <a:gd name="connsiteX9" fmla="*/ 146875 w 1267872"/>
              <a:gd name="connsiteY9" fmla="*/ 167069 h 947451"/>
              <a:gd name="connsiteX10" fmla="*/ 198025 w 1267872"/>
              <a:gd name="connsiteY10" fmla="*/ 287179 h 947451"/>
              <a:gd name="connsiteX11" fmla="*/ 0 w 1267872"/>
              <a:gd name="connsiteY11" fmla="*/ 578930 h 947451"/>
              <a:gd name="connsiteX12" fmla="*/ 34957 w 1267872"/>
              <a:gd name="connsiteY12" fmla="*/ 613886 h 947451"/>
              <a:gd name="connsiteX13" fmla="*/ 401574 w 1267872"/>
              <a:gd name="connsiteY13" fmla="*/ 613886 h 947451"/>
              <a:gd name="connsiteX14" fmla="*/ 298418 w 1267872"/>
              <a:gd name="connsiteY14" fmla="*/ 912495 h 947451"/>
              <a:gd name="connsiteX15" fmla="*/ 333375 w 1267872"/>
              <a:gd name="connsiteY15" fmla="*/ 947452 h 947451"/>
              <a:gd name="connsiteX16" fmla="*/ 1232916 w 1267872"/>
              <a:gd name="connsiteY16" fmla="*/ 947452 h 947451"/>
              <a:gd name="connsiteX17" fmla="*/ 1267873 w 1267872"/>
              <a:gd name="connsiteY17" fmla="*/ 912495 h 947451"/>
              <a:gd name="connsiteX18" fmla="*/ 927640 w 1267872"/>
              <a:gd name="connsiteY18" fmla="*/ 449104 h 947451"/>
              <a:gd name="connsiteX19" fmla="*/ 927640 w 1267872"/>
              <a:gd name="connsiteY19" fmla="*/ 449104 h 947451"/>
              <a:gd name="connsiteX20" fmla="*/ 605123 w 1267872"/>
              <a:gd name="connsiteY20" fmla="*/ 248031 h 947451"/>
              <a:gd name="connsiteX21" fmla="*/ 782955 w 1267872"/>
              <a:gd name="connsiteY21" fmla="*/ 69914 h 947451"/>
              <a:gd name="connsiteX22" fmla="*/ 960787 w 1267872"/>
              <a:gd name="connsiteY22" fmla="*/ 248031 h 947451"/>
              <a:gd name="connsiteX23" fmla="*/ 782955 w 1267872"/>
              <a:gd name="connsiteY23" fmla="*/ 426148 h 947451"/>
              <a:gd name="connsiteX24" fmla="*/ 605123 w 1267872"/>
              <a:gd name="connsiteY24" fmla="*/ 248031 h 947451"/>
              <a:gd name="connsiteX25" fmla="*/ 605123 w 1267872"/>
              <a:gd name="connsiteY25" fmla="*/ 248031 h 947451"/>
              <a:gd name="connsiteX26" fmla="*/ 313658 w 1267872"/>
              <a:gd name="connsiteY26" fmla="*/ 69914 h 947451"/>
              <a:gd name="connsiteX27" fmla="*/ 410623 w 1267872"/>
              <a:gd name="connsiteY27" fmla="*/ 166973 h 947451"/>
              <a:gd name="connsiteX28" fmla="*/ 313658 w 1267872"/>
              <a:gd name="connsiteY28" fmla="*/ 264033 h 947451"/>
              <a:gd name="connsiteX29" fmla="*/ 216694 w 1267872"/>
              <a:gd name="connsiteY29" fmla="*/ 166973 h 947451"/>
              <a:gd name="connsiteX30" fmla="*/ 313658 w 1267872"/>
              <a:gd name="connsiteY30" fmla="*/ 69914 h 947451"/>
              <a:gd name="connsiteX31" fmla="*/ 313658 w 1267872"/>
              <a:gd name="connsiteY31" fmla="*/ 69914 h 947451"/>
              <a:gd name="connsiteX32" fmla="*/ 72295 w 1267872"/>
              <a:gd name="connsiteY32" fmla="*/ 543878 h 947451"/>
              <a:gd name="connsiteX33" fmla="*/ 313658 w 1267872"/>
              <a:gd name="connsiteY33" fmla="*/ 334613 h 947451"/>
              <a:gd name="connsiteX34" fmla="*/ 541401 w 1267872"/>
              <a:gd name="connsiteY34" fmla="*/ 492061 h 947451"/>
              <a:gd name="connsiteX35" fmla="*/ 468249 w 1267872"/>
              <a:gd name="connsiteY35" fmla="*/ 543878 h 947451"/>
              <a:gd name="connsiteX36" fmla="*/ 72390 w 1267872"/>
              <a:gd name="connsiteY36" fmla="*/ 543878 h 947451"/>
              <a:gd name="connsiteX37" fmla="*/ 369665 w 1267872"/>
              <a:gd name="connsiteY37" fmla="*/ 877443 h 947451"/>
              <a:gd name="connsiteX38" fmla="*/ 495300 w 1267872"/>
              <a:gd name="connsiteY38" fmla="*/ 613791 h 947451"/>
              <a:gd name="connsiteX39" fmla="*/ 623507 w 1267872"/>
              <a:gd name="connsiteY39" fmla="*/ 529114 h 947451"/>
              <a:gd name="connsiteX40" fmla="*/ 783050 w 1267872"/>
              <a:gd name="connsiteY40" fmla="*/ 496919 h 947451"/>
              <a:gd name="connsiteX41" fmla="*/ 1196435 w 1267872"/>
              <a:gd name="connsiteY41" fmla="*/ 877443 h 947451"/>
              <a:gd name="connsiteX42" fmla="*/ 369665 w 1267872"/>
              <a:gd name="connsiteY42" fmla="*/ 877443 h 947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267872" h="947451">
                <a:moveTo>
                  <a:pt x="927354" y="449104"/>
                </a:moveTo>
                <a:cubicBezTo>
                  <a:pt x="989743" y="404051"/>
                  <a:pt x="1030605" y="330803"/>
                  <a:pt x="1030605" y="248031"/>
                </a:cubicBezTo>
                <a:cubicBezTo>
                  <a:pt x="1030605" y="111252"/>
                  <a:pt x="919448" y="0"/>
                  <a:pt x="782955" y="0"/>
                </a:cubicBezTo>
                <a:cubicBezTo>
                  <a:pt x="646462" y="0"/>
                  <a:pt x="535305" y="111252"/>
                  <a:pt x="535305" y="248031"/>
                </a:cubicBezTo>
                <a:cubicBezTo>
                  <a:pt x="535305" y="330803"/>
                  <a:pt x="576167" y="404051"/>
                  <a:pt x="638556" y="449104"/>
                </a:cubicBezTo>
                <a:cubicBezTo>
                  <a:pt x="627031" y="452723"/>
                  <a:pt x="615696" y="456819"/>
                  <a:pt x="604552" y="461296"/>
                </a:cubicBezTo>
                <a:cubicBezTo>
                  <a:pt x="572357" y="382048"/>
                  <a:pt x="508825" y="318802"/>
                  <a:pt x="429387" y="287179"/>
                </a:cubicBezTo>
                <a:cubicBezTo>
                  <a:pt x="460819" y="256794"/>
                  <a:pt x="480536" y="214217"/>
                  <a:pt x="480536" y="167069"/>
                </a:cubicBezTo>
                <a:cubicBezTo>
                  <a:pt x="480536" y="74962"/>
                  <a:pt x="405670" y="0"/>
                  <a:pt x="313754" y="0"/>
                </a:cubicBezTo>
                <a:cubicBezTo>
                  <a:pt x="221837" y="0"/>
                  <a:pt x="146875" y="74962"/>
                  <a:pt x="146875" y="167069"/>
                </a:cubicBezTo>
                <a:cubicBezTo>
                  <a:pt x="146875" y="214217"/>
                  <a:pt x="166592" y="256794"/>
                  <a:pt x="198025" y="287179"/>
                </a:cubicBezTo>
                <a:cubicBezTo>
                  <a:pt x="82201" y="333375"/>
                  <a:pt x="0" y="446627"/>
                  <a:pt x="0" y="578930"/>
                </a:cubicBezTo>
                <a:cubicBezTo>
                  <a:pt x="0" y="598265"/>
                  <a:pt x="15621" y="613886"/>
                  <a:pt x="34957" y="613886"/>
                </a:cubicBezTo>
                <a:lnTo>
                  <a:pt x="401574" y="613886"/>
                </a:lnTo>
                <a:cubicBezTo>
                  <a:pt x="337090" y="696278"/>
                  <a:pt x="298418" y="799910"/>
                  <a:pt x="298418" y="912495"/>
                </a:cubicBezTo>
                <a:cubicBezTo>
                  <a:pt x="298418" y="931831"/>
                  <a:pt x="314039" y="947452"/>
                  <a:pt x="333375" y="947452"/>
                </a:cubicBezTo>
                <a:lnTo>
                  <a:pt x="1232916" y="947452"/>
                </a:lnTo>
                <a:cubicBezTo>
                  <a:pt x="1252252" y="947452"/>
                  <a:pt x="1267873" y="931831"/>
                  <a:pt x="1267873" y="912495"/>
                </a:cubicBezTo>
                <a:cubicBezTo>
                  <a:pt x="1267873" y="695230"/>
                  <a:pt x="1124522" y="510826"/>
                  <a:pt x="927640" y="449104"/>
                </a:cubicBezTo>
                <a:lnTo>
                  <a:pt x="927640" y="449104"/>
                </a:lnTo>
                <a:close/>
                <a:moveTo>
                  <a:pt x="605123" y="248031"/>
                </a:moveTo>
                <a:cubicBezTo>
                  <a:pt x="605123" y="149828"/>
                  <a:pt x="684848" y="69914"/>
                  <a:pt x="782955" y="69914"/>
                </a:cubicBezTo>
                <a:cubicBezTo>
                  <a:pt x="881063" y="69914"/>
                  <a:pt x="960787" y="149828"/>
                  <a:pt x="960787" y="248031"/>
                </a:cubicBezTo>
                <a:cubicBezTo>
                  <a:pt x="960787" y="346234"/>
                  <a:pt x="881063" y="426148"/>
                  <a:pt x="782955" y="426148"/>
                </a:cubicBezTo>
                <a:cubicBezTo>
                  <a:pt x="684848" y="426148"/>
                  <a:pt x="605123" y="346234"/>
                  <a:pt x="605123" y="248031"/>
                </a:cubicBezTo>
                <a:lnTo>
                  <a:pt x="605123" y="248031"/>
                </a:lnTo>
                <a:close/>
                <a:moveTo>
                  <a:pt x="313658" y="69914"/>
                </a:moveTo>
                <a:cubicBezTo>
                  <a:pt x="367094" y="69914"/>
                  <a:pt x="410623" y="113443"/>
                  <a:pt x="410623" y="166973"/>
                </a:cubicBezTo>
                <a:cubicBezTo>
                  <a:pt x="410623" y="220504"/>
                  <a:pt x="367094" y="264033"/>
                  <a:pt x="313658" y="264033"/>
                </a:cubicBezTo>
                <a:cubicBezTo>
                  <a:pt x="260223" y="264033"/>
                  <a:pt x="216694" y="220504"/>
                  <a:pt x="216694" y="166973"/>
                </a:cubicBezTo>
                <a:cubicBezTo>
                  <a:pt x="216694" y="113443"/>
                  <a:pt x="260223" y="69914"/>
                  <a:pt x="313658" y="69914"/>
                </a:cubicBezTo>
                <a:lnTo>
                  <a:pt x="313658" y="69914"/>
                </a:lnTo>
                <a:close/>
                <a:moveTo>
                  <a:pt x="72295" y="543878"/>
                </a:moveTo>
                <a:cubicBezTo>
                  <a:pt x="89249" y="425672"/>
                  <a:pt x="191072" y="334613"/>
                  <a:pt x="313658" y="334613"/>
                </a:cubicBezTo>
                <a:cubicBezTo>
                  <a:pt x="417576" y="334613"/>
                  <a:pt x="506349" y="400145"/>
                  <a:pt x="541401" y="492061"/>
                </a:cubicBezTo>
                <a:cubicBezTo>
                  <a:pt x="515398" y="507111"/>
                  <a:pt x="490919" y="524447"/>
                  <a:pt x="468249" y="543878"/>
                </a:cubicBezTo>
                <a:lnTo>
                  <a:pt x="72390" y="543878"/>
                </a:lnTo>
                <a:close/>
                <a:moveTo>
                  <a:pt x="369665" y="877443"/>
                </a:moveTo>
                <a:cubicBezTo>
                  <a:pt x="378333" y="774192"/>
                  <a:pt x="425006" y="681799"/>
                  <a:pt x="495300" y="613791"/>
                </a:cubicBezTo>
                <a:cubicBezTo>
                  <a:pt x="532162" y="578168"/>
                  <a:pt x="575501" y="549307"/>
                  <a:pt x="623507" y="529114"/>
                </a:cubicBezTo>
                <a:cubicBezTo>
                  <a:pt x="672656" y="508540"/>
                  <a:pt x="726472" y="496919"/>
                  <a:pt x="783050" y="496919"/>
                </a:cubicBezTo>
                <a:cubicBezTo>
                  <a:pt x="1000030" y="496919"/>
                  <a:pt x="1178624" y="664655"/>
                  <a:pt x="1196435" y="877443"/>
                </a:cubicBezTo>
                <a:lnTo>
                  <a:pt x="369665" y="877443"/>
                </a:lnTo>
                <a:close/>
              </a:path>
            </a:pathLst>
          </a:custGeom>
          <a:solidFill>
            <a:srgbClr val="004767"/>
          </a:solidFill>
          <a:ln w="9525"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xmlns="" id="{37091C22-4F27-272B-D86D-E7935E618A8A}"/>
              </a:ext>
            </a:extLst>
          </p:cNvPr>
          <p:cNvSpPr/>
          <p:nvPr/>
        </p:nvSpPr>
        <p:spPr>
          <a:xfrm>
            <a:off x="9823450" y="3735041"/>
            <a:ext cx="493776" cy="457961"/>
          </a:xfrm>
          <a:custGeom>
            <a:avLst/>
            <a:gdLst>
              <a:gd name="connsiteX0" fmla="*/ 453104 w 493776"/>
              <a:gd name="connsiteY0" fmla="*/ 423577 h 457961"/>
              <a:gd name="connsiteX1" fmla="*/ 453104 w 493776"/>
              <a:gd name="connsiteY1" fmla="*/ 423577 h 457961"/>
              <a:gd name="connsiteX2" fmla="*/ 453104 w 493776"/>
              <a:gd name="connsiteY2" fmla="*/ 319754 h 457961"/>
              <a:gd name="connsiteX3" fmla="*/ 493776 w 493776"/>
              <a:gd name="connsiteY3" fmla="*/ 206312 h 457961"/>
              <a:gd name="connsiteX4" fmla="*/ 246888 w 493776"/>
              <a:gd name="connsiteY4" fmla="*/ 0 h 457961"/>
              <a:gd name="connsiteX5" fmla="*/ 0 w 493776"/>
              <a:gd name="connsiteY5" fmla="*/ 206026 h 457961"/>
              <a:gd name="connsiteX6" fmla="*/ 246888 w 493776"/>
              <a:gd name="connsiteY6" fmla="*/ 412052 h 457961"/>
              <a:gd name="connsiteX7" fmla="*/ 306134 w 493776"/>
              <a:gd name="connsiteY7" fmla="*/ 405956 h 457961"/>
              <a:gd name="connsiteX8" fmla="*/ 403384 w 493776"/>
              <a:gd name="connsiteY8" fmla="*/ 454343 h 457961"/>
              <a:gd name="connsiteX9" fmla="*/ 418719 w 493776"/>
              <a:gd name="connsiteY9" fmla="*/ 457962 h 457961"/>
              <a:gd name="connsiteX10" fmla="*/ 436817 w 493776"/>
              <a:gd name="connsiteY10" fmla="*/ 452819 h 457961"/>
              <a:gd name="connsiteX11" fmla="*/ 436817 w 493776"/>
              <a:gd name="connsiteY11" fmla="*/ 452819 h 457961"/>
              <a:gd name="connsiteX12" fmla="*/ 453104 w 493776"/>
              <a:gd name="connsiteY12" fmla="*/ 423482 h 457961"/>
              <a:gd name="connsiteX13" fmla="*/ 453104 w 493776"/>
              <a:gd name="connsiteY13" fmla="*/ 423482 h 457961"/>
              <a:gd name="connsiteX14" fmla="*/ 246888 w 493776"/>
              <a:gd name="connsiteY14" fmla="*/ 343186 h 457961"/>
              <a:gd name="connsiteX15" fmla="*/ 68771 w 493776"/>
              <a:gd name="connsiteY15" fmla="*/ 206026 h 457961"/>
              <a:gd name="connsiteX16" fmla="*/ 246888 w 493776"/>
              <a:gd name="connsiteY16" fmla="*/ 68866 h 457961"/>
              <a:gd name="connsiteX17" fmla="*/ 425006 w 493776"/>
              <a:gd name="connsiteY17" fmla="*/ 205931 h 457961"/>
              <a:gd name="connsiteX18" fmla="*/ 393668 w 493776"/>
              <a:gd name="connsiteY18" fmla="*/ 283273 h 457961"/>
              <a:gd name="connsiteX19" fmla="*/ 384334 w 493776"/>
              <a:gd name="connsiteY19" fmla="*/ 306896 h 457961"/>
              <a:gd name="connsiteX20" fmla="*/ 384334 w 493776"/>
              <a:gd name="connsiteY20" fmla="*/ 368046 h 457961"/>
              <a:gd name="connsiteX21" fmla="*/ 325755 w 493776"/>
              <a:gd name="connsiteY21" fmla="*/ 338900 h 457961"/>
              <a:gd name="connsiteX22" fmla="*/ 302133 w 493776"/>
              <a:gd name="connsiteY22" fmla="*/ 336328 h 457961"/>
              <a:gd name="connsiteX23" fmla="*/ 302133 w 493776"/>
              <a:gd name="connsiteY23" fmla="*/ 336328 h 457961"/>
              <a:gd name="connsiteX24" fmla="*/ 247079 w 493776"/>
              <a:gd name="connsiteY24" fmla="*/ 343281 h 457961"/>
              <a:gd name="connsiteX25" fmla="*/ 247079 w 493776"/>
              <a:gd name="connsiteY25" fmla="*/ 343281 h 45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3776" h="457961">
                <a:moveTo>
                  <a:pt x="453104" y="423577"/>
                </a:moveTo>
                <a:lnTo>
                  <a:pt x="453104" y="423577"/>
                </a:lnTo>
                <a:lnTo>
                  <a:pt x="453104" y="319754"/>
                </a:lnTo>
                <a:cubicBezTo>
                  <a:pt x="478917" y="287750"/>
                  <a:pt x="493300" y="247841"/>
                  <a:pt x="493776" y="206312"/>
                </a:cubicBezTo>
                <a:cubicBezTo>
                  <a:pt x="493776" y="92393"/>
                  <a:pt x="383000" y="0"/>
                  <a:pt x="246888" y="0"/>
                </a:cubicBezTo>
                <a:cubicBezTo>
                  <a:pt x="110776" y="0"/>
                  <a:pt x="0" y="92393"/>
                  <a:pt x="0" y="206026"/>
                </a:cubicBezTo>
                <a:cubicBezTo>
                  <a:pt x="0" y="319659"/>
                  <a:pt x="110776" y="412052"/>
                  <a:pt x="246888" y="412052"/>
                </a:cubicBezTo>
                <a:cubicBezTo>
                  <a:pt x="266795" y="412052"/>
                  <a:pt x="286607" y="409956"/>
                  <a:pt x="306134" y="405956"/>
                </a:cubicBezTo>
                <a:lnTo>
                  <a:pt x="403384" y="454343"/>
                </a:lnTo>
                <a:cubicBezTo>
                  <a:pt x="408051" y="456724"/>
                  <a:pt x="413385" y="457962"/>
                  <a:pt x="418719" y="457962"/>
                </a:cubicBezTo>
                <a:cubicBezTo>
                  <a:pt x="425101" y="457962"/>
                  <a:pt x="431292" y="456152"/>
                  <a:pt x="436817" y="452819"/>
                </a:cubicBezTo>
                <a:lnTo>
                  <a:pt x="436817" y="452819"/>
                </a:lnTo>
                <a:cubicBezTo>
                  <a:pt x="447008" y="446437"/>
                  <a:pt x="453104" y="435578"/>
                  <a:pt x="453104" y="423482"/>
                </a:cubicBezTo>
                <a:lnTo>
                  <a:pt x="453104" y="423482"/>
                </a:lnTo>
                <a:close/>
                <a:moveTo>
                  <a:pt x="246888" y="343186"/>
                </a:moveTo>
                <a:cubicBezTo>
                  <a:pt x="148685" y="343186"/>
                  <a:pt x="68771" y="281654"/>
                  <a:pt x="68771" y="206026"/>
                </a:cubicBezTo>
                <a:cubicBezTo>
                  <a:pt x="68771" y="130397"/>
                  <a:pt x="148685" y="68866"/>
                  <a:pt x="246888" y="68866"/>
                </a:cubicBezTo>
                <a:cubicBezTo>
                  <a:pt x="345091" y="68866"/>
                  <a:pt x="425006" y="130302"/>
                  <a:pt x="425006" y="205931"/>
                </a:cubicBezTo>
                <a:cubicBezTo>
                  <a:pt x="424625" y="234601"/>
                  <a:pt x="413480" y="262223"/>
                  <a:pt x="393668" y="283273"/>
                </a:cubicBezTo>
                <a:cubicBezTo>
                  <a:pt x="387572" y="289750"/>
                  <a:pt x="384334" y="298133"/>
                  <a:pt x="384334" y="306896"/>
                </a:cubicBezTo>
                <a:lnTo>
                  <a:pt x="384334" y="368046"/>
                </a:lnTo>
                <a:cubicBezTo>
                  <a:pt x="384334" y="368046"/>
                  <a:pt x="325755" y="338900"/>
                  <a:pt x="325755" y="338900"/>
                </a:cubicBezTo>
                <a:cubicBezTo>
                  <a:pt x="318516" y="335280"/>
                  <a:pt x="309944" y="334328"/>
                  <a:pt x="302133" y="336328"/>
                </a:cubicBezTo>
                <a:lnTo>
                  <a:pt x="302133" y="336328"/>
                </a:lnTo>
                <a:cubicBezTo>
                  <a:pt x="284131" y="340900"/>
                  <a:pt x="265557" y="343186"/>
                  <a:pt x="247079" y="343281"/>
                </a:cubicBezTo>
                <a:lnTo>
                  <a:pt x="247079" y="343281"/>
                </a:lnTo>
                <a:close/>
              </a:path>
            </a:pathLst>
          </a:custGeom>
          <a:solidFill>
            <a:srgbClr val="BE0D3E"/>
          </a:solidFill>
          <a:ln w="9525"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xmlns="" id="{ACE0F11D-D0C6-93DA-C82E-9E1BCFC52CA4}"/>
              </a:ext>
            </a:extLst>
          </p:cNvPr>
          <p:cNvSpPr/>
          <p:nvPr/>
        </p:nvSpPr>
        <p:spPr>
          <a:xfrm>
            <a:off x="16686783" y="5552316"/>
            <a:ext cx="370808" cy="370808"/>
          </a:xfrm>
          <a:custGeom>
            <a:avLst/>
            <a:gdLst>
              <a:gd name="connsiteX0" fmla="*/ 185452 w 370808"/>
              <a:gd name="connsiteY0" fmla="*/ 370808 h 370808"/>
              <a:gd name="connsiteX1" fmla="*/ 0 w 370808"/>
              <a:gd name="connsiteY1" fmla="*/ 185356 h 370808"/>
              <a:gd name="connsiteX2" fmla="*/ 185452 w 370808"/>
              <a:gd name="connsiteY2" fmla="*/ 0 h 370808"/>
              <a:gd name="connsiteX3" fmla="*/ 370808 w 370808"/>
              <a:gd name="connsiteY3" fmla="*/ 185356 h 370808"/>
              <a:gd name="connsiteX4" fmla="*/ 185452 w 370808"/>
              <a:gd name="connsiteY4" fmla="*/ 370808 h 370808"/>
              <a:gd name="connsiteX5" fmla="*/ 185452 w 370808"/>
              <a:gd name="connsiteY5" fmla="*/ 54007 h 370808"/>
              <a:gd name="connsiteX6" fmla="*/ 54007 w 370808"/>
              <a:gd name="connsiteY6" fmla="*/ 185451 h 370808"/>
              <a:gd name="connsiteX7" fmla="*/ 185452 w 370808"/>
              <a:gd name="connsiteY7" fmla="*/ 316897 h 370808"/>
              <a:gd name="connsiteX8" fmla="*/ 316802 w 370808"/>
              <a:gd name="connsiteY8" fmla="*/ 185451 h 370808"/>
              <a:gd name="connsiteX9" fmla="*/ 185452 w 370808"/>
              <a:gd name="connsiteY9" fmla="*/ 54007 h 370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808" h="370808">
                <a:moveTo>
                  <a:pt x="185452" y="370808"/>
                </a:moveTo>
                <a:cubicBezTo>
                  <a:pt x="83248" y="370808"/>
                  <a:pt x="0" y="287655"/>
                  <a:pt x="0" y="185356"/>
                </a:cubicBezTo>
                <a:cubicBezTo>
                  <a:pt x="0" y="83058"/>
                  <a:pt x="83153" y="0"/>
                  <a:pt x="185452" y="0"/>
                </a:cubicBezTo>
                <a:cubicBezTo>
                  <a:pt x="287750" y="0"/>
                  <a:pt x="370808" y="83153"/>
                  <a:pt x="370808" y="185356"/>
                </a:cubicBezTo>
                <a:cubicBezTo>
                  <a:pt x="370808" y="287559"/>
                  <a:pt x="287655" y="370808"/>
                  <a:pt x="185452" y="370808"/>
                </a:cubicBezTo>
                <a:close/>
                <a:moveTo>
                  <a:pt x="185452" y="54007"/>
                </a:moveTo>
                <a:cubicBezTo>
                  <a:pt x="112966" y="54007"/>
                  <a:pt x="54007" y="112966"/>
                  <a:pt x="54007" y="185451"/>
                </a:cubicBezTo>
                <a:cubicBezTo>
                  <a:pt x="54007" y="257937"/>
                  <a:pt x="112966" y="316897"/>
                  <a:pt x="185452" y="316897"/>
                </a:cubicBezTo>
                <a:cubicBezTo>
                  <a:pt x="257937" y="316897"/>
                  <a:pt x="316802" y="257937"/>
                  <a:pt x="316802" y="185451"/>
                </a:cubicBezTo>
                <a:cubicBezTo>
                  <a:pt x="316802" y="112966"/>
                  <a:pt x="257842" y="54007"/>
                  <a:pt x="185452" y="54007"/>
                </a:cubicBezTo>
                <a:close/>
              </a:path>
            </a:pathLst>
          </a:custGeom>
          <a:solidFill>
            <a:srgbClr val="004767"/>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6100876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_1">
            <a:extLst>
              <a:ext uri="{FF2B5EF4-FFF2-40B4-BE49-F238E27FC236}">
                <a16:creationId xmlns:a16="http://schemas.microsoft.com/office/drawing/2014/main" xmlns="" id="{0A84EC11-28B1-940F-DD9D-72458BB69375}"/>
              </a:ext>
            </a:extLst>
          </p:cNvPr>
          <p:cNvSpPr txBox="1"/>
          <p:nvPr/>
        </p:nvSpPr>
        <p:spPr bwMode="gray">
          <a:xfrm>
            <a:off x="1332180" y="7349352"/>
            <a:ext cx="7961207" cy="3960000"/>
          </a:xfrm>
          <a:prstGeom prst="round2SameRect">
            <a:avLst/>
          </a:prstGeom>
          <a:solidFill>
            <a:schemeClr val="bg1">
              <a:lumMod val="75000"/>
            </a:schemeClr>
          </a:solidFill>
          <a:scene3d>
            <a:camera prst="orthographicFront"/>
            <a:lightRig rig="threePt" dir="t"/>
          </a:scene3d>
          <a:sp3d extrusionH="12700">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ÜBERFRAGT</a:t>
            </a:r>
          </a:p>
        </p:txBody>
      </p:sp>
      <p:sp>
        <p:nvSpPr>
          <p:cNvPr id="9" name="Text_2">
            <a:extLst>
              <a:ext uri="{FF2B5EF4-FFF2-40B4-BE49-F238E27FC236}">
                <a16:creationId xmlns:a16="http://schemas.microsoft.com/office/drawing/2014/main" xmlns="" id="{E3610010-8E4F-DB54-2C96-9480075D7837}"/>
              </a:ext>
            </a:extLst>
          </p:cNvPr>
          <p:cNvSpPr txBox="1"/>
          <p:nvPr/>
        </p:nvSpPr>
        <p:spPr bwMode="gray">
          <a:xfrm>
            <a:off x="10614254" y="7349350"/>
            <a:ext cx="7961207" cy="3960000"/>
          </a:xfrm>
          <a:prstGeom prst="round2SameRect">
            <a:avLst/>
          </a:prstGeom>
          <a:solidFill>
            <a:srgbClr val="004767"/>
          </a:solidFill>
          <a:scene3d>
            <a:camera prst="orthographicFront"/>
            <a:lightRig rig="threePt" dir="t"/>
          </a:scene3d>
          <a:sp3d>
            <a:bevelB/>
          </a:sp3d>
        </p:spPr>
        <p:txBody>
          <a:bodyPr wrap="square" lIns="0" tIns="0" rIns="0" bIns="0" rtlCol="0" anchor="ctr" anchorCtr="0">
            <a:noAutofit/>
          </a:bodyPr>
          <a:lstStyle/>
          <a:p>
            <a:pPr algn="ctr">
              <a:lnSpc>
                <a:spcPct val="90000"/>
              </a:lnSpc>
              <a:spcAft>
                <a:spcPts val="1649"/>
              </a:spcAft>
            </a:pPr>
            <a:r>
              <a:rPr lang="en-US" sz="4000" b="1" dirty="0">
                <a:solidFill>
                  <a:schemeClr val="bg1"/>
                </a:solidFill>
                <a:latin typeface="Arial" panose="020B0604020202020204" pitchFamily="34" charset="0"/>
                <a:cs typeface="Arial" panose="020B0604020202020204" pitchFamily="34" charset="0"/>
              </a:rPr>
              <a:t>KONKRETE BERECHNUNG</a:t>
            </a:r>
          </a:p>
        </p:txBody>
      </p:sp>
      <p:sp>
        <p:nvSpPr>
          <p:cNvPr id="6" name="Ellipse 5">
            <a:extLst>
              <a:ext uri="{FF2B5EF4-FFF2-40B4-BE49-F238E27FC236}">
                <a16:creationId xmlns:a16="http://schemas.microsoft.com/office/drawing/2014/main" xmlns="" id="{4D14BFDF-E7B3-4F12-A806-3527D55D4DFF}"/>
              </a:ext>
            </a:extLst>
          </p:cNvPr>
          <p:cNvSpPr/>
          <p:nvPr/>
        </p:nvSpPr>
        <p:spPr>
          <a:xfrm>
            <a:off x="2033302" y="2216186"/>
            <a:ext cx="6558963" cy="6559556"/>
          </a:xfrm>
          <a:prstGeom prst="ellipse">
            <a:avLst/>
          </a:prstGeom>
          <a:solidFill>
            <a:schemeClr val="bg1"/>
          </a:solidFill>
          <a:ln w="50800">
            <a:solidFill>
              <a:schemeClr val="bg1">
                <a:lumMod val="50000"/>
              </a:schemeClr>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xmlns="" id="{67896BD3-A2F1-40B6-9BA4-896AA07DC9E3}"/>
              </a:ext>
            </a:extLst>
          </p:cNvPr>
          <p:cNvSpPr/>
          <p:nvPr/>
        </p:nvSpPr>
        <p:spPr>
          <a:xfrm>
            <a:off x="11343347" y="2052761"/>
            <a:ext cx="6558963" cy="6559556"/>
          </a:xfrm>
          <a:prstGeom prst="ellipse">
            <a:avLst/>
          </a:prstGeom>
          <a:solidFill>
            <a:schemeClr val="bg1"/>
          </a:solidFill>
          <a:ln w="50800">
            <a:solidFill>
              <a:srgbClr val="004767"/>
            </a:solidFill>
            <a:prstDash val="dash"/>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reihandform: Form 12">
            <a:extLst>
              <a:ext uri="{FF2B5EF4-FFF2-40B4-BE49-F238E27FC236}">
                <a16:creationId xmlns:a16="http://schemas.microsoft.com/office/drawing/2014/main" xmlns="" id="{258224FB-B1A7-C4A4-B0EB-8945C03C862B}"/>
              </a:ext>
            </a:extLst>
          </p:cNvPr>
          <p:cNvSpPr/>
          <p:nvPr/>
        </p:nvSpPr>
        <p:spPr>
          <a:xfrm>
            <a:off x="12938812" y="3730786"/>
            <a:ext cx="2588562" cy="3268637"/>
          </a:xfrm>
          <a:custGeom>
            <a:avLst/>
            <a:gdLst>
              <a:gd name="connsiteX0" fmla="*/ 234543 w 2588562"/>
              <a:gd name="connsiteY0" fmla="*/ 3268542 h 3268637"/>
              <a:gd name="connsiteX1" fmla="*/ 162629 w 2588562"/>
              <a:gd name="connsiteY1" fmla="*/ 3244348 h 3268637"/>
              <a:gd name="connsiteX2" fmla="*/ 323 w 2588562"/>
              <a:gd name="connsiteY2" fmla="*/ 3000604 h 3268637"/>
              <a:gd name="connsiteX3" fmla="*/ 38 w 2588562"/>
              <a:gd name="connsiteY3" fmla="*/ 2978315 h 3268637"/>
              <a:gd name="connsiteX4" fmla="*/ 38 w 2588562"/>
              <a:gd name="connsiteY4" fmla="*/ 291027 h 3268637"/>
              <a:gd name="connsiteX5" fmla="*/ 197777 w 2588562"/>
              <a:gd name="connsiteY5" fmla="*/ 11659 h 3268637"/>
              <a:gd name="connsiteX6" fmla="*/ 279406 w 2588562"/>
              <a:gd name="connsiteY6" fmla="*/ 514 h 3268637"/>
              <a:gd name="connsiteX7" fmla="*/ 2309183 w 2588562"/>
              <a:gd name="connsiteY7" fmla="*/ 229 h 3268637"/>
              <a:gd name="connsiteX8" fmla="*/ 2588266 w 2588562"/>
              <a:gd name="connsiteY8" fmla="*/ 268738 h 3268637"/>
              <a:gd name="connsiteX9" fmla="*/ 2588552 w 2588562"/>
              <a:gd name="connsiteY9" fmla="*/ 294265 h 3268637"/>
              <a:gd name="connsiteX10" fmla="*/ 2588552 w 2588562"/>
              <a:gd name="connsiteY10" fmla="*/ 2975172 h 3268637"/>
              <a:gd name="connsiteX11" fmla="*/ 2408339 w 2588562"/>
              <a:gd name="connsiteY11" fmla="*/ 3251873 h 3268637"/>
              <a:gd name="connsiteX12" fmla="*/ 2353951 w 2588562"/>
              <a:gd name="connsiteY12" fmla="*/ 3268637 h 3268637"/>
              <a:gd name="connsiteX13" fmla="*/ 234448 w 2588562"/>
              <a:gd name="connsiteY13" fmla="*/ 3268637 h 3268637"/>
              <a:gd name="connsiteX14" fmla="*/ 137198 w 2588562"/>
              <a:gd name="connsiteY14" fmla="*/ 1634909 h 3268637"/>
              <a:gd name="connsiteX15" fmla="*/ 137198 w 2588562"/>
              <a:gd name="connsiteY15" fmla="*/ 2975362 h 3268637"/>
              <a:gd name="connsiteX16" fmla="*/ 293598 w 2588562"/>
              <a:gd name="connsiteY16" fmla="*/ 3132811 h 3268637"/>
              <a:gd name="connsiteX17" fmla="*/ 2294705 w 2588562"/>
              <a:gd name="connsiteY17" fmla="*/ 3132811 h 3268637"/>
              <a:gd name="connsiteX18" fmla="*/ 2451296 w 2588562"/>
              <a:gd name="connsiteY18" fmla="*/ 2975553 h 3268637"/>
              <a:gd name="connsiteX19" fmla="*/ 2451296 w 2588562"/>
              <a:gd name="connsiteY19" fmla="*/ 2148878 h 3268637"/>
              <a:gd name="connsiteX20" fmla="*/ 2450629 w 2588562"/>
              <a:gd name="connsiteY20" fmla="*/ 294551 h 3268637"/>
              <a:gd name="connsiteX21" fmla="*/ 2434342 w 2588562"/>
              <a:gd name="connsiteY21" fmla="*/ 208445 h 3268637"/>
              <a:gd name="connsiteX22" fmla="*/ 2296515 w 2588562"/>
              <a:gd name="connsiteY22" fmla="*/ 135293 h 3268637"/>
              <a:gd name="connsiteX23" fmla="*/ 298551 w 2588562"/>
              <a:gd name="connsiteY23" fmla="*/ 134531 h 3268637"/>
              <a:gd name="connsiteX24" fmla="*/ 135864 w 2588562"/>
              <a:gd name="connsiteY24" fmla="*/ 297599 h 3268637"/>
              <a:gd name="connsiteX25" fmla="*/ 137102 w 2588562"/>
              <a:gd name="connsiteY25" fmla="*/ 1634909 h 326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88562" h="3268637">
                <a:moveTo>
                  <a:pt x="234543" y="3268542"/>
                </a:moveTo>
                <a:cubicBezTo>
                  <a:pt x="210540" y="3260636"/>
                  <a:pt x="185394" y="3255017"/>
                  <a:pt x="162629" y="3244348"/>
                </a:cubicBezTo>
                <a:cubicBezTo>
                  <a:pt x="59855" y="3195962"/>
                  <a:pt x="6991" y="3113475"/>
                  <a:pt x="323" y="3000604"/>
                </a:cubicBezTo>
                <a:cubicBezTo>
                  <a:pt x="-153" y="2993174"/>
                  <a:pt x="38" y="2985745"/>
                  <a:pt x="38" y="2978315"/>
                </a:cubicBezTo>
                <a:cubicBezTo>
                  <a:pt x="38" y="2082584"/>
                  <a:pt x="38" y="1186853"/>
                  <a:pt x="38" y="291027"/>
                </a:cubicBezTo>
                <a:cubicBezTo>
                  <a:pt x="38" y="151676"/>
                  <a:pt x="73761" y="46711"/>
                  <a:pt x="197777" y="11659"/>
                </a:cubicBezTo>
                <a:cubicBezTo>
                  <a:pt x="223970" y="4229"/>
                  <a:pt x="252164" y="514"/>
                  <a:pt x="279406" y="514"/>
                </a:cubicBezTo>
                <a:cubicBezTo>
                  <a:pt x="955966" y="-57"/>
                  <a:pt x="1632623" y="-152"/>
                  <a:pt x="2309183" y="229"/>
                </a:cubicBezTo>
                <a:cubicBezTo>
                  <a:pt x="2465774" y="229"/>
                  <a:pt x="2580551" y="111671"/>
                  <a:pt x="2588266" y="268738"/>
                </a:cubicBezTo>
                <a:cubicBezTo>
                  <a:pt x="2588647" y="277216"/>
                  <a:pt x="2588552" y="285788"/>
                  <a:pt x="2588552" y="294265"/>
                </a:cubicBezTo>
                <a:cubicBezTo>
                  <a:pt x="2588552" y="1187901"/>
                  <a:pt x="2588552" y="2081536"/>
                  <a:pt x="2588552" y="2975172"/>
                </a:cubicBezTo>
                <a:cubicBezTo>
                  <a:pt x="2588552" y="3109474"/>
                  <a:pt x="2522544" y="3210725"/>
                  <a:pt x="2408339" y="3251873"/>
                </a:cubicBezTo>
                <a:cubicBezTo>
                  <a:pt x="2390527" y="3258255"/>
                  <a:pt x="2372144" y="3263017"/>
                  <a:pt x="2353951" y="3268637"/>
                </a:cubicBezTo>
                <a:lnTo>
                  <a:pt x="234448" y="3268637"/>
                </a:lnTo>
                <a:close/>
                <a:moveTo>
                  <a:pt x="137198" y="1634909"/>
                </a:moveTo>
                <a:cubicBezTo>
                  <a:pt x="137198" y="2081727"/>
                  <a:pt x="137198" y="2528545"/>
                  <a:pt x="137198" y="2975362"/>
                </a:cubicBezTo>
                <a:cubicBezTo>
                  <a:pt x="137198" y="3079947"/>
                  <a:pt x="189680" y="3132811"/>
                  <a:pt x="293598" y="3132811"/>
                </a:cubicBezTo>
                <a:cubicBezTo>
                  <a:pt x="960634" y="3132811"/>
                  <a:pt x="1627670" y="3132811"/>
                  <a:pt x="2294705" y="3132811"/>
                </a:cubicBezTo>
                <a:cubicBezTo>
                  <a:pt x="2398623" y="3132811"/>
                  <a:pt x="2451296" y="3079852"/>
                  <a:pt x="2451296" y="2975553"/>
                </a:cubicBezTo>
                <a:cubicBezTo>
                  <a:pt x="2451296" y="2699995"/>
                  <a:pt x="2451296" y="2424436"/>
                  <a:pt x="2451296" y="2148878"/>
                </a:cubicBezTo>
                <a:cubicBezTo>
                  <a:pt x="2451296" y="1530801"/>
                  <a:pt x="2451487" y="912628"/>
                  <a:pt x="2450629" y="294551"/>
                </a:cubicBezTo>
                <a:cubicBezTo>
                  <a:pt x="2450629" y="265690"/>
                  <a:pt x="2446629" y="233972"/>
                  <a:pt x="2434342" y="208445"/>
                </a:cubicBezTo>
                <a:cubicBezTo>
                  <a:pt x="2407481" y="152533"/>
                  <a:pt x="2356332" y="135293"/>
                  <a:pt x="2296515" y="135293"/>
                </a:cubicBezTo>
                <a:cubicBezTo>
                  <a:pt x="1630527" y="135674"/>
                  <a:pt x="964539" y="136436"/>
                  <a:pt x="298551" y="134531"/>
                </a:cubicBezTo>
                <a:cubicBezTo>
                  <a:pt x="206063" y="134245"/>
                  <a:pt x="135197" y="187966"/>
                  <a:pt x="135864" y="297599"/>
                </a:cubicBezTo>
                <a:cubicBezTo>
                  <a:pt x="138912" y="743369"/>
                  <a:pt x="137102" y="1189139"/>
                  <a:pt x="137102" y="1634909"/>
                </a:cubicBezTo>
                <a:close/>
              </a:path>
            </a:pathLst>
          </a:custGeom>
          <a:solidFill>
            <a:srgbClr val="BE0D3E"/>
          </a:solidFill>
          <a:ln w="9525"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4406165E-E420-F397-73E9-B468D473CCC7}"/>
              </a:ext>
            </a:extLst>
          </p:cNvPr>
          <p:cNvSpPr/>
          <p:nvPr/>
        </p:nvSpPr>
        <p:spPr>
          <a:xfrm>
            <a:off x="13211645" y="4070795"/>
            <a:ext cx="2042731" cy="885706"/>
          </a:xfrm>
          <a:custGeom>
            <a:avLst/>
            <a:gdLst>
              <a:gd name="connsiteX0" fmla="*/ 1021557 w 2042731"/>
              <a:gd name="connsiteY0" fmla="*/ 885706 h 885706"/>
              <a:gd name="connsiteX1" fmla="*/ 89821 w 2042731"/>
              <a:gd name="connsiteY1" fmla="*/ 885706 h 885706"/>
              <a:gd name="connsiteX2" fmla="*/ 0 w 2042731"/>
              <a:gd name="connsiteY2" fmla="*/ 795790 h 885706"/>
              <a:gd name="connsiteX3" fmla="*/ 0 w 2042731"/>
              <a:gd name="connsiteY3" fmla="*/ 87416 h 885706"/>
              <a:gd name="connsiteX4" fmla="*/ 86297 w 2042731"/>
              <a:gd name="connsiteY4" fmla="*/ 71 h 885706"/>
              <a:gd name="connsiteX5" fmla="*/ 1956150 w 2042731"/>
              <a:gd name="connsiteY5" fmla="*/ 71 h 885706"/>
              <a:gd name="connsiteX6" fmla="*/ 2042731 w 2042731"/>
              <a:gd name="connsiteY6" fmla="*/ 87130 h 885706"/>
              <a:gd name="connsiteX7" fmla="*/ 2042731 w 2042731"/>
              <a:gd name="connsiteY7" fmla="*/ 798743 h 885706"/>
              <a:gd name="connsiteX8" fmla="*/ 1956435 w 2042731"/>
              <a:gd name="connsiteY8" fmla="*/ 885706 h 885706"/>
              <a:gd name="connsiteX9" fmla="*/ 1021461 w 2042731"/>
              <a:gd name="connsiteY9" fmla="*/ 885706 h 885706"/>
              <a:gd name="connsiteX10" fmla="*/ 137636 w 2042731"/>
              <a:gd name="connsiteY10" fmla="*/ 747689 h 885706"/>
              <a:gd name="connsiteX11" fmla="*/ 1905190 w 2042731"/>
              <a:gd name="connsiteY11" fmla="*/ 747689 h 885706"/>
              <a:gd name="connsiteX12" fmla="*/ 1905190 w 2042731"/>
              <a:gd name="connsiteY12" fmla="*/ 138851 h 885706"/>
              <a:gd name="connsiteX13" fmla="*/ 137636 w 2042731"/>
              <a:gd name="connsiteY13" fmla="*/ 138851 h 885706"/>
              <a:gd name="connsiteX14" fmla="*/ 137636 w 2042731"/>
              <a:gd name="connsiteY14" fmla="*/ 747689 h 88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2731" h="885706">
                <a:moveTo>
                  <a:pt x="1021557" y="885706"/>
                </a:moveTo>
                <a:cubicBezTo>
                  <a:pt x="710946" y="885706"/>
                  <a:pt x="400431" y="885706"/>
                  <a:pt x="89821" y="885706"/>
                </a:cubicBezTo>
                <a:cubicBezTo>
                  <a:pt x="22384" y="885706"/>
                  <a:pt x="95" y="863418"/>
                  <a:pt x="0" y="795790"/>
                </a:cubicBezTo>
                <a:cubicBezTo>
                  <a:pt x="0" y="559665"/>
                  <a:pt x="0" y="323540"/>
                  <a:pt x="0" y="87416"/>
                </a:cubicBezTo>
                <a:cubicBezTo>
                  <a:pt x="0" y="24646"/>
                  <a:pt x="24098" y="71"/>
                  <a:pt x="86297" y="71"/>
                </a:cubicBezTo>
                <a:cubicBezTo>
                  <a:pt x="709613" y="-24"/>
                  <a:pt x="1332929" y="-24"/>
                  <a:pt x="1956150" y="71"/>
                </a:cubicBezTo>
                <a:cubicBezTo>
                  <a:pt x="2018634" y="71"/>
                  <a:pt x="2042731" y="24551"/>
                  <a:pt x="2042731" y="87130"/>
                </a:cubicBezTo>
                <a:cubicBezTo>
                  <a:pt x="2042731" y="324302"/>
                  <a:pt x="2042731" y="561475"/>
                  <a:pt x="2042731" y="798743"/>
                </a:cubicBezTo>
                <a:cubicBezTo>
                  <a:pt x="2042731" y="861989"/>
                  <a:pt x="2019205" y="885706"/>
                  <a:pt x="1956435" y="885706"/>
                </a:cubicBezTo>
                <a:cubicBezTo>
                  <a:pt x="1644777" y="885706"/>
                  <a:pt x="1333119" y="885706"/>
                  <a:pt x="1021461" y="885706"/>
                </a:cubicBezTo>
                <a:close/>
                <a:moveTo>
                  <a:pt x="137636" y="747689"/>
                </a:moveTo>
                <a:lnTo>
                  <a:pt x="1905190" y="747689"/>
                </a:lnTo>
                <a:lnTo>
                  <a:pt x="1905190" y="138851"/>
                </a:lnTo>
                <a:lnTo>
                  <a:pt x="137636" y="138851"/>
                </a:lnTo>
                <a:lnTo>
                  <a:pt x="137636" y="747689"/>
                </a:lnTo>
                <a:close/>
              </a:path>
            </a:pathLst>
          </a:custGeom>
          <a:solidFill>
            <a:srgbClr val="BE0D3E"/>
          </a:solidFill>
          <a:ln w="9525"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xmlns="" id="{313354EE-1BB5-1333-F9AB-468A8557B091}"/>
              </a:ext>
            </a:extLst>
          </p:cNvPr>
          <p:cNvSpPr/>
          <p:nvPr/>
        </p:nvSpPr>
        <p:spPr>
          <a:xfrm>
            <a:off x="14300544" y="6250239"/>
            <a:ext cx="954656" cy="408612"/>
          </a:xfrm>
          <a:custGeom>
            <a:avLst/>
            <a:gdLst>
              <a:gd name="connsiteX0" fmla="*/ 84582 w 954656"/>
              <a:gd name="connsiteY0" fmla="*/ 408474 h 408612"/>
              <a:gd name="connsiteX1" fmla="*/ 286 w 954656"/>
              <a:gd name="connsiteY1" fmla="*/ 325702 h 408612"/>
              <a:gd name="connsiteX2" fmla="*/ 286 w 954656"/>
              <a:gd name="connsiteY2" fmla="*/ 83386 h 408612"/>
              <a:gd name="connsiteX3" fmla="*/ 84010 w 954656"/>
              <a:gd name="connsiteY3" fmla="*/ 42 h 408612"/>
              <a:gd name="connsiteX4" fmla="*/ 868394 w 954656"/>
              <a:gd name="connsiteY4" fmla="*/ 42 h 408612"/>
              <a:gd name="connsiteX5" fmla="*/ 954405 w 954656"/>
              <a:gd name="connsiteY5" fmla="*/ 84434 h 408612"/>
              <a:gd name="connsiteX6" fmla="*/ 954405 w 954656"/>
              <a:gd name="connsiteY6" fmla="*/ 323607 h 408612"/>
              <a:gd name="connsiteX7" fmla="*/ 868966 w 954656"/>
              <a:gd name="connsiteY7" fmla="*/ 408570 h 408612"/>
              <a:gd name="connsiteX8" fmla="*/ 479964 w 954656"/>
              <a:gd name="connsiteY8" fmla="*/ 408570 h 408612"/>
              <a:gd name="connsiteX9" fmla="*/ 84582 w 954656"/>
              <a:gd name="connsiteY9" fmla="*/ 408570 h 408612"/>
              <a:gd name="connsiteX10" fmla="*/ 139351 w 954656"/>
              <a:gd name="connsiteY10" fmla="*/ 271124 h 408612"/>
              <a:gd name="connsiteX11" fmla="*/ 815245 w 954656"/>
              <a:gd name="connsiteY11" fmla="*/ 271124 h 408612"/>
              <a:gd name="connsiteX12" fmla="*/ 815245 w 954656"/>
              <a:gd name="connsiteY12" fmla="*/ 137774 h 408612"/>
              <a:gd name="connsiteX13" fmla="*/ 139351 w 954656"/>
              <a:gd name="connsiteY13" fmla="*/ 137774 h 408612"/>
              <a:gd name="connsiteX14" fmla="*/ 139351 w 954656"/>
              <a:gd name="connsiteY14" fmla="*/ 271124 h 40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4656" h="408612">
                <a:moveTo>
                  <a:pt x="84582" y="408474"/>
                </a:moveTo>
                <a:cubicBezTo>
                  <a:pt x="26194" y="408474"/>
                  <a:pt x="572" y="383424"/>
                  <a:pt x="286" y="325702"/>
                </a:cubicBezTo>
                <a:cubicBezTo>
                  <a:pt x="-95" y="244930"/>
                  <a:pt x="-95" y="164158"/>
                  <a:pt x="286" y="83386"/>
                </a:cubicBezTo>
                <a:cubicBezTo>
                  <a:pt x="572" y="25093"/>
                  <a:pt x="25813" y="42"/>
                  <a:pt x="84010" y="42"/>
                </a:cubicBezTo>
                <a:cubicBezTo>
                  <a:pt x="345472" y="-53"/>
                  <a:pt x="606933" y="42"/>
                  <a:pt x="868394" y="42"/>
                </a:cubicBezTo>
                <a:cubicBezTo>
                  <a:pt x="929068" y="42"/>
                  <a:pt x="954119" y="24426"/>
                  <a:pt x="954405" y="84434"/>
                </a:cubicBezTo>
                <a:cubicBezTo>
                  <a:pt x="954786" y="164158"/>
                  <a:pt x="954691" y="243882"/>
                  <a:pt x="954405" y="323607"/>
                </a:cubicBezTo>
                <a:cubicBezTo>
                  <a:pt x="954119" y="383710"/>
                  <a:pt x="929068" y="408474"/>
                  <a:pt x="868966" y="408570"/>
                </a:cubicBezTo>
                <a:cubicBezTo>
                  <a:pt x="739331" y="408665"/>
                  <a:pt x="609600" y="408570"/>
                  <a:pt x="479964" y="408570"/>
                </a:cubicBezTo>
                <a:cubicBezTo>
                  <a:pt x="348139" y="408570"/>
                  <a:pt x="216408" y="408570"/>
                  <a:pt x="84582" y="408570"/>
                </a:cubicBezTo>
                <a:close/>
                <a:moveTo>
                  <a:pt x="139351" y="271124"/>
                </a:moveTo>
                <a:cubicBezTo>
                  <a:pt x="365284" y="271124"/>
                  <a:pt x="589217" y="271124"/>
                  <a:pt x="815245" y="271124"/>
                </a:cubicBezTo>
                <a:lnTo>
                  <a:pt x="815245" y="137774"/>
                </a:lnTo>
                <a:cubicBezTo>
                  <a:pt x="590550" y="137774"/>
                  <a:pt x="366617" y="137774"/>
                  <a:pt x="139351" y="137774"/>
                </a:cubicBezTo>
                <a:lnTo>
                  <a:pt x="139351" y="271124"/>
                </a:lnTo>
                <a:close/>
              </a:path>
            </a:pathLst>
          </a:custGeom>
          <a:solidFill>
            <a:srgbClr val="BE0D3E"/>
          </a:solidFill>
          <a:ln w="9525"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xmlns="" id="{9BF9B0F4-125D-5D19-FD25-9FD065B502A7}"/>
              </a:ext>
            </a:extLst>
          </p:cNvPr>
          <p:cNvSpPr/>
          <p:nvPr/>
        </p:nvSpPr>
        <p:spPr>
          <a:xfrm>
            <a:off x="14846254" y="5705871"/>
            <a:ext cx="409265" cy="409119"/>
          </a:xfrm>
          <a:custGeom>
            <a:avLst/>
            <a:gdLst>
              <a:gd name="connsiteX0" fmla="*/ 330494 w 409265"/>
              <a:gd name="connsiteY0" fmla="*/ 152 h 409119"/>
              <a:gd name="connsiteX1" fmla="*/ 336876 w 409265"/>
              <a:gd name="connsiteY1" fmla="*/ 247 h 409119"/>
              <a:gd name="connsiteX2" fmla="*/ 408122 w 409265"/>
              <a:gd name="connsiteY2" fmla="*/ 69684 h 409119"/>
              <a:gd name="connsiteX3" fmla="*/ 408122 w 409265"/>
              <a:gd name="connsiteY3" fmla="*/ 337527 h 409119"/>
              <a:gd name="connsiteX4" fmla="*/ 337352 w 409265"/>
              <a:gd name="connsiteY4" fmla="*/ 408012 h 409119"/>
              <a:gd name="connsiteX5" fmla="*/ 69509 w 409265"/>
              <a:gd name="connsiteY5" fmla="*/ 408012 h 409119"/>
              <a:gd name="connsiteX6" fmla="*/ 643 w 409265"/>
              <a:gd name="connsiteY6" fmla="*/ 336575 h 409119"/>
              <a:gd name="connsiteX7" fmla="*/ 643 w 409265"/>
              <a:gd name="connsiteY7" fmla="*/ 71875 h 409119"/>
              <a:gd name="connsiteX8" fmla="*/ 72271 w 409265"/>
              <a:gd name="connsiteY8" fmla="*/ 438 h 409119"/>
              <a:gd name="connsiteX9" fmla="*/ 206193 w 409265"/>
              <a:gd name="connsiteY9" fmla="*/ 247 h 409119"/>
              <a:gd name="connsiteX10" fmla="*/ 330589 w 409265"/>
              <a:gd name="connsiteY10" fmla="*/ 247 h 409119"/>
              <a:gd name="connsiteX11" fmla="*/ 269915 w 409265"/>
              <a:gd name="connsiteY11" fmla="*/ 137407 h 409119"/>
              <a:gd name="connsiteX12" fmla="*/ 137803 w 409265"/>
              <a:gd name="connsiteY12" fmla="*/ 137407 h 409119"/>
              <a:gd name="connsiteX13" fmla="*/ 137803 w 409265"/>
              <a:gd name="connsiteY13" fmla="*/ 269043 h 409119"/>
              <a:gd name="connsiteX14" fmla="*/ 269915 w 409265"/>
              <a:gd name="connsiteY14" fmla="*/ 269043 h 409119"/>
              <a:gd name="connsiteX15" fmla="*/ 269915 w 409265"/>
              <a:gd name="connsiteY15" fmla="*/ 137407 h 40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265" h="409119">
                <a:moveTo>
                  <a:pt x="330494" y="152"/>
                </a:moveTo>
                <a:cubicBezTo>
                  <a:pt x="332589" y="152"/>
                  <a:pt x="334780" y="152"/>
                  <a:pt x="336876" y="247"/>
                </a:cubicBezTo>
                <a:cubicBezTo>
                  <a:pt x="380310" y="2152"/>
                  <a:pt x="407361" y="26060"/>
                  <a:pt x="408122" y="69684"/>
                </a:cubicBezTo>
                <a:cubicBezTo>
                  <a:pt x="409647" y="158934"/>
                  <a:pt x="409647" y="248278"/>
                  <a:pt x="408122" y="337527"/>
                </a:cubicBezTo>
                <a:cubicBezTo>
                  <a:pt x="407361" y="380771"/>
                  <a:pt x="380786" y="407250"/>
                  <a:pt x="337352" y="408012"/>
                </a:cubicBezTo>
                <a:cubicBezTo>
                  <a:pt x="248102" y="409441"/>
                  <a:pt x="158758" y="409536"/>
                  <a:pt x="69509" y="408012"/>
                </a:cubicBezTo>
                <a:cubicBezTo>
                  <a:pt x="26075" y="407250"/>
                  <a:pt x="1024" y="380104"/>
                  <a:pt x="643" y="336575"/>
                </a:cubicBezTo>
                <a:cubicBezTo>
                  <a:pt x="-214" y="248373"/>
                  <a:pt x="-214" y="160077"/>
                  <a:pt x="643" y="71875"/>
                </a:cubicBezTo>
                <a:cubicBezTo>
                  <a:pt x="1119" y="25869"/>
                  <a:pt x="26170" y="1390"/>
                  <a:pt x="72271" y="438"/>
                </a:cubicBezTo>
                <a:cubicBezTo>
                  <a:pt x="116943" y="-420"/>
                  <a:pt x="161521" y="247"/>
                  <a:pt x="206193" y="247"/>
                </a:cubicBezTo>
                <a:cubicBezTo>
                  <a:pt x="247626" y="247"/>
                  <a:pt x="289155" y="247"/>
                  <a:pt x="330589" y="247"/>
                </a:cubicBezTo>
                <a:close/>
                <a:moveTo>
                  <a:pt x="269915" y="137407"/>
                </a:moveTo>
                <a:lnTo>
                  <a:pt x="137803" y="137407"/>
                </a:lnTo>
                <a:lnTo>
                  <a:pt x="137803" y="269043"/>
                </a:lnTo>
                <a:lnTo>
                  <a:pt x="269915" y="269043"/>
                </a:lnTo>
                <a:lnTo>
                  <a:pt x="269915" y="137407"/>
                </a:lnTo>
                <a:close/>
              </a:path>
            </a:pathLst>
          </a:custGeom>
          <a:solidFill>
            <a:srgbClr val="BE0D3E"/>
          </a:solidFill>
          <a:ln w="9525"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xmlns="" id="{1EEF7988-A2C7-F836-CCD4-FA7AC27DF468}"/>
              </a:ext>
            </a:extLst>
          </p:cNvPr>
          <p:cNvSpPr/>
          <p:nvPr/>
        </p:nvSpPr>
        <p:spPr>
          <a:xfrm>
            <a:off x="13755511" y="6250606"/>
            <a:ext cx="409218" cy="409155"/>
          </a:xfrm>
          <a:custGeom>
            <a:avLst/>
            <a:gdLst>
              <a:gd name="connsiteX0" fmla="*/ 207752 w 409218"/>
              <a:gd name="connsiteY0" fmla="*/ 342 h 409155"/>
              <a:gd name="connsiteX1" fmla="*/ 338530 w 409218"/>
              <a:gd name="connsiteY1" fmla="*/ 533 h 409155"/>
              <a:gd name="connsiteX2" fmla="*/ 408539 w 409218"/>
              <a:gd name="connsiteY2" fmla="*/ 70256 h 409155"/>
              <a:gd name="connsiteX3" fmla="*/ 408539 w 409218"/>
              <a:gd name="connsiteY3" fmla="*/ 338099 h 409155"/>
              <a:gd name="connsiteX4" fmla="*/ 341293 w 409218"/>
              <a:gd name="connsiteY4" fmla="*/ 407822 h 409155"/>
              <a:gd name="connsiteX5" fmla="*/ 70211 w 409218"/>
              <a:gd name="connsiteY5" fmla="*/ 407917 h 409155"/>
              <a:gd name="connsiteX6" fmla="*/ 965 w 409218"/>
              <a:gd name="connsiteY6" fmla="*/ 336003 h 409155"/>
              <a:gd name="connsiteX7" fmla="*/ 965 w 409218"/>
              <a:gd name="connsiteY7" fmla="*/ 71303 h 409155"/>
              <a:gd name="connsiteX8" fmla="*/ 73831 w 409218"/>
              <a:gd name="connsiteY8" fmla="*/ 438 h 409155"/>
              <a:gd name="connsiteX9" fmla="*/ 207752 w 409218"/>
              <a:gd name="connsiteY9" fmla="*/ 247 h 409155"/>
              <a:gd name="connsiteX10" fmla="*/ 270903 w 409218"/>
              <a:gd name="connsiteY10" fmla="*/ 269804 h 409155"/>
              <a:gd name="connsiteX11" fmla="*/ 270903 w 409218"/>
              <a:gd name="connsiteY11" fmla="*/ 137883 h 409155"/>
              <a:gd name="connsiteX12" fmla="*/ 139649 w 409218"/>
              <a:gd name="connsiteY12" fmla="*/ 137883 h 409155"/>
              <a:gd name="connsiteX13" fmla="*/ 139649 w 409218"/>
              <a:gd name="connsiteY13" fmla="*/ 269804 h 409155"/>
              <a:gd name="connsiteX14" fmla="*/ 270903 w 409218"/>
              <a:gd name="connsiteY14" fmla="*/ 269804 h 409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218" h="409155">
                <a:moveTo>
                  <a:pt x="207752" y="342"/>
                </a:moveTo>
                <a:cubicBezTo>
                  <a:pt x="251377" y="342"/>
                  <a:pt x="294906" y="-420"/>
                  <a:pt x="338530" y="533"/>
                </a:cubicBezTo>
                <a:cubicBezTo>
                  <a:pt x="382631" y="1581"/>
                  <a:pt x="408063" y="26345"/>
                  <a:pt x="408539" y="70256"/>
                </a:cubicBezTo>
                <a:cubicBezTo>
                  <a:pt x="409492" y="159505"/>
                  <a:pt x="409396" y="248850"/>
                  <a:pt x="408539" y="338099"/>
                </a:cubicBezTo>
                <a:cubicBezTo>
                  <a:pt x="408063" y="379913"/>
                  <a:pt x="383203" y="407060"/>
                  <a:pt x="341293" y="407822"/>
                </a:cubicBezTo>
                <a:cubicBezTo>
                  <a:pt x="250996" y="409631"/>
                  <a:pt x="160603" y="409537"/>
                  <a:pt x="70211" y="407917"/>
                </a:cubicBezTo>
                <a:cubicBezTo>
                  <a:pt x="27349" y="407155"/>
                  <a:pt x="1536" y="379723"/>
                  <a:pt x="965" y="336003"/>
                </a:cubicBezTo>
                <a:cubicBezTo>
                  <a:pt x="-273" y="247802"/>
                  <a:pt x="-369" y="159505"/>
                  <a:pt x="965" y="71303"/>
                </a:cubicBezTo>
                <a:cubicBezTo>
                  <a:pt x="1631" y="26155"/>
                  <a:pt x="28587" y="1200"/>
                  <a:pt x="73831" y="438"/>
                </a:cubicBezTo>
                <a:cubicBezTo>
                  <a:pt x="118503" y="-420"/>
                  <a:pt x="163080" y="247"/>
                  <a:pt x="207752" y="247"/>
                </a:cubicBezTo>
                <a:close/>
                <a:moveTo>
                  <a:pt x="270903" y="269804"/>
                </a:moveTo>
                <a:lnTo>
                  <a:pt x="270903" y="137883"/>
                </a:lnTo>
                <a:lnTo>
                  <a:pt x="139649" y="137883"/>
                </a:lnTo>
                <a:lnTo>
                  <a:pt x="139649" y="269804"/>
                </a:lnTo>
                <a:lnTo>
                  <a:pt x="270903" y="269804"/>
                </a:lnTo>
                <a:close/>
              </a:path>
            </a:pathLst>
          </a:custGeom>
          <a:solidFill>
            <a:srgbClr val="BE0D3E"/>
          </a:solidFill>
          <a:ln w="9525"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xmlns="" id="{EDEE4D01-A4D2-B980-87C8-83D12E3403AF}"/>
              </a:ext>
            </a:extLst>
          </p:cNvPr>
          <p:cNvSpPr/>
          <p:nvPr/>
        </p:nvSpPr>
        <p:spPr>
          <a:xfrm>
            <a:off x="14301388" y="5704714"/>
            <a:ext cx="409349" cy="409131"/>
          </a:xfrm>
          <a:custGeom>
            <a:avLst/>
            <a:gdLst>
              <a:gd name="connsiteX0" fmla="*/ 201752 w 409349"/>
              <a:gd name="connsiteY0" fmla="*/ 408789 h 409131"/>
              <a:gd name="connsiteX1" fmla="*/ 70974 w 409349"/>
              <a:gd name="connsiteY1" fmla="*/ 408599 h 409131"/>
              <a:gd name="connsiteX2" fmla="*/ 679 w 409349"/>
              <a:gd name="connsiteY2" fmla="*/ 339162 h 409131"/>
              <a:gd name="connsiteX3" fmla="*/ 679 w 409349"/>
              <a:gd name="connsiteY3" fmla="*/ 71318 h 409131"/>
              <a:gd name="connsiteX4" fmla="*/ 67640 w 409349"/>
              <a:gd name="connsiteY4" fmla="*/ 1310 h 409131"/>
              <a:gd name="connsiteX5" fmla="*/ 338721 w 409349"/>
              <a:gd name="connsiteY5" fmla="*/ 1119 h 409131"/>
              <a:gd name="connsiteX6" fmla="*/ 408064 w 409349"/>
              <a:gd name="connsiteY6" fmla="*/ 69509 h 409131"/>
              <a:gd name="connsiteX7" fmla="*/ 408064 w 409349"/>
              <a:gd name="connsiteY7" fmla="*/ 340590 h 409131"/>
              <a:gd name="connsiteX8" fmla="*/ 335769 w 409349"/>
              <a:gd name="connsiteY8" fmla="*/ 408694 h 409131"/>
              <a:gd name="connsiteX9" fmla="*/ 201847 w 409349"/>
              <a:gd name="connsiteY9" fmla="*/ 408884 h 409131"/>
              <a:gd name="connsiteX10" fmla="*/ 269760 w 409349"/>
              <a:gd name="connsiteY10" fmla="*/ 272296 h 409131"/>
              <a:gd name="connsiteX11" fmla="*/ 269760 w 409349"/>
              <a:gd name="connsiteY11" fmla="*/ 139232 h 409131"/>
              <a:gd name="connsiteX12" fmla="*/ 138220 w 409349"/>
              <a:gd name="connsiteY12" fmla="*/ 139232 h 409131"/>
              <a:gd name="connsiteX13" fmla="*/ 138220 w 409349"/>
              <a:gd name="connsiteY13" fmla="*/ 272296 h 409131"/>
              <a:gd name="connsiteX14" fmla="*/ 269760 w 409349"/>
              <a:gd name="connsiteY14" fmla="*/ 272296 h 40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349" h="409131">
                <a:moveTo>
                  <a:pt x="201752" y="408789"/>
                </a:moveTo>
                <a:cubicBezTo>
                  <a:pt x="158128" y="408789"/>
                  <a:pt x="114598" y="409551"/>
                  <a:pt x="70974" y="408599"/>
                </a:cubicBezTo>
                <a:cubicBezTo>
                  <a:pt x="26682" y="407551"/>
                  <a:pt x="1155" y="382976"/>
                  <a:pt x="679" y="339162"/>
                </a:cubicBezTo>
                <a:cubicBezTo>
                  <a:pt x="-273" y="249912"/>
                  <a:pt x="-178" y="160568"/>
                  <a:pt x="679" y="71318"/>
                </a:cubicBezTo>
                <a:cubicBezTo>
                  <a:pt x="1060" y="29504"/>
                  <a:pt x="25921" y="2167"/>
                  <a:pt x="67640" y="1310"/>
                </a:cubicBezTo>
                <a:cubicBezTo>
                  <a:pt x="157937" y="-500"/>
                  <a:pt x="248329" y="-310"/>
                  <a:pt x="338721" y="1119"/>
                </a:cubicBezTo>
                <a:cubicBezTo>
                  <a:pt x="380346" y="1786"/>
                  <a:pt x="407301" y="28075"/>
                  <a:pt x="408064" y="69509"/>
                </a:cubicBezTo>
                <a:cubicBezTo>
                  <a:pt x="409778" y="159806"/>
                  <a:pt x="409778" y="250198"/>
                  <a:pt x="408064" y="340590"/>
                </a:cubicBezTo>
                <a:cubicBezTo>
                  <a:pt x="407206" y="383738"/>
                  <a:pt x="379679" y="407837"/>
                  <a:pt x="335769" y="408694"/>
                </a:cubicBezTo>
                <a:cubicBezTo>
                  <a:pt x="291096" y="409551"/>
                  <a:pt x="246519" y="408884"/>
                  <a:pt x="201847" y="408884"/>
                </a:cubicBezTo>
                <a:close/>
                <a:moveTo>
                  <a:pt x="269760" y="272296"/>
                </a:moveTo>
                <a:lnTo>
                  <a:pt x="269760" y="139232"/>
                </a:lnTo>
                <a:lnTo>
                  <a:pt x="138220" y="139232"/>
                </a:lnTo>
                <a:lnTo>
                  <a:pt x="138220" y="272296"/>
                </a:lnTo>
                <a:lnTo>
                  <a:pt x="269760" y="272296"/>
                </a:lnTo>
                <a:close/>
              </a:path>
            </a:pathLst>
          </a:custGeom>
          <a:solidFill>
            <a:srgbClr val="BE0D3E"/>
          </a:solidFill>
          <a:ln w="9525"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xmlns="" id="{498868D1-5C28-18B5-7B14-78B5C5183C56}"/>
              </a:ext>
            </a:extLst>
          </p:cNvPr>
          <p:cNvSpPr/>
          <p:nvPr/>
        </p:nvSpPr>
        <p:spPr>
          <a:xfrm>
            <a:off x="13755380" y="5704582"/>
            <a:ext cx="409202" cy="409301"/>
          </a:xfrm>
          <a:custGeom>
            <a:avLst/>
            <a:gdLst>
              <a:gd name="connsiteX0" fmla="*/ 408956 w 409202"/>
              <a:gd name="connsiteY0" fmla="*/ 205085 h 409301"/>
              <a:gd name="connsiteX1" fmla="*/ 408765 w 409202"/>
              <a:gd name="connsiteY1" fmla="*/ 335864 h 409301"/>
              <a:gd name="connsiteX2" fmla="*/ 335328 w 409202"/>
              <a:gd name="connsiteY2" fmla="*/ 408730 h 409301"/>
              <a:gd name="connsiteX3" fmla="*/ 73771 w 409202"/>
              <a:gd name="connsiteY3" fmla="*/ 408730 h 409301"/>
              <a:gd name="connsiteX4" fmla="*/ 1000 w 409202"/>
              <a:gd name="connsiteY4" fmla="*/ 337674 h 409301"/>
              <a:gd name="connsiteX5" fmla="*/ 1000 w 409202"/>
              <a:gd name="connsiteY5" fmla="*/ 72974 h 409301"/>
              <a:gd name="connsiteX6" fmla="*/ 73581 w 409202"/>
              <a:gd name="connsiteY6" fmla="*/ 965 h 409301"/>
              <a:gd name="connsiteX7" fmla="*/ 338280 w 409202"/>
              <a:gd name="connsiteY7" fmla="*/ 965 h 409301"/>
              <a:gd name="connsiteX8" fmla="*/ 408956 w 409202"/>
              <a:gd name="connsiteY8" fmla="*/ 74212 h 409301"/>
              <a:gd name="connsiteX9" fmla="*/ 408956 w 409202"/>
              <a:gd name="connsiteY9" fmla="*/ 80594 h 409301"/>
              <a:gd name="connsiteX10" fmla="*/ 408956 w 409202"/>
              <a:gd name="connsiteY10" fmla="*/ 204990 h 409301"/>
              <a:gd name="connsiteX11" fmla="*/ 140160 w 409202"/>
              <a:gd name="connsiteY11" fmla="*/ 139268 h 409301"/>
              <a:gd name="connsiteX12" fmla="*/ 140160 w 409202"/>
              <a:gd name="connsiteY12" fmla="*/ 271380 h 409301"/>
              <a:gd name="connsiteX13" fmla="*/ 271701 w 409202"/>
              <a:gd name="connsiteY13" fmla="*/ 271380 h 409301"/>
              <a:gd name="connsiteX14" fmla="*/ 271701 w 409202"/>
              <a:gd name="connsiteY14" fmla="*/ 139268 h 409301"/>
              <a:gd name="connsiteX15" fmla="*/ 140160 w 409202"/>
              <a:gd name="connsiteY15" fmla="*/ 139268 h 40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202" h="409301">
                <a:moveTo>
                  <a:pt x="408956" y="205085"/>
                </a:moveTo>
                <a:cubicBezTo>
                  <a:pt x="408956" y="248710"/>
                  <a:pt x="409622" y="292239"/>
                  <a:pt x="408765" y="335864"/>
                </a:cubicBezTo>
                <a:cubicBezTo>
                  <a:pt x="407908" y="383584"/>
                  <a:pt x="383333" y="408349"/>
                  <a:pt x="335328" y="408730"/>
                </a:cubicBezTo>
                <a:cubicBezTo>
                  <a:pt x="248174" y="409492"/>
                  <a:pt x="160925" y="409492"/>
                  <a:pt x="73771" y="408730"/>
                </a:cubicBezTo>
                <a:cubicBezTo>
                  <a:pt x="28527" y="408349"/>
                  <a:pt x="1667" y="382917"/>
                  <a:pt x="1000" y="337674"/>
                </a:cubicBezTo>
                <a:cubicBezTo>
                  <a:pt x="-333" y="249472"/>
                  <a:pt x="-333" y="161175"/>
                  <a:pt x="1000" y="72974"/>
                </a:cubicBezTo>
                <a:cubicBezTo>
                  <a:pt x="1667" y="27921"/>
                  <a:pt x="28337" y="1632"/>
                  <a:pt x="73581" y="965"/>
                </a:cubicBezTo>
                <a:cubicBezTo>
                  <a:pt x="161782" y="-274"/>
                  <a:pt x="250079" y="-369"/>
                  <a:pt x="338280" y="965"/>
                </a:cubicBezTo>
                <a:cubicBezTo>
                  <a:pt x="383333" y="1727"/>
                  <a:pt x="407336" y="28682"/>
                  <a:pt x="408956" y="74212"/>
                </a:cubicBezTo>
                <a:cubicBezTo>
                  <a:pt x="408956" y="76307"/>
                  <a:pt x="408956" y="78498"/>
                  <a:pt x="408956" y="80594"/>
                </a:cubicBezTo>
                <a:cubicBezTo>
                  <a:pt x="408956" y="122027"/>
                  <a:pt x="408956" y="163557"/>
                  <a:pt x="408956" y="204990"/>
                </a:cubicBezTo>
                <a:close/>
                <a:moveTo>
                  <a:pt x="140160" y="139268"/>
                </a:moveTo>
                <a:lnTo>
                  <a:pt x="140160" y="271380"/>
                </a:lnTo>
                <a:lnTo>
                  <a:pt x="271701" y="271380"/>
                </a:lnTo>
                <a:lnTo>
                  <a:pt x="271701" y="139268"/>
                </a:lnTo>
                <a:lnTo>
                  <a:pt x="140160" y="139268"/>
                </a:lnTo>
                <a:close/>
              </a:path>
            </a:pathLst>
          </a:custGeom>
          <a:solidFill>
            <a:srgbClr val="BE0D3E"/>
          </a:solidFill>
          <a:ln w="9525"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xmlns="" id="{966DFED2-650C-88AA-153E-FEAF7BE540D1}"/>
              </a:ext>
            </a:extLst>
          </p:cNvPr>
          <p:cNvSpPr/>
          <p:nvPr/>
        </p:nvSpPr>
        <p:spPr>
          <a:xfrm>
            <a:off x="13755428" y="5160479"/>
            <a:ext cx="409196" cy="409074"/>
          </a:xfrm>
          <a:custGeom>
            <a:avLst/>
            <a:gdLst>
              <a:gd name="connsiteX0" fmla="*/ 408908 w 409196"/>
              <a:gd name="connsiteY0" fmla="*/ 206454 h 409074"/>
              <a:gd name="connsiteX1" fmla="*/ 408718 w 409196"/>
              <a:gd name="connsiteY1" fmla="*/ 337232 h 409074"/>
              <a:gd name="connsiteX2" fmla="*/ 336423 w 409196"/>
              <a:gd name="connsiteY2" fmla="*/ 408575 h 409074"/>
              <a:gd name="connsiteX3" fmla="*/ 74867 w 409196"/>
              <a:gd name="connsiteY3" fmla="*/ 408575 h 409074"/>
              <a:gd name="connsiteX4" fmla="*/ 1143 w 409196"/>
              <a:gd name="connsiteY4" fmla="*/ 338090 h 409074"/>
              <a:gd name="connsiteX5" fmla="*/ 1143 w 409196"/>
              <a:gd name="connsiteY5" fmla="*/ 70152 h 409074"/>
              <a:gd name="connsiteX6" fmla="*/ 75533 w 409196"/>
              <a:gd name="connsiteY6" fmla="*/ 429 h 409074"/>
              <a:gd name="connsiteX7" fmla="*/ 333946 w 409196"/>
              <a:gd name="connsiteY7" fmla="*/ 429 h 409074"/>
              <a:gd name="connsiteX8" fmla="*/ 408908 w 409196"/>
              <a:gd name="connsiteY8" fmla="*/ 75676 h 409074"/>
              <a:gd name="connsiteX9" fmla="*/ 408908 w 409196"/>
              <a:gd name="connsiteY9" fmla="*/ 82058 h 409074"/>
              <a:gd name="connsiteX10" fmla="*/ 408908 w 409196"/>
              <a:gd name="connsiteY10" fmla="*/ 206454 h 409074"/>
              <a:gd name="connsiteX11" fmla="*/ 408813 w 409196"/>
              <a:gd name="connsiteY11" fmla="*/ 206454 h 409074"/>
              <a:gd name="connsiteX12" fmla="*/ 271844 w 409196"/>
              <a:gd name="connsiteY12" fmla="*/ 139779 h 409074"/>
              <a:gd name="connsiteX13" fmla="*/ 139732 w 409196"/>
              <a:gd name="connsiteY13" fmla="*/ 139779 h 409074"/>
              <a:gd name="connsiteX14" fmla="*/ 139732 w 409196"/>
              <a:gd name="connsiteY14" fmla="*/ 271320 h 409074"/>
              <a:gd name="connsiteX15" fmla="*/ 271844 w 409196"/>
              <a:gd name="connsiteY15" fmla="*/ 271320 h 409074"/>
              <a:gd name="connsiteX16" fmla="*/ 271844 w 409196"/>
              <a:gd name="connsiteY16" fmla="*/ 139779 h 40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9196" h="409074">
                <a:moveTo>
                  <a:pt x="408908" y="206454"/>
                </a:moveTo>
                <a:cubicBezTo>
                  <a:pt x="408908" y="250079"/>
                  <a:pt x="409670" y="293703"/>
                  <a:pt x="408718" y="337232"/>
                </a:cubicBezTo>
                <a:cubicBezTo>
                  <a:pt x="407670" y="382190"/>
                  <a:pt x="381571" y="408194"/>
                  <a:pt x="336423" y="408575"/>
                </a:cubicBezTo>
                <a:cubicBezTo>
                  <a:pt x="249270" y="409241"/>
                  <a:pt x="162020" y="409241"/>
                  <a:pt x="74867" y="408575"/>
                </a:cubicBezTo>
                <a:cubicBezTo>
                  <a:pt x="29908" y="408289"/>
                  <a:pt x="1810" y="382667"/>
                  <a:pt x="1143" y="338090"/>
                </a:cubicBezTo>
                <a:cubicBezTo>
                  <a:pt x="-381" y="248840"/>
                  <a:pt x="-381" y="159401"/>
                  <a:pt x="1143" y="70152"/>
                </a:cubicBezTo>
                <a:cubicBezTo>
                  <a:pt x="1905" y="25860"/>
                  <a:pt x="30289" y="714"/>
                  <a:pt x="75533" y="429"/>
                </a:cubicBezTo>
                <a:cubicBezTo>
                  <a:pt x="161639" y="-143"/>
                  <a:pt x="247841" y="-143"/>
                  <a:pt x="333946" y="429"/>
                </a:cubicBezTo>
                <a:cubicBezTo>
                  <a:pt x="382905" y="714"/>
                  <a:pt x="407575" y="26241"/>
                  <a:pt x="408908" y="75676"/>
                </a:cubicBezTo>
                <a:cubicBezTo>
                  <a:pt x="408908" y="77772"/>
                  <a:pt x="408908" y="79962"/>
                  <a:pt x="408908" y="82058"/>
                </a:cubicBezTo>
                <a:cubicBezTo>
                  <a:pt x="408908" y="123491"/>
                  <a:pt x="408908" y="165021"/>
                  <a:pt x="408908" y="206454"/>
                </a:cubicBezTo>
                <a:lnTo>
                  <a:pt x="408813" y="206454"/>
                </a:lnTo>
                <a:close/>
                <a:moveTo>
                  <a:pt x="271844" y="139779"/>
                </a:moveTo>
                <a:lnTo>
                  <a:pt x="139732" y="139779"/>
                </a:lnTo>
                <a:lnTo>
                  <a:pt x="139732" y="271320"/>
                </a:lnTo>
                <a:lnTo>
                  <a:pt x="271844" y="271320"/>
                </a:lnTo>
                <a:lnTo>
                  <a:pt x="271844" y="139779"/>
                </a:lnTo>
                <a:close/>
              </a:path>
            </a:pathLst>
          </a:custGeom>
          <a:solidFill>
            <a:srgbClr val="BE0D3E"/>
          </a:solidFill>
          <a:ln w="9525"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xmlns="" id="{AFB3A589-DFA1-209D-3E63-579D9B8F1CA7}"/>
              </a:ext>
            </a:extLst>
          </p:cNvPr>
          <p:cNvSpPr/>
          <p:nvPr/>
        </p:nvSpPr>
        <p:spPr>
          <a:xfrm>
            <a:off x="13211300" y="5704571"/>
            <a:ext cx="409171" cy="409125"/>
          </a:xfrm>
          <a:custGeom>
            <a:avLst/>
            <a:gdLst>
              <a:gd name="connsiteX0" fmla="*/ 203038 w 409171"/>
              <a:gd name="connsiteY0" fmla="*/ 408837 h 409125"/>
              <a:gd name="connsiteX1" fmla="*/ 72260 w 409171"/>
              <a:gd name="connsiteY1" fmla="*/ 408646 h 409125"/>
              <a:gd name="connsiteX2" fmla="*/ 536 w 409171"/>
              <a:gd name="connsiteY2" fmla="*/ 336733 h 409125"/>
              <a:gd name="connsiteX3" fmla="*/ 536 w 409171"/>
              <a:gd name="connsiteY3" fmla="*/ 71938 h 409125"/>
              <a:gd name="connsiteX4" fmla="*/ 67307 w 409171"/>
              <a:gd name="connsiteY4" fmla="*/ 1357 h 409125"/>
              <a:gd name="connsiteX5" fmla="*/ 341627 w 409171"/>
              <a:gd name="connsiteY5" fmla="*/ 1357 h 409125"/>
              <a:gd name="connsiteX6" fmla="*/ 408492 w 409171"/>
              <a:gd name="connsiteY6" fmla="*/ 71842 h 409125"/>
              <a:gd name="connsiteX7" fmla="*/ 408492 w 409171"/>
              <a:gd name="connsiteY7" fmla="*/ 339781 h 409125"/>
              <a:gd name="connsiteX8" fmla="*/ 340198 w 409171"/>
              <a:gd name="connsiteY8" fmla="*/ 408456 h 409125"/>
              <a:gd name="connsiteX9" fmla="*/ 203038 w 409171"/>
              <a:gd name="connsiteY9" fmla="*/ 408741 h 409125"/>
              <a:gd name="connsiteX10" fmla="*/ 203038 w 409171"/>
              <a:gd name="connsiteY10" fmla="*/ 408837 h 409125"/>
              <a:gd name="connsiteX11" fmla="*/ 138268 w 409171"/>
              <a:gd name="connsiteY11" fmla="*/ 139565 h 409125"/>
              <a:gd name="connsiteX12" fmla="*/ 138268 w 409171"/>
              <a:gd name="connsiteY12" fmla="*/ 271677 h 409125"/>
              <a:gd name="connsiteX13" fmla="*/ 271428 w 409171"/>
              <a:gd name="connsiteY13" fmla="*/ 271677 h 409125"/>
              <a:gd name="connsiteX14" fmla="*/ 271428 w 409171"/>
              <a:gd name="connsiteY14" fmla="*/ 139565 h 409125"/>
              <a:gd name="connsiteX15" fmla="*/ 138268 w 409171"/>
              <a:gd name="connsiteY15" fmla="*/ 139565 h 40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171" h="409125">
                <a:moveTo>
                  <a:pt x="203038" y="408837"/>
                </a:moveTo>
                <a:cubicBezTo>
                  <a:pt x="159413" y="408837"/>
                  <a:pt x="115789" y="409599"/>
                  <a:pt x="72260" y="408646"/>
                </a:cubicBezTo>
                <a:cubicBezTo>
                  <a:pt x="27111" y="407694"/>
                  <a:pt x="918" y="381691"/>
                  <a:pt x="536" y="336733"/>
                </a:cubicBezTo>
                <a:cubicBezTo>
                  <a:pt x="-130" y="248436"/>
                  <a:pt x="-226" y="160234"/>
                  <a:pt x="536" y="71938"/>
                </a:cubicBezTo>
                <a:cubicBezTo>
                  <a:pt x="918" y="30504"/>
                  <a:pt x="25968" y="2215"/>
                  <a:pt x="67307" y="1357"/>
                </a:cubicBezTo>
                <a:cubicBezTo>
                  <a:pt x="158747" y="-452"/>
                  <a:pt x="250187" y="-452"/>
                  <a:pt x="341627" y="1357"/>
                </a:cubicBezTo>
                <a:cubicBezTo>
                  <a:pt x="382870" y="2215"/>
                  <a:pt x="408111" y="30408"/>
                  <a:pt x="408492" y="71842"/>
                </a:cubicBezTo>
                <a:cubicBezTo>
                  <a:pt x="409349" y="161187"/>
                  <a:pt x="409445" y="250531"/>
                  <a:pt x="408492" y="339781"/>
                </a:cubicBezTo>
                <a:cubicBezTo>
                  <a:pt x="408016" y="381024"/>
                  <a:pt x="381441" y="407313"/>
                  <a:pt x="340198" y="408456"/>
                </a:cubicBezTo>
                <a:cubicBezTo>
                  <a:pt x="294478" y="409694"/>
                  <a:pt x="248758" y="408741"/>
                  <a:pt x="203038" y="408741"/>
                </a:cubicBezTo>
                <a:cubicBezTo>
                  <a:pt x="203038" y="408741"/>
                  <a:pt x="203038" y="408741"/>
                  <a:pt x="203038" y="408837"/>
                </a:cubicBezTo>
                <a:close/>
                <a:moveTo>
                  <a:pt x="138268" y="139565"/>
                </a:moveTo>
                <a:lnTo>
                  <a:pt x="138268" y="271677"/>
                </a:lnTo>
                <a:lnTo>
                  <a:pt x="271428" y="271677"/>
                </a:lnTo>
                <a:lnTo>
                  <a:pt x="271428" y="139565"/>
                </a:lnTo>
                <a:lnTo>
                  <a:pt x="138268" y="139565"/>
                </a:lnTo>
                <a:close/>
              </a:path>
            </a:pathLst>
          </a:custGeom>
          <a:solidFill>
            <a:srgbClr val="BE0D3E"/>
          </a:solidFill>
          <a:ln w="9525"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xmlns="" id="{DA3462AB-2994-20FD-2101-C92905E670DC}"/>
              </a:ext>
            </a:extLst>
          </p:cNvPr>
          <p:cNvSpPr/>
          <p:nvPr/>
        </p:nvSpPr>
        <p:spPr>
          <a:xfrm>
            <a:off x="13211442" y="6250568"/>
            <a:ext cx="408868" cy="409217"/>
          </a:xfrm>
          <a:custGeom>
            <a:avLst/>
            <a:gdLst>
              <a:gd name="connsiteX0" fmla="*/ 408730 w 408868"/>
              <a:gd name="connsiteY0" fmla="*/ 205073 h 409217"/>
              <a:gd name="connsiteX1" fmla="*/ 408730 w 408868"/>
              <a:gd name="connsiteY1" fmla="*/ 329470 h 409217"/>
              <a:gd name="connsiteX2" fmla="*/ 333483 w 408868"/>
              <a:gd name="connsiteY2" fmla="*/ 408432 h 409217"/>
              <a:gd name="connsiteX3" fmla="*/ 75070 w 408868"/>
              <a:gd name="connsiteY3" fmla="*/ 408432 h 409217"/>
              <a:gd name="connsiteX4" fmla="*/ 394 w 408868"/>
              <a:gd name="connsiteY4" fmla="*/ 332232 h 409217"/>
              <a:gd name="connsiteX5" fmla="*/ 394 w 408868"/>
              <a:gd name="connsiteY5" fmla="*/ 73819 h 409217"/>
              <a:gd name="connsiteX6" fmla="*/ 73927 w 408868"/>
              <a:gd name="connsiteY6" fmla="*/ 571 h 409217"/>
              <a:gd name="connsiteX7" fmla="*/ 335483 w 408868"/>
              <a:gd name="connsiteY7" fmla="*/ 571 h 409217"/>
              <a:gd name="connsiteX8" fmla="*/ 408540 w 408868"/>
              <a:gd name="connsiteY8" fmla="*/ 74295 h 409217"/>
              <a:gd name="connsiteX9" fmla="*/ 408730 w 408868"/>
              <a:gd name="connsiteY9" fmla="*/ 205073 h 409217"/>
              <a:gd name="connsiteX10" fmla="*/ 137839 w 408868"/>
              <a:gd name="connsiteY10" fmla="*/ 136684 h 409217"/>
              <a:gd name="connsiteX11" fmla="*/ 137839 w 408868"/>
              <a:gd name="connsiteY11" fmla="*/ 268700 h 409217"/>
              <a:gd name="connsiteX12" fmla="*/ 270618 w 408868"/>
              <a:gd name="connsiteY12" fmla="*/ 268700 h 409217"/>
              <a:gd name="connsiteX13" fmla="*/ 270618 w 408868"/>
              <a:gd name="connsiteY13" fmla="*/ 136684 h 409217"/>
              <a:gd name="connsiteX14" fmla="*/ 137839 w 408868"/>
              <a:gd name="connsiteY14" fmla="*/ 136684 h 40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8868" h="409217">
                <a:moveTo>
                  <a:pt x="408730" y="205073"/>
                </a:moveTo>
                <a:cubicBezTo>
                  <a:pt x="408730" y="246507"/>
                  <a:pt x="409016" y="288036"/>
                  <a:pt x="408730" y="329470"/>
                </a:cubicBezTo>
                <a:cubicBezTo>
                  <a:pt x="408254" y="380238"/>
                  <a:pt x="383108" y="407765"/>
                  <a:pt x="333483" y="408432"/>
                </a:cubicBezTo>
                <a:cubicBezTo>
                  <a:pt x="247377" y="409480"/>
                  <a:pt x="161271" y="409480"/>
                  <a:pt x="75070" y="408432"/>
                </a:cubicBezTo>
                <a:cubicBezTo>
                  <a:pt x="26588" y="407860"/>
                  <a:pt x="680" y="380524"/>
                  <a:pt x="394" y="332232"/>
                </a:cubicBezTo>
                <a:cubicBezTo>
                  <a:pt x="-83" y="246126"/>
                  <a:pt x="-178" y="160020"/>
                  <a:pt x="394" y="73819"/>
                </a:cubicBezTo>
                <a:cubicBezTo>
                  <a:pt x="775" y="26956"/>
                  <a:pt x="26683" y="952"/>
                  <a:pt x="73927" y="571"/>
                </a:cubicBezTo>
                <a:cubicBezTo>
                  <a:pt x="161080" y="-190"/>
                  <a:pt x="248330" y="-190"/>
                  <a:pt x="335483" y="571"/>
                </a:cubicBezTo>
                <a:cubicBezTo>
                  <a:pt x="382632" y="952"/>
                  <a:pt x="407873" y="27146"/>
                  <a:pt x="408540" y="74295"/>
                </a:cubicBezTo>
                <a:cubicBezTo>
                  <a:pt x="409207" y="117919"/>
                  <a:pt x="408635" y="161449"/>
                  <a:pt x="408730" y="205073"/>
                </a:cubicBezTo>
                <a:close/>
                <a:moveTo>
                  <a:pt x="137839" y="136684"/>
                </a:moveTo>
                <a:lnTo>
                  <a:pt x="137839" y="268700"/>
                </a:lnTo>
                <a:lnTo>
                  <a:pt x="270618" y="268700"/>
                </a:lnTo>
                <a:lnTo>
                  <a:pt x="270618" y="136684"/>
                </a:lnTo>
                <a:lnTo>
                  <a:pt x="137839" y="136684"/>
                </a:lnTo>
                <a:close/>
              </a:path>
            </a:pathLst>
          </a:custGeom>
          <a:solidFill>
            <a:srgbClr val="BE0D3E"/>
          </a:solidFill>
          <a:ln w="9525"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xmlns="" id="{596AB988-74BB-004C-38B5-32914AFF3487}"/>
              </a:ext>
            </a:extLst>
          </p:cNvPr>
          <p:cNvSpPr/>
          <p:nvPr/>
        </p:nvSpPr>
        <p:spPr>
          <a:xfrm>
            <a:off x="14301588" y="5160503"/>
            <a:ext cx="409172" cy="409063"/>
          </a:xfrm>
          <a:custGeom>
            <a:avLst/>
            <a:gdLst>
              <a:gd name="connsiteX0" fmla="*/ 288 w 409172"/>
              <a:gd name="connsiteY0" fmla="*/ 202906 h 409063"/>
              <a:gd name="connsiteX1" fmla="*/ 479 w 409172"/>
              <a:gd name="connsiteY1" fmla="*/ 72128 h 409063"/>
              <a:gd name="connsiteX2" fmla="*/ 72393 w 409172"/>
              <a:gd name="connsiteY2" fmla="*/ 500 h 409063"/>
              <a:gd name="connsiteX3" fmla="*/ 333949 w 409172"/>
              <a:gd name="connsiteY3" fmla="*/ 500 h 409063"/>
              <a:gd name="connsiteX4" fmla="*/ 408244 w 409172"/>
              <a:gd name="connsiteY4" fmla="*/ 73842 h 409063"/>
              <a:gd name="connsiteX5" fmla="*/ 408244 w 409172"/>
              <a:gd name="connsiteY5" fmla="*/ 335399 h 409063"/>
              <a:gd name="connsiteX6" fmla="*/ 330711 w 409172"/>
              <a:gd name="connsiteY6" fmla="*/ 408741 h 409063"/>
              <a:gd name="connsiteX7" fmla="*/ 75536 w 409172"/>
              <a:gd name="connsiteY7" fmla="*/ 408741 h 409063"/>
              <a:gd name="connsiteX8" fmla="*/ 384 w 409172"/>
              <a:gd name="connsiteY8" fmla="*/ 333780 h 409063"/>
              <a:gd name="connsiteX9" fmla="*/ 384 w 409172"/>
              <a:gd name="connsiteY9" fmla="*/ 203001 h 409063"/>
              <a:gd name="connsiteX10" fmla="*/ 269275 w 409172"/>
              <a:gd name="connsiteY10" fmla="*/ 271582 h 409063"/>
              <a:gd name="connsiteX11" fmla="*/ 269275 w 409172"/>
              <a:gd name="connsiteY11" fmla="*/ 137946 h 409063"/>
              <a:gd name="connsiteX12" fmla="*/ 138401 w 409172"/>
              <a:gd name="connsiteY12" fmla="*/ 137946 h 409063"/>
              <a:gd name="connsiteX13" fmla="*/ 138401 w 409172"/>
              <a:gd name="connsiteY13" fmla="*/ 271582 h 409063"/>
              <a:gd name="connsiteX14" fmla="*/ 269275 w 409172"/>
              <a:gd name="connsiteY14" fmla="*/ 271582 h 40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172" h="409063">
                <a:moveTo>
                  <a:pt x="288" y="202906"/>
                </a:moveTo>
                <a:cubicBezTo>
                  <a:pt x="288" y="159282"/>
                  <a:pt x="-473" y="115657"/>
                  <a:pt x="479" y="72128"/>
                </a:cubicBezTo>
                <a:cubicBezTo>
                  <a:pt x="1431" y="26980"/>
                  <a:pt x="27435" y="881"/>
                  <a:pt x="72393" y="500"/>
                </a:cubicBezTo>
                <a:cubicBezTo>
                  <a:pt x="159547" y="-167"/>
                  <a:pt x="246795" y="-167"/>
                  <a:pt x="333949" y="500"/>
                </a:cubicBezTo>
                <a:cubicBezTo>
                  <a:pt x="380336" y="786"/>
                  <a:pt x="407577" y="26884"/>
                  <a:pt x="408244" y="73842"/>
                </a:cubicBezTo>
                <a:cubicBezTo>
                  <a:pt x="409483" y="160996"/>
                  <a:pt x="409483" y="248245"/>
                  <a:pt x="408244" y="335399"/>
                </a:cubicBezTo>
                <a:cubicBezTo>
                  <a:pt x="407577" y="383310"/>
                  <a:pt x="379669" y="408551"/>
                  <a:pt x="330711" y="408741"/>
                </a:cubicBezTo>
                <a:cubicBezTo>
                  <a:pt x="245652" y="409123"/>
                  <a:pt x="160594" y="409218"/>
                  <a:pt x="75536" y="408741"/>
                </a:cubicBezTo>
                <a:cubicBezTo>
                  <a:pt x="26387" y="408456"/>
                  <a:pt x="1146" y="383024"/>
                  <a:pt x="384" y="333780"/>
                </a:cubicBezTo>
                <a:cubicBezTo>
                  <a:pt x="-283" y="290155"/>
                  <a:pt x="194" y="246626"/>
                  <a:pt x="384" y="203001"/>
                </a:cubicBezTo>
                <a:close/>
                <a:moveTo>
                  <a:pt x="269275" y="271582"/>
                </a:moveTo>
                <a:lnTo>
                  <a:pt x="269275" y="137946"/>
                </a:lnTo>
                <a:lnTo>
                  <a:pt x="138401" y="137946"/>
                </a:lnTo>
                <a:lnTo>
                  <a:pt x="138401" y="271582"/>
                </a:lnTo>
                <a:lnTo>
                  <a:pt x="269275" y="271582"/>
                </a:lnTo>
                <a:close/>
              </a:path>
            </a:pathLst>
          </a:custGeom>
          <a:solidFill>
            <a:srgbClr val="BE0D3E"/>
          </a:solidFill>
          <a:ln w="9525"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xmlns="" id="{C3782CF3-60DF-46E3-A25A-707B57D2B97F}"/>
              </a:ext>
            </a:extLst>
          </p:cNvPr>
          <p:cNvSpPr/>
          <p:nvPr/>
        </p:nvSpPr>
        <p:spPr>
          <a:xfrm>
            <a:off x="14845759" y="5160514"/>
            <a:ext cx="409022" cy="408968"/>
          </a:xfrm>
          <a:custGeom>
            <a:avLst/>
            <a:gdLst>
              <a:gd name="connsiteX0" fmla="*/ 186 w 409022"/>
              <a:gd name="connsiteY0" fmla="*/ 202895 h 408968"/>
              <a:gd name="connsiteX1" fmla="*/ 281 w 409022"/>
              <a:gd name="connsiteY1" fmla="*/ 75260 h 408968"/>
              <a:gd name="connsiteX2" fmla="*/ 76005 w 409022"/>
              <a:gd name="connsiteY2" fmla="*/ 394 h 408968"/>
              <a:gd name="connsiteX3" fmla="*/ 334418 w 409022"/>
              <a:gd name="connsiteY3" fmla="*/ 394 h 408968"/>
              <a:gd name="connsiteX4" fmla="*/ 408523 w 409022"/>
              <a:gd name="connsiteY4" fmla="*/ 73641 h 408968"/>
              <a:gd name="connsiteX5" fmla="*/ 408523 w 409022"/>
              <a:gd name="connsiteY5" fmla="*/ 335197 h 408968"/>
              <a:gd name="connsiteX6" fmla="*/ 334514 w 409022"/>
              <a:gd name="connsiteY6" fmla="*/ 408540 h 408968"/>
              <a:gd name="connsiteX7" fmla="*/ 76101 w 409022"/>
              <a:gd name="connsiteY7" fmla="*/ 408540 h 408968"/>
              <a:gd name="connsiteX8" fmla="*/ 377 w 409022"/>
              <a:gd name="connsiteY8" fmla="*/ 333578 h 408968"/>
              <a:gd name="connsiteX9" fmla="*/ 281 w 409022"/>
              <a:gd name="connsiteY9" fmla="*/ 202800 h 408968"/>
              <a:gd name="connsiteX10" fmla="*/ 138013 w 409022"/>
              <a:gd name="connsiteY10" fmla="*/ 137268 h 408968"/>
              <a:gd name="connsiteX11" fmla="*/ 138013 w 409022"/>
              <a:gd name="connsiteY11" fmla="*/ 271189 h 408968"/>
              <a:gd name="connsiteX12" fmla="*/ 270220 w 409022"/>
              <a:gd name="connsiteY12" fmla="*/ 271189 h 408968"/>
              <a:gd name="connsiteX13" fmla="*/ 270220 w 409022"/>
              <a:gd name="connsiteY13" fmla="*/ 137268 h 408968"/>
              <a:gd name="connsiteX14" fmla="*/ 138013 w 409022"/>
              <a:gd name="connsiteY14" fmla="*/ 137268 h 40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022" h="408968">
                <a:moveTo>
                  <a:pt x="186" y="202895"/>
                </a:moveTo>
                <a:cubicBezTo>
                  <a:pt x="186" y="160319"/>
                  <a:pt x="-290" y="117837"/>
                  <a:pt x="281" y="75260"/>
                </a:cubicBezTo>
                <a:cubicBezTo>
                  <a:pt x="948" y="26968"/>
                  <a:pt x="27333" y="679"/>
                  <a:pt x="76005" y="394"/>
                </a:cubicBezTo>
                <a:cubicBezTo>
                  <a:pt x="162111" y="-82"/>
                  <a:pt x="248313" y="-178"/>
                  <a:pt x="334418" y="394"/>
                </a:cubicBezTo>
                <a:cubicBezTo>
                  <a:pt x="380996" y="679"/>
                  <a:pt x="408142" y="27349"/>
                  <a:pt x="408523" y="73641"/>
                </a:cubicBezTo>
                <a:cubicBezTo>
                  <a:pt x="409190" y="160795"/>
                  <a:pt x="409190" y="248044"/>
                  <a:pt x="408523" y="335197"/>
                </a:cubicBezTo>
                <a:cubicBezTo>
                  <a:pt x="408142" y="381394"/>
                  <a:pt x="380996" y="408159"/>
                  <a:pt x="334514" y="408540"/>
                </a:cubicBezTo>
                <a:cubicBezTo>
                  <a:pt x="248407" y="409111"/>
                  <a:pt x="162206" y="409111"/>
                  <a:pt x="76101" y="408540"/>
                </a:cubicBezTo>
                <a:cubicBezTo>
                  <a:pt x="27618" y="408254"/>
                  <a:pt x="1043" y="381775"/>
                  <a:pt x="377" y="333578"/>
                </a:cubicBezTo>
                <a:cubicBezTo>
                  <a:pt x="-195" y="289954"/>
                  <a:pt x="281" y="246424"/>
                  <a:pt x="281" y="202800"/>
                </a:cubicBezTo>
                <a:close/>
                <a:moveTo>
                  <a:pt x="138013" y="137268"/>
                </a:moveTo>
                <a:lnTo>
                  <a:pt x="138013" y="271189"/>
                </a:lnTo>
                <a:lnTo>
                  <a:pt x="270220" y="271189"/>
                </a:lnTo>
                <a:lnTo>
                  <a:pt x="270220" y="137268"/>
                </a:lnTo>
                <a:lnTo>
                  <a:pt x="138013" y="137268"/>
                </a:lnTo>
                <a:close/>
              </a:path>
            </a:pathLst>
          </a:custGeom>
          <a:solidFill>
            <a:srgbClr val="BE0D3E"/>
          </a:solidFill>
          <a:ln w="9525"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xmlns="" id="{3E731CC8-D162-F8B1-FE22-6BC03CA5BC99}"/>
              </a:ext>
            </a:extLst>
          </p:cNvPr>
          <p:cNvSpPr/>
          <p:nvPr/>
        </p:nvSpPr>
        <p:spPr>
          <a:xfrm>
            <a:off x="13211336" y="5160574"/>
            <a:ext cx="409075" cy="408971"/>
          </a:xfrm>
          <a:custGeom>
            <a:avLst/>
            <a:gdLst>
              <a:gd name="connsiteX0" fmla="*/ 201763 w 409075"/>
              <a:gd name="connsiteY0" fmla="*/ 408765 h 408971"/>
              <a:gd name="connsiteX1" fmla="*/ 74128 w 409075"/>
              <a:gd name="connsiteY1" fmla="*/ 408575 h 408971"/>
              <a:gd name="connsiteX2" fmla="*/ 500 w 409075"/>
              <a:gd name="connsiteY2" fmla="*/ 334851 h 408971"/>
              <a:gd name="connsiteX3" fmla="*/ 500 w 409075"/>
              <a:gd name="connsiteY3" fmla="*/ 73295 h 408971"/>
              <a:gd name="connsiteX4" fmla="*/ 74890 w 409075"/>
              <a:gd name="connsiteY4" fmla="*/ 429 h 408971"/>
              <a:gd name="connsiteX5" fmla="*/ 333304 w 409075"/>
              <a:gd name="connsiteY5" fmla="*/ 429 h 408971"/>
              <a:gd name="connsiteX6" fmla="*/ 408646 w 409075"/>
              <a:gd name="connsiteY6" fmla="*/ 75676 h 408971"/>
              <a:gd name="connsiteX7" fmla="*/ 408646 w 409075"/>
              <a:gd name="connsiteY7" fmla="*/ 334089 h 408971"/>
              <a:gd name="connsiteX8" fmla="*/ 332541 w 409075"/>
              <a:gd name="connsiteY8" fmla="*/ 408670 h 408971"/>
              <a:gd name="connsiteX9" fmla="*/ 201763 w 409075"/>
              <a:gd name="connsiteY9" fmla="*/ 408670 h 408971"/>
              <a:gd name="connsiteX10" fmla="*/ 271677 w 409075"/>
              <a:gd name="connsiteY10" fmla="*/ 138827 h 408971"/>
              <a:gd name="connsiteX11" fmla="*/ 138613 w 409075"/>
              <a:gd name="connsiteY11" fmla="*/ 138827 h 408971"/>
              <a:gd name="connsiteX12" fmla="*/ 138613 w 409075"/>
              <a:gd name="connsiteY12" fmla="*/ 270748 h 408971"/>
              <a:gd name="connsiteX13" fmla="*/ 271677 w 409075"/>
              <a:gd name="connsiteY13" fmla="*/ 270748 h 408971"/>
              <a:gd name="connsiteX14" fmla="*/ 271677 w 409075"/>
              <a:gd name="connsiteY14" fmla="*/ 138827 h 40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075" h="408971">
                <a:moveTo>
                  <a:pt x="201763" y="408765"/>
                </a:moveTo>
                <a:cubicBezTo>
                  <a:pt x="159187" y="408765"/>
                  <a:pt x="116705" y="409337"/>
                  <a:pt x="74128" y="408575"/>
                </a:cubicBezTo>
                <a:cubicBezTo>
                  <a:pt x="27646" y="407813"/>
                  <a:pt x="786" y="381333"/>
                  <a:pt x="500" y="334851"/>
                </a:cubicBezTo>
                <a:cubicBezTo>
                  <a:pt x="-167" y="247698"/>
                  <a:pt x="-167" y="160448"/>
                  <a:pt x="500" y="73295"/>
                </a:cubicBezTo>
                <a:cubicBezTo>
                  <a:pt x="881" y="27194"/>
                  <a:pt x="28123" y="714"/>
                  <a:pt x="74890" y="429"/>
                </a:cubicBezTo>
                <a:cubicBezTo>
                  <a:pt x="160996" y="-143"/>
                  <a:pt x="247198" y="-143"/>
                  <a:pt x="333304" y="429"/>
                </a:cubicBezTo>
                <a:cubicBezTo>
                  <a:pt x="381595" y="714"/>
                  <a:pt x="408361" y="27384"/>
                  <a:pt x="408646" y="75676"/>
                </a:cubicBezTo>
                <a:cubicBezTo>
                  <a:pt x="409218" y="161782"/>
                  <a:pt x="409218" y="247983"/>
                  <a:pt x="408646" y="334089"/>
                </a:cubicBezTo>
                <a:cubicBezTo>
                  <a:pt x="408265" y="382095"/>
                  <a:pt x="381309" y="408099"/>
                  <a:pt x="332541" y="408670"/>
                </a:cubicBezTo>
                <a:cubicBezTo>
                  <a:pt x="288917" y="409146"/>
                  <a:pt x="245388" y="408765"/>
                  <a:pt x="201763" y="408670"/>
                </a:cubicBezTo>
                <a:close/>
                <a:moveTo>
                  <a:pt x="271677" y="138827"/>
                </a:moveTo>
                <a:lnTo>
                  <a:pt x="138613" y="138827"/>
                </a:lnTo>
                <a:lnTo>
                  <a:pt x="138613" y="270748"/>
                </a:lnTo>
                <a:lnTo>
                  <a:pt x="271677" y="270748"/>
                </a:lnTo>
                <a:lnTo>
                  <a:pt x="271677" y="138827"/>
                </a:lnTo>
                <a:close/>
              </a:path>
            </a:pathLst>
          </a:custGeom>
          <a:solidFill>
            <a:srgbClr val="BE0D3E"/>
          </a:solidFill>
          <a:ln w="9525"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xmlns="" id="{F199C61C-CF06-2EC0-6B1D-2EDDB7FF9690}"/>
              </a:ext>
            </a:extLst>
          </p:cNvPr>
          <p:cNvSpPr/>
          <p:nvPr/>
        </p:nvSpPr>
        <p:spPr>
          <a:xfrm>
            <a:off x="15228976" y="5421891"/>
            <a:ext cx="1416367" cy="1131189"/>
          </a:xfrm>
          <a:custGeom>
            <a:avLst/>
            <a:gdLst>
              <a:gd name="connsiteX0" fmla="*/ 1416368 w 1416367"/>
              <a:gd name="connsiteY0" fmla="*/ 180213 h 1131189"/>
              <a:gd name="connsiteX1" fmla="*/ 1247775 w 1416367"/>
              <a:gd name="connsiteY1" fmla="*/ 0 h 1131189"/>
              <a:gd name="connsiteX2" fmla="*/ 491871 w 1416367"/>
              <a:gd name="connsiteY2" fmla="*/ 776097 h 1131189"/>
              <a:gd name="connsiteX3" fmla="*/ 170307 w 1416367"/>
              <a:gd name="connsiteY3" fmla="*/ 439198 h 1131189"/>
              <a:gd name="connsiteX4" fmla="*/ 0 w 1416367"/>
              <a:gd name="connsiteY4" fmla="*/ 617601 h 1131189"/>
              <a:gd name="connsiteX5" fmla="*/ 490157 w 1416367"/>
              <a:gd name="connsiteY5" fmla="*/ 1131189 h 1131189"/>
              <a:gd name="connsiteX6" fmla="*/ 1416368 w 1416367"/>
              <a:gd name="connsiteY6" fmla="*/ 180213 h 1131189"/>
              <a:gd name="connsiteX7" fmla="*/ 1416368 w 1416367"/>
              <a:gd name="connsiteY7" fmla="*/ 180213 h 1131189"/>
              <a:gd name="connsiteX8" fmla="*/ 1416368 w 1416367"/>
              <a:gd name="connsiteY8" fmla="*/ 180213 h 113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6367" h="1131189">
                <a:moveTo>
                  <a:pt x="1416368" y="180213"/>
                </a:moveTo>
                <a:lnTo>
                  <a:pt x="1247775" y="0"/>
                </a:lnTo>
                <a:lnTo>
                  <a:pt x="491871" y="776097"/>
                </a:lnTo>
                <a:lnTo>
                  <a:pt x="170307" y="439198"/>
                </a:lnTo>
                <a:lnTo>
                  <a:pt x="0" y="617601"/>
                </a:lnTo>
                <a:lnTo>
                  <a:pt x="490157" y="1131189"/>
                </a:lnTo>
                <a:lnTo>
                  <a:pt x="1416368" y="180213"/>
                </a:lnTo>
                <a:lnTo>
                  <a:pt x="1416368" y="180213"/>
                </a:lnTo>
                <a:lnTo>
                  <a:pt x="1416368" y="180213"/>
                </a:lnTo>
                <a:close/>
              </a:path>
            </a:pathLst>
          </a:custGeom>
          <a:solidFill>
            <a:srgbClr val="FFC000"/>
          </a:solidFill>
          <a:ln w="9525" cap="flat">
            <a:noFill/>
            <a:prstDash val="solid"/>
            <a:miter/>
          </a:ln>
        </p:spPr>
        <p:txBody>
          <a:bodyPr rtlCol="0" anchor="ctr"/>
          <a:lstStyle/>
          <a:p>
            <a:endParaRPr lang="de-DE"/>
          </a:p>
        </p:txBody>
      </p:sp>
      <p:grpSp>
        <p:nvGrpSpPr>
          <p:cNvPr id="34" name="Gruppieren 33">
            <a:extLst>
              <a:ext uri="{FF2B5EF4-FFF2-40B4-BE49-F238E27FC236}">
                <a16:creationId xmlns:a16="http://schemas.microsoft.com/office/drawing/2014/main" xmlns="" id="{C34D9FF5-7D2C-94E7-E5DB-D99B05B89242}"/>
              </a:ext>
            </a:extLst>
          </p:cNvPr>
          <p:cNvGrpSpPr/>
          <p:nvPr/>
        </p:nvGrpSpPr>
        <p:grpSpPr>
          <a:xfrm>
            <a:off x="3458757" y="3752850"/>
            <a:ext cx="3520940" cy="3492090"/>
            <a:chOff x="3879850" y="4170493"/>
            <a:chExt cx="2678754" cy="2656804"/>
          </a:xfrm>
        </p:grpSpPr>
        <p:sp>
          <p:nvSpPr>
            <p:cNvPr id="27" name="Freihandform: Form 26">
              <a:extLst>
                <a:ext uri="{FF2B5EF4-FFF2-40B4-BE49-F238E27FC236}">
                  <a16:creationId xmlns:a16="http://schemas.microsoft.com/office/drawing/2014/main" xmlns="" id="{B8A84E26-9D04-C57D-1774-6962157CBE97}"/>
                </a:ext>
              </a:extLst>
            </p:cNvPr>
            <p:cNvSpPr/>
            <p:nvPr/>
          </p:nvSpPr>
          <p:spPr>
            <a:xfrm>
              <a:off x="4416863" y="5850900"/>
              <a:ext cx="1357636" cy="378417"/>
            </a:xfrm>
            <a:custGeom>
              <a:avLst/>
              <a:gdLst>
                <a:gd name="connsiteX0" fmla="*/ 1314456 w 1357636"/>
                <a:gd name="connsiteY0" fmla="*/ 4562 h 378417"/>
                <a:gd name="connsiteX1" fmla="*/ 1227112 w 1357636"/>
                <a:gd name="connsiteY1" fmla="*/ 42947 h 378417"/>
                <a:gd name="connsiteX2" fmla="*/ 1025372 w 1357636"/>
                <a:gd name="connsiteY2" fmla="*/ 240687 h 378417"/>
                <a:gd name="connsiteX3" fmla="*/ 875925 w 1357636"/>
                <a:gd name="connsiteY3" fmla="*/ 194014 h 378417"/>
                <a:gd name="connsiteX4" fmla="*/ 754481 w 1357636"/>
                <a:gd name="connsiteY4" fmla="*/ 124577 h 378417"/>
                <a:gd name="connsiteX5" fmla="*/ 576173 w 1357636"/>
                <a:gd name="connsiteY5" fmla="*/ 152390 h 378417"/>
                <a:gd name="connsiteX6" fmla="*/ 383292 w 1357636"/>
                <a:gd name="connsiteY6" fmla="*/ 211635 h 378417"/>
                <a:gd name="connsiteX7" fmla="*/ 129451 w 1357636"/>
                <a:gd name="connsiteY7" fmla="*/ 41995 h 378417"/>
                <a:gd name="connsiteX8" fmla="*/ 40868 w 1357636"/>
                <a:gd name="connsiteY8" fmla="*/ 6848 h 378417"/>
                <a:gd name="connsiteX9" fmla="*/ 5530 w 1357636"/>
                <a:gd name="connsiteY9" fmla="*/ 95525 h 378417"/>
                <a:gd name="connsiteX10" fmla="*/ 399961 w 1357636"/>
                <a:gd name="connsiteY10" fmla="*/ 345557 h 378417"/>
                <a:gd name="connsiteX11" fmla="*/ 636657 w 1357636"/>
                <a:gd name="connsiteY11" fmla="*/ 273071 h 378417"/>
                <a:gd name="connsiteX12" fmla="*/ 718953 w 1357636"/>
                <a:gd name="connsiteY12" fmla="*/ 254783 h 378417"/>
                <a:gd name="connsiteX13" fmla="*/ 790771 w 1357636"/>
                <a:gd name="connsiteY13" fmla="*/ 298694 h 378417"/>
                <a:gd name="connsiteX14" fmla="*/ 989939 w 1357636"/>
                <a:gd name="connsiteY14" fmla="*/ 378418 h 378417"/>
                <a:gd name="connsiteX15" fmla="*/ 1044422 w 1357636"/>
                <a:gd name="connsiteY15" fmla="*/ 374417 h 378417"/>
                <a:gd name="connsiteX16" fmla="*/ 1353128 w 1357636"/>
                <a:gd name="connsiteY16" fmla="*/ 91716 h 378417"/>
                <a:gd name="connsiteX17" fmla="*/ 1314551 w 1357636"/>
                <a:gd name="connsiteY17" fmla="*/ 4657 h 37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57636" h="378417">
                  <a:moveTo>
                    <a:pt x="1314456" y="4562"/>
                  </a:moveTo>
                  <a:cubicBezTo>
                    <a:pt x="1279785" y="-8868"/>
                    <a:pt x="1240732" y="8372"/>
                    <a:pt x="1227112" y="42947"/>
                  </a:cubicBezTo>
                  <a:cubicBezTo>
                    <a:pt x="1226445" y="44757"/>
                    <a:pt x="1155484" y="222303"/>
                    <a:pt x="1025372" y="240687"/>
                  </a:cubicBezTo>
                  <a:cubicBezTo>
                    <a:pt x="946886" y="251831"/>
                    <a:pt x="918597" y="228780"/>
                    <a:pt x="875925" y="194014"/>
                  </a:cubicBezTo>
                  <a:cubicBezTo>
                    <a:pt x="846112" y="169725"/>
                    <a:pt x="808964" y="139436"/>
                    <a:pt x="754481" y="124577"/>
                  </a:cubicBezTo>
                  <a:cubicBezTo>
                    <a:pt x="675043" y="102860"/>
                    <a:pt x="624751" y="128006"/>
                    <a:pt x="576173" y="152390"/>
                  </a:cubicBezTo>
                  <a:cubicBezTo>
                    <a:pt x="534454" y="173249"/>
                    <a:pt x="482638" y="199253"/>
                    <a:pt x="383292" y="211635"/>
                  </a:cubicBezTo>
                  <a:cubicBezTo>
                    <a:pt x="215747" y="232495"/>
                    <a:pt x="133165" y="50472"/>
                    <a:pt x="129451" y="41995"/>
                  </a:cubicBezTo>
                  <a:cubicBezTo>
                    <a:pt x="114687" y="7895"/>
                    <a:pt x="75063" y="-7821"/>
                    <a:pt x="40868" y="6848"/>
                  </a:cubicBezTo>
                  <a:cubicBezTo>
                    <a:pt x="6578" y="21612"/>
                    <a:pt x="-9233" y="61236"/>
                    <a:pt x="5530" y="95525"/>
                  </a:cubicBezTo>
                  <a:cubicBezTo>
                    <a:pt x="10483" y="107146"/>
                    <a:pt x="130879" y="379085"/>
                    <a:pt x="399961" y="345557"/>
                  </a:cubicBezTo>
                  <a:cubicBezTo>
                    <a:pt x="522357" y="330412"/>
                    <a:pt x="588365" y="297265"/>
                    <a:pt x="636657" y="273071"/>
                  </a:cubicBezTo>
                  <a:cubicBezTo>
                    <a:pt x="679329" y="251736"/>
                    <a:pt x="690473" y="246973"/>
                    <a:pt x="718953" y="254783"/>
                  </a:cubicBezTo>
                  <a:cubicBezTo>
                    <a:pt x="745909" y="262118"/>
                    <a:pt x="765721" y="278310"/>
                    <a:pt x="790771" y="298694"/>
                  </a:cubicBezTo>
                  <a:cubicBezTo>
                    <a:pt x="832967" y="333079"/>
                    <a:pt x="888593" y="378418"/>
                    <a:pt x="989939" y="378418"/>
                  </a:cubicBezTo>
                  <a:cubicBezTo>
                    <a:pt x="1006798" y="378418"/>
                    <a:pt x="1024896" y="377180"/>
                    <a:pt x="1044422" y="374417"/>
                  </a:cubicBezTo>
                  <a:cubicBezTo>
                    <a:pt x="1253401" y="344795"/>
                    <a:pt x="1349222" y="102003"/>
                    <a:pt x="1353128" y="91716"/>
                  </a:cubicBezTo>
                  <a:cubicBezTo>
                    <a:pt x="1366462" y="56949"/>
                    <a:pt x="1349222" y="18087"/>
                    <a:pt x="1314551" y="4657"/>
                  </a:cubicBezTo>
                  <a:close/>
                </a:path>
              </a:pathLst>
            </a:custGeom>
            <a:solidFill>
              <a:srgbClr val="808080"/>
            </a:solidFill>
            <a:ln w="9525"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xmlns="" id="{251CE044-CACC-B4DD-C804-F50B9BF177CA}"/>
                </a:ext>
              </a:extLst>
            </p:cNvPr>
            <p:cNvSpPr/>
            <p:nvPr/>
          </p:nvSpPr>
          <p:spPr>
            <a:xfrm>
              <a:off x="4226364" y="5044853"/>
              <a:ext cx="425803" cy="481424"/>
            </a:xfrm>
            <a:custGeom>
              <a:avLst/>
              <a:gdLst>
                <a:gd name="connsiteX0" fmla="*/ 375099 w 425803"/>
                <a:gd name="connsiteY0" fmla="*/ 132905 h 481424"/>
                <a:gd name="connsiteX1" fmla="*/ 423677 w 425803"/>
                <a:gd name="connsiteY1" fmla="*/ 50704 h 481424"/>
                <a:gd name="connsiteX2" fmla="*/ 341476 w 425803"/>
                <a:gd name="connsiteY2" fmla="*/ 2127 h 481424"/>
                <a:gd name="connsiteX3" fmla="*/ 100 w 425803"/>
                <a:gd name="connsiteY3" fmla="*/ 410464 h 481424"/>
                <a:gd name="connsiteX4" fmla="*/ 63536 w 425803"/>
                <a:gd name="connsiteY4" fmla="*/ 481330 h 481424"/>
                <a:gd name="connsiteX5" fmla="*/ 67537 w 425803"/>
                <a:gd name="connsiteY5" fmla="*/ 481425 h 481424"/>
                <a:gd name="connsiteX6" fmla="*/ 134879 w 425803"/>
                <a:gd name="connsiteY6" fmla="*/ 418084 h 481424"/>
                <a:gd name="connsiteX7" fmla="*/ 375004 w 425803"/>
                <a:gd name="connsiteY7" fmla="*/ 132810 h 481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5803" h="481424">
                  <a:moveTo>
                    <a:pt x="375099" y="132905"/>
                  </a:moveTo>
                  <a:cubicBezTo>
                    <a:pt x="411199" y="123666"/>
                    <a:pt x="432916" y="86804"/>
                    <a:pt x="423677" y="50704"/>
                  </a:cubicBezTo>
                  <a:cubicBezTo>
                    <a:pt x="414437" y="14605"/>
                    <a:pt x="377671" y="-7112"/>
                    <a:pt x="341476" y="2127"/>
                  </a:cubicBezTo>
                  <a:cubicBezTo>
                    <a:pt x="85349" y="67849"/>
                    <a:pt x="6196" y="297973"/>
                    <a:pt x="100" y="410464"/>
                  </a:cubicBezTo>
                  <a:cubicBezTo>
                    <a:pt x="-1900" y="447516"/>
                    <a:pt x="26389" y="479139"/>
                    <a:pt x="63536" y="481330"/>
                  </a:cubicBezTo>
                  <a:cubicBezTo>
                    <a:pt x="64870" y="481330"/>
                    <a:pt x="66203" y="481425"/>
                    <a:pt x="67537" y="481425"/>
                  </a:cubicBezTo>
                  <a:cubicBezTo>
                    <a:pt x="102875" y="481425"/>
                    <a:pt x="132593" y="453802"/>
                    <a:pt x="134879" y="418084"/>
                  </a:cubicBezTo>
                  <a:cubicBezTo>
                    <a:pt x="135450" y="408844"/>
                    <a:pt x="152119" y="190055"/>
                    <a:pt x="375004" y="132810"/>
                  </a:cubicBezTo>
                  <a:close/>
                </a:path>
              </a:pathLst>
            </a:custGeom>
            <a:solidFill>
              <a:srgbClr val="808080"/>
            </a:solidFill>
            <a:ln w="9525"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xmlns="" id="{5A9C3074-4630-4635-7CB4-786AF4272FCD}"/>
                </a:ext>
              </a:extLst>
            </p:cNvPr>
            <p:cNvSpPr/>
            <p:nvPr/>
          </p:nvSpPr>
          <p:spPr>
            <a:xfrm>
              <a:off x="5207127" y="4901615"/>
              <a:ext cx="613136" cy="493313"/>
            </a:xfrm>
            <a:custGeom>
              <a:avLst/>
              <a:gdLst>
                <a:gd name="connsiteX0" fmla="*/ 609060 w 613136"/>
                <a:gd name="connsiteY0" fmla="*/ 402826 h 493313"/>
                <a:gd name="connsiteX1" fmla="*/ 268637 w 613136"/>
                <a:gd name="connsiteY1" fmla="*/ 21636 h 493313"/>
                <a:gd name="connsiteX2" fmla="*/ 49942 w 613136"/>
                <a:gd name="connsiteY2" fmla="*/ 9634 h 493313"/>
                <a:gd name="connsiteX3" fmla="*/ 2413 w 613136"/>
                <a:gd name="connsiteY3" fmla="*/ 92692 h 493313"/>
                <a:gd name="connsiteX4" fmla="*/ 85090 w 613136"/>
                <a:gd name="connsiteY4" fmla="*/ 140031 h 493313"/>
                <a:gd name="connsiteX5" fmla="*/ 482092 w 613136"/>
                <a:gd name="connsiteY5" fmla="*/ 448641 h 493313"/>
                <a:gd name="connsiteX6" fmla="*/ 545624 w 613136"/>
                <a:gd name="connsiteY6" fmla="*/ 493314 h 493313"/>
                <a:gd name="connsiteX7" fmla="*/ 568484 w 613136"/>
                <a:gd name="connsiteY7" fmla="*/ 489313 h 493313"/>
                <a:gd name="connsiteX8" fmla="*/ 609155 w 613136"/>
                <a:gd name="connsiteY8" fmla="*/ 402921 h 49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3136" h="493313">
                  <a:moveTo>
                    <a:pt x="609060" y="402826"/>
                  </a:moveTo>
                  <a:cubicBezTo>
                    <a:pt x="518287" y="150699"/>
                    <a:pt x="373793" y="56402"/>
                    <a:pt x="268637" y="21636"/>
                  </a:cubicBezTo>
                  <a:cubicBezTo>
                    <a:pt x="152908" y="-16560"/>
                    <a:pt x="60230" y="6872"/>
                    <a:pt x="49942" y="9634"/>
                  </a:cubicBezTo>
                  <a:cubicBezTo>
                    <a:pt x="14033" y="19445"/>
                    <a:pt x="-7493" y="56688"/>
                    <a:pt x="2413" y="92692"/>
                  </a:cubicBezTo>
                  <a:cubicBezTo>
                    <a:pt x="12319" y="128697"/>
                    <a:pt x="49085" y="149937"/>
                    <a:pt x="85090" y="140031"/>
                  </a:cubicBezTo>
                  <a:cubicBezTo>
                    <a:pt x="95758" y="137364"/>
                    <a:pt x="348456" y="77643"/>
                    <a:pt x="482092" y="448641"/>
                  </a:cubicBezTo>
                  <a:cubicBezTo>
                    <a:pt x="491998" y="476169"/>
                    <a:pt x="517906" y="493314"/>
                    <a:pt x="545624" y="493314"/>
                  </a:cubicBezTo>
                  <a:cubicBezTo>
                    <a:pt x="553243" y="493314"/>
                    <a:pt x="560959" y="491980"/>
                    <a:pt x="568484" y="489313"/>
                  </a:cubicBezTo>
                  <a:cubicBezTo>
                    <a:pt x="603536" y="476645"/>
                    <a:pt x="621728" y="437973"/>
                    <a:pt x="609155" y="402921"/>
                  </a:cubicBezTo>
                  <a:close/>
                </a:path>
              </a:pathLst>
            </a:custGeom>
            <a:solidFill>
              <a:srgbClr val="808080"/>
            </a:solidFill>
            <a:ln w="9525"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xmlns="" id="{C01061CF-AAA6-54B3-4A39-85F7C7C25DAE}"/>
                </a:ext>
              </a:extLst>
            </p:cNvPr>
            <p:cNvSpPr/>
            <p:nvPr/>
          </p:nvSpPr>
          <p:spPr>
            <a:xfrm>
              <a:off x="5037272" y="5211910"/>
              <a:ext cx="556491" cy="360146"/>
            </a:xfrm>
            <a:custGeom>
              <a:avLst/>
              <a:gdLst>
                <a:gd name="connsiteX0" fmla="*/ 80066 w 556491"/>
                <a:gd name="connsiteY0" fmla="*/ 144918 h 360146"/>
                <a:gd name="connsiteX1" fmla="*/ 105307 w 556491"/>
                <a:gd name="connsiteY1" fmla="*/ 140727 h 360146"/>
                <a:gd name="connsiteX2" fmla="*/ 101402 w 556491"/>
                <a:gd name="connsiteY2" fmla="*/ 153586 h 360146"/>
                <a:gd name="connsiteX3" fmla="*/ 223036 w 556491"/>
                <a:gd name="connsiteY3" fmla="*/ 355230 h 360146"/>
                <a:gd name="connsiteX4" fmla="*/ 424680 w 556491"/>
                <a:gd name="connsiteY4" fmla="*/ 233596 h 360146"/>
                <a:gd name="connsiteX5" fmla="*/ 426776 w 556491"/>
                <a:gd name="connsiteY5" fmla="*/ 222738 h 360146"/>
                <a:gd name="connsiteX6" fmla="*/ 436396 w 556491"/>
                <a:gd name="connsiteY6" fmla="*/ 232929 h 360146"/>
                <a:gd name="connsiteX7" fmla="*/ 489069 w 556491"/>
                <a:gd name="connsiteY7" fmla="*/ 258171 h 360146"/>
                <a:gd name="connsiteX8" fmla="*/ 530789 w 556491"/>
                <a:gd name="connsiteY8" fmla="*/ 243693 h 360146"/>
                <a:gd name="connsiteX9" fmla="*/ 542028 w 556491"/>
                <a:gd name="connsiteY9" fmla="*/ 148919 h 360146"/>
                <a:gd name="connsiteX10" fmla="*/ 54920 w 556491"/>
                <a:gd name="connsiteY10" fmla="*/ 12330 h 360146"/>
                <a:gd name="connsiteX11" fmla="*/ 1199 w 556491"/>
                <a:gd name="connsiteY11" fmla="*/ 91197 h 360146"/>
                <a:gd name="connsiteX12" fmla="*/ 80066 w 556491"/>
                <a:gd name="connsiteY12" fmla="*/ 144918 h 360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6491" h="360146">
                  <a:moveTo>
                    <a:pt x="80066" y="144918"/>
                  </a:moveTo>
                  <a:cubicBezTo>
                    <a:pt x="88638" y="143299"/>
                    <a:pt x="97020" y="141966"/>
                    <a:pt x="105307" y="140727"/>
                  </a:cubicBezTo>
                  <a:cubicBezTo>
                    <a:pt x="103878" y="144918"/>
                    <a:pt x="102545" y="149205"/>
                    <a:pt x="101402" y="153586"/>
                  </a:cubicBezTo>
                  <a:cubicBezTo>
                    <a:pt x="79304" y="242835"/>
                    <a:pt x="133787" y="333132"/>
                    <a:pt x="223036" y="355230"/>
                  </a:cubicBezTo>
                  <a:cubicBezTo>
                    <a:pt x="312285" y="377328"/>
                    <a:pt x="402582" y="322845"/>
                    <a:pt x="424680" y="233596"/>
                  </a:cubicBezTo>
                  <a:cubicBezTo>
                    <a:pt x="425537" y="229977"/>
                    <a:pt x="426109" y="226357"/>
                    <a:pt x="426776" y="222738"/>
                  </a:cubicBezTo>
                  <a:cubicBezTo>
                    <a:pt x="432395" y="228167"/>
                    <a:pt x="435539" y="231882"/>
                    <a:pt x="436396" y="232929"/>
                  </a:cubicBezTo>
                  <a:cubicBezTo>
                    <a:pt x="449731" y="249503"/>
                    <a:pt x="469257" y="258171"/>
                    <a:pt x="489069" y="258171"/>
                  </a:cubicBezTo>
                  <a:cubicBezTo>
                    <a:pt x="503642" y="258171"/>
                    <a:pt x="518406" y="253408"/>
                    <a:pt x="530789" y="243693"/>
                  </a:cubicBezTo>
                  <a:cubicBezTo>
                    <a:pt x="560030" y="220642"/>
                    <a:pt x="565079" y="178161"/>
                    <a:pt x="542028" y="148919"/>
                  </a:cubicBezTo>
                  <a:cubicBezTo>
                    <a:pt x="535646" y="140823"/>
                    <a:pt x="381437" y="-49487"/>
                    <a:pt x="54920" y="12330"/>
                  </a:cubicBezTo>
                  <a:cubicBezTo>
                    <a:pt x="18248" y="19284"/>
                    <a:pt x="-5755" y="54621"/>
                    <a:pt x="1199" y="91197"/>
                  </a:cubicBezTo>
                  <a:cubicBezTo>
                    <a:pt x="8152" y="127869"/>
                    <a:pt x="43490" y="151872"/>
                    <a:pt x="80066" y="144918"/>
                  </a:cubicBezTo>
                  <a:close/>
                </a:path>
              </a:pathLst>
            </a:custGeom>
            <a:solidFill>
              <a:srgbClr val="808080"/>
            </a:solid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xmlns="" id="{D0E447B8-1874-9016-8497-D39B806A43B2}"/>
                </a:ext>
              </a:extLst>
            </p:cNvPr>
            <p:cNvSpPr/>
            <p:nvPr/>
          </p:nvSpPr>
          <p:spPr>
            <a:xfrm>
              <a:off x="3879850" y="4482052"/>
              <a:ext cx="2345245" cy="2345245"/>
            </a:xfrm>
            <a:custGeom>
              <a:avLst/>
              <a:gdLst>
                <a:gd name="connsiteX0" fmla="*/ 1172623 w 2345245"/>
                <a:gd name="connsiteY0" fmla="*/ 0 h 2345245"/>
                <a:gd name="connsiteX1" fmla="*/ 0 w 2345245"/>
                <a:gd name="connsiteY1" fmla="*/ 1172623 h 2345245"/>
                <a:gd name="connsiteX2" fmla="*/ 1172623 w 2345245"/>
                <a:gd name="connsiteY2" fmla="*/ 2345246 h 2345245"/>
                <a:gd name="connsiteX3" fmla="*/ 2345246 w 2345245"/>
                <a:gd name="connsiteY3" fmla="*/ 1172623 h 2345245"/>
                <a:gd name="connsiteX4" fmla="*/ 1172623 w 2345245"/>
                <a:gd name="connsiteY4" fmla="*/ 0 h 2345245"/>
                <a:gd name="connsiteX5" fmla="*/ 1172623 w 2345245"/>
                <a:gd name="connsiteY5" fmla="*/ 2210181 h 2345245"/>
                <a:gd name="connsiteX6" fmla="*/ 135065 w 2345245"/>
                <a:gd name="connsiteY6" fmla="*/ 1172623 h 2345245"/>
                <a:gd name="connsiteX7" fmla="*/ 1172623 w 2345245"/>
                <a:gd name="connsiteY7" fmla="*/ 135065 h 2345245"/>
                <a:gd name="connsiteX8" fmla="*/ 2210181 w 2345245"/>
                <a:gd name="connsiteY8" fmla="*/ 1172718 h 2345245"/>
                <a:gd name="connsiteX9" fmla="*/ 1172623 w 2345245"/>
                <a:gd name="connsiteY9" fmla="*/ 2210276 h 2345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5245" h="2345245">
                  <a:moveTo>
                    <a:pt x="1172623" y="0"/>
                  </a:moveTo>
                  <a:cubicBezTo>
                    <a:pt x="526066" y="0"/>
                    <a:pt x="0" y="526066"/>
                    <a:pt x="0" y="1172623"/>
                  </a:cubicBezTo>
                  <a:cubicBezTo>
                    <a:pt x="0" y="1819180"/>
                    <a:pt x="526066" y="2345246"/>
                    <a:pt x="1172623" y="2345246"/>
                  </a:cubicBezTo>
                  <a:cubicBezTo>
                    <a:pt x="1819180" y="2345246"/>
                    <a:pt x="2345246" y="1819180"/>
                    <a:pt x="2345246" y="1172623"/>
                  </a:cubicBezTo>
                  <a:cubicBezTo>
                    <a:pt x="2345246" y="526066"/>
                    <a:pt x="1819180" y="0"/>
                    <a:pt x="1172623" y="0"/>
                  </a:cubicBezTo>
                  <a:close/>
                  <a:moveTo>
                    <a:pt x="1172623" y="2210181"/>
                  </a:moveTo>
                  <a:cubicBezTo>
                    <a:pt x="600456" y="2210181"/>
                    <a:pt x="135065" y="1744694"/>
                    <a:pt x="135065" y="1172623"/>
                  </a:cubicBezTo>
                  <a:cubicBezTo>
                    <a:pt x="135065" y="600551"/>
                    <a:pt x="600456" y="135065"/>
                    <a:pt x="1172623" y="135065"/>
                  </a:cubicBezTo>
                  <a:cubicBezTo>
                    <a:pt x="1744789" y="135065"/>
                    <a:pt x="2210181" y="600551"/>
                    <a:pt x="2210181" y="1172718"/>
                  </a:cubicBezTo>
                  <a:cubicBezTo>
                    <a:pt x="2210181" y="1744885"/>
                    <a:pt x="1744694" y="2210276"/>
                    <a:pt x="1172623" y="2210276"/>
                  </a:cubicBezTo>
                  <a:close/>
                </a:path>
              </a:pathLst>
            </a:custGeom>
            <a:solidFill>
              <a:srgbClr val="808080"/>
            </a:solid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xmlns="" id="{5BDCFC12-AD47-FEE0-06AE-96A37B587B2A}"/>
                </a:ext>
              </a:extLst>
            </p:cNvPr>
            <p:cNvSpPr/>
            <p:nvPr/>
          </p:nvSpPr>
          <p:spPr>
            <a:xfrm rot="20250002">
              <a:off x="4462957" y="5273813"/>
              <a:ext cx="332994" cy="332994"/>
            </a:xfrm>
            <a:custGeom>
              <a:avLst/>
              <a:gdLst>
                <a:gd name="connsiteX0" fmla="*/ 332994 w 332994"/>
                <a:gd name="connsiteY0" fmla="*/ 166497 h 332994"/>
                <a:gd name="connsiteX1" fmla="*/ 166497 w 332994"/>
                <a:gd name="connsiteY1" fmla="*/ 332994 h 332994"/>
                <a:gd name="connsiteX2" fmla="*/ 0 w 332994"/>
                <a:gd name="connsiteY2" fmla="*/ 166497 h 332994"/>
                <a:gd name="connsiteX3" fmla="*/ 166497 w 332994"/>
                <a:gd name="connsiteY3" fmla="*/ 0 h 332994"/>
                <a:gd name="connsiteX4" fmla="*/ 332994 w 332994"/>
                <a:gd name="connsiteY4" fmla="*/ 166497 h 332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994" h="332994">
                  <a:moveTo>
                    <a:pt x="332994" y="166497"/>
                  </a:moveTo>
                  <a:cubicBezTo>
                    <a:pt x="332994" y="258451"/>
                    <a:pt x="258451" y="332994"/>
                    <a:pt x="166497" y="332994"/>
                  </a:cubicBezTo>
                  <a:cubicBezTo>
                    <a:pt x="74543" y="332994"/>
                    <a:pt x="0" y="258451"/>
                    <a:pt x="0" y="166497"/>
                  </a:cubicBezTo>
                  <a:cubicBezTo>
                    <a:pt x="0" y="74543"/>
                    <a:pt x="74543" y="0"/>
                    <a:pt x="166497" y="0"/>
                  </a:cubicBezTo>
                  <a:cubicBezTo>
                    <a:pt x="258451" y="0"/>
                    <a:pt x="332994" y="74543"/>
                    <a:pt x="332994" y="166497"/>
                  </a:cubicBezTo>
                  <a:close/>
                </a:path>
              </a:pathLst>
            </a:custGeom>
            <a:solidFill>
              <a:srgbClr val="808080"/>
            </a:solid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xmlns="" id="{F6FA5331-6FD7-AE7F-1EDC-56B17AA7811E}"/>
                </a:ext>
              </a:extLst>
            </p:cNvPr>
            <p:cNvSpPr/>
            <p:nvPr/>
          </p:nvSpPr>
          <p:spPr>
            <a:xfrm>
              <a:off x="5924295" y="4170493"/>
              <a:ext cx="634309" cy="958535"/>
            </a:xfrm>
            <a:custGeom>
              <a:avLst/>
              <a:gdLst>
                <a:gd name="connsiteX0" fmla="*/ 306324 w 634309"/>
                <a:gd name="connsiteY0" fmla="*/ 514347 h 958535"/>
                <a:gd name="connsiteX1" fmla="*/ 379381 w 634309"/>
                <a:gd name="connsiteY1" fmla="*/ 408810 h 958535"/>
                <a:gd name="connsiteX2" fmla="*/ 431387 w 634309"/>
                <a:gd name="connsiteY2" fmla="*/ 337563 h 958535"/>
                <a:gd name="connsiteX3" fmla="*/ 445103 w 634309"/>
                <a:gd name="connsiteY3" fmla="*/ 274412 h 958535"/>
                <a:gd name="connsiteX4" fmla="*/ 405003 w 634309"/>
                <a:gd name="connsiteY4" fmla="*/ 199069 h 958535"/>
                <a:gd name="connsiteX5" fmla="*/ 311087 w 634309"/>
                <a:gd name="connsiteY5" fmla="*/ 176971 h 958535"/>
                <a:gd name="connsiteX6" fmla="*/ 215170 w 634309"/>
                <a:gd name="connsiteY6" fmla="*/ 209928 h 958535"/>
                <a:gd name="connsiteX7" fmla="*/ 148400 w 634309"/>
                <a:gd name="connsiteY7" fmla="*/ 287557 h 958535"/>
                <a:gd name="connsiteX8" fmla="*/ 0 w 634309"/>
                <a:gd name="connsiteY8" fmla="*/ 203165 h 958535"/>
                <a:gd name="connsiteX9" fmla="*/ 123444 w 634309"/>
                <a:gd name="connsiteY9" fmla="*/ 62005 h 958535"/>
                <a:gd name="connsiteX10" fmla="*/ 318516 w 634309"/>
                <a:gd name="connsiteY10" fmla="*/ 1330 h 958535"/>
                <a:gd name="connsiteX11" fmla="*/ 539115 w 634309"/>
                <a:gd name="connsiteY11" fmla="*/ 51146 h 958535"/>
                <a:gd name="connsiteX12" fmla="*/ 633413 w 634309"/>
                <a:gd name="connsiteY12" fmla="*/ 226311 h 958535"/>
                <a:gd name="connsiteX13" fmla="*/ 624459 w 634309"/>
                <a:gd name="connsiteY13" fmla="*/ 323275 h 958535"/>
                <a:gd name="connsiteX14" fmla="*/ 590836 w 634309"/>
                <a:gd name="connsiteY14" fmla="*/ 395856 h 958535"/>
                <a:gd name="connsiteX15" fmla="*/ 536448 w 634309"/>
                <a:gd name="connsiteY15" fmla="*/ 465960 h 958535"/>
                <a:gd name="connsiteX16" fmla="*/ 478536 w 634309"/>
                <a:gd name="connsiteY16" fmla="*/ 544351 h 958535"/>
                <a:gd name="connsiteX17" fmla="*/ 463772 w 634309"/>
                <a:gd name="connsiteY17" fmla="*/ 618265 h 958535"/>
                <a:gd name="connsiteX18" fmla="*/ 287084 w 634309"/>
                <a:gd name="connsiteY18" fmla="*/ 630838 h 958535"/>
                <a:gd name="connsiteX19" fmla="*/ 306419 w 634309"/>
                <a:gd name="connsiteY19" fmla="*/ 514442 h 958535"/>
                <a:gd name="connsiteX20" fmla="*/ 317087 w 634309"/>
                <a:gd name="connsiteY20" fmla="*/ 928780 h 958535"/>
                <a:gd name="connsiteX21" fmla="*/ 278797 w 634309"/>
                <a:gd name="connsiteY21" fmla="*/ 845245 h 958535"/>
                <a:gd name="connsiteX22" fmla="*/ 304324 w 634309"/>
                <a:gd name="connsiteY22" fmla="*/ 758473 h 958535"/>
                <a:gd name="connsiteX23" fmla="*/ 382619 w 634309"/>
                <a:gd name="connsiteY23" fmla="*/ 718753 h 958535"/>
                <a:gd name="connsiteX24" fmla="*/ 465773 w 634309"/>
                <a:gd name="connsiteY24" fmla="*/ 746947 h 958535"/>
                <a:gd name="connsiteX25" fmla="*/ 503396 w 634309"/>
                <a:gd name="connsiteY25" fmla="*/ 829148 h 958535"/>
                <a:gd name="connsiteX26" fmla="*/ 477298 w 634309"/>
                <a:gd name="connsiteY26" fmla="*/ 917254 h 958535"/>
                <a:gd name="connsiteX27" fmla="*/ 399669 w 634309"/>
                <a:gd name="connsiteY27" fmla="*/ 958212 h 958535"/>
                <a:gd name="connsiteX28" fmla="*/ 316992 w 634309"/>
                <a:gd name="connsiteY28" fmla="*/ 928684 h 95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4309" h="958535">
                  <a:moveTo>
                    <a:pt x="306324" y="514347"/>
                  </a:moveTo>
                  <a:cubicBezTo>
                    <a:pt x="322517" y="482914"/>
                    <a:pt x="346900" y="447767"/>
                    <a:pt x="379381" y="408810"/>
                  </a:cubicBezTo>
                  <a:cubicBezTo>
                    <a:pt x="403193" y="380330"/>
                    <a:pt x="420529" y="356613"/>
                    <a:pt x="431387" y="337563"/>
                  </a:cubicBezTo>
                  <a:cubicBezTo>
                    <a:pt x="442150" y="318513"/>
                    <a:pt x="446723" y="297463"/>
                    <a:pt x="445103" y="274412"/>
                  </a:cubicBezTo>
                  <a:cubicBezTo>
                    <a:pt x="442722" y="241646"/>
                    <a:pt x="429387" y="216500"/>
                    <a:pt x="405003" y="199069"/>
                  </a:cubicBezTo>
                  <a:cubicBezTo>
                    <a:pt x="380619" y="181639"/>
                    <a:pt x="349282" y="174304"/>
                    <a:pt x="311087" y="176971"/>
                  </a:cubicBezTo>
                  <a:cubicBezTo>
                    <a:pt x="272891" y="179638"/>
                    <a:pt x="242411" y="190592"/>
                    <a:pt x="215170" y="209928"/>
                  </a:cubicBezTo>
                  <a:cubicBezTo>
                    <a:pt x="187928" y="229264"/>
                    <a:pt x="165640" y="255172"/>
                    <a:pt x="148400" y="287557"/>
                  </a:cubicBezTo>
                  <a:lnTo>
                    <a:pt x="0" y="203165"/>
                  </a:lnTo>
                  <a:cubicBezTo>
                    <a:pt x="28766" y="144110"/>
                    <a:pt x="69913" y="97057"/>
                    <a:pt x="123444" y="62005"/>
                  </a:cubicBezTo>
                  <a:cubicBezTo>
                    <a:pt x="176975" y="26953"/>
                    <a:pt x="242030" y="6760"/>
                    <a:pt x="318516" y="1330"/>
                  </a:cubicBezTo>
                  <a:cubicBezTo>
                    <a:pt x="408242" y="-5051"/>
                    <a:pt x="481775" y="11522"/>
                    <a:pt x="539115" y="51146"/>
                  </a:cubicBezTo>
                  <a:cubicBezTo>
                    <a:pt x="596456" y="90770"/>
                    <a:pt x="627888" y="149158"/>
                    <a:pt x="633413" y="226311"/>
                  </a:cubicBezTo>
                  <a:cubicBezTo>
                    <a:pt x="635984" y="262696"/>
                    <a:pt x="633032" y="294986"/>
                    <a:pt x="624459" y="323275"/>
                  </a:cubicBezTo>
                  <a:cubicBezTo>
                    <a:pt x="615886" y="351565"/>
                    <a:pt x="604647" y="375758"/>
                    <a:pt x="590836" y="395856"/>
                  </a:cubicBezTo>
                  <a:cubicBezTo>
                    <a:pt x="577025" y="416049"/>
                    <a:pt x="558832" y="439385"/>
                    <a:pt x="536448" y="465960"/>
                  </a:cubicBezTo>
                  <a:cubicBezTo>
                    <a:pt x="509683" y="497297"/>
                    <a:pt x="490347" y="523396"/>
                    <a:pt x="478536" y="544351"/>
                  </a:cubicBezTo>
                  <a:cubicBezTo>
                    <a:pt x="466725" y="565210"/>
                    <a:pt x="461772" y="589880"/>
                    <a:pt x="463772" y="618265"/>
                  </a:cubicBezTo>
                  <a:lnTo>
                    <a:pt x="287084" y="630838"/>
                  </a:lnTo>
                  <a:cubicBezTo>
                    <a:pt x="283750" y="584737"/>
                    <a:pt x="290227" y="545875"/>
                    <a:pt x="306419" y="514442"/>
                  </a:cubicBezTo>
                  <a:close/>
                  <a:moveTo>
                    <a:pt x="317087" y="928780"/>
                  </a:moveTo>
                  <a:cubicBezTo>
                    <a:pt x="293942" y="906777"/>
                    <a:pt x="281178" y="878964"/>
                    <a:pt x="278797" y="845245"/>
                  </a:cubicBezTo>
                  <a:cubicBezTo>
                    <a:pt x="276416" y="811527"/>
                    <a:pt x="284893" y="782666"/>
                    <a:pt x="304324" y="758473"/>
                  </a:cubicBezTo>
                  <a:cubicBezTo>
                    <a:pt x="323755" y="734279"/>
                    <a:pt x="349853" y="721135"/>
                    <a:pt x="382619" y="718753"/>
                  </a:cubicBezTo>
                  <a:cubicBezTo>
                    <a:pt x="415385" y="716372"/>
                    <a:pt x="443103" y="725802"/>
                    <a:pt x="465773" y="746947"/>
                  </a:cubicBezTo>
                  <a:cubicBezTo>
                    <a:pt x="488442" y="768093"/>
                    <a:pt x="501015" y="795430"/>
                    <a:pt x="503396" y="829148"/>
                  </a:cubicBezTo>
                  <a:cubicBezTo>
                    <a:pt x="505777" y="862867"/>
                    <a:pt x="497110" y="892204"/>
                    <a:pt x="477298" y="917254"/>
                  </a:cubicBezTo>
                  <a:cubicBezTo>
                    <a:pt x="457486" y="942305"/>
                    <a:pt x="431673" y="955926"/>
                    <a:pt x="399669" y="958212"/>
                  </a:cubicBezTo>
                  <a:cubicBezTo>
                    <a:pt x="367665" y="960498"/>
                    <a:pt x="340138" y="950687"/>
                    <a:pt x="316992" y="928684"/>
                  </a:cubicBezTo>
                  <a:close/>
                </a:path>
              </a:pathLst>
            </a:custGeom>
            <a:solidFill>
              <a:srgbClr val="A5A5A5"/>
            </a:solidFill>
            <a:ln w="9525" cap="flat">
              <a:noFill/>
              <a:prstDash val="solid"/>
              <a:miter/>
            </a:ln>
          </p:spPr>
          <p:txBody>
            <a:bodyPr rtlCol="0" anchor="ctr"/>
            <a:lstStyle/>
            <a:p>
              <a:endParaRPr lang="de-DE"/>
            </a:p>
          </p:txBody>
        </p:sp>
      </p:grpSp>
    </p:spTree>
    <p:extLst>
      <p:ext uri="{BB962C8B-B14F-4D97-AF65-F5344CB8AC3E}">
        <p14:creationId xmlns:p14="http://schemas.microsoft.com/office/powerpoint/2010/main" val="20463982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1579330" y="3662770"/>
            <a:ext cx="8091720" cy="417422"/>
          </a:xfrm>
          <a:prstGeom prst="rect">
            <a:avLst/>
          </a:prstGeom>
        </p:spPr>
        <p:txBody>
          <a:bodyPr vert="horz" wrap="square" lIns="0" tIns="17145" rIns="0" bIns="0" rtlCol="0">
            <a:spAutoFit/>
          </a:bodyPr>
          <a:lstStyle/>
          <a:p>
            <a:pPr marL="12700">
              <a:lnSpc>
                <a:spcPct val="100000"/>
              </a:lnSpc>
              <a:spcBef>
                <a:spcPts val="135"/>
              </a:spcBef>
            </a:pPr>
            <a:r>
              <a:rPr sz="2600" dirty="0" err="1">
                <a:latin typeface="Arial" panose="020B0604020202020204" pitchFamily="34" charset="0"/>
                <a:cs typeface="Arial" panose="020B0604020202020204" pitchFamily="34" charset="0"/>
              </a:rPr>
              <a:t>Aufwandsberechnung</a:t>
            </a:r>
            <a:r>
              <a:rPr sz="2600" spc="260" dirty="0">
                <a:latin typeface="Arial" panose="020B0604020202020204" pitchFamily="34" charset="0"/>
                <a:cs typeface="Arial" panose="020B0604020202020204" pitchFamily="34" charset="0"/>
              </a:rPr>
              <a:t> </a:t>
            </a:r>
            <a:r>
              <a:rPr sz="2600" spc="-25" dirty="0">
                <a:latin typeface="Arial" panose="020B0604020202020204" pitchFamily="34" charset="0"/>
                <a:cs typeface="Arial" panose="020B0604020202020204" pitchFamily="34" charset="0"/>
              </a:rPr>
              <a:t>für</a:t>
            </a:r>
            <a:r>
              <a:rPr lang="de-DE" sz="2600" dirty="0">
                <a:latin typeface="Arial" panose="020B0604020202020204" pitchFamily="34" charset="0"/>
                <a:cs typeface="Arial" panose="020B0604020202020204" pitchFamily="34" charset="0"/>
              </a:rPr>
              <a:t> </a:t>
            </a:r>
            <a:r>
              <a:rPr sz="2600" spc="-10" dirty="0" err="1">
                <a:latin typeface="Arial" panose="020B0604020202020204" pitchFamily="34" charset="0"/>
                <a:cs typeface="Arial" panose="020B0604020202020204" pitchFamily="34" charset="0"/>
              </a:rPr>
              <a:t>Musterﬁrma</a:t>
            </a:r>
            <a:r>
              <a:rPr lang="de-DE" sz="2600" spc="-10" dirty="0">
                <a:latin typeface="Arial" panose="020B0604020202020204" pitchFamily="34" charset="0"/>
                <a:cs typeface="Arial" panose="020B0604020202020204" pitchFamily="34" charset="0"/>
              </a:rPr>
              <a:t> GmbH</a:t>
            </a:r>
            <a:endParaRPr sz="2600" dirty="0">
              <a:latin typeface="Arial" panose="020B0604020202020204" pitchFamily="34" charset="0"/>
              <a:cs typeface="Arial" panose="020B0604020202020204" pitchFamily="34" charset="0"/>
            </a:endParaRPr>
          </a:p>
        </p:txBody>
      </p:sp>
      <p:sp>
        <p:nvSpPr>
          <p:cNvPr id="9" name="object 9"/>
          <p:cNvSpPr txBox="1"/>
          <p:nvPr/>
        </p:nvSpPr>
        <p:spPr>
          <a:xfrm>
            <a:off x="12700918" y="3662770"/>
            <a:ext cx="3164205" cy="427990"/>
          </a:xfrm>
          <a:prstGeom prst="rect">
            <a:avLst/>
          </a:prstGeom>
        </p:spPr>
        <p:txBody>
          <a:bodyPr vert="horz" wrap="square" lIns="0" tIns="17145" rIns="0" bIns="0" rtlCol="0">
            <a:spAutoFit/>
          </a:bodyPr>
          <a:lstStyle/>
          <a:p>
            <a:pPr marL="12700">
              <a:lnSpc>
                <a:spcPct val="100000"/>
              </a:lnSpc>
              <a:spcBef>
                <a:spcPts val="135"/>
              </a:spcBef>
            </a:pPr>
            <a:r>
              <a:rPr sz="2600" spc="-10" dirty="0">
                <a:solidFill>
                  <a:srgbClr val="BE0D3E"/>
                </a:solidFill>
                <a:latin typeface="Arial" panose="020B0604020202020204" pitchFamily="34" charset="0"/>
                <a:cs typeface="Arial" panose="020B0604020202020204" pitchFamily="34" charset="0"/>
              </a:rPr>
              <a:t>Mitarbeiterberatung</a:t>
            </a:r>
            <a:endParaRPr sz="2600" dirty="0">
              <a:solidFill>
                <a:srgbClr val="BE0D3E"/>
              </a:solidFill>
              <a:latin typeface="Arial" panose="020B0604020202020204" pitchFamily="34" charset="0"/>
              <a:cs typeface="Arial" panose="020B0604020202020204" pitchFamily="34" charset="0"/>
            </a:endParaRPr>
          </a:p>
        </p:txBody>
      </p:sp>
      <p:graphicFrame>
        <p:nvGraphicFramePr>
          <p:cNvPr id="10" name="object 10"/>
          <p:cNvGraphicFramePr>
            <a:graphicFrameLocks noGrp="1"/>
          </p:cNvGraphicFramePr>
          <p:nvPr>
            <p:extLst>
              <p:ext uri="{D42A27DB-BD31-4B8C-83A1-F6EECF244321}">
                <p14:modId xmlns:p14="http://schemas.microsoft.com/office/powerpoint/2010/main" val="4074287019"/>
              </p:ext>
            </p:extLst>
          </p:nvPr>
        </p:nvGraphicFramePr>
        <p:xfrm>
          <a:off x="1591574" y="5372675"/>
          <a:ext cx="7612379" cy="2788285"/>
        </p:xfrm>
        <a:graphic>
          <a:graphicData uri="http://schemas.openxmlformats.org/drawingml/2006/table">
            <a:tbl>
              <a:tblPr firstRow="1" bandRow="1">
                <a:tableStyleId>{2D5ABB26-0587-4C30-8999-92F81FD0307C}</a:tableStyleId>
              </a:tblPr>
              <a:tblGrid>
                <a:gridCol w="285115">
                  <a:extLst>
                    <a:ext uri="{9D8B030D-6E8A-4147-A177-3AD203B41FA5}">
                      <a16:colId xmlns:a16="http://schemas.microsoft.com/office/drawing/2014/main" xmlns="" val="20000"/>
                    </a:ext>
                  </a:extLst>
                </a:gridCol>
                <a:gridCol w="5274310">
                  <a:extLst>
                    <a:ext uri="{9D8B030D-6E8A-4147-A177-3AD203B41FA5}">
                      <a16:colId xmlns:a16="http://schemas.microsoft.com/office/drawing/2014/main" xmlns="" val="20001"/>
                    </a:ext>
                  </a:extLst>
                </a:gridCol>
                <a:gridCol w="2052954">
                  <a:extLst>
                    <a:ext uri="{9D8B030D-6E8A-4147-A177-3AD203B41FA5}">
                      <a16:colId xmlns:a16="http://schemas.microsoft.com/office/drawing/2014/main" xmlns="" val="20002"/>
                    </a:ext>
                  </a:extLst>
                </a:gridCol>
              </a:tblGrid>
              <a:tr h="281305">
                <a:tc gridSpan="2">
                  <a:txBody>
                    <a:bodyPr/>
                    <a:lstStyle/>
                    <a:p>
                      <a:pPr>
                        <a:lnSpc>
                          <a:spcPct val="100000"/>
                        </a:lnSpc>
                      </a:pPr>
                      <a:endParaRPr sz="1700">
                        <a:latin typeface="Arial" panose="020B0604020202020204" pitchFamily="34" charset="0"/>
                        <a:cs typeface="Arial" panose="020B0604020202020204" pitchFamily="34" charset="0"/>
                      </a:endParaRPr>
                    </a:p>
                  </a:txBody>
                  <a:tcPr marL="0" marR="0" marT="0" marB="0"/>
                </a:tc>
                <a:tc hMerge="1">
                  <a:txBody>
                    <a:bodyPr/>
                    <a:lstStyle/>
                    <a:p>
                      <a:endParaRPr/>
                    </a:p>
                  </a:txBody>
                  <a:tcPr marL="0" marR="0" marT="0" marB="0"/>
                </a:tc>
                <a:tc>
                  <a:txBody>
                    <a:bodyPr/>
                    <a:lstStyle/>
                    <a:p>
                      <a:pPr marR="123825" algn="r">
                        <a:lnSpc>
                          <a:spcPts val="1490"/>
                        </a:lnSpc>
                      </a:pPr>
                      <a:r>
                        <a:rPr sz="1300" spc="-10" dirty="0">
                          <a:latin typeface="Arial" panose="020B0604020202020204" pitchFamily="34" charset="0"/>
                          <a:cs typeface="Arial" panose="020B0604020202020204" pitchFamily="34" charset="0"/>
                        </a:rPr>
                        <a:t>monatlich</a:t>
                      </a:r>
                      <a:endParaRPr sz="13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xmlns="" val="10000"/>
                  </a:ext>
                </a:extLst>
              </a:tr>
              <a:tr h="430530">
                <a:tc>
                  <a:txBody>
                    <a:bodyPr/>
                    <a:lstStyle/>
                    <a:p>
                      <a:pPr>
                        <a:lnSpc>
                          <a:spcPct val="100000"/>
                        </a:lnSpc>
                      </a:pPr>
                      <a:endParaRPr sz="2200">
                        <a:latin typeface="Arial" panose="020B0604020202020204" pitchFamily="34" charset="0"/>
                        <a:cs typeface="Arial" panose="020B0604020202020204" pitchFamily="34" charset="0"/>
                      </a:endParaRPr>
                    </a:p>
                  </a:txBody>
                  <a:tcPr marL="0" marR="0" marT="0" marB="0">
                    <a:solidFill>
                      <a:srgbClr val="F1F1F1"/>
                    </a:solidFill>
                  </a:tcPr>
                </a:tc>
                <a:tc>
                  <a:txBody>
                    <a:bodyPr/>
                    <a:lstStyle/>
                    <a:p>
                      <a:pPr marL="74930">
                        <a:lnSpc>
                          <a:spcPct val="100000"/>
                        </a:lnSpc>
                        <a:spcBef>
                          <a:spcPts val="525"/>
                        </a:spcBef>
                      </a:pPr>
                      <a:r>
                        <a:rPr sz="1950" dirty="0">
                          <a:latin typeface="Arial" panose="020B0604020202020204" pitchFamily="34" charset="0"/>
                          <a:cs typeface="Arial" panose="020B0604020202020204" pitchFamily="34" charset="0"/>
                        </a:rPr>
                        <a:t>Fest</a:t>
                      </a:r>
                      <a:r>
                        <a:rPr lang="de-DE" sz="1950" spc="40" dirty="0">
                          <a:latin typeface="Arial" panose="020B0604020202020204" pitchFamily="34" charset="0"/>
                          <a:cs typeface="Arial" panose="020B0604020202020204" pitchFamily="34" charset="0"/>
                        </a:rPr>
                        <a:t>z</a:t>
                      </a:r>
                      <a:r>
                        <a:rPr sz="1950" spc="-10" dirty="0" err="1">
                          <a:latin typeface="Arial" panose="020B0604020202020204" pitchFamily="34" charset="0"/>
                          <a:cs typeface="Arial" panose="020B0604020202020204" pitchFamily="34" charset="0"/>
                        </a:rPr>
                        <a:t>uschuss</a:t>
                      </a:r>
                      <a:endParaRPr sz="1950" dirty="0">
                        <a:latin typeface="Arial" panose="020B0604020202020204" pitchFamily="34" charset="0"/>
                        <a:cs typeface="Arial" panose="020B0604020202020204" pitchFamily="34" charset="0"/>
                      </a:endParaRPr>
                    </a:p>
                  </a:txBody>
                  <a:tcPr marL="0" marR="0" marT="66675" marB="0">
                    <a:solidFill>
                      <a:srgbClr val="F1F1F1"/>
                    </a:solidFill>
                  </a:tcPr>
                </a:tc>
                <a:tc>
                  <a:txBody>
                    <a:bodyPr/>
                    <a:lstStyle/>
                    <a:p>
                      <a:pPr marR="123825" algn="r">
                        <a:lnSpc>
                          <a:spcPct val="100000"/>
                        </a:lnSpc>
                        <a:spcBef>
                          <a:spcPts val="520"/>
                        </a:spcBef>
                      </a:pPr>
                      <a:r>
                        <a:rPr lang="de-DE" sz="1950" dirty="0">
                          <a:latin typeface="Arial" panose="020B0604020202020204" pitchFamily="34" charset="0"/>
                          <a:cs typeface="Arial" panose="020B0604020202020204" pitchFamily="34" charset="0"/>
                        </a:rPr>
                        <a:t>X</a:t>
                      </a:r>
                      <a:r>
                        <a:rPr sz="1950" spc="60" dirty="0">
                          <a:latin typeface="Arial" panose="020B0604020202020204" pitchFamily="34" charset="0"/>
                          <a:cs typeface="Arial" panose="020B0604020202020204" pitchFamily="34" charset="0"/>
                        </a:rPr>
                        <a:t> </a:t>
                      </a:r>
                      <a:r>
                        <a:rPr sz="1950" spc="-50" dirty="0">
                          <a:latin typeface="Arial" panose="020B0604020202020204" pitchFamily="34" charset="0"/>
                          <a:cs typeface="Arial" panose="020B0604020202020204" pitchFamily="34" charset="0"/>
                        </a:rPr>
                        <a:t>€</a:t>
                      </a:r>
                      <a:endParaRPr sz="1950" dirty="0">
                        <a:latin typeface="Arial" panose="020B0604020202020204" pitchFamily="34" charset="0"/>
                        <a:cs typeface="Arial" panose="020B0604020202020204" pitchFamily="34" charset="0"/>
                      </a:endParaRPr>
                    </a:p>
                  </a:txBody>
                  <a:tcPr marL="0" marR="0" marT="66040" marB="0">
                    <a:solidFill>
                      <a:srgbClr val="F1F1F1"/>
                    </a:solidFill>
                  </a:tcPr>
                </a:tc>
                <a:extLst>
                  <a:ext uri="{0D108BD9-81ED-4DB2-BD59-A6C34878D82A}">
                    <a16:rowId xmlns:a16="http://schemas.microsoft.com/office/drawing/2014/main" xmlns="" val="10001"/>
                  </a:ext>
                </a:extLst>
              </a:tr>
              <a:tr h="430530">
                <a:tc>
                  <a:txBody>
                    <a:bodyPr/>
                    <a:lstStyle/>
                    <a:p>
                      <a:pPr marL="66675">
                        <a:lnSpc>
                          <a:spcPct val="100000"/>
                        </a:lnSpc>
                        <a:spcBef>
                          <a:spcPts val="515"/>
                        </a:spcBef>
                      </a:pPr>
                      <a:r>
                        <a:rPr sz="1950" dirty="0">
                          <a:latin typeface="Arial" panose="020B0604020202020204" pitchFamily="34" charset="0"/>
                          <a:cs typeface="Arial" panose="020B0604020202020204" pitchFamily="34" charset="0"/>
                        </a:rPr>
                        <a:t>+</a:t>
                      </a:r>
                      <a:endParaRPr sz="1950">
                        <a:latin typeface="Arial" panose="020B0604020202020204" pitchFamily="34" charset="0"/>
                        <a:cs typeface="Arial" panose="020B0604020202020204" pitchFamily="34" charset="0"/>
                      </a:endParaRPr>
                    </a:p>
                  </a:txBody>
                  <a:tcPr marL="0" marR="0" marT="65404" marB="0"/>
                </a:tc>
                <a:tc>
                  <a:txBody>
                    <a:bodyPr/>
                    <a:lstStyle/>
                    <a:p>
                      <a:pPr marL="74930">
                        <a:lnSpc>
                          <a:spcPct val="100000"/>
                        </a:lnSpc>
                        <a:spcBef>
                          <a:spcPts val="509"/>
                        </a:spcBef>
                      </a:pPr>
                      <a:r>
                        <a:rPr sz="1950" dirty="0">
                          <a:latin typeface="Arial" panose="020B0604020202020204" pitchFamily="34" charset="0"/>
                          <a:cs typeface="Arial" panose="020B0604020202020204" pitchFamily="34" charset="0"/>
                        </a:rPr>
                        <a:t>Prozentualer</a:t>
                      </a:r>
                      <a:r>
                        <a:rPr sz="1950" spc="120" dirty="0">
                          <a:latin typeface="Arial" panose="020B0604020202020204" pitchFamily="34" charset="0"/>
                          <a:cs typeface="Arial" panose="020B0604020202020204" pitchFamily="34" charset="0"/>
                        </a:rPr>
                        <a:t> </a:t>
                      </a:r>
                      <a:r>
                        <a:rPr sz="1950" spc="-10" dirty="0">
                          <a:latin typeface="Arial" panose="020B0604020202020204" pitchFamily="34" charset="0"/>
                          <a:cs typeface="Arial" panose="020B0604020202020204" pitchFamily="34" charset="0"/>
                        </a:rPr>
                        <a:t>Zuschuss</a:t>
                      </a:r>
                      <a:endParaRPr sz="1950">
                        <a:latin typeface="Arial" panose="020B0604020202020204" pitchFamily="34" charset="0"/>
                        <a:cs typeface="Arial" panose="020B0604020202020204" pitchFamily="34" charset="0"/>
                      </a:endParaRPr>
                    </a:p>
                  </a:txBody>
                  <a:tcPr marL="0" marR="0" marT="64769" marB="0"/>
                </a:tc>
                <a:tc>
                  <a:txBody>
                    <a:bodyPr/>
                    <a:lstStyle/>
                    <a:p>
                      <a:pPr marR="123825" algn="r">
                        <a:lnSpc>
                          <a:spcPct val="100000"/>
                        </a:lnSpc>
                        <a:spcBef>
                          <a:spcPts val="509"/>
                        </a:spcBef>
                      </a:pPr>
                      <a:r>
                        <a:rPr lang="de-DE" sz="1950" dirty="0">
                          <a:latin typeface="Arial" panose="020B0604020202020204" pitchFamily="34" charset="0"/>
                          <a:cs typeface="Arial" panose="020B0604020202020204" pitchFamily="34" charset="0"/>
                        </a:rPr>
                        <a:t>X</a:t>
                      </a:r>
                      <a:r>
                        <a:rPr sz="1950" spc="60" dirty="0">
                          <a:latin typeface="Arial" panose="020B0604020202020204" pitchFamily="34" charset="0"/>
                          <a:cs typeface="Arial" panose="020B0604020202020204" pitchFamily="34" charset="0"/>
                        </a:rPr>
                        <a:t> </a:t>
                      </a:r>
                      <a:r>
                        <a:rPr sz="1950" spc="-50" dirty="0">
                          <a:latin typeface="Arial" panose="020B0604020202020204" pitchFamily="34" charset="0"/>
                          <a:cs typeface="Arial" panose="020B0604020202020204" pitchFamily="34" charset="0"/>
                        </a:rPr>
                        <a:t>€</a:t>
                      </a:r>
                      <a:endParaRPr sz="1950" dirty="0">
                        <a:latin typeface="Arial" panose="020B0604020202020204" pitchFamily="34" charset="0"/>
                        <a:cs typeface="Arial" panose="020B0604020202020204" pitchFamily="34" charset="0"/>
                      </a:endParaRPr>
                    </a:p>
                  </a:txBody>
                  <a:tcPr marL="0" marR="0" marT="64769" marB="0"/>
                </a:tc>
                <a:extLst>
                  <a:ext uri="{0D108BD9-81ED-4DB2-BD59-A6C34878D82A}">
                    <a16:rowId xmlns:a16="http://schemas.microsoft.com/office/drawing/2014/main" xmlns="" val="10002"/>
                  </a:ext>
                </a:extLst>
              </a:tr>
              <a:tr h="430530">
                <a:tc>
                  <a:txBody>
                    <a:bodyPr/>
                    <a:lstStyle/>
                    <a:p>
                      <a:pPr marL="66675">
                        <a:lnSpc>
                          <a:spcPct val="100000"/>
                        </a:lnSpc>
                        <a:spcBef>
                          <a:spcPts val="500"/>
                        </a:spcBef>
                      </a:pPr>
                      <a:r>
                        <a:rPr sz="1950" dirty="0">
                          <a:latin typeface="Arial" panose="020B0604020202020204" pitchFamily="34" charset="0"/>
                          <a:cs typeface="Arial" panose="020B0604020202020204" pitchFamily="34" charset="0"/>
                        </a:rPr>
                        <a:t>-</a:t>
                      </a:r>
                      <a:endParaRPr sz="1950">
                        <a:latin typeface="Arial" panose="020B0604020202020204" pitchFamily="34" charset="0"/>
                        <a:cs typeface="Arial" panose="020B0604020202020204" pitchFamily="34" charset="0"/>
                      </a:endParaRPr>
                    </a:p>
                  </a:txBody>
                  <a:tcPr marL="0" marR="0" marT="63500" marB="0">
                    <a:solidFill>
                      <a:srgbClr val="F1F1F1"/>
                    </a:solidFill>
                  </a:tcPr>
                </a:tc>
                <a:tc>
                  <a:txBody>
                    <a:bodyPr/>
                    <a:lstStyle/>
                    <a:p>
                      <a:pPr marL="74930">
                        <a:lnSpc>
                          <a:spcPct val="100000"/>
                        </a:lnSpc>
                        <a:spcBef>
                          <a:spcPts val="500"/>
                        </a:spcBef>
                      </a:pPr>
                      <a:r>
                        <a:rPr sz="1950" dirty="0">
                          <a:latin typeface="Arial" panose="020B0604020202020204" pitchFamily="34" charset="0"/>
                          <a:cs typeface="Arial" panose="020B0604020202020204" pitchFamily="34" charset="0"/>
                        </a:rPr>
                        <a:t>Ersparnis</a:t>
                      </a:r>
                      <a:r>
                        <a:rPr sz="1950" spc="85" dirty="0">
                          <a:latin typeface="Arial" panose="020B0604020202020204" pitchFamily="34" charset="0"/>
                          <a:cs typeface="Arial" panose="020B0604020202020204" pitchFamily="34" charset="0"/>
                        </a:rPr>
                        <a:t> </a:t>
                      </a:r>
                      <a:r>
                        <a:rPr sz="1950" spc="-10" dirty="0">
                          <a:latin typeface="Arial" panose="020B0604020202020204" pitchFamily="34" charset="0"/>
                          <a:cs typeface="Arial" panose="020B0604020202020204" pitchFamily="34" charset="0"/>
                        </a:rPr>
                        <a:t>Sozialversicherung</a:t>
                      </a:r>
                      <a:endParaRPr sz="1950" dirty="0">
                        <a:latin typeface="Arial" panose="020B0604020202020204" pitchFamily="34" charset="0"/>
                        <a:cs typeface="Arial" panose="020B0604020202020204" pitchFamily="34" charset="0"/>
                      </a:endParaRPr>
                    </a:p>
                  </a:txBody>
                  <a:tcPr marL="0" marR="0" marT="63500" marB="0">
                    <a:solidFill>
                      <a:srgbClr val="F1F1F1"/>
                    </a:solidFill>
                  </a:tcPr>
                </a:tc>
                <a:tc>
                  <a:txBody>
                    <a:bodyPr/>
                    <a:lstStyle/>
                    <a:p>
                      <a:pPr marR="123825" algn="r">
                        <a:lnSpc>
                          <a:spcPct val="100000"/>
                        </a:lnSpc>
                        <a:spcBef>
                          <a:spcPts val="500"/>
                        </a:spcBef>
                      </a:pPr>
                      <a:r>
                        <a:rPr lang="de-DE" sz="1950" dirty="0">
                          <a:latin typeface="Arial" panose="020B0604020202020204" pitchFamily="34" charset="0"/>
                          <a:cs typeface="Arial" panose="020B0604020202020204" pitchFamily="34" charset="0"/>
                        </a:rPr>
                        <a:t>X</a:t>
                      </a:r>
                      <a:r>
                        <a:rPr sz="1950" spc="60" dirty="0">
                          <a:latin typeface="Arial" panose="020B0604020202020204" pitchFamily="34" charset="0"/>
                          <a:cs typeface="Arial" panose="020B0604020202020204" pitchFamily="34" charset="0"/>
                        </a:rPr>
                        <a:t> </a:t>
                      </a:r>
                      <a:r>
                        <a:rPr sz="1950" spc="-50" dirty="0">
                          <a:latin typeface="Arial" panose="020B0604020202020204" pitchFamily="34" charset="0"/>
                          <a:cs typeface="Arial" panose="020B0604020202020204" pitchFamily="34" charset="0"/>
                        </a:rPr>
                        <a:t>€</a:t>
                      </a:r>
                      <a:endParaRPr sz="1950" dirty="0">
                        <a:latin typeface="Arial" panose="020B0604020202020204" pitchFamily="34" charset="0"/>
                        <a:cs typeface="Arial" panose="020B0604020202020204" pitchFamily="34" charset="0"/>
                      </a:endParaRPr>
                    </a:p>
                  </a:txBody>
                  <a:tcPr marL="0" marR="0" marT="63500" marB="0">
                    <a:solidFill>
                      <a:srgbClr val="F1F1F1"/>
                    </a:solidFill>
                  </a:tcPr>
                </a:tc>
                <a:extLst>
                  <a:ext uri="{0D108BD9-81ED-4DB2-BD59-A6C34878D82A}">
                    <a16:rowId xmlns:a16="http://schemas.microsoft.com/office/drawing/2014/main" xmlns="" val="10003"/>
                  </a:ext>
                </a:extLst>
              </a:tr>
              <a:tr h="430530">
                <a:tc>
                  <a:txBody>
                    <a:bodyPr/>
                    <a:lstStyle/>
                    <a:p>
                      <a:pPr marL="66675">
                        <a:lnSpc>
                          <a:spcPct val="100000"/>
                        </a:lnSpc>
                        <a:spcBef>
                          <a:spcPts val="490"/>
                        </a:spcBef>
                      </a:pPr>
                      <a:r>
                        <a:rPr sz="1950" dirty="0">
                          <a:latin typeface="Arial" panose="020B0604020202020204" pitchFamily="34" charset="0"/>
                          <a:cs typeface="Arial" panose="020B0604020202020204" pitchFamily="34" charset="0"/>
                        </a:rPr>
                        <a:t>-</a:t>
                      </a:r>
                      <a:endParaRPr sz="1950">
                        <a:latin typeface="Arial" panose="020B0604020202020204" pitchFamily="34" charset="0"/>
                        <a:cs typeface="Arial" panose="020B0604020202020204" pitchFamily="34" charset="0"/>
                      </a:endParaRPr>
                    </a:p>
                  </a:txBody>
                  <a:tcPr marL="0" marR="0" marT="62230" marB="0"/>
                </a:tc>
                <a:tc>
                  <a:txBody>
                    <a:bodyPr/>
                    <a:lstStyle/>
                    <a:p>
                      <a:pPr marL="74930">
                        <a:lnSpc>
                          <a:spcPct val="100000"/>
                        </a:lnSpc>
                        <a:spcBef>
                          <a:spcPts val="490"/>
                        </a:spcBef>
                      </a:pPr>
                      <a:r>
                        <a:rPr sz="1950" dirty="0">
                          <a:latin typeface="Arial" panose="020B0604020202020204" pitchFamily="34" charset="0"/>
                          <a:cs typeface="Arial" panose="020B0604020202020204" pitchFamily="34" charset="0"/>
                        </a:rPr>
                        <a:t>Steuererstattung</a:t>
                      </a:r>
                      <a:r>
                        <a:rPr sz="1950" spc="155" dirty="0">
                          <a:latin typeface="Arial" panose="020B0604020202020204" pitchFamily="34" charset="0"/>
                          <a:cs typeface="Arial" panose="020B0604020202020204" pitchFamily="34" charset="0"/>
                        </a:rPr>
                        <a:t> </a:t>
                      </a:r>
                      <a:r>
                        <a:rPr sz="1950" spc="-10" dirty="0">
                          <a:latin typeface="Arial" panose="020B0604020202020204" pitchFamily="34" charset="0"/>
                          <a:cs typeface="Arial" panose="020B0604020202020204" pitchFamily="34" charset="0"/>
                        </a:rPr>
                        <a:t>(Betriebsausgaben)</a:t>
                      </a:r>
                      <a:endParaRPr sz="1950">
                        <a:latin typeface="Arial" panose="020B0604020202020204" pitchFamily="34" charset="0"/>
                        <a:cs typeface="Arial" panose="020B0604020202020204" pitchFamily="34" charset="0"/>
                      </a:endParaRPr>
                    </a:p>
                  </a:txBody>
                  <a:tcPr marL="0" marR="0" marT="62230" marB="0"/>
                </a:tc>
                <a:tc>
                  <a:txBody>
                    <a:bodyPr/>
                    <a:lstStyle/>
                    <a:p>
                      <a:pPr marR="123825" algn="r">
                        <a:lnSpc>
                          <a:spcPct val="100000"/>
                        </a:lnSpc>
                        <a:spcBef>
                          <a:spcPts val="484"/>
                        </a:spcBef>
                      </a:pPr>
                      <a:r>
                        <a:rPr lang="de-DE" sz="1950" dirty="0">
                          <a:latin typeface="Arial" panose="020B0604020202020204" pitchFamily="34" charset="0"/>
                          <a:cs typeface="Arial" panose="020B0604020202020204" pitchFamily="34" charset="0"/>
                        </a:rPr>
                        <a:t>X</a:t>
                      </a:r>
                      <a:r>
                        <a:rPr sz="1950" spc="60" dirty="0">
                          <a:latin typeface="Arial" panose="020B0604020202020204" pitchFamily="34" charset="0"/>
                          <a:cs typeface="Arial" panose="020B0604020202020204" pitchFamily="34" charset="0"/>
                        </a:rPr>
                        <a:t> </a:t>
                      </a:r>
                      <a:r>
                        <a:rPr sz="1950" spc="-50" dirty="0">
                          <a:latin typeface="Arial" panose="020B0604020202020204" pitchFamily="34" charset="0"/>
                          <a:cs typeface="Arial" panose="020B0604020202020204" pitchFamily="34" charset="0"/>
                        </a:rPr>
                        <a:t>€</a:t>
                      </a:r>
                      <a:endParaRPr sz="1950" dirty="0">
                        <a:latin typeface="Arial" panose="020B0604020202020204" pitchFamily="34" charset="0"/>
                        <a:cs typeface="Arial" panose="020B0604020202020204" pitchFamily="34" charset="0"/>
                      </a:endParaRPr>
                    </a:p>
                  </a:txBody>
                  <a:tcPr marL="0" marR="0" marT="61594" marB="0"/>
                </a:tc>
                <a:extLst>
                  <a:ext uri="{0D108BD9-81ED-4DB2-BD59-A6C34878D82A}">
                    <a16:rowId xmlns:a16="http://schemas.microsoft.com/office/drawing/2014/main" xmlns="" val="10004"/>
                  </a:ext>
                </a:extLst>
              </a:tr>
              <a:tr h="430530">
                <a:tc>
                  <a:txBody>
                    <a:bodyPr/>
                    <a:lstStyle/>
                    <a:p>
                      <a:pPr marL="66675">
                        <a:lnSpc>
                          <a:spcPct val="100000"/>
                        </a:lnSpc>
                        <a:spcBef>
                          <a:spcPts val="480"/>
                        </a:spcBef>
                      </a:pPr>
                      <a:r>
                        <a:rPr sz="1950" b="1" dirty="0">
                          <a:latin typeface="Arial" panose="020B0604020202020204" pitchFamily="34" charset="0"/>
                          <a:cs typeface="Arial" panose="020B0604020202020204" pitchFamily="34" charset="0"/>
                        </a:rPr>
                        <a:t>=</a:t>
                      </a:r>
                      <a:endParaRPr sz="1950">
                        <a:latin typeface="Arial" panose="020B0604020202020204" pitchFamily="34" charset="0"/>
                        <a:cs typeface="Arial" panose="020B0604020202020204" pitchFamily="34" charset="0"/>
                      </a:endParaRPr>
                    </a:p>
                  </a:txBody>
                  <a:tcPr marL="0" marR="0" marT="60960" marB="0">
                    <a:solidFill>
                      <a:srgbClr val="F1F1F1"/>
                    </a:solidFill>
                  </a:tcPr>
                </a:tc>
                <a:tc>
                  <a:txBody>
                    <a:bodyPr/>
                    <a:lstStyle/>
                    <a:p>
                      <a:pPr marL="74930">
                        <a:lnSpc>
                          <a:spcPct val="100000"/>
                        </a:lnSpc>
                        <a:spcBef>
                          <a:spcPts val="480"/>
                        </a:spcBef>
                      </a:pPr>
                      <a:r>
                        <a:rPr sz="1950" b="1" dirty="0">
                          <a:latin typeface="Arial" panose="020B0604020202020204" pitchFamily="34" charset="0"/>
                          <a:cs typeface="Arial" panose="020B0604020202020204" pitchFamily="34" charset="0"/>
                        </a:rPr>
                        <a:t>Gesamter</a:t>
                      </a:r>
                      <a:r>
                        <a:rPr sz="1950" b="1" spc="95" dirty="0">
                          <a:latin typeface="Arial" panose="020B0604020202020204" pitchFamily="34" charset="0"/>
                          <a:cs typeface="Arial" panose="020B0604020202020204" pitchFamily="34" charset="0"/>
                        </a:rPr>
                        <a:t> </a:t>
                      </a:r>
                      <a:r>
                        <a:rPr sz="1950" b="1" spc="-10" dirty="0">
                          <a:latin typeface="Arial" panose="020B0604020202020204" pitchFamily="34" charset="0"/>
                          <a:cs typeface="Arial" panose="020B0604020202020204" pitchFamily="34" charset="0"/>
                        </a:rPr>
                        <a:t>Aufwand</a:t>
                      </a:r>
                      <a:endParaRPr sz="1950">
                        <a:latin typeface="Arial" panose="020B0604020202020204" pitchFamily="34" charset="0"/>
                        <a:cs typeface="Arial" panose="020B0604020202020204" pitchFamily="34" charset="0"/>
                      </a:endParaRPr>
                    </a:p>
                  </a:txBody>
                  <a:tcPr marL="0" marR="0" marT="60960" marB="0">
                    <a:solidFill>
                      <a:srgbClr val="F1F1F1"/>
                    </a:solidFill>
                  </a:tcPr>
                </a:tc>
                <a:tc>
                  <a:txBody>
                    <a:bodyPr/>
                    <a:lstStyle/>
                    <a:p>
                      <a:pPr marR="123825" algn="r">
                        <a:lnSpc>
                          <a:spcPct val="100000"/>
                        </a:lnSpc>
                        <a:spcBef>
                          <a:spcPts val="475"/>
                        </a:spcBef>
                      </a:pPr>
                      <a:r>
                        <a:rPr lang="de-DE" sz="1950" b="1" dirty="0">
                          <a:latin typeface="Arial" panose="020B0604020202020204" pitchFamily="34" charset="0"/>
                          <a:cs typeface="Arial" panose="020B0604020202020204" pitchFamily="34" charset="0"/>
                        </a:rPr>
                        <a:t>X</a:t>
                      </a:r>
                      <a:r>
                        <a:rPr sz="1950" b="1" spc="65" dirty="0">
                          <a:latin typeface="Arial" panose="020B0604020202020204" pitchFamily="34" charset="0"/>
                          <a:cs typeface="Arial" panose="020B0604020202020204" pitchFamily="34" charset="0"/>
                        </a:rPr>
                        <a:t> </a:t>
                      </a:r>
                      <a:r>
                        <a:rPr sz="1950" b="1" spc="-50" dirty="0">
                          <a:latin typeface="Arial" panose="020B0604020202020204" pitchFamily="34" charset="0"/>
                          <a:cs typeface="Arial" panose="020B0604020202020204" pitchFamily="34" charset="0"/>
                        </a:rPr>
                        <a:t>€</a:t>
                      </a:r>
                      <a:endParaRPr sz="1950" dirty="0">
                        <a:latin typeface="Arial" panose="020B0604020202020204" pitchFamily="34" charset="0"/>
                        <a:cs typeface="Arial" panose="020B0604020202020204" pitchFamily="34" charset="0"/>
                      </a:endParaRPr>
                    </a:p>
                  </a:txBody>
                  <a:tcPr marL="0" marR="0" marT="60325" marB="0">
                    <a:solidFill>
                      <a:srgbClr val="F1F1F1"/>
                    </a:solidFill>
                  </a:tcPr>
                </a:tc>
                <a:extLst>
                  <a:ext uri="{0D108BD9-81ED-4DB2-BD59-A6C34878D82A}">
                    <a16:rowId xmlns:a16="http://schemas.microsoft.com/office/drawing/2014/main" xmlns="" val="10005"/>
                  </a:ext>
                </a:extLst>
              </a:tr>
              <a:tr h="354330">
                <a:tc>
                  <a:txBody>
                    <a:bodyPr/>
                    <a:lstStyle/>
                    <a:p>
                      <a:pPr marL="66675">
                        <a:lnSpc>
                          <a:spcPts val="2225"/>
                        </a:lnSpc>
                        <a:spcBef>
                          <a:spcPts val="470"/>
                        </a:spcBef>
                      </a:pPr>
                      <a:r>
                        <a:rPr sz="1950" b="1" dirty="0">
                          <a:latin typeface="Arial" panose="020B0604020202020204" pitchFamily="34" charset="0"/>
                          <a:cs typeface="Arial" panose="020B0604020202020204" pitchFamily="34" charset="0"/>
                        </a:rPr>
                        <a:t>=</a:t>
                      </a:r>
                      <a:endParaRPr sz="1950">
                        <a:latin typeface="Arial" panose="020B0604020202020204" pitchFamily="34" charset="0"/>
                        <a:cs typeface="Arial" panose="020B0604020202020204" pitchFamily="34" charset="0"/>
                      </a:endParaRPr>
                    </a:p>
                  </a:txBody>
                  <a:tcPr marL="0" marR="0" marT="59690" marB="0"/>
                </a:tc>
                <a:tc>
                  <a:txBody>
                    <a:bodyPr/>
                    <a:lstStyle/>
                    <a:p>
                      <a:pPr marL="74930">
                        <a:lnSpc>
                          <a:spcPts val="2225"/>
                        </a:lnSpc>
                        <a:spcBef>
                          <a:spcPts val="470"/>
                        </a:spcBef>
                      </a:pPr>
                      <a:r>
                        <a:rPr sz="1950" b="1" dirty="0">
                          <a:latin typeface="Arial" panose="020B0604020202020204" pitchFamily="34" charset="0"/>
                          <a:cs typeface="Arial" panose="020B0604020202020204" pitchFamily="34" charset="0"/>
                        </a:rPr>
                        <a:t>Aufwand</a:t>
                      </a:r>
                      <a:r>
                        <a:rPr sz="1950" b="1" spc="50" dirty="0">
                          <a:latin typeface="Arial" panose="020B0604020202020204" pitchFamily="34" charset="0"/>
                          <a:cs typeface="Arial" panose="020B0604020202020204" pitchFamily="34" charset="0"/>
                        </a:rPr>
                        <a:t> </a:t>
                      </a:r>
                      <a:r>
                        <a:rPr sz="1950" b="1" dirty="0">
                          <a:latin typeface="Arial" panose="020B0604020202020204" pitchFamily="34" charset="0"/>
                          <a:cs typeface="Arial" panose="020B0604020202020204" pitchFamily="34" charset="0"/>
                        </a:rPr>
                        <a:t>pro</a:t>
                      </a:r>
                      <a:r>
                        <a:rPr sz="1950" b="1" spc="65" dirty="0">
                          <a:latin typeface="Arial" panose="020B0604020202020204" pitchFamily="34" charset="0"/>
                          <a:cs typeface="Arial" panose="020B0604020202020204" pitchFamily="34" charset="0"/>
                        </a:rPr>
                        <a:t> </a:t>
                      </a:r>
                      <a:r>
                        <a:rPr sz="1950" b="1" spc="-10" dirty="0">
                          <a:latin typeface="Arial" panose="020B0604020202020204" pitchFamily="34" charset="0"/>
                          <a:cs typeface="Arial" panose="020B0604020202020204" pitchFamily="34" charset="0"/>
                        </a:rPr>
                        <a:t>Mitarbeiter</a:t>
                      </a:r>
                      <a:endParaRPr sz="1950">
                        <a:latin typeface="Arial" panose="020B0604020202020204" pitchFamily="34" charset="0"/>
                        <a:cs typeface="Arial" panose="020B0604020202020204" pitchFamily="34" charset="0"/>
                      </a:endParaRPr>
                    </a:p>
                  </a:txBody>
                  <a:tcPr marL="0" marR="0" marT="59690" marB="0"/>
                </a:tc>
                <a:tc>
                  <a:txBody>
                    <a:bodyPr/>
                    <a:lstStyle/>
                    <a:p>
                      <a:pPr marR="123825" algn="r">
                        <a:lnSpc>
                          <a:spcPts val="2230"/>
                        </a:lnSpc>
                        <a:spcBef>
                          <a:spcPts val="465"/>
                        </a:spcBef>
                      </a:pPr>
                      <a:r>
                        <a:rPr lang="de-DE" sz="1950" b="1" dirty="0">
                          <a:latin typeface="Arial" panose="020B0604020202020204" pitchFamily="34" charset="0"/>
                          <a:cs typeface="Arial" panose="020B0604020202020204" pitchFamily="34" charset="0"/>
                        </a:rPr>
                        <a:t>X</a:t>
                      </a:r>
                      <a:r>
                        <a:rPr sz="1950" b="1" spc="65" dirty="0">
                          <a:latin typeface="Arial" panose="020B0604020202020204" pitchFamily="34" charset="0"/>
                          <a:cs typeface="Arial" panose="020B0604020202020204" pitchFamily="34" charset="0"/>
                        </a:rPr>
                        <a:t> </a:t>
                      </a:r>
                      <a:r>
                        <a:rPr sz="1950" b="1" spc="-50" dirty="0">
                          <a:latin typeface="Arial" panose="020B0604020202020204" pitchFamily="34" charset="0"/>
                          <a:cs typeface="Arial" panose="020B0604020202020204" pitchFamily="34" charset="0"/>
                        </a:rPr>
                        <a:t>€</a:t>
                      </a:r>
                      <a:endParaRPr sz="1950" dirty="0">
                        <a:latin typeface="Arial" panose="020B0604020202020204" pitchFamily="34" charset="0"/>
                        <a:cs typeface="Arial" panose="020B0604020202020204" pitchFamily="34" charset="0"/>
                      </a:endParaRPr>
                    </a:p>
                  </a:txBody>
                  <a:tcPr marL="0" marR="0" marT="59055" marB="0"/>
                </a:tc>
                <a:extLst>
                  <a:ext uri="{0D108BD9-81ED-4DB2-BD59-A6C34878D82A}">
                    <a16:rowId xmlns:a16="http://schemas.microsoft.com/office/drawing/2014/main" xmlns="" val="10006"/>
                  </a:ext>
                </a:extLst>
              </a:tr>
            </a:tbl>
          </a:graphicData>
        </a:graphic>
      </p:graphicFrame>
      <p:sp>
        <p:nvSpPr>
          <p:cNvPr id="11" name="object 11"/>
          <p:cNvSpPr txBox="1"/>
          <p:nvPr/>
        </p:nvSpPr>
        <p:spPr>
          <a:xfrm>
            <a:off x="10773350" y="4453659"/>
            <a:ext cx="3731260" cy="1638300"/>
          </a:xfrm>
          <a:prstGeom prst="rect">
            <a:avLst/>
          </a:prstGeom>
        </p:spPr>
        <p:txBody>
          <a:bodyPr vert="horz" wrap="square" lIns="0" tIns="143510" rIns="0" bIns="0" rtlCol="0">
            <a:spAutoFit/>
          </a:bodyPr>
          <a:lstStyle/>
          <a:p>
            <a:pPr marL="12700">
              <a:lnSpc>
                <a:spcPct val="100000"/>
              </a:lnSpc>
              <a:spcBef>
                <a:spcPts val="1130"/>
              </a:spcBef>
            </a:pPr>
            <a:r>
              <a:rPr sz="1950" b="1" dirty="0">
                <a:latin typeface="Arial" panose="020B0604020202020204" pitchFamily="34" charset="0"/>
                <a:cs typeface="Arial" panose="020B0604020202020204" pitchFamily="34" charset="0"/>
              </a:rPr>
              <a:t>Gesamter</a:t>
            </a:r>
            <a:r>
              <a:rPr sz="1950" b="1" spc="105" dirty="0">
                <a:latin typeface="Arial" panose="020B0604020202020204" pitchFamily="34" charset="0"/>
                <a:cs typeface="Arial" panose="020B0604020202020204" pitchFamily="34" charset="0"/>
              </a:rPr>
              <a:t> </a:t>
            </a:r>
            <a:r>
              <a:rPr sz="1950" b="1" dirty="0" err="1">
                <a:latin typeface="Arial" panose="020B0604020202020204" pitchFamily="34" charset="0"/>
                <a:cs typeface="Arial" panose="020B0604020202020204" pitchFamily="34" charset="0"/>
              </a:rPr>
              <a:t>Sparbeitrag</a:t>
            </a:r>
            <a:r>
              <a:rPr sz="1950" b="1" spc="105" dirty="0">
                <a:latin typeface="Arial" panose="020B0604020202020204" pitchFamily="34" charset="0"/>
                <a:cs typeface="Arial" panose="020B0604020202020204" pitchFamily="34" charset="0"/>
              </a:rPr>
              <a:t> </a:t>
            </a:r>
            <a:r>
              <a:rPr lang="de-DE" sz="1950" b="1" spc="-50" dirty="0">
                <a:latin typeface="Arial" panose="020B0604020202020204" pitchFamily="34" charset="0"/>
                <a:cs typeface="Arial" panose="020B0604020202020204" pitchFamily="34" charset="0"/>
              </a:rPr>
              <a:t>150 €</a:t>
            </a:r>
            <a:endParaRPr sz="1950" dirty="0">
              <a:latin typeface="Arial" panose="020B0604020202020204" pitchFamily="34" charset="0"/>
              <a:cs typeface="Arial" panose="020B0604020202020204" pitchFamily="34" charset="0"/>
            </a:endParaRPr>
          </a:p>
          <a:p>
            <a:pPr marL="200660" indent="-188595">
              <a:lnSpc>
                <a:spcPct val="100000"/>
              </a:lnSpc>
              <a:spcBef>
                <a:spcPts val="1040"/>
              </a:spcBef>
              <a:buChar char="-"/>
              <a:tabLst>
                <a:tab pos="201295" algn="l"/>
              </a:tabLst>
            </a:pPr>
            <a:r>
              <a:rPr sz="1950" spc="-10" dirty="0">
                <a:latin typeface="Arial" panose="020B0604020202020204" pitchFamily="34" charset="0"/>
                <a:cs typeface="Arial" panose="020B0604020202020204" pitchFamily="34" charset="0"/>
              </a:rPr>
              <a:t>Arbeitgeberzuschuss</a:t>
            </a:r>
            <a:endParaRPr sz="1950" dirty="0">
              <a:latin typeface="Arial" panose="020B0604020202020204" pitchFamily="34" charset="0"/>
              <a:cs typeface="Arial" panose="020B0604020202020204" pitchFamily="34" charset="0"/>
            </a:endParaRPr>
          </a:p>
          <a:p>
            <a:pPr marL="200660" indent="-188595">
              <a:lnSpc>
                <a:spcPct val="100000"/>
              </a:lnSpc>
              <a:spcBef>
                <a:spcPts val="630"/>
              </a:spcBef>
              <a:buChar char="-"/>
              <a:tabLst>
                <a:tab pos="201295" algn="l"/>
              </a:tabLst>
            </a:pPr>
            <a:r>
              <a:rPr sz="1950" dirty="0" err="1">
                <a:latin typeface="Arial" panose="020B0604020202020204" pitchFamily="34" charset="0"/>
                <a:cs typeface="Arial" panose="020B0604020202020204" pitchFamily="34" charset="0"/>
              </a:rPr>
              <a:t>Steuereinsparung</a:t>
            </a:r>
            <a:endParaRPr sz="1950" dirty="0">
              <a:latin typeface="Arial" panose="020B0604020202020204" pitchFamily="34" charset="0"/>
              <a:cs typeface="Arial" panose="020B0604020202020204" pitchFamily="34" charset="0"/>
            </a:endParaRPr>
          </a:p>
          <a:p>
            <a:pPr marL="200660" indent="-188595">
              <a:lnSpc>
                <a:spcPct val="100000"/>
              </a:lnSpc>
              <a:spcBef>
                <a:spcPts val="630"/>
              </a:spcBef>
              <a:buChar char="-"/>
              <a:tabLst>
                <a:tab pos="201295" algn="l"/>
              </a:tabLst>
            </a:pPr>
            <a:r>
              <a:rPr sz="1950" spc="-10" dirty="0">
                <a:latin typeface="Arial" panose="020B0604020202020204" pitchFamily="34" charset="0"/>
                <a:cs typeface="Arial" panose="020B0604020202020204" pitchFamily="34" charset="0"/>
              </a:rPr>
              <a:t>Sozialversicherungseinsparung</a:t>
            </a:r>
            <a:endParaRPr sz="1950" dirty="0">
              <a:latin typeface="Arial" panose="020B0604020202020204" pitchFamily="34" charset="0"/>
              <a:cs typeface="Arial" panose="020B0604020202020204" pitchFamily="34" charset="0"/>
            </a:endParaRPr>
          </a:p>
        </p:txBody>
      </p:sp>
      <p:sp>
        <p:nvSpPr>
          <p:cNvPr id="12" name="object 12"/>
          <p:cNvSpPr/>
          <p:nvPr/>
        </p:nvSpPr>
        <p:spPr>
          <a:xfrm>
            <a:off x="10786050" y="6274346"/>
            <a:ext cx="3709670" cy="0"/>
          </a:xfrm>
          <a:custGeom>
            <a:avLst/>
            <a:gdLst/>
            <a:ahLst/>
            <a:cxnLst/>
            <a:rect l="l" t="t" r="r" b="b"/>
            <a:pathLst>
              <a:path w="3709669">
                <a:moveTo>
                  <a:pt x="0" y="0"/>
                </a:moveTo>
                <a:lnTo>
                  <a:pt x="3709206" y="0"/>
                </a:lnTo>
              </a:path>
            </a:pathLst>
          </a:custGeom>
          <a:ln w="19852">
            <a:solidFill>
              <a:srgbClr val="000000"/>
            </a:solidFill>
          </a:ln>
        </p:spPr>
        <p:txBody>
          <a:bodyPr wrap="square" lIns="0" tIns="0" rIns="0" bIns="0" rtlCol="0"/>
          <a:lstStyle/>
          <a:p>
            <a:endParaRPr/>
          </a:p>
        </p:txBody>
      </p:sp>
      <p:sp>
        <p:nvSpPr>
          <p:cNvPr id="13" name="object 13"/>
          <p:cNvSpPr txBox="1"/>
          <p:nvPr/>
        </p:nvSpPr>
        <p:spPr>
          <a:xfrm>
            <a:off x="10773441" y="6330377"/>
            <a:ext cx="3400425" cy="402590"/>
          </a:xfrm>
          <a:prstGeom prst="rect">
            <a:avLst/>
          </a:prstGeom>
        </p:spPr>
        <p:txBody>
          <a:bodyPr vert="horz" wrap="square" lIns="0" tIns="15240" rIns="0" bIns="0" rtlCol="0">
            <a:spAutoFit/>
          </a:bodyPr>
          <a:lstStyle/>
          <a:p>
            <a:pPr marL="12700">
              <a:lnSpc>
                <a:spcPct val="100000"/>
              </a:lnSpc>
              <a:spcBef>
                <a:spcPts val="120"/>
              </a:spcBef>
            </a:pPr>
            <a:r>
              <a:rPr sz="2450" b="1" dirty="0">
                <a:latin typeface="Arial" panose="020B0604020202020204" pitchFamily="34" charset="0"/>
                <a:cs typeface="Arial" panose="020B0604020202020204" pitchFamily="34" charset="0"/>
              </a:rPr>
              <a:t>Sparbeitrag</a:t>
            </a:r>
            <a:r>
              <a:rPr sz="2450" b="1" spc="5" dirty="0">
                <a:latin typeface="Arial" panose="020B0604020202020204" pitchFamily="34" charset="0"/>
                <a:cs typeface="Arial" panose="020B0604020202020204" pitchFamily="34" charset="0"/>
              </a:rPr>
              <a:t> </a:t>
            </a:r>
            <a:r>
              <a:rPr sz="2450" b="1" dirty="0" err="1">
                <a:latin typeface="Arial" panose="020B0604020202020204" pitchFamily="34" charset="0"/>
                <a:cs typeface="Arial" panose="020B0604020202020204" pitchFamily="34" charset="0"/>
              </a:rPr>
              <a:t>netto</a:t>
            </a:r>
            <a:r>
              <a:rPr sz="2450" b="1" spc="5" dirty="0">
                <a:latin typeface="Arial" panose="020B0604020202020204" pitchFamily="34" charset="0"/>
                <a:cs typeface="Arial" panose="020B0604020202020204" pitchFamily="34" charset="0"/>
              </a:rPr>
              <a:t> </a:t>
            </a:r>
            <a:r>
              <a:rPr lang="de-DE" sz="2450" b="1" dirty="0">
                <a:latin typeface="Arial" panose="020B0604020202020204" pitchFamily="34" charset="0"/>
                <a:cs typeface="Arial" panose="020B0604020202020204" pitchFamily="34" charset="0"/>
              </a:rPr>
              <a:t>65</a:t>
            </a:r>
            <a:r>
              <a:rPr sz="2450" b="1" spc="5" dirty="0">
                <a:latin typeface="Arial" panose="020B0604020202020204" pitchFamily="34" charset="0"/>
                <a:cs typeface="Arial" panose="020B0604020202020204" pitchFamily="34" charset="0"/>
              </a:rPr>
              <a:t> </a:t>
            </a:r>
            <a:r>
              <a:rPr sz="2450" b="1" spc="-60" dirty="0">
                <a:latin typeface="Arial" panose="020B0604020202020204" pitchFamily="34" charset="0"/>
                <a:cs typeface="Arial" panose="020B0604020202020204" pitchFamily="34" charset="0"/>
              </a:rPr>
              <a:t>€</a:t>
            </a:r>
            <a:endParaRPr sz="2450" dirty="0">
              <a:latin typeface="Arial" panose="020B0604020202020204" pitchFamily="34" charset="0"/>
              <a:cs typeface="Arial" panose="020B0604020202020204" pitchFamily="34" charset="0"/>
            </a:endParaRPr>
          </a:p>
        </p:txBody>
      </p:sp>
      <p:sp>
        <p:nvSpPr>
          <p:cNvPr id="14" name="object 14"/>
          <p:cNvSpPr txBox="1"/>
          <p:nvPr/>
        </p:nvSpPr>
        <p:spPr>
          <a:xfrm>
            <a:off x="15485340" y="4454078"/>
            <a:ext cx="3731260" cy="1638300"/>
          </a:xfrm>
          <a:prstGeom prst="rect">
            <a:avLst/>
          </a:prstGeom>
        </p:spPr>
        <p:txBody>
          <a:bodyPr vert="horz" wrap="square" lIns="0" tIns="143510" rIns="0" bIns="0" rtlCol="0">
            <a:spAutoFit/>
          </a:bodyPr>
          <a:lstStyle/>
          <a:p>
            <a:pPr marL="12700">
              <a:lnSpc>
                <a:spcPct val="100000"/>
              </a:lnSpc>
              <a:spcBef>
                <a:spcPts val="1130"/>
              </a:spcBef>
            </a:pPr>
            <a:r>
              <a:rPr sz="1950" b="1" dirty="0" err="1">
                <a:latin typeface="Arial" panose="020B0604020202020204" pitchFamily="34" charset="0"/>
                <a:cs typeface="Arial" panose="020B0604020202020204" pitchFamily="34" charset="0"/>
              </a:rPr>
              <a:t>Altersrente</a:t>
            </a:r>
            <a:r>
              <a:rPr sz="1950" b="1" spc="75" dirty="0">
                <a:latin typeface="Arial" panose="020B0604020202020204" pitchFamily="34" charset="0"/>
                <a:cs typeface="Arial" panose="020B0604020202020204" pitchFamily="34" charset="0"/>
              </a:rPr>
              <a:t> </a:t>
            </a:r>
            <a:r>
              <a:rPr lang="de-DE" sz="1950" b="1" dirty="0">
                <a:latin typeface="Arial" panose="020B0604020202020204" pitchFamily="34" charset="0"/>
                <a:cs typeface="Arial" panose="020B0604020202020204" pitchFamily="34" charset="0"/>
              </a:rPr>
              <a:t>450</a:t>
            </a:r>
            <a:r>
              <a:rPr sz="1950" b="1" spc="75" dirty="0">
                <a:latin typeface="Arial" panose="020B0604020202020204" pitchFamily="34" charset="0"/>
                <a:cs typeface="Arial" panose="020B0604020202020204" pitchFamily="34" charset="0"/>
              </a:rPr>
              <a:t> </a:t>
            </a:r>
            <a:r>
              <a:rPr sz="1950" b="1" spc="-50" dirty="0">
                <a:latin typeface="Arial" panose="020B0604020202020204" pitchFamily="34" charset="0"/>
                <a:cs typeface="Arial" panose="020B0604020202020204" pitchFamily="34" charset="0"/>
              </a:rPr>
              <a:t>€</a:t>
            </a:r>
            <a:endParaRPr sz="1950" dirty="0">
              <a:latin typeface="Arial" panose="020B0604020202020204" pitchFamily="34" charset="0"/>
              <a:cs typeface="Arial" panose="020B0604020202020204" pitchFamily="34" charset="0"/>
            </a:endParaRPr>
          </a:p>
          <a:p>
            <a:pPr marL="200660" indent="-188595">
              <a:lnSpc>
                <a:spcPct val="100000"/>
              </a:lnSpc>
              <a:spcBef>
                <a:spcPts val="1040"/>
              </a:spcBef>
              <a:buChar char="-"/>
              <a:tabLst>
                <a:tab pos="201295" algn="l"/>
              </a:tabLst>
            </a:pPr>
            <a:r>
              <a:rPr sz="1950" dirty="0">
                <a:latin typeface="Arial" panose="020B0604020202020204" pitchFamily="34" charset="0"/>
                <a:cs typeface="Arial" panose="020B0604020202020204" pitchFamily="34" charset="0"/>
              </a:rPr>
              <a:t>Reduktion</a:t>
            </a:r>
            <a:r>
              <a:rPr sz="1950" spc="95" dirty="0">
                <a:latin typeface="Arial" panose="020B0604020202020204" pitchFamily="34" charset="0"/>
                <a:cs typeface="Arial" panose="020B0604020202020204" pitchFamily="34" charset="0"/>
              </a:rPr>
              <a:t> </a:t>
            </a:r>
            <a:r>
              <a:rPr sz="1950" spc="-25" dirty="0">
                <a:latin typeface="Arial" panose="020B0604020202020204" pitchFamily="34" charset="0"/>
                <a:cs typeface="Arial" panose="020B0604020202020204" pitchFamily="34" charset="0"/>
              </a:rPr>
              <a:t>GRV</a:t>
            </a:r>
            <a:endParaRPr sz="1950" dirty="0">
              <a:latin typeface="Arial" panose="020B0604020202020204" pitchFamily="34" charset="0"/>
              <a:cs typeface="Arial" panose="020B0604020202020204" pitchFamily="34" charset="0"/>
            </a:endParaRPr>
          </a:p>
          <a:p>
            <a:pPr marL="200660" indent="-188595">
              <a:lnSpc>
                <a:spcPct val="100000"/>
              </a:lnSpc>
              <a:spcBef>
                <a:spcPts val="630"/>
              </a:spcBef>
              <a:buChar char="-"/>
              <a:tabLst>
                <a:tab pos="201295" algn="l"/>
              </a:tabLst>
            </a:pPr>
            <a:r>
              <a:rPr sz="1950" spc="-10" dirty="0">
                <a:latin typeface="Arial" panose="020B0604020202020204" pitchFamily="34" charset="0"/>
                <a:cs typeface="Arial" panose="020B0604020202020204" pitchFamily="34" charset="0"/>
              </a:rPr>
              <a:t>Steuern</a:t>
            </a:r>
            <a:endParaRPr sz="1950" dirty="0">
              <a:latin typeface="Arial" panose="020B0604020202020204" pitchFamily="34" charset="0"/>
              <a:cs typeface="Arial" panose="020B0604020202020204" pitchFamily="34" charset="0"/>
            </a:endParaRPr>
          </a:p>
          <a:p>
            <a:pPr marL="200660" indent="-188595">
              <a:lnSpc>
                <a:spcPct val="100000"/>
              </a:lnSpc>
              <a:spcBef>
                <a:spcPts val="630"/>
              </a:spcBef>
              <a:buChar char="-"/>
              <a:tabLst>
                <a:tab pos="201295" algn="l"/>
              </a:tabLst>
            </a:pPr>
            <a:r>
              <a:rPr lang="de-DE" sz="1950" spc="-10" dirty="0">
                <a:latin typeface="Arial" panose="020B0604020202020204" pitchFamily="34" charset="0"/>
                <a:cs typeface="Arial" panose="020B0604020202020204" pitchFamily="34" charset="0"/>
              </a:rPr>
              <a:t>Beiträge GKV</a:t>
            </a:r>
            <a:endParaRPr sz="1950" dirty="0">
              <a:latin typeface="Arial" panose="020B0604020202020204" pitchFamily="34" charset="0"/>
              <a:cs typeface="Arial" panose="020B0604020202020204" pitchFamily="34" charset="0"/>
            </a:endParaRPr>
          </a:p>
        </p:txBody>
      </p:sp>
      <p:sp>
        <p:nvSpPr>
          <p:cNvPr id="15" name="object 15"/>
          <p:cNvSpPr/>
          <p:nvPr/>
        </p:nvSpPr>
        <p:spPr>
          <a:xfrm>
            <a:off x="15498040" y="6274765"/>
            <a:ext cx="3709670" cy="0"/>
          </a:xfrm>
          <a:custGeom>
            <a:avLst/>
            <a:gdLst/>
            <a:ahLst/>
            <a:cxnLst/>
            <a:rect l="l" t="t" r="r" b="b"/>
            <a:pathLst>
              <a:path w="3709669">
                <a:moveTo>
                  <a:pt x="0" y="0"/>
                </a:moveTo>
                <a:lnTo>
                  <a:pt x="3709206" y="0"/>
                </a:lnTo>
              </a:path>
            </a:pathLst>
          </a:custGeom>
          <a:ln w="19852">
            <a:solidFill>
              <a:srgbClr val="000000"/>
            </a:solidFill>
          </a:ln>
        </p:spPr>
        <p:txBody>
          <a:bodyPr wrap="square" lIns="0" tIns="0" rIns="0" bIns="0" rtlCol="0"/>
          <a:lstStyle/>
          <a:p>
            <a:endParaRPr/>
          </a:p>
        </p:txBody>
      </p:sp>
      <p:sp>
        <p:nvSpPr>
          <p:cNvPr id="16" name="object 16"/>
          <p:cNvSpPr txBox="1"/>
          <p:nvPr/>
        </p:nvSpPr>
        <p:spPr>
          <a:xfrm>
            <a:off x="15485340" y="6330377"/>
            <a:ext cx="2647950" cy="402590"/>
          </a:xfrm>
          <a:prstGeom prst="rect">
            <a:avLst/>
          </a:prstGeom>
        </p:spPr>
        <p:txBody>
          <a:bodyPr vert="horz" wrap="square" lIns="0" tIns="15240" rIns="0" bIns="0" rtlCol="0">
            <a:spAutoFit/>
          </a:bodyPr>
          <a:lstStyle/>
          <a:p>
            <a:pPr marL="12700">
              <a:lnSpc>
                <a:spcPct val="100000"/>
              </a:lnSpc>
              <a:spcBef>
                <a:spcPts val="120"/>
              </a:spcBef>
            </a:pPr>
            <a:r>
              <a:rPr sz="2450" b="1" dirty="0" err="1">
                <a:latin typeface="Arial" panose="020B0604020202020204" pitchFamily="34" charset="0"/>
                <a:cs typeface="Arial" panose="020B0604020202020204" pitchFamily="34" charset="0"/>
              </a:rPr>
              <a:t>Altersrente</a:t>
            </a:r>
            <a:r>
              <a:rPr sz="2450" b="1" spc="5" dirty="0">
                <a:latin typeface="Arial" panose="020B0604020202020204" pitchFamily="34" charset="0"/>
                <a:cs typeface="Arial" panose="020B0604020202020204" pitchFamily="34" charset="0"/>
              </a:rPr>
              <a:t> </a:t>
            </a:r>
            <a:r>
              <a:rPr lang="de-DE" sz="2450" b="1" dirty="0">
                <a:latin typeface="Arial" panose="020B0604020202020204" pitchFamily="34" charset="0"/>
                <a:cs typeface="Arial" panose="020B0604020202020204" pitchFamily="34" charset="0"/>
              </a:rPr>
              <a:t>250</a:t>
            </a:r>
            <a:r>
              <a:rPr sz="2450" b="1" spc="5" dirty="0">
                <a:latin typeface="Arial" panose="020B0604020202020204" pitchFamily="34" charset="0"/>
                <a:cs typeface="Arial" panose="020B0604020202020204" pitchFamily="34" charset="0"/>
              </a:rPr>
              <a:t> </a:t>
            </a:r>
            <a:r>
              <a:rPr sz="2450" b="1" spc="-50" dirty="0">
                <a:latin typeface="Arial" panose="020B0604020202020204" pitchFamily="34" charset="0"/>
                <a:cs typeface="Arial" panose="020B0604020202020204" pitchFamily="34" charset="0"/>
              </a:rPr>
              <a:t>€</a:t>
            </a:r>
            <a:endParaRPr sz="2450" dirty="0">
              <a:latin typeface="Arial" panose="020B0604020202020204" pitchFamily="34" charset="0"/>
              <a:cs typeface="Arial" panose="020B0604020202020204" pitchFamily="34" charset="0"/>
            </a:endParaRPr>
          </a:p>
        </p:txBody>
      </p:sp>
      <p:sp>
        <p:nvSpPr>
          <p:cNvPr id="19" name="object 19"/>
          <p:cNvSpPr/>
          <p:nvPr/>
        </p:nvSpPr>
        <p:spPr>
          <a:xfrm rot="20693915">
            <a:off x="12974087" y="7388860"/>
            <a:ext cx="306070" cy="323215"/>
          </a:xfrm>
          <a:custGeom>
            <a:avLst/>
            <a:gdLst/>
            <a:ahLst/>
            <a:cxnLst/>
            <a:rect l="l" t="t" r="r" b="b"/>
            <a:pathLst>
              <a:path w="306069" h="323215">
                <a:moveTo>
                  <a:pt x="124875" y="0"/>
                </a:moveTo>
                <a:lnTo>
                  <a:pt x="0" y="28920"/>
                </a:lnTo>
                <a:lnTo>
                  <a:pt x="181209" y="141911"/>
                </a:lnTo>
                <a:lnTo>
                  <a:pt x="68113" y="323047"/>
                </a:lnTo>
                <a:lnTo>
                  <a:pt x="192988" y="294137"/>
                </a:lnTo>
                <a:lnTo>
                  <a:pt x="306001" y="113012"/>
                </a:lnTo>
                <a:lnTo>
                  <a:pt x="124875" y="0"/>
                </a:lnTo>
                <a:close/>
              </a:path>
            </a:pathLst>
          </a:custGeom>
          <a:solidFill>
            <a:srgbClr val="BE0D3E"/>
          </a:solidFill>
        </p:spPr>
        <p:txBody>
          <a:bodyPr wrap="square" lIns="0" tIns="0" rIns="0" bIns="0" rtlCol="0"/>
          <a:lstStyle/>
          <a:p>
            <a:endParaRPr/>
          </a:p>
        </p:txBody>
      </p:sp>
      <p:sp>
        <p:nvSpPr>
          <p:cNvPr id="23" name="Freihandform: Form 22">
            <a:extLst>
              <a:ext uri="{FF2B5EF4-FFF2-40B4-BE49-F238E27FC236}">
                <a16:creationId xmlns:a16="http://schemas.microsoft.com/office/drawing/2014/main" xmlns="" id="{0E63F7CB-20B7-20D4-196C-EE38D0F91370}"/>
              </a:ext>
            </a:extLst>
          </p:cNvPr>
          <p:cNvSpPr/>
          <p:nvPr/>
        </p:nvSpPr>
        <p:spPr>
          <a:xfrm>
            <a:off x="12056535" y="6927258"/>
            <a:ext cx="1091149" cy="796561"/>
          </a:xfrm>
          <a:custGeom>
            <a:avLst/>
            <a:gdLst>
              <a:gd name="connsiteX0" fmla="*/ 0 w 1091738"/>
              <a:gd name="connsiteY0" fmla="*/ 0 h 743458"/>
              <a:gd name="connsiteX1" fmla="*/ 365760 w 1091738"/>
              <a:gd name="connsiteY1" fmla="*/ 653935 h 743458"/>
              <a:gd name="connsiteX2" fmla="*/ 1091738 w 1091738"/>
              <a:gd name="connsiteY2" fmla="*/ 653935 h 743458"/>
              <a:gd name="connsiteX0" fmla="*/ 0 w 1091738"/>
              <a:gd name="connsiteY0" fmla="*/ 0 h 703161"/>
              <a:gd name="connsiteX1" fmla="*/ 267992 w 1091738"/>
              <a:gd name="connsiteY1" fmla="*/ 520160 h 703161"/>
              <a:gd name="connsiteX2" fmla="*/ 1091738 w 1091738"/>
              <a:gd name="connsiteY2" fmla="*/ 653935 h 703161"/>
              <a:gd name="connsiteX0" fmla="*/ 0 w 1091738"/>
              <a:gd name="connsiteY0" fmla="*/ 0 h 712954"/>
              <a:gd name="connsiteX1" fmla="*/ 267992 w 1091738"/>
              <a:gd name="connsiteY1" fmla="*/ 520160 h 712954"/>
              <a:gd name="connsiteX2" fmla="*/ 1091738 w 1091738"/>
              <a:gd name="connsiteY2" fmla="*/ 653935 h 712954"/>
              <a:gd name="connsiteX0" fmla="*/ 0 w 1091738"/>
              <a:gd name="connsiteY0" fmla="*/ 0 h 695154"/>
              <a:gd name="connsiteX1" fmla="*/ 267992 w 1091738"/>
              <a:gd name="connsiteY1" fmla="*/ 520160 h 695154"/>
              <a:gd name="connsiteX2" fmla="*/ 1091738 w 1091738"/>
              <a:gd name="connsiteY2" fmla="*/ 653935 h 695154"/>
              <a:gd name="connsiteX0" fmla="*/ 0 w 1091738"/>
              <a:gd name="connsiteY0" fmla="*/ 0 h 702621"/>
              <a:gd name="connsiteX1" fmla="*/ 267992 w 1091738"/>
              <a:gd name="connsiteY1" fmla="*/ 520160 h 702621"/>
              <a:gd name="connsiteX2" fmla="*/ 1091738 w 1091738"/>
              <a:gd name="connsiteY2" fmla="*/ 653935 h 702621"/>
              <a:gd name="connsiteX0" fmla="*/ 0 w 1091738"/>
              <a:gd name="connsiteY0" fmla="*/ 0 h 702621"/>
              <a:gd name="connsiteX1" fmla="*/ 267992 w 1091738"/>
              <a:gd name="connsiteY1" fmla="*/ 520160 h 702621"/>
              <a:gd name="connsiteX2" fmla="*/ 1091738 w 1091738"/>
              <a:gd name="connsiteY2" fmla="*/ 653935 h 702621"/>
              <a:gd name="connsiteX0" fmla="*/ 0 w 1091738"/>
              <a:gd name="connsiteY0" fmla="*/ 0 h 702621"/>
              <a:gd name="connsiteX1" fmla="*/ 267992 w 1091738"/>
              <a:gd name="connsiteY1" fmla="*/ 520160 h 702621"/>
              <a:gd name="connsiteX2" fmla="*/ 1091738 w 1091738"/>
              <a:gd name="connsiteY2" fmla="*/ 653935 h 702621"/>
              <a:gd name="connsiteX0" fmla="*/ 0 w 976718"/>
              <a:gd name="connsiteY0" fmla="*/ 0 h 849774"/>
              <a:gd name="connsiteX1" fmla="*/ 152972 w 976718"/>
              <a:gd name="connsiteY1" fmla="*/ 667313 h 849774"/>
              <a:gd name="connsiteX2" fmla="*/ 976718 w 976718"/>
              <a:gd name="connsiteY2" fmla="*/ 801088 h 849774"/>
              <a:gd name="connsiteX0" fmla="*/ 0 w 976718"/>
              <a:gd name="connsiteY0" fmla="*/ 0 h 849774"/>
              <a:gd name="connsiteX1" fmla="*/ 152972 w 976718"/>
              <a:gd name="connsiteY1" fmla="*/ 667313 h 849774"/>
              <a:gd name="connsiteX2" fmla="*/ 976718 w 976718"/>
              <a:gd name="connsiteY2" fmla="*/ 801088 h 849774"/>
              <a:gd name="connsiteX0" fmla="*/ 546 w 977264"/>
              <a:gd name="connsiteY0" fmla="*/ 0 h 849774"/>
              <a:gd name="connsiteX1" fmla="*/ 153518 w 977264"/>
              <a:gd name="connsiteY1" fmla="*/ 667313 h 849774"/>
              <a:gd name="connsiteX2" fmla="*/ 977264 w 977264"/>
              <a:gd name="connsiteY2" fmla="*/ 801088 h 849774"/>
              <a:gd name="connsiteX0" fmla="*/ 5028 w 981746"/>
              <a:gd name="connsiteY0" fmla="*/ 0 h 849774"/>
              <a:gd name="connsiteX1" fmla="*/ 158000 w 981746"/>
              <a:gd name="connsiteY1" fmla="*/ 667313 h 849774"/>
              <a:gd name="connsiteX2" fmla="*/ 981746 w 981746"/>
              <a:gd name="connsiteY2" fmla="*/ 801088 h 849774"/>
              <a:gd name="connsiteX0" fmla="*/ 5028 w 981746"/>
              <a:gd name="connsiteY0" fmla="*/ 0 h 849774"/>
              <a:gd name="connsiteX1" fmla="*/ 158000 w 981746"/>
              <a:gd name="connsiteY1" fmla="*/ 667313 h 849774"/>
              <a:gd name="connsiteX2" fmla="*/ 981746 w 981746"/>
              <a:gd name="connsiteY2" fmla="*/ 801088 h 849774"/>
              <a:gd name="connsiteX0" fmla="*/ 5028 w 919599"/>
              <a:gd name="connsiteY0" fmla="*/ 0 h 749527"/>
              <a:gd name="connsiteX1" fmla="*/ 158000 w 919599"/>
              <a:gd name="connsiteY1" fmla="*/ 667313 h 749527"/>
              <a:gd name="connsiteX2" fmla="*/ 919599 w 919599"/>
              <a:gd name="connsiteY2" fmla="*/ 569787 h 749527"/>
              <a:gd name="connsiteX0" fmla="*/ 5028 w 919599"/>
              <a:gd name="connsiteY0" fmla="*/ 0 h 780785"/>
              <a:gd name="connsiteX1" fmla="*/ 158000 w 919599"/>
              <a:gd name="connsiteY1" fmla="*/ 667313 h 780785"/>
              <a:gd name="connsiteX2" fmla="*/ 919599 w 919599"/>
              <a:gd name="connsiteY2" fmla="*/ 569787 h 780785"/>
            </a:gdLst>
            <a:ahLst/>
            <a:cxnLst>
              <a:cxn ang="0">
                <a:pos x="connsiteX0" y="connsiteY0"/>
              </a:cxn>
              <a:cxn ang="0">
                <a:pos x="connsiteX1" y="connsiteY1"/>
              </a:cxn>
              <a:cxn ang="0">
                <a:pos x="connsiteX2" y="connsiteY2"/>
              </a:cxn>
            </a:cxnLst>
            <a:rect l="l" t="t" r="r" b="b"/>
            <a:pathLst>
              <a:path w="919599" h="780785">
                <a:moveTo>
                  <a:pt x="5028" y="0"/>
                </a:moveTo>
                <a:cubicBezTo>
                  <a:pt x="-6590" y="198897"/>
                  <a:pt x="-12454" y="451305"/>
                  <a:pt x="158000" y="667313"/>
                </a:cubicBezTo>
                <a:cubicBezTo>
                  <a:pt x="351458" y="863257"/>
                  <a:pt x="662021" y="789070"/>
                  <a:pt x="919599" y="569787"/>
                </a:cubicBezTo>
              </a:path>
            </a:pathLst>
          </a:custGeom>
          <a:noFill/>
          <a:ln w="76200">
            <a:solidFill>
              <a:srgbClr val="BE0D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bject 22"/>
          <p:cNvSpPr/>
          <p:nvPr/>
        </p:nvSpPr>
        <p:spPr>
          <a:xfrm>
            <a:off x="16731749" y="6882049"/>
            <a:ext cx="327025" cy="312420"/>
          </a:xfrm>
          <a:custGeom>
            <a:avLst/>
            <a:gdLst/>
            <a:ahLst/>
            <a:cxnLst/>
            <a:rect l="l" t="t" r="r" b="b"/>
            <a:pathLst>
              <a:path w="327025" h="312420">
                <a:moveTo>
                  <a:pt x="230380" y="0"/>
                </a:moveTo>
                <a:lnTo>
                  <a:pt x="39925" y="96436"/>
                </a:lnTo>
                <a:lnTo>
                  <a:pt x="0" y="218244"/>
                </a:lnTo>
                <a:lnTo>
                  <a:pt x="190486" y="121713"/>
                </a:lnTo>
                <a:lnTo>
                  <a:pt x="286902" y="312262"/>
                </a:lnTo>
                <a:lnTo>
                  <a:pt x="326817" y="190454"/>
                </a:lnTo>
                <a:lnTo>
                  <a:pt x="230380" y="0"/>
                </a:lnTo>
                <a:close/>
              </a:path>
            </a:pathLst>
          </a:custGeom>
          <a:solidFill>
            <a:srgbClr val="BE0D3E"/>
          </a:solidFill>
        </p:spPr>
        <p:txBody>
          <a:bodyPr wrap="square" lIns="0" tIns="0" rIns="0" bIns="0" rtlCol="0"/>
          <a:lstStyle/>
          <a:p>
            <a:endParaRPr/>
          </a:p>
        </p:txBody>
      </p:sp>
      <p:sp>
        <p:nvSpPr>
          <p:cNvPr id="24" name="Freihandform: Form 23">
            <a:extLst>
              <a:ext uri="{FF2B5EF4-FFF2-40B4-BE49-F238E27FC236}">
                <a16:creationId xmlns:a16="http://schemas.microsoft.com/office/drawing/2014/main" xmlns="" id="{8865DFED-0E8E-7DCD-011F-65CF01EA1AAB}"/>
              </a:ext>
            </a:extLst>
          </p:cNvPr>
          <p:cNvSpPr/>
          <p:nvPr/>
        </p:nvSpPr>
        <p:spPr>
          <a:xfrm rot="17873105">
            <a:off x="15735240" y="6865853"/>
            <a:ext cx="1164889" cy="866943"/>
          </a:xfrm>
          <a:custGeom>
            <a:avLst/>
            <a:gdLst>
              <a:gd name="connsiteX0" fmla="*/ 0 w 1091738"/>
              <a:gd name="connsiteY0" fmla="*/ 0 h 743458"/>
              <a:gd name="connsiteX1" fmla="*/ 365760 w 1091738"/>
              <a:gd name="connsiteY1" fmla="*/ 653935 h 743458"/>
              <a:gd name="connsiteX2" fmla="*/ 1091738 w 1091738"/>
              <a:gd name="connsiteY2" fmla="*/ 653935 h 743458"/>
              <a:gd name="connsiteX0" fmla="*/ 0 w 1091738"/>
              <a:gd name="connsiteY0" fmla="*/ 0 h 703161"/>
              <a:gd name="connsiteX1" fmla="*/ 267992 w 1091738"/>
              <a:gd name="connsiteY1" fmla="*/ 520160 h 703161"/>
              <a:gd name="connsiteX2" fmla="*/ 1091738 w 1091738"/>
              <a:gd name="connsiteY2" fmla="*/ 653935 h 703161"/>
              <a:gd name="connsiteX0" fmla="*/ 0 w 1091738"/>
              <a:gd name="connsiteY0" fmla="*/ 0 h 712954"/>
              <a:gd name="connsiteX1" fmla="*/ 267992 w 1091738"/>
              <a:gd name="connsiteY1" fmla="*/ 520160 h 712954"/>
              <a:gd name="connsiteX2" fmla="*/ 1091738 w 1091738"/>
              <a:gd name="connsiteY2" fmla="*/ 653935 h 712954"/>
              <a:gd name="connsiteX0" fmla="*/ 0 w 1091738"/>
              <a:gd name="connsiteY0" fmla="*/ 0 h 695154"/>
              <a:gd name="connsiteX1" fmla="*/ 267992 w 1091738"/>
              <a:gd name="connsiteY1" fmla="*/ 520160 h 695154"/>
              <a:gd name="connsiteX2" fmla="*/ 1091738 w 1091738"/>
              <a:gd name="connsiteY2" fmla="*/ 653935 h 695154"/>
              <a:gd name="connsiteX0" fmla="*/ 0 w 1091738"/>
              <a:gd name="connsiteY0" fmla="*/ 0 h 702621"/>
              <a:gd name="connsiteX1" fmla="*/ 267992 w 1091738"/>
              <a:gd name="connsiteY1" fmla="*/ 520160 h 702621"/>
              <a:gd name="connsiteX2" fmla="*/ 1091738 w 1091738"/>
              <a:gd name="connsiteY2" fmla="*/ 653935 h 702621"/>
              <a:gd name="connsiteX0" fmla="*/ 0 w 1091738"/>
              <a:gd name="connsiteY0" fmla="*/ 0 h 702621"/>
              <a:gd name="connsiteX1" fmla="*/ 267992 w 1091738"/>
              <a:gd name="connsiteY1" fmla="*/ 520160 h 702621"/>
              <a:gd name="connsiteX2" fmla="*/ 1091738 w 1091738"/>
              <a:gd name="connsiteY2" fmla="*/ 653935 h 702621"/>
              <a:gd name="connsiteX0" fmla="*/ 0 w 1091738"/>
              <a:gd name="connsiteY0" fmla="*/ 0 h 702621"/>
              <a:gd name="connsiteX1" fmla="*/ 267992 w 1091738"/>
              <a:gd name="connsiteY1" fmla="*/ 520160 h 702621"/>
              <a:gd name="connsiteX2" fmla="*/ 1091738 w 1091738"/>
              <a:gd name="connsiteY2" fmla="*/ 653935 h 702621"/>
              <a:gd name="connsiteX0" fmla="*/ 0 w 976718"/>
              <a:gd name="connsiteY0" fmla="*/ 0 h 849774"/>
              <a:gd name="connsiteX1" fmla="*/ 152972 w 976718"/>
              <a:gd name="connsiteY1" fmla="*/ 667313 h 849774"/>
              <a:gd name="connsiteX2" fmla="*/ 976718 w 976718"/>
              <a:gd name="connsiteY2" fmla="*/ 801088 h 849774"/>
              <a:gd name="connsiteX0" fmla="*/ 0 w 976718"/>
              <a:gd name="connsiteY0" fmla="*/ 0 h 849774"/>
              <a:gd name="connsiteX1" fmla="*/ 152972 w 976718"/>
              <a:gd name="connsiteY1" fmla="*/ 667313 h 849774"/>
              <a:gd name="connsiteX2" fmla="*/ 976718 w 976718"/>
              <a:gd name="connsiteY2" fmla="*/ 801088 h 849774"/>
              <a:gd name="connsiteX0" fmla="*/ 546 w 977264"/>
              <a:gd name="connsiteY0" fmla="*/ 0 h 849774"/>
              <a:gd name="connsiteX1" fmla="*/ 153518 w 977264"/>
              <a:gd name="connsiteY1" fmla="*/ 667313 h 849774"/>
              <a:gd name="connsiteX2" fmla="*/ 977264 w 977264"/>
              <a:gd name="connsiteY2" fmla="*/ 801088 h 849774"/>
              <a:gd name="connsiteX0" fmla="*/ 5028 w 981746"/>
              <a:gd name="connsiteY0" fmla="*/ 0 h 849774"/>
              <a:gd name="connsiteX1" fmla="*/ 158000 w 981746"/>
              <a:gd name="connsiteY1" fmla="*/ 667313 h 849774"/>
              <a:gd name="connsiteX2" fmla="*/ 981746 w 981746"/>
              <a:gd name="connsiteY2" fmla="*/ 801088 h 849774"/>
            </a:gdLst>
            <a:ahLst/>
            <a:cxnLst>
              <a:cxn ang="0">
                <a:pos x="connsiteX0" y="connsiteY0"/>
              </a:cxn>
              <a:cxn ang="0">
                <a:pos x="connsiteX1" y="connsiteY1"/>
              </a:cxn>
              <a:cxn ang="0">
                <a:pos x="connsiteX2" y="connsiteY2"/>
              </a:cxn>
            </a:cxnLst>
            <a:rect l="l" t="t" r="r" b="b"/>
            <a:pathLst>
              <a:path w="981746" h="849774">
                <a:moveTo>
                  <a:pt x="5028" y="0"/>
                </a:moveTo>
                <a:cubicBezTo>
                  <a:pt x="-6590" y="198897"/>
                  <a:pt x="-12454" y="451305"/>
                  <a:pt x="158000" y="667313"/>
                </a:cubicBezTo>
                <a:cubicBezTo>
                  <a:pt x="351458" y="863257"/>
                  <a:pt x="674450" y="890265"/>
                  <a:pt x="981746" y="801088"/>
                </a:cubicBezTo>
              </a:path>
            </a:pathLst>
          </a:custGeom>
          <a:noFill/>
          <a:ln w="76200">
            <a:solidFill>
              <a:srgbClr val="BE0D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reihandform: Form 3">
            <a:extLst>
              <a:ext uri="{FF2B5EF4-FFF2-40B4-BE49-F238E27FC236}">
                <a16:creationId xmlns:a16="http://schemas.microsoft.com/office/drawing/2014/main" xmlns="" id="{39D31BA3-E2FF-0E8B-AD69-20355B058783}"/>
              </a:ext>
            </a:extLst>
          </p:cNvPr>
          <p:cNvSpPr/>
          <p:nvPr/>
        </p:nvSpPr>
        <p:spPr>
          <a:xfrm>
            <a:off x="13441530" y="7044053"/>
            <a:ext cx="2075786" cy="3878429"/>
          </a:xfrm>
          <a:custGeom>
            <a:avLst/>
            <a:gdLst>
              <a:gd name="connsiteX0" fmla="*/ 2075787 w 2075786"/>
              <a:gd name="connsiteY0" fmla="*/ 0 h 3878429"/>
              <a:gd name="connsiteX1" fmla="*/ 0 w 2075786"/>
              <a:gd name="connsiteY1" fmla="*/ 0 h 3878429"/>
              <a:gd name="connsiteX2" fmla="*/ 0 w 2075786"/>
              <a:gd name="connsiteY2" fmla="*/ 3878429 h 3878429"/>
              <a:gd name="connsiteX3" fmla="*/ 953097 w 2075786"/>
              <a:gd name="connsiteY3" fmla="*/ 3878429 h 3878429"/>
              <a:gd name="connsiteX4" fmla="*/ 953097 w 2075786"/>
              <a:gd name="connsiteY4" fmla="*/ 1120048 h 3878429"/>
              <a:gd name="connsiteX5" fmla="*/ 1109904 w 2075786"/>
              <a:gd name="connsiteY5" fmla="*/ 1120048 h 3878429"/>
              <a:gd name="connsiteX6" fmla="*/ 1121527 w 2075786"/>
              <a:gd name="connsiteY6" fmla="*/ 1119731 h 3878429"/>
              <a:gd name="connsiteX7" fmla="*/ 1121527 w 2075786"/>
              <a:gd name="connsiteY7" fmla="*/ 3878429 h 3878429"/>
              <a:gd name="connsiteX8" fmla="*/ 2075787 w 2075786"/>
              <a:gd name="connsiteY8" fmla="*/ 3878429 h 3878429"/>
              <a:gd name="connsiteX9" fmla="*/ 2075787 w 2075786"/>
              <a:gd name="connsiteY9" fmla="*/ 424773 h 3878429"/>
              <a:gd name="connsiteX10" fmla="*/ 2075787 w 2075786"/>
              <a:gd name="connsiteY10" fmla="*/ 424773 h 3878429"/>
              <a:gd name="connsiteX11" fmla="*/ 2075787 w 2075786"/>
              <a:gd name="connsiteY11" fmla="*/ 0 h 387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5786" h="3878429">
                <a:moveTo>
                  <a:pt x="2075787" y="0"/>
                </a:moveTo>
                <a:lnTo>
                  <a:pt x="0" y="0"/>
                </a:lnTo>
                <a:lnTo>
                  <a:pt x="0" y="3878429"/>
                </a:lnTo>
                <a:lnTo>
                  <a:pt x="953097" y="3878429"/>
                </a:lnTo>
                <a:lnTo>
                  <a:pt x="953097" y="1120048"/>
                </a:lnTo>
                <a:lnTo>
                  <a:pt x="1109904" y="1120048"/>
                </a:lnTo>
                <a:cubicBezTo>
                  <a:pt x="1113814" y="1120048"/>
                  <a:pt x="1117617" y="1119942"/>
                  <a:pt x="1121527" y="1119731"/>
                </a:cubicBezTo>
                <a:lnTo>
                  <a:pt x="1121527" y="3878429"/>
                </a:lnTo>
                <a:lnTo>
                  <a:pt x="2075787" y="3878429"/>
                </a:lnTo>
                <a:lnTo>
                  <a:pt x="2075787" y="424773"/>
                </a:lnTo>
                <a:lnTo>
                  <a:pt x="2075787" y="424773"/>
                </a:lnTo>
                <a:lnTo>
                  <a:pt x="2075787" y="0"/>
                </a:lnTo>
                <a:close/>
              </a:path>
            </a:pathLst>
          </a:custGeom>
          <a:solidFill>
            <a:srgbClr val="004767"/>
          </a:solidFill>
          <a:ln w="10520" cap="flat">
            <a:noFill/>
            <a:prstDash val="solid"/>
            <a:miter/>
          </a:ln>
        </p:spPr>
        <p:txBody>
          <a:bodyPr rtlCol="0" anchor="ctr"/>
          <a:lstStyle/>
          <a:p>
            <a:endParaRPr lang="de-DE"/>
          </a:p>
        </p:txBody>
      </p:sp>
      <p:sp>
        <p:nvSpPr>
          <p:cNvPr id="5" name="Freihandform: Form 4">
            <a:extLst>
              <a:ext uri="{FF2B5EF4-FFF2-40B4-BE49-F238E27FC236}">
                <a16:creationId xmlns:a16="http://schemas.microsoft.com/office/drawing/2014/main" xmlns="" id="{34DF26D6-CD06-07F1-375D-2ED2D0596522}"/>
              </a:ext>
            </a:extLst>
          </p:cNvPr>
          <p:cNvSpPr/>
          <p:nvPr/>
        </p:nvSpPr>
        <p:spPr>
          <a:xfrm>
            <a:off x="13441530" y="7044053"/>
            <a:ext cx="1124802" cy="3878429"/>
          </a:xfrm>
          <a:custGeom>
            <a:avLst/>
            <a:gdLst>
              <a:gd name="connsiteX0" fmla="*/ 953520 w 1124802"/>
              <a:gd name="connsiteY0" fmla="*/ 0 h 3878429"/>
              <a:gd name="connsiteX1" fmla="*/ 0 w 1124802"/>
              <a:gd name="connsiteY1" fmla="*/ 0 h 3878429"/>
              <a:gd name="connsiteX2" fmla="*/ 0 w 1124802"/>
              <a:gd name="connsiteY2" fmla="*/ 3878429 h 3878429"/>
              <a:gd name="connsiteX3" fmla="*/ 953097 w 1124802"/>
              <a:gd name="connsiteY3" fmla="*/ 3878429 h 3878429"/>
              <a:gd name="connsiteX4" fmla="*/ 953097 w 1124802"/>
              <a:gd name="connsiteY4" fmla="*/ 1120048 h 3878429"/>
              <a:gd name="connsiteX5" fmla="*/ 1109904 w 1124802"/>
              <a:gd name="connsiteY5" fmla="*/ 1120048 h 3878429"/>
              <a:gd name="connsiteX6" fmla="*/ 1121527 w 1124802"/>
              <a:gd name="connsiteY6" fmla="*/ 1119731 h 3878429"/>
              <a:gd name="connsiteX7" fmla="*/ 1124803 w 1124802"/>
              <a:gd name="connsiteY7" fmla="*/ 0 h 3878429"/>
              <a:gd name="connsiteX8" fmla="*/ 953520 w 1124802"/>
              <a:gd name="connsiteY8" fmla="*/ 0 h 387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4802" h="3878429">
                <a:moveTo>
                  <a:pt x="953520" y="0"/>
                </a:moveTo>
                <a:lnTo>
                  <a:pt x="0" y="0"/>
                </a:lnTo>
                <a:lnTo>
                  <a:pt x="0" y="3878429"/>
                </a:lnTo>
                <a:lnTo>
                  <a:pt x="953097" y="3878429"/>
                </a:lnTo>
                <a:lnTo>
                  <a:pt x="953097" y="1120048"/>
                </a:lnTo>
                <a:lnTo>
                  <a:pt x="1109904" y="1120048"/>
                </a:lnTo>
                <a:cubicBezTo>
                  <a:pt x="1113814" y="1120048"/>
                  <a:pt x="1117617" y="1119942"/>
                  <a:pt x="1121527" y="1119731"/>
                </a:cubicBezTo>
                <a:lnTo>
                  <a:pt x="1124803" y="0"/>
                </a:lnTo>
                <a:lnTo>
                  <a:pt x="953520" y="0"/>
                </a:lnTo>
                <a:close/>
              </a:path>
            </a:pathLst>
          </a:custGeom>
          <a:solidFill>
            <a:srgbClr val="004767"/>
          </a:solidFill>
          <a:ln w="10520" cap="flat">
            <a:noFill/>
            <a:prstDash val="solid"/>
            <a:miter/>
          </a:ln>
        </p:spPr>
        <p:txBody>
          <a:bodyPr rtlCol="0" anchor="ctr"/>
          <a:lstStyle/>
          <a:p>
            <a:endParaRPr lang="de-DE"/>
          </a:p>
        </p:txBody>
      </p:sp>
      <p:sp>
        <p:nvSpPr>
          <p:cNvPr id="6" name="Freihandform: Form 5">
            <a:extLst>
              <a:ext uri="{FF2B5EF4-FFF2-40B4-BE49-F238E27FC236}">
                <a16:creationId xmlns:a16="http://schemas.microsoft.com/office/drawing/2014/main" xmlns="" id="{DA6AE9C2-B59B-6B44-6F32-D57652974275}"/>
              </a:ext>
            </a:extLst>
          </p:cNvPr>
          <p:cNvSpPr/>
          <p:nvPr/>
        </p:nvSpPr>
        <p:spPr>
          <a:xfrm>
            <a:off x="13441530" y="7044053"/>
            <a:ext cx="890966" cy="621626"/>
          </a:xfrm>
          <a:custGeom>
            <a:avLst/>
            <a:gdLst>
              <a:gd name="connsiteX0" fmla="*/ 0 w 890966"/>
              <a:gd name="connsiteY0" fmla="*/ 621098 h 621626"/>
              <a:gd name="connsiteX1" fmla="*/ 298186 w 890966"/>
              <a:gd name="connsiteY1" fmla="*/ 621098 h 621626"/>
              <a:gd name="connsiteX2" fmla="*/ 789211 w 890966"/>
              <a:gd name="connsiteY2" fmla="*/ 277899 h 621626"/>
              <a:gd name="connsiteX3" fmla="*/ 890966 w 890966"/>
              <a:gd name="connsiteY3" fmla="*/ 0 h 621626"/>
              <a:gd name="connsiteX4" fmla="*/ 0 w 890966"/>
              <a:gd name="connsiteY4" fmla="*/ 0 h 621626"/>
              <a:gd name="connsiteX5" fmla="*/ 0 w 890966"/>
              <a:gd name="connsiteY5" fmla="*/ 621627 h 621626"/>
              <a:gd name="connsiteX6" fmla="*/ 0 w 890966"/>
              <a:gd name="connsiteY6" fmla="*/ 621098 h 621626"/>
              <a:gd name="connsiteX7" fmla="*/ 0 w 890966"/>
              <a:gd name="connsiteY7" fmla="*/ 621098 h 621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966" h="621626">
                <a:moveTo>
                  <a:pt x="0" y="621098"/>
                </a:moveTo>
                <a:lnTo>
                  <a:pt x="298186" y="621098"/>
                </a:lnTo>
                <a:cubicBezTo>
                  <a:pt x="517547" y="621098"/>
                  <a:pt x="713661" y="483945"/>
                  <a:pt x="789211" y="277899"/>
                </a:cubicBezTo>
                <a:lnTo>
                  <a:pt x="890966" y="0"/>
                </a:lnTo>
                <a:lnTo>
                  <a:pt x="0" y="0"/>
                </a:lnTo>
                <a:lnTo>
                  <a:pt x="0" y="621627"/>
                </a:lnTo>
                <a:lnTo>
                  <a:pt x="0" y="621098"/>
                </a:lnTo>
                <a:lnTo>
                  <a:pt x="0" y="621098"/>
                </a:lnTo>
                <a:close/>
              </a:path>
            </a:pathLst>
          </a:custGeom>
          <a:solidFill>
            <a:srgbClr val="FFFFFF">
              <a:alpha val="10000"/>
            </a:srgbClr>
          </a:solidFill>
          <a:ln w="10520"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xmlns="" id="{8CBFD3CF-9D59-978E-810B-990760D4F7EE}"/>
              </a:ext>
            </a:extLst>
          </p:cNvPr>
          <p:cNvSpPr/>
          <p:nvPr/>
        </p:nvSpPr>
        <p:spPr>
          <a:xfrm>
            <a:off x="15206556" y="7044053"/>
            <a:ext cx="310760" cy="621626"/>
          </a:xfrm>
          <a:custGeom>
            <a:avLst/>
            <a:gdLst>
              <a:gd name="connsiteX0" fmla="*/ 0 w 310760"/>
              <a:gd name="connsiteY0" fmla="*/ 634 h 621626"/>
              <a:gd name="connsiteX1" fmla="*/ 0 w 310760"/>
              <a:gd name="connsiteY1" fmla="*/ 313719 h 621626"/>
              <a:gd name="connsiteX2" fmla="*/ 310760 w 310760"/>
              <a:gd name="connsiteY2" fmla="*/ 621627 h 621626"/>
              <a:gd name="connsiteX3" fmla="*/ 310760 w 310760"/>
              <a:gd name="connsiteY3" fmla="*/ 621627 h 621626"/>
              <a:gd name="connsiteX4" fmla="*/ 310760 w 310760"/>
              <a:gd name="connsiteY4" fmla="*/ 0 h 621626"/>
              <a:gd name="connsiteX5" fmla="*/ 0 w 310760"/>
              <a:gd name="connsiteY5" fmla="*/ 0 h 621626"/>
              <a:gd name="connsiteX6" fmla="*/ 0 w 310760"/>
              <a:gd name="connsiteY6" fmla="*/ 528 h 621626"/>
              <a:gd name="connsiteX7" fmla="*/ 0 w 310760"/>
              <a:gd name="connsiteY7" fmla="*/ 528 h 621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760" h="621626">
                <a:moveTo>
                  <a:pt x="0" y="634"/>
                </a:moveTo>
                <a:lnTo>
                  <a:pt x="0" y="313719"/>
                </a:lnTo>
                <a:cubicBezTo>
                  <a:pt x="0" y="483945"/>
                  <a:pt x="139055" y="621627"/>
                  <a:pt x="310760" y="621627"/>
                </a:cubicBezTo>
                <a:lnTo>
                  <a:pt x="310760" y="621627"/>
                </a:lnTo>
                <a:lnTo>
                  <a:pt x="310760" y="0"/>
                </a:lnTo>
                <a:lnTo>
                  <a:pt x="0" y="0"/>
                </a:lnTo>
                <a:lnTo>
                  <a:pt x="0" y="528"/>
                </a:lnTo>
                <a:lnTo>
                  <a:pt x="0" y="528"/>
                </a:lnTo>
                <a:close/>
              </a:path>
            </a:pathLst>
          </a:custGeom>
          <a:solidFill>
            <a:srgbClr val="000000">
              <a:alpha val="20000"/>
            </a:srgbClr>
          </a:solidFill>
          <a:ln w="10520"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xmlns="" id="{1EC31D4B-0214-9C7B-EA76-99FE58A74243}"/>
              </a:ext>
            </a:extLst>
          </p:cNvPr>
          <p:cNvSpPr/>
          <p:nvPr/>
        </p:nvSpPr>
        <p:spPr>
          <a:xfrm>
            <a:off x="13414586" y="10803926"/>
            <a:ext cx="1003816" cy="137364"/>
          </a:xfrm>
          <a:custGeom>
            <a:avLst/>
            <a:gdLst>
              <a:gd name="connsiteX0" fmla="*/ 977506 w 1003816"/>
              <a:gd name="connsiteY0" fmla="*/ 0 h 137364"/>
              <a:gd name="connsiteX1" fmla="*/ 1003816 w 1003816"/>
              <a:gd name="connsiteY1" fmla="*/ 26310 h 137364"/>
              <a:gd name="connsiteX2" fmla="*/ 1003816 w 1003816"/>
              <a:gd name="connsiteY2" fmla="*/ 111054 h 137364"/>
              <a:gd name="connsiteX3" fmla="*/ 977506 w 1003816"/>
              <a:gd name="connsiteY3" fmla="*/ 137364 h 137364"/>
              <a:gd name="connsiteX4" fmla="*/ 26311 w 1003816"/>
              <a:gd name="connsiteY4" fmla="*/ 137364 h 137364"/>
              <a:gd name="connsiteX5" fmla="*/ 0 w 1003816"/>
              <a:gd name="connsiteY5" fmla="*/ 111054 h 137364"/>
              <a:gd name="connsiteX6" fmla="*/ 0 w 1003816"/>
              <a:gd name="connsiteY6" fmla="*/ 26310 h 137364"/>
              <a:gd name="connsiteX7" fmla="*/ 26311 w 1003816"/>
              <a:gd name="connsiteY7" fmla="*/ 0 h 13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3816" h="137364">
                <a:moveTo>
                  <a:pt x="977506" y="0"/>
                </a:moveTo>
                <a:cubicBezTo>
                  <a:pt x="992037" y="0"/>
                  <a:pt x="1003816" y="11780"/>
                  <a:pt x="1003816" y="26310"/>
                </a:cubicBezTo>
                <a:lnTo>
                  <a:pt x="1003816" y="111054"/>
                </a:lnTo>
                <a:cubicBezTo>
                  <a:pt x="1003816" y="125584"/>
                  <a:pt x="992037" y="137364"/>
                  <a:pt x="977506" y="137364"/>
                </a:cubicBezTo>
                <a:lnTo>
                  <a:pt x="26311" y="137364"/>
                </a:lnTo>
                <a:cubicBezTo>
                  <a:pt x="11780" y="137364"/>
                  <a:pt x="0" y="125584"/>
                  <a:pt x="0" y="111054"/>
                </a:cubicBezTo>
                <a:lnTo>
                  <a:pt x="0" y="26310"/>
                </a:lnTo>
                <a:cubicBezTo>
                  <a:pt x="0" y="11780"/>
                  <a:pt x="11780" y="0"/>
                  <a:pt x="26311" y="0"/>
                </a:cubicBezTo>
                <a:close/>
              </a:path>
            </a:pathLst>
          </a:custGeom>
          <a:solidFill>
            <a:srgbClr val="004767"/>
          </a:solidFill>
          <a:ln w="10520"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xmlns="" id="{A888C7EA-F97D-6F18-FFD7-F7D3797B1050}"/>
              </a:ext>
            </a:extLst>
          </p:cNvPr>
          <p:cNvSpPr/>
          <p:nvPr/>
        </p:nvSpPr>
        <p:spPr>
          <a:xfrm>
            <a:off x="14534633" y="10803926"/>
            <a:ext cx="1003816" cy="137364"/>
          </a:xfrm>
          <a:custGeom>
            <a:avLst/>
            <a:gdLst>
              <a:gd name="connsiteX0" fmla="*/ 977506 w 1003816"/>
              <a:gd name="connsiteY0" fmla="*/ 0 h 137364"/>
              <a:gd name="connsiteX1" fmla="*/ 1003816 w 1003816"/>
              <a:gd name="connsiteY1" fmla="*/ 26310 h 137364"/>
              <a:gd name="connsiteX2" fmla="*/ 1003816 w 1003816"/>
              <a:gd name="connsiteY2" fmla="*/ 111054 h 137364"/>
              <a:gd name="connsiteX3" fmla="*/ 977506 w 1003816"/>
              <a:gd name="connsiteY3" fmla="*/ 137364 h 137364"/>
              <a:gd name="connsiteX4" fmla="*/ 26311 w 1003816"/>
              <a:gd name="connsiteY4" fmla="*/ 137364 h 137364"/>
              <a:gd name="connsiteX5" fmla="*/ 0 w 1003816"/>
              <a:gd name="connsiteY5" fmla="*/ 111054 h 137364"/>
              <a:gd name="connsiteX6" fmla="*/ 0 w 1003816"/>
              <a:gd name="connsiteY6" fmla="*/ 26310 h 137364"/>
              <a:gd name="connsiteX7" fmla="*/ 26311 w 1003816"/>
              <a:gd name="connsiteY7" fmla="*/ 0 h 13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3816" h="137364">
                <a:moveTo>
                  <a:pt x="977506" y="0"/>
                </a:moveTo>
                <a:cubicBezTo>
                  <a:pt x="992037" y="0"/>
                  <a:pt x="1003816" y="11780"/>
                  <a:pt x="1003816" y="26310"/>
                </a:cubicBezTo>
                <a:lnTo>
                  <a:pt x="1003816" y="111054"/>
                </a:lnTo>
                <a:cubicBezTo>
                  <a:pt x="1003816" y="125584"/>
                  <a:pt x="992037" y="137364"/>
                  <a:pt x="977506" y="137364"/>
                </a:cubicBezTo>
                <a:lnTo>
                  <a:pt x="26311" y="137364"/>
                </a:lnTo>
                <a:cubicBezTo>
                  <a:pt x="11780" y="137364"/>
                  <a:pt x="0" y="125584"/>
                  <a:pt x="0" y="111054"/>
                </a:cubicBezTo>
                <a:lnTo>
                  <a:pt x="0" y="26310"/>
                </a:lnTo>
                <a:cubicBezTo>
                  <a:pt x="0" y="11780"/>
                  <a:pt x="11780" y="0"/>
                  <a:pt x="26311" y="0"/>
                </a:cubicBezTo>
                <a:close/>
              </a:path>
            </a:pathLst>
          </a:custGeom>
          <a:solidFill>
            <a:srgbClr val="004767"/>
          </a:solidFill>
          <a:ln w="10520"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xmlns="" id="{68909937-4CA0-474A-2374-EE83F165DD69}"/>
              </a:ext>
            </a:extLst>
          </p:cNvPr>
          <p:cNvSpPr/>
          <p:nvPr/>
        </p:nvSpPr>
        <p:spPr>
          <a:xfrm>
            <a:off x="14566333" y="7042257"/>
            <a:ext cx="283921" cy="1796"/>
          </a:xfrm>
          <a:custGeom>
            <a:avLst/>
            <a:gdLst>
              <a:gd name="connsiteX0" fmla="*/ 0 w 283921"/>
              <a:gd name="connsiteY0" fmla="*/ 0 h 1796"/>
              <a:gd name="connsiteX1" fmla="*/ 0 w 283921"/>
              <a:gd name="connsiteY1" fmla="*/ 1796 h 1796"/>
              <a:gd name="connsiteX2" fmla="*/ 283921 w 283921"/>
              <a:gd name="connsiteY2" fmla="*/ 1796 h 1796"/>
              <a:gd name="connsiteX3" fmla="*/ 0 w 283921"/>
              <a:gd name="connsiteY3" fmla="*/ 0 h 1796"/>
            </a:gdLst>
            <a:ahLst/>
            <a:cxnLst>
              <a:cxn ang="0">
                <a:pos x="connsiteX0" y="connsiteY0"/>
              </a:cxn>
              <a:cxn ang="0">
                <a:pos x="connsiteX1" y="connsiteY1"/>
              </a:cxn>
              <a:cxn ang="0">
                <a:pos x="connsiteX2" y="connsiteY2"/>
              </a:cxn>
              <a:cxn ang="0">
                <a:pos x="connsiteX3" y="connsiteY3"/>
              </a:cxn>
            </a:cxnLst>
            <a:rect l="l" t="t" r="r" b="b"/>
            <a:pathLst>
              <a:path w="283921" h="1796">
                <a:moveTo>
                  <a:pt x="0" y="0"/>
                </a:moveTo>
                <a:lnTo>
                  <a:pt x="0" y="1796"/>
                </a:lnTo>
                <a:lnTo>
                  <a:pt x="283921" y="1796"/>
                </a:lnTo>
                <a:lnTo>
                  <a:pt x="0" y="0"/>
                </a:lnTo>
                <a:close/>
              </a:path>
            </a:pathLst>
          </a:custGeom>
          <a:solidFill>
            <a:srgbClr val="005125"/>
          </a:solidFill>
          <a:ln w="10520"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xmlns="" id="{7CCCA60A-472E-A0C1-17B5-872EAA1C9A72}"/>
              </a:ext>
            </a:extLst>
          </p:cNvPr>
          <p:cNvSpPr/>
          <p:nvPr/>
        </p:nvSpPr>
        <p:spPr>
          <a:xfrm>
            <a:off x="14563057" y="7044053"/>
            <a:ext cx="287197" cy="1119730"/>
          </a:xfrm>
          <a:custGeom>
            <a:avLst/>
            <a:gdLst>
              <a:gd name="connsiteX0" fmla="*/ 3276 w 287197"/>
              <a:gd name="connsiteY0" fmla="*/ 0 h 1119730"/>
              <a:gd name="connsiteX1" fmla="*/ 0 w 287197"/>
              <a:gd name="connsiteY1" fmla="*/ 1119731 h 1119730"/>
              <a:gd name="connsiteX2" fmla="*/ 287197 w 287197"/>
              <a:gd name="connsiteY2" fmla="*/ 821333 h 1119730"/>
              <a:gd name="connsiteX3" fmla="*/ 287197 w 287197"/>
              <a:gd name="connsiteY3" fmla="*/ 0 h 1119730"/>
              <a:gd name="connsiteX4" fmla="*/ 3276 w 287197"/>
              <a:gd name="connsiteY4" fmla="*/ 0 h 1119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197" h="1119730">
                <a:moveTo>
                  <a:pt x="3276" y="0"/>
                </a:moveTo>
                <a:lnTo>
                  <a:pt x="0" y="1119731"/>
                </a:lnTo>
                <a:cubicBezTo>
                  <a:pt x="159660" y="1113602"/>
                  <a:pt x="287197" y="982472"/>
                  <a:pt x="287197" y="821333"/>
                </a:cubicBezTo>
                <a:lnTo>
                  <a:pt x="287197" y="0"/>
                </a:lnTo>
                <a:lnTo>
                  <a:pt x="3276" y="0"/>
                </a:lnTo>
                <a:close/>
              </a:path>
            </a:pathLst>
          </a:custGeom>
          <a:solidFill>
            <a:srgbClr val="000000">
              <a:alpha val="20000"/>
            </a:srgbClr>
          </a:solidFill>
          <a:ln w="10520" cap="flat">
            <a:noFill/>
            <a:prstDash val="solid"/>
            <a:miter/>
          </a:ln>
        </p:spPr>
        <p:txBody>
          <a:bodyPr rtlCol="0" anchor="ctr"/>
          <a:lstStyle/>
          <a:p>
            <a:endParaRPr lang="de-DE"/>
          </a:p>
        </p:txBody>
      </p:sp>
      <p:sp>
        <p:nvSpPr>
          <p:cNvPr id="2" name="Textfeld 1">
            <a:extLst>
              <a:ext uri="{FF2B5EF4-FFF2-40B4-BE49-F238E27FC236}">
                <a16:creationId xmlns:a16="http://schemas.microsoft.com/office/drawing/2014/main" xmlns="" id="{7C926B0E-371E-F50E-9BE6-58B8677E44AB}"/>
              </a:ext>
            </a:extLst>
          </p:cNvPr>
          <p:cNvSpPr txBox="1"/>
          <p:nvPr/>
        </p:nvSpPr>
        <p:spPr>
          <a:xfrm>
            <a:off x="4870450" y="1208938"/>
            <a:ext cx="10363200" cy="1154162"/>
          </a:xfrm>
          <a:prstGeom prst="rect">
            <a:avLst/>
          </a:prstGeom>
          <a:noFill/>
        </p:spPr>
        <p:txBody>
          <a:bodyPr wrap="square" rtlCol="0">
            <a:spAutoFit/>
          </a:bodyPr>
          <a:lstStyle/>
          <a:p>
            <a:pPr algn="ctr"/>
            <a:r>
              <a:rPr lang="de-DE" sz="4600" dirty="0">
                <a:latin typeface="Arial" panose="020B0604020202020204" pitchFamily="34" charset="0"/>
                <a:ea typeface="+mj-ea"/>
                <a:cs typeface="Arial" panose="020B0604020202020204" pitchFamily="34" charset="0"/>
              </a:rPr>
              <a:t>Nur </a:t>
            </a:r>
            <a:r>
              <a:rPr lang="de-DE" sz="4600" dirty="0">
                <a:solidFill>
                  <a:srgbClr val="BE0D3E"/>
                </a:solidFill>
                <a:latin typeface="Arial" panose="020B0604020202020204" pitchFamily="34" charset="0"/>
                <a:ea typeface="+mj-ea"/>
                <a:cs typeface="Arial" panose="020B0604020202020204" pitchFamily="34" charset="0"/>
              </a:rPr>
              <a:t>Transparenz </a:t>
            </a:r>
            <a:r>
              <a:rPr lang="de-DE" sz="4600" dirty="0">
                <a:solidFill>
                  <a:schemeClr val="tx1"/>
                </a:solidFill>
                <a:latin typeface="Arial" panose="020B0604020202020204" pitchFamily="34" charset="0"/>
                <a:ea typeface="+mj-ea"/>
                <a:cs typeface="Arial" panose="020B0604020202020204" pitchFamily="34" charset="0"/>
              </a:rPr>
              <a:t>schafft Vertrauen</a:t>
            </a:r>
          </a:p>
          <a:p>
            <a:pPr algn="ctr"/>
            <a:r>
              <a:rPr lang="de-DE" sz="2300" dirty="0">
                <a:latin typeface="Arial" panose="020B0604020202020204" pitchFamily="34" charset="0"/>
                <a:ea typeface="+mj-ea"/>
                <a:cs typeface="Arial" panose="020B0604020202020204" pitchFamily="34" charset="0"/>
              </a:rPr>
              <a:t>Völliger Durchblick für alle Beteiligten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xmlns="" id="{061628EB-46E7-51E7-AC6E-E6DE87B1B214}"/>
              </a:ext>
            </a:extLst>
          </p:cNvPr>
          <p:cNvSpPr txBox="1"/>
          <p:nvPr/>
        </p:nvSpPr>
        <p:spPr>
          <a:xfrm>
            <a:off x="4870450" y="1208938"/>
            <a:ext cx="10363200" cy="1154162"/>
          </a:xfrm>
          <a:prstGeom prst="rect">
            <a:avLst/>
          </a:prstGeom>
          <a:noFill/>
        </p:spPr>
        <p:txBody>
          <a:bodyPr wrap="square" rtlCol="0">
            <a:spAutoFit/>
          </a:bodyPr>
          <a:lstStyle/>
          <a:p>
            <a:pPr algn="ctr"/>
            <a:r>
              <a:rPr lang="de-DE" sz="4600" dirty="0">
                <a:latin typeface="Arial" panose="020B0604020202020204" pitchFamily="34" charset="0"/>
                <a:ea typeface="+mj-ea"/>
                <a:cs typeface="Arial" panose="020B0604020202020204" pitchFamily="34" charset="0"/>
              </a:rPr>
              <a:t>Betriebliche </a:t>
            </a:r>
            <a:r>
              <a:rPr lang="de-DE" sz="4600" dirty="0">
                <a:solidFill>
                  <a:srgbClr val="BE0D3E"/>
                </a:solidFill>
                <a:latin typeface="Arial" panose="020B0604020202020204" pitchFamily="34" charset="0"/>
                <a:ea typeface="+mj-ea"/>
                <a:cs typeface="Arial" panose="020B0604020202020204" pitchFamily="34" charset="0"/>
              </a:rPr>
              <a:t>Fürsorge</a:t>
            </a:r>
          </a:p>
          <a:p>
            <a:pPr algn="ctr"/>
            <a:r>
              <a:rPr lang="de-DE" sz="2300" dirty="0">
                <a:latin typeface="Arial" panose="020B0604020202020204" pitchFamily="34" charset="0"/>
                <a:ea typeface="+mj-ea"/>
                <a:cs typeface="Arial" panose="020B0604020202020204" pitchFamily="34" charset="0"/>
              </a:rPr>
              <a:t>Das Sicherheitsnetz für Ihre Belegschaft</a:t>
            </a:r>
          </a:p>
        </p:txBody>
      </p:sp>
      <p:sp>
        <p:nvSpPr>
          <p:cNvPr id="3" name="Freihandform: Form 2">
            <a:extLst>
              <a:ext uri="{FF2B5EF4-FFF2-40B4-BE49-F238E27FC236}">
                <a16:creationId xmlns:a16="http://schemas.microsoft.com/office/drawing/2014/main" xmlns="" id="{F8AF048F-78F9-3662-9D74-13CC0A9A163D}"/>
              </a:ext>
            </a:extLst>
          </p:cNvPr>
          <p:cNvSpPr/>
          <p:nvPr/>
        </p:nvSpPr>
        <p:spPr>
          <a:xfrm>
            <a:off x="3224525" y="6552613"/>
            <a:ext cx="2854397" cy="1517053"/>
          </a:xfrm>
          <a:custGeom>
            <a:avLst/>
            <a:gdLst>
              <a:gd name="connsiteX0" fmla="*/ 989848 w 2854397"/>
              <a:gd name="connsiteY0" fmla="*/ 1517053 h 1517053"/>
              <a:gd name="connsiteX1" fmla="*/ 0 w 2854397"/>
              <a:gd name="connsiteY1" fmla="*/ 1362637 h 1517053"/>
              <a:gd name="connsiteX2" fmla="*/ 2854398 w 2854397"/>
              <a:gd name="connsiteY2" fmla="*/ 0 h 1517053"/>
            </a:gdLst>
            <a:ahLst/>
            <a:cxnLst>
              <a:cxn ang="0">
                <a:pos x="connsiteX0" y="connsiteY0"/>
              </a:cxn>
              <a:cxn ang="0">
                <a:pos x="connsiteX1" y="connsiteY1"/>
              </a:cxn>
              <a:cxn ang="0">
                <a:pos x="connsiteX2" y="connsiteY2"/>
              </a:cxn>
            </a:cxnLst>
            <a:rect l="l" t="t" r="r" b="b"/>
            <a:pathLst>
              <a:path w="2854397" h="1517053">
                <a:moveTo>
                  <a:pt x="989848" y="1517053"/>
                </a:moveTo>
                <a:lnTo>
                  <a:pt x="0" y="1362637"/>
                </a:lnTo>
                <a:lnTo>
                  <a:pt x="2854398" y="0"/>
                </a:lnTo>
              </a:path>
            </a:pathLst>
          </a:custGeom>
          <a:noFill/>
          <a:ln w="51432" cap="rnd">
            <a:solidFill>
              <a:srgbClr val="B3B3B3"/>
            </a:solidFill>
            <a:prstDash val="solid"/>
            <a:round/>
          </a:ln>
        </p:spPr>
        <p:txBody>
          <a:bodyPr rtlCol="0" anchor="ctr"/>
          <a:lstStyle/>
          <a:p>
            <a:endParaRPr lang="de-DE"/>
          </a:p>
        </p:txBody>
      </p:sp>
      <p:sp>
        <p:nvSpPr>
          <p:cNvPr id="4" name="Freihandform: Form 3">
            <a:extLst>
              <a:ext uri="{FF2B5EF4-FFF2-40B4-BE49-F238E27FC236}">
                <a16:creationId xmlns:a16="http://schemas.microsoft.com/office/drawing/2014/main" xmlns="" id="{A412CA88-72D8-C320-B3D3-F47AE0D75F7D}"/>
              </a:ext>
            </a:extLst>
          </p:cNvPr>
          <p:cNvSpPr/>
          <p:nvPr/>
        </p:nvSpPr>
        <p:spPr>
          <a:xfrm>
            <a:off x="3224525" y="7915250"/>
            <a:ext cx="3493239" cy="1826974"/>
          </a:xfrm>
          <a:custGeom>
            <a:avLst/>
            <a:gdLst>
              <a:gd name="connsiteX0" fmla="*/ 3493240 w 3493239"/>
              <a:gd name="connsiteY0" fmla="*/ 1826974 h 1826974"/>
              <a:gd name="connsiteX1" fmla="*/ 0 w 3493239"/>
              <a:gd name="connsiteY1" fmla="*/ 0 h 1826974"/>
            </a:gdLst>
            <a:ahLst/>
            <a:cxnLst>
              <a:cxn ang="0">
                <a:pos x="connsiteX0" y="connsiteY0"/>
              </a:cxn>
              <a:cxn ang="0">
                <a:pos x="connsiteX1" y="connsiteY1"/>
              </a:cxn>
            </a:cxnLst>
            <a:rect l="l" t="t" r="r" b="b"/>
            <a:pathLst>
              <a:path w="3493239" h="1826974">
                <a:moveTo>
                  <a:pt x="3493240" y="1826974"/>
                </a:moveTo>
                <a:lnTo>
                  <a:pt x="0" y="0"/>
                </a:lnTo>
              </a:path>
            </a:pathLst>
          </a:custGeom>
          <a:ln w="51432" cap="rnd">
            <a:solidFill>
              <a:srgbClr val="B3B3B3"/>
            </a:solidFill>
            <a:prstDash val="solid"/>
            <a:round/>
          </a:ln>
        </p:spPr>
        <p:txBody>
          <a:bodyPr rtlCol="0" anchor="ctr"/>
          <a:lstStyle/>
          <a:p>
            <a:endParaRPr lang="de-DE"/>
          </a:p>
        </p:txBody>
      </p:sp>
      <p:sp>
        <p:nvSpPr>
          <p:cNvPr id="6" name="Freihandform: Form 5">
            <a:extLst>
              <a:ext uri="{FF2B5EF4-FFF2-40B4-BE49-F238E27FC236}">
                <a16:creationId xmlns:a16="http://schemas.microsoft.com/office/drawing/2014/main" xmlns="" id="{6A141548-D142-A8EE-3FB5-99930B31AC0C}"/>
              </a:ext>
            </a:extLst>
          </p:cNvPr>
          <p:cNvSpPr/>
          <p:nvPr/>
        </p:nvSpPr>
        <p:spPr>
          <a:xfrm>
            <a:off x="14420353" y="7292321"/>
            <a:ext cx="2463578" cy="2153414"/>
          </a:xfrm>
          <a:custGeom>
            <a:avLst/>
            <a:gdLst>
              <a:gd name="connsiteX0" fmla="*/ 0 w 2463578"/>
              <a:gd name="connsiteY0" fmla="*/ 2153414 h 2153414"/>
              <a:gd name="connsiteX1" fmla="*/ 2463578 w 2463578"/>
              <a:gd name="connsiteY1" fmla="*/ 0 h 2153414"/>
              <a:gd name="connsiteX2" fmla="*/ 1760779 w 2463578"/>
              <a:gd name="connsiteY2" fmla="*/ 345318 h 2153414"/>
            </a:gdLst>
            <a:ahLst/>
            <a:cxnLst>
              <a:cxn ang="0">
                <a:pos x="connsiteX0" y="connsiteY0"/>
              </a:cxn>
              <a:cxn ang="0">
                <a:pos x="connsiteX1" y="connsiteY1"/>
              </a:cxn>
              <a:cxn ang="0">
                <a:pos x="connsiteX2" y="connsiteY2"/>
              </a:cxn>
            </a:cxnLst>
            <a:rect l="l" t="t" r="r" b="b"/>
            <a:pathLst>
              <a:path w="2463578" h="2153414">
                <a:moveTo>
                  <a:pt x="0" y="2153414"/>
                </a:moveTo>
                <a:lnTo>
                  <a:pt x="2463578" y="0"/>
                </a:lnTo>
                <a:lnTo>
                  <a:pt x="1760779" y="345318"/>
                </a:lnTo>
              </a:path>
            </a:pathLst>
          </a:custGeom>
          <a:noFill/>
          <a:ln w="51432" cap="rnd">
            <a:solidFill>
              <a:srgbClr val="B3B3B3"/>
            </a:solidFill>
            <a:prstDash val="solid"/>
            <a:round/>
          </a:ln>
        </p:spPr>
        <p:txBody>
          <a:bodyPr rtlCol="0" anchor="ctr"/>
          <a:lstStyle/>
          <a:p>
            <a:endParaRPr lang="de-DE"/>
          </a:p>
        </p:txBody>
      </p:sp>
      <p:sp>
        <p:nvSpPr>
          <p:cNvPr id="7" name="Freihandform: Form 6">
            <a:extLst>
              <a:ext uri="{FF2B5EF4-FFF2-40B4-BE49-F238E27FC236}">
                <a16:creationId xmlns:a16="http://schemas.microsoft.com/office/drawing/2014/main" xmlns="" id="{B7F38AAC-447D-8CFC-DFC2-8C7874B20E36}"/>
              </a:ext>
            </a:extLst>
          </p:cNvPr>
          <p:cNvSpPr/>
          <p:nvPr/>
        </p:nvSpPr>
        <p:spPr>
          <a:xfrm>
            <a:off x="13271430" y="6535247"/>
            <a:ext cx="3612500" cy="757074"/>
          </a:xfrm>
          <a:custGeom>
            <a:avLst/>
            <a:gdLst>
              <a:gd name="connsiteX0" fmla="*/ 3612501 w 3612500"/>
              <a:gd name="connsiteY0" fmla="*/ 757074 h 757074"/>
              <a:gd name="connsiteX1" fmla="*/ 0 w 3612500"/>
              <a:gd name="connsiteY1" fmla="*/ 0 h 757074"/>
            </a:gdLst>
            <a:ahLst/>
            <a:cxnLst>
              <a:cxn ang="0">
                <a:pos x="connsiteX0" y="connsiteY0"/>
              </a:cxn>
              <a:cxn ang="0">
                <a:pos x="connsiteX1" y="connsiteY1"/>
              </a:cxn>
            </a:cxnLst>
            <a:rect l="l" t="t" r="r" b="b"/>
            <a:pathLst>
              <a:path w="3612500" h="757074">
                <a:moveTo>
                  <a:pt x="3612501" y="757074"/>
                </a:moveTo>
                <a:lnTo>
                  <a:pt x="0" y="0"/>
                </a:lnTo>
              </a:path>
            </a:pathLst>
          </a:custGeom>
          <a:ln w="51432" cap="rnd">
            <a:solidFill>
              <a:srgbClr val="B3B3B3"/>
            </a:solidFill>
            <a:prstDash val="solid"/>
            <a:round/>
          </a:ln>
        </p:spPr>
        <p:txBody>
          <a:bodyPr rtlCol="0" anchor="ctr"/>
          <a:lstStyle/>
          <a:p>
            <a:endParaRPr lang="de-DE"/>
          </a:p>
        </p:txBody>
      </p:sp>
      <p:sp>
        <p:nvSpPr>
          <p:cNvPr id="8" name="Freihandform: Form 7">
            <a:extLst>
              <a:ext uri="{FF2B5EF4-FFF2-40B4-BE49-F238E27FC236}">
                <a16:creationId xmlns:a16="http://schemas.microsoft.com/office/drawing/2014/main" xmlns="" id="{DE3CD0FE-0625-1DC7-5145-971ECA34DD9E}"/>
              </a:ext>
            </a:extLst>
          </p:cNvPr>
          <p:cNvSpPr/>
          <p:nvPr/>
        </p:nvSpPr>
        <p:spPr>
          <a:xfrm>
            <a:off x="4870278" y="6475223"/>
            <a:ext cx="10608962" cy="3357943"/>
          </a:xfrm>
          <a:custGeom>
            <a:avLst/>
            <a:gdLst>
              <a:gd name="connsiteX0" fmla="*/ 6881619 w 10608962"/>
              <a:gd name="connsiteY0" fmla="*/ 75332 h 3357943"/>
              <a:gd name="connsiteX1" fmla="*/ 6879440 w 10608962"/>
              <a:gd name="connsiteY1" fmla="*/ 74667 h 3357943"/>
              <a:gd name="connsiteX2" fmla="*/ 2670514 w 10608962"/>
              <a:gd name="connsiteY2" fmla="*/ 0 h 3357943"/>
              <a:gd name="connsiteX3" fmla="*/ 2665613 w 10608962"/>
              <a:gd name="connsiteY3" fmla="*/ 0 h 3357943"/>
              <a:gd name="connsiteX4" fmla="*/ 0 w 10608962"/>
              <a:gd name="connsiteY4" fmla="*/ 1583309 h 3357943"/>
              <a:gd name="connsiteX5" fmla="*/ 3647898 w 10608962"/>
              <a:gd name="connsiteY5" fmla="*/ 3357944 h 3357943"/>
              <a:gd name="connsiteX6" fmla="*/ 8268762 w 10608962"/>
              <a:gd name="connsiteY6" fmla="*/ 3019282 h 3357943"/>
              <a:gd name="connsiteX7" fmla="*/ 8274026 w 10608962"/>
              <a:gd name="connsiteY7" fmla="*/ 3018918 h 3357943"/>
              <a:gd name="connsiteX8" fmla="*/ 10608963 w 10608962"/>
              <a:gd name="connsiteY8" fmla="*/ 1162174 h 3357943"/>
              <a:gd name="connsiteX9" fmla="*/ 6881619 w 10608962"/>
              <a:gd name="connsiteY9" fmla="*/ 75332 h 3357943"/>
              <a:gd name="connsiteX10" fmla="*/ 6354233 w 10608962"/>
              <a:gd name="connsiteY10" fmla="*/ 3125291 h 3357943"/>
              <a:gd name="connsiteX11" fmla="*/ 6195036 w 10608962"/>
              <a:gd name="connsiteY11" fmla="*/ 2966095 h 3357943"/>
              <a:gd name="connsiteX12" fmla="*/ 6371296 w 10608962"/>
              <a:gd name="connsiteY12" fmla="*/ 2789836 h 3357943"/>
              <a:gd name="connsiteX13" fmla="*/ 6547555 w 10608962"/>
              <a:gd name="connsiteY13" fmla="*/ 2966095 h 3357943"/>
              <a:gd name="connsiteX14" fmla="*/ 6391082 w 10608962"/>
              <a:gd name="connsiteY14" fmla="*/ 3122568 h 3357943"/>
              <a:gd name="connsiteX15" fmla="*/ 6354293 w 10608962"/>
              <a:gd name="connsiteY15" fmla="*/ 3125291 h 3357943"/>
              <a:gd name="connsiteX16" fmla="*/ 5602544 w 10608962"/>
              <a:gd name="connsiteY16" fmla="*/ 86405 h 3357943"/>
              <a:gd name="connsiteX17" fmla="*/ 5773599 w 10608962"/>
              <a:gd name="connsiteY17" fmla="*/ 257461 h 3357943"/>
              <a:gd name="connsiteX18" fmla="*/ 5597340 w 10608962"/>
              <a:gd name="connsiteY18" fmla="*/ 433720 h 3357943"/>
              <a:gd name="connsiteX19" fmla="*/ 5421081 w 10608962"/>
              <a:gd name="connsiteY19" fmla="*/ 257461 h 3357943"/>
              <a:gd name="connsiteX20" fmla="*/ 5592317 w 10608962"/>
              <a:gd name="connsiteY20" fmla="*/ 86224 h 3357943"/>
              <a:gd name="connsiteX21" fmla="*/ 5602544 w 10608962"/>
              <a:gd name="connsiteY21" fmla="*/ 86405 h 3357943"/>
              <a:gd name="connsiteX22" fmla="*/ 9480794 w 10608962"/>
              <a:gd name="connsiteY22" fmla="*/ 869014 h 3357943"/>
              <a:gd name="connsiteX23" fmla="*/ 9643136 w 10608962"/>
              <a:gd name="connsiteY23" fmla="*/ 1031356 h 3357943"/>
              <a:gd name="connsiteX24" fmla="*/ 9466877 w 10608962"/>
              <a:gd name="connsiteY24" fmla="*/ 1207616 h 3357943"/>
              <a:gd name="connsiteX25" fmla="*/ 9290618 w 10608962"/>
              <a:gd name="connsiteY25" fmla="*/ 1031356 h 3357943"/>
              <a:gd name="connsiteX26" fmla="*/ 9459254 w 10608962"/>
              <a:gd name="connsiteY26" fmla="*/ 862721 h 3357943"/>
              <a:gd name="connsiteX27" fmla="*/ 9480794 w 10608962"/>
              <a:gd name="connsiteY27" fmla="*/ 869014 h 3357943"/>
              <a:gd name="connsiteX28" fmla="*/ 9643136 w 10608962"/>
              <a:gd name="connsiteY28" fmla="*/ 1418304 h 3357943"/>
              <a:gd name="connsiteX29" fmla="*/ 9466877 w 10608962"/>
              <a:gd name="connsiteY29" fmla="*/ 1594563 h 3357943"/>
              <a:gd name="connsiteX30" fmla="*/ 9290618 w 10608962"/>
              <a:gd name="connsiteY30" fmla="*/ 1418304 h 3357943"/>
              <a:gd name="connsiteX31" fmla="*/ 9466877 w 10608962"/>
              <a:gd name="connsiteY31" fmla="*/ 1242045 h 3357943"/>
              <a:gd name="connsiteX32" fmla="*/ 9643136 w 10608962"/>
              <a:gd name="connsiteY32" fmla="*/ 1418304 h 3357943"/>
              <a:gd name="connsiteX33" fmla="*/ 9484122 w 10608962"/>
              <a:gd name="connsiteY33" fmla="*/ 1224800 h 3357943"/>
              <a:gd name="connsiteX34" fmla="*/ 9660382 w 10608962"/>
              <a:gd name="connsiteY34" fmla="*/ 1048540 h 3357943"/>
              <a:gd name="connsiteX35" fmla="*/ 9836641 w 10608962"/>
              <a:gd name="connsiteY35" fmla="*/ 1224800 h 3357943"/>
              <a:gd name="connsiteX36" fmla="*/ 9660382 w 10608962"/>
              <a:gd name="connsiteY36" fmla="*/ 1401059 h 3357943"/>
              <a:gd name="connsiteX37" fmla="*/ 9484122 w 10608962"/>
              <a:gd name="connsiteY37" fmla="*/ 1224800 h 3357943"/>
              <a:gd name="connsiteX38" fmla="*/ 1534358 w 10608962"/>
              <a:gd name="connsiteY38" fmla="*/ 1435488 h 3357943"/>
              <a:gd name="connsiteX39" fmla="*/ 1710618 w 10608962"/>
              <a:gd name="connsiteY39" fmla="*/ 1611748 h 3357943"/>
              <a:gd name="connsiteX40" fmla="*/ 1534358 w 10608962"/>
              <a:gd name="connsiteY40" fmla="*/ 1788007 h 3357943"/>
              <a:gd name="connsiteX41" fmla="*/ 1358099 w 10608962"/>
              <a:gd name="connsiteY41" fmla="*/ 1611748 h 3357943"/>
              <a:gd name="connsiteX42" fmla="*/ 1534358 w 10608962"/>
              <a:gd name="connsiteY42" fmla="*/ 1435488 h 3357943"/>
              <a:gd name="connsiteX43" fmla="*/ 1340854 w 10608962"/>
              <a:gd name="connsiteY43" fmla="*/ 1594503 h 3357943"/>
              <a:gd name="connsiteX44" fmla="*/ 1164595 w 10608962"/>
              <a:gd name="connsiteY44" fmla="*/ 1418244 h 3357943"/>
              <a:gd name="connsiteX45" fmla="*/ 1340854 w 10608962"/>
              <a:gd name="connsiteY45" fmla="*/ 1241984 h 3357943"/>
              <a:gd name="connsiteX46" fmla="*/ 1517113 w 10608962"/>
              <a:gd name="connsiteY46" fmla="*/ 1418244 h 3357943"/>
              <a:gd name="connsiteX47" fmla="*/ 1340854 w 10608962"/>
              <a:gd name="connsiteY47" fmla="*/ 1594503 h 3357943"/>
              <a:gd name="connsiteX48" fmla="*/ 8516723 w 10608962"/>
              <a:gd name="connsiteY48" fmla="*/ 1418244 h 3357943"/>
              <a:gd name="connsiteX49" fmla="*/ 8692982 w 10608962"/>
              <a:gd name="connsiteY49" fmla="*/ 1241984 h 3357943"/>
              <a:gd name="connsiteX50" fmla="*/ 8869241 w 10608962"/>
              <a:gd name="connsiteY50" fmla="*/ 1418244 h 3357943"/>
              <a:gd name="connsiteX51" fmla="*/ 8692982 w 10608962"/>
              <a:gd name="connsiteY51" fmla="*/ 1594503 h 3357943"/>
              <a:gd name="connsiteX52" fmla="*/ 8516723 w 10608962"/>
              <a:gd name="connsiteY52" fmla="*/ 1418244 h 3357943"/>
              <a:gd name="connsiteX53" fmla="*/ 8675737 w 10608962"/>
              <a:gd name="connsiteY53" fmla="*/ 1611748 h 3357943"/>
              <a:gd name="connsiteX54" fmla="*/ 8499478 w 10608962"/>
              <a:gd name="connsiteY54" fmla="*/ 1788007 h 3357943"/>
              <a:gd name="connsiteX55" fmla="*/ 8323219 w 10608962"/>
              <a:gd name="connsiteY55" fmla="*/ 1611748 h 3357943"/>
              <a:gd name="connsiteX56" fmla="*/ 8499478 w 10608962"/>
              <a:gd name="connsiteY56" fmla="*/ 1435488 h 3357943"/>
              <a:gd name="connsiteX57" fmla="*/ 8675737 w 10608962"/>
              <a:gd name="connsiteY57" fmla="*/ 1611748 h 3357943"/>
              <a:gd name="connsiteX58" fmla="*/ 8499478 w 10608962"/>
              <a:gd name="connsiteY58" fmla="*/ 1401059 h 3357943"/>
              <a:gd name="connsiteX59" fmla="*/ 8323219 w 10608962"/>
              <a:gd name="connsiteY59" fmla="*/ 1224800 h 3357943"/>
              <a:gd name="connsiteX60" fmla="*/ 8499478 w 10608962"/>
              <a:gd name="connsiteY60" fmla="*/ 1048540 h 3357943"/>
              <a:gd name="connsiteX61" fmla="*/ 8675737 w 10608962"/>
              <a:gd name="connsiteY61" fmla="*/ 1224800 h 3357943"/>
              <a:gd name="connsiteX62" fmla="*/ 8499478 w 10608962"/>
              <a:gd name="connsiteY62" fmla="*/ 1401059 h 3357943"/>
              <a:gd name="connsiteX63" fmla="*/ 8482233 w 10608962"/>
              <a:gd name="connsiteY63" fmla="*/ 1418304 h 3357943"/>
              <a:gd name="connsiteX64" fmla="*/ 8305974 w 10608962"/>
              <a:gd name="connsiteY64" fmla="*/ 1594563 h 3357943"/>
              <a:gd name="connsiteX65" fmla="*/ 8129714 w 10608962"/>
              <a:gd name="connsiteY65" fmla="*/ 1418304 h 3357943"/>
              <a:gd name="connsiteX66" fmla="*/ 8305974 w 10608962"/>
              <a:gd name="connsiteY66" fmla="*/ 1242045 h 3357943"/>
              <a:gd name="connsiteX67" fmla="*/ 8482233 w 10608962"/>
              <a:gd name="connsiteY67" fmla="*/ 1418304 h 3357943"/>
              <a:gd name="connsiteX68" fmla="*/ 2308254 w 10608962"/>
              <a:gd name="connsiteY68" fmla="*/ 1401059 h 3357943"/>
              <a:gd name="connsiteX69" fmla="*/ 2131994 w 10608962"/>
              <a:gd name="connsiteY69" fmla="*/ 1224800 h 3357943"/>
              <a:gd name="connsiteX70" fmla="*/ 2308254 w 10608962"/>
              <a:gd name="connsiteY70" fmla="*/ 1048540 h 3357943"/>
              <a:gd name="connsiteX71" fmla="*/ 2484513 w 10608962"/>
              <a:gd name="connsiteY71" fmla="*/ 1224800 h 3357943"/>
              <a:gd name="connsiteX72" fmla="*/ 2308254 w 10608962"/>
              <a:gd name="connsiteY72" fmla="*/ 1401059 h 3357943"/>
              <a:gd name="connsiteX73" fmla="*/ 2501758 w 10608962"/>
              <a:gd name="connsiteY73" fmla="*/ 1242045 h 3357943"/>
              <a:gd name="connsiteX74" fmla="*/ 2678017 w 10608962"/>
              <a:gd name="connsiteY74" fmla="*/ 1418304 h 3357943"/>
              <a:gd name="connsiteX75" fmla="*/ 2501758 w 10608962"/>
              <a:gd name="connsiteY75" fmla="*/ 1594563 h 3357943"/>
              <a:gd name="connsiteX76" fmla="*/ 2325499 w 10608962"/>
              <a:gd name="connsiteY76" fmla="*/ 1418304 h 3357943"/>
              <a:gd name="connsiteX77" fmla="*/ 2501758 w 10608962"/>
              <a:gd name="connsiteY77" fmla="*/ 1242045 h 3357943"/>
              <a:gd name="connsiteX78" fmla="*/ 2291070 w 10608962"/>
              <a:gd name="connsiteY78" fmla="*/ 1418304 h 3357943"/>
              <a:gd name="connsiteX79" fmla="*/ 2114810 w 10608962"/>
              <a:gd name="connsiteY79" fmla="*/ 1594563 h 3357943"/>
              <a:gd name="connsiteX80" fmla="*/ 1938551 w 10608962"/>
              <a:gd name="connsiteY80" fmla="*/ 1418304 h 3357943"/>
              <a:gd name="connsiteX81" fmla="*/ 2114810 w 10608962"/>
              <a:gd name="connsiteY81" fmla="*/ 1242045 h 3357943"/>
              <a:gd name="connsiteX82" fmla="*/ 2291070 w 10608962"/>
              <a:gd name="connsiteY82" fmla="*/ 1418304 h 3357943"/>
              <a:gd name="connsiteX83" fmla="*/ 2308314 w 10608962"/>
              <a:gd name="connsiteY83" fmla="*/ 1435549 h 3357943"/>
              <a:gd name="connsiteX84" fmla="*/ 2484574 w 10608962"/>
              <a:gd name="connsiteY84" fmla="*/ 1611808 h 3357943"/>
              <a:gd name="connsiteX85" fmla="*/ 2308314 w 10608962"/>
              <a:gd name="connsiteY85" fmla="*/ 1788068 h 3357943"/>
              <a:gd name="connsiteX86" fmla="*/ 2132055 w 10608962"/>
              <a:gd name="connsiteY86" fmla="*/ 1611808 h 3357943"/>
              <a:gd name="connsiteX87" fmla="*/ 2308314 w 10608962"/>
              <a:gd name="connsiteY87" fmla="*/ 1435549 h 3357943"/>
              <a:gd name="connsiteX88" fmla="*/ 2501819 w 10608962"/>
              <a:gd name="connsiteY88" fmla="*/ 1629053 h 3357943"/>
              <a:gd name="connsiteX89" fmla="*/ 2678078 w 10608962"/>
              <a:gd name="connsiteY89" fmla="*/ 1805312 h 3357943"/>
              <a:gd name="connsiteX90" fmla="*/ 2501819 w 10608962"/>
              <a:gd name="connsiteY90" fmla="*/ 1981572 h 3357943"/>
              <a:gd name="connsiteX91" fmla="*/ 2325559 w 10608962"/>
              <a:gd name="connsiteY91" fmla="*/ 1805312 h 3357943"/>
              <a:gd name="connsiteX92" fmla="*/ 2501819 w 10608962"/>
              <a:gd name="connsiteY92" fmla="*/ 1629053 h 3357943"/>
              <a:gd name="connsiteX93" fmla="*/ 2519063 w 10608962"/>
              <a:gd name="connsiteY93" fmla="*/ 1611808 h 3357943"/>
              <a:gd name="connsiteX94" fmla="*/ 2695323 w 10608962"/>
              <a:gd name="connsiteY94" fmla="*/ 1435549 h 3357943"/>
              <a:gd name="connsiteX95" fmla="*/ 2871582 w 10608962"/>
              <a:gd name="connsiteY95" fmla="*/ 1611808 h 3357943"/>
              <a:gd name="connsiteX96" fmla="*/ 2695323 w 10608962"/>
              <a:gd name="connsiteY96" fmla="*/ 1788068 h 3357943"/>
              <a:gd name="connsiteX97" fmla="*/ 2519063 w 10608962"/>
              <a:gd name="connsiteY97" fmla="*/ 1611808 h 3357943"/>
              <a:gd name="connsiteX98" fmla="*/ 7901903 w 10608962"/>
              <a:gd name="connsiteY98" fmla="*/ 1611808 h 3357943"/>
              <a:gd name="connsiteX99" fmla="*/ 7725643 w 10608962"/>
              <a:gd name="connsiteY99" fmla="*/ 1788068 h 3357943"/>
              <a:gd name="connsiteX100" fmla="*/ 7549384 w 10608962"/>
              <a:gd name="connsiteY100" fmla="*/ 1611808 h 3357943"/>
              <a:gd name="connsiteX101" fmla="*/ 7725643 w 10608962"/>
              <a:gd name="connsiteY101" fmla="*/ 1435549 h 3357943"/>
              <a:gd name="connsiteX102" fmla="*/ 7901903 w 10608962"/>
              <a:gd name="connsiteY102" fmla="*/ 1611808 h 3357943"/>
              <a:gd name="connsiteX103" fmla="*/ 7742888 w 10608962"/>
              <a:gd name="connsiteY103" fmla="*/ 1418304 h 3357943"/>
              <a:gd name="connsiteX104" fmla="*/ 7919147 w 10608962"/>
              <a:gd name="connsiteY104" fmla="*/ 1242045 h 3357943"/>
              <a:gd name="connsiteX105" fmla="*/ 8095407 w 10608962"/>
              <a:gd name="connsiteY105" fmla="*/ 1418304 h 3357943"/>
              <a:gd name="connsiteX106" fmla="*/ 7919147 w 10608962"/>
              <a:gd name="connsiteY106" fmla="*/ 1594563 h 3357943"/>
              <a:gd name="connsiteX107" fmla="*/ 7742888 w 10608962"/>
              <a:gd name="connsiteY107" fmla="*/ 1418304 h 3357943"/>
              <a:gd name="connsiteX108" fmla="*/ 7532199 w 10608962"/>
              <a:gd name="connsiteY108" fmla="*/ 1594563 h 3357943"/>
              <a:gd name="connsiteX109" fmla="*/ 7355940 w 10608962"/>
              <a:gd name="connsiteY109" fmla="*/ 1418304 h 3357943"/>
              <a:gd name="connsiteX110" fmla="*/ 7532199 w 10608962"/>
              <a:gd name="connsiteY110" fmla="*/ 1242045 h 3357943"/>
              <a:gd name="connsiteX111" fmla="*/ 7708459 w 10608962"/>
              <a:gd name="connsiteY111" fmla="*/ 1418304 h 3357943"/>
              <a:gd name="connsiteX112" fmla="*/ 7532199 w 10608962"/>
              <a:gd name="connsiteY112" fmla="*/ 1594563 h 3357943"/>
              <a:gd name="connsiteX113" fmla="*/ 7514955 w 10608962"/>
              <a:gd name="connsiteY113" fmla="*/ 1611808 h 3357943"/>
              <a:gd name="connsiteX114" fmla="*/ 7338695 w 10608962"/>
              <a:gd name="connsiteY114" fmla="*/ 1788068 h 3357943"/>
              <a:gd name="connsiteX115" fmla="*/ 7162436 w 10608962"/>
              <a:gd name="connsiteY115" fmla="*/ 1611808 h 3357943"/>
              <a:gd name="connsiteX116" fmla="*/ 7338695 w 10608962"/>
              <a:gd name="connsiteY116" fmla="*/ 1435549 h 3357943"/>
              <a:gd name="connsiteX117" fmla="*/ 7514955 w 10608962"/>
              <a:gd name="connsiteY117" fmla="*/ 1611808 h 3357943"/>
              <a:gd name="connsiteX118" fmla="*/ 7338695 w 10608962"/>
              <a:gd name="connsiteY118" fmla="*/ 1401120 h 3357943"/>
              <a:gd name="connsiteX119" fmla="*/ 7162436 w 10608962"/>
              <a:gd name="connsiteY119" fmla="*/ 1224860 h 3357943"/>
              <a:gd name="connsiteX120" fmla="*/ 7338695 w 10608962"/>
              <a:gd name="connsiteY120" fmla="*/ 1048601 h 3357943"/>
              <a:gd name="connsiteX121" fmla="*/ 7514955 w 10608962"/>
              <a:gd name="connsiteY121" fmla="*/ 1224860 h 3357943"/>
              <a:gd name="connsiteX122" fmla="*/ 7338695 w 10608962"/>
              <a:gd name="connsiteY122" fmla="*/ 1401120 h 3357943"/>
              <a:gd name="connsiteX123" fmla="*/ 7321451 w 10608962"/>
              <a:gd name="connsiteY123" fmla="*/ 1418364 h 3357943"/>
              <a:gd name="connsiteX124" fmla="*/ 7145191 w 10608962"/>
              <a:gd name="connsiteY124" fmla="*/ 1594624 h 3357943"/>
              <a:gd name="connsiteX125" fmla="*/ 6968932 w 10608962"/>
              <a:gd name="connsiteY125" fmla="*/ 1418364 h 3357943"/>
              <a:gd name="connsiteX126" fmla="*/ 7145191 w 10608962"/>
              <a:gd name="connsiteY126" fmla="*/ 1242105 h 3357943"/>
              <a:gd name="connsiteX127" fmla="*/ 7321451 w 10608962"/>
              <a:gd name="connsiteY127" fmla="*/ 1418364 h 3357943"/>
              <a:gd name="connsiteX128" fmla="*/ 7127947 w 10608962"/>
              <a:gd name="connsiteY128" fmla="*/ 1611869 h 3357943"/>
              <a:gd name="connsiteX129" fmla="*/ 6951687 w 10608962"/>
              <a:gd name="connsiteY129" fmla="*/ 1788128 h 3357943"/>
              <a:gd name="connsiteX130" fmla="*/ 6775428 w 10608962"/>
              <a:gd name="connsiteY130" fmla="*/ 1611869 h 3357943"/>
              <a:gd name="connsiteX131" fmla="*/ 6951687 w 10608962"/>
              <a:gd name="connsiteY131" fmla="*/ 1435609 h 3357943"/>
              <a:gd name="connsiteX132" fmla="*/ 7127947 w 10608962"/>
              <a:gd name="connsiteY132" fmla="*/ 1611869 h 3357943"/>
              <a:gd name="connsiteX133" fmla="*/ 6758244 w 10608962"/>
              <a:gd name="connsiteY133" fmla="*/ 1594624 h 3357943"/>
              <a:gd name="connsiteX134" fmla="*/ 6581984 w 10608962"/>
              <a:gd name="connsiteY134" fmla="*/ 1418364 h 3357943"/>
              <a:gd name="connsiteX135" fmla="*/ 6758244 w 10608962"/>
              <a:gd name="connsiteY135" fmla="*/ 1242105 h 3357943"/>
              <a:gd name="connsiteX136" fmla="*/ 6934503 w 10608962"/>
              <a:gd name="connsiteY136" fmla="*/ 1418364 h 3357943"/>
              <a:gd name="connsiteX137" fmla="*/ 6758244 w 10608962"/>
              <a:gd name="connsiteY137" fmla="*/ 1594624 h 3357943"/>
              <a:gd name="connsiteX138" fmla="*/ 6740998 w 10608962"/>
              <a:gd name="connsiteY138" fmla="*/ 1611869 h 3357943"/>
              <a:gd name="connsiteX139" fmla="*/ 6564740 w 10608962"/>
              <a:gd name="connsiteY139" fmla="*/ 1788128 h 3357943"/>
              <a:gd name="connsiteX140" fmla="*/ 6388480 w 10608962"/>
              <a:gd name="connsiteY140" fmla="*/ 1611869 h 3357943"/>
              <a:gd name="connsiteX141" fmla="*/ 6564740 w 10608962"/>
              <a:gd name="connsiteY141" fmla="*/ 1435609 h 3357943"/>
              <a:gd name="connsiteX142" fmla="*/ 6740998 w 10608962"/>
              <a:gd name="connsiteY142" fmla="*/ 1611869 h 3357943"/>
              <a:gd name="connsiteX143" fmla="*/ 6564740 w 10608962"/>
              <a:gd name="connsiteY143" fmla="*/ 1401180 h 3357943"/>
              <a:gd name="connsiteX144" fmla="*/ 6388480 w 10608962"/>
              <a:gd name="connsiteY144" fmla="*/ 1224921 h 3357943"/>
              <a:gd name="connsiteX145" fmla="*/ 6564740 w 10608962"/>
              <a:gd name="connsiteY145" fmla="*/ 1048662 h 3357943"/>
              <a:gd name="connsiteX146" fmla="*/ 6740998 w 10608962"/>
              <a:gd name="connsiteY146" fmla="*/ 1224921 h 3357943"/>
              <a:gd name="connsiteX147" fmla="*/ 6564740 w 10608962"/>
              <a:gd name="connsiteY147" fmla="*/ 1401180 h 3357943"/>
              <a:gd name="connsiteX148" fmla="*/ 6547494 w 10608962"/>
              <a:gd name="connsiteY148" fmla="*/ 1418425 h 3357943"/>
              <a:gd name="connsiteX149" fmla="*/ 6371235 w 10608962"/>
              <a:gd name="connsiteY149" fmla="*/ 1594684 h 3357943"/>
              <a:gd name="connsiteX150" fmla="*/ 6194976 w 10608962"/>
              <a:gd name="connsiteY150" fmla="*/ 1418425 h 3357943"/>
              <a:gd name="connsiteX151" fmla="*/ 6371235 w 10608962"/>
              <a:gd name="connsiteY151" fmla="*/ 1242166 h 3357943"/>
              <a:gd name="connsiteX152" fmla="*/ 6547494 w 10608962"/>
              <a:gd name="connsiteY152" fmla="*/ 1418425 h 3357943"/>
              <a:gd name="connsiteX153" fmla="*/ 3099394 w 10608962"/>
              <a:gd name="connsiteY153" fmla="*/ 1418425 h 3357943"/>
              <a:gd name="connsiteX154" fmla="*/ 3275653 w 10608962"/>
              <a:gd name="connsiteY154" fmla="*/ 1242166 h 3357943"/>
              <a:gd name="connsiteX155" fmla="*/ 3451913 w 10608962"/>
              <a:gd name="connsiteY155" fmla="*/ 1418425 h 3357943"/>
              <a:gd name="connsiteX156" fmla="*/ 3275653 w 10608962"/>
              <a:gd name="connsiteY156" fmla="*/ 1594684 h 3357943"/>
              <a:gd name="connsiteX157" fmla="*/ 3099394 w 10608962"/>
              <a:gd name="connsiteY157" fmla="*/ 1418425 h 3357943"/>
              <a:gd name="connsiteX158" fmla="*/ 3258409 w 10608962"/>
              <a:gd name="connsiteY158" fmla="*/ 1611929 h 3357943"/>
              <a:gd name="connsiteX159" fmla="*/ 3082149 w 10608962"/>
              <a:gd name="connsiteY159" fmla="*/ 1788188 h 3357943"/>
              <a:gd name="connsiteX160" fmla="*/ 2905890 w 10608962"/>
              <a:gd name="connsiteY160" fmla="*/ 1611929 h 3357943"/>
              <a:gd name="connsiteX161" fmla="*/ 3082149 w 10608962"/>
              <a:gd name="connsiteY161" fmla="*/ 1435670 h 3357943"/>
              <a:gd name="connsiteX162" fmla="*/ 3258409 w 10608962"/>
              <a:gd name="connsiteY162" fmla="*/ 1611929 h 3357943"/>
              <a:gd name="connsiteX163" fmla="*/ 3469097 w 10608962"/>
              <a:gd name="connsiteY163" fmla="*/ 1435670 h 3357943"/>
              <a:gd name="connsiteX164" fmla="*/ 3645356 w 10608962"/>
              <a:gd name="connsiteY164" fmla="*/ 1611929 h 3357943"/>
              <a:gd name="connsiteX165" fmla="*/ 3469097 w 10608962"/>
              <a:gd name="connsiteY165" fmla="*/ 1788188 h 3357943"/>
              <a:gd name="connsiteX166" fmla="*/ 3292838 w 10608962"/>
              <a:gd name="connsiteY166" fmla="*/ 1611929 h 3357943"/>
              <a:gd name="connsiteX167" fmla="*/ 3469097 w 10608962"/>
              <a:gd name="connsiteY167" fmla="*/ 1435670 h 3357943"/>
              <a:gd name="connsiteX168" fmla="*/ 3486342 w 10608962"/>
              <a:gd name="connsiteY168" fmla="*/ 1418425 h 3357943"/>
              <a:gd name="connsiteX169" fmla="*/ 3662601 w 10608962"/>
              <a:gd name="connsiteY169" fmla="*/ 1242166 h 3357943"/>
              <a:gd name="connsiteX170" fmla="*/ 3838860 w 10608962"/>
              <a:gd name="connsiteY170" fmla="*/ 1418425 h 3357943"/>
              <a:gd name="connsiteX171" fmla="*/ 3662601 w 10608962"/>
              <a:gd name="connsiteY171" fmla="*/ 1594684 h 3357943"/>
              <a:gd name="connsiteX172" fmla="*/ 3486342 w 10608962"/>
              <a:gd name="connsiteY172" fmla="*/ 1418425 h 3357943"/>
              <a:gd name="connsiteX173" fmla="*/ 3856045 w 10608962"/>
              <a:gd name="connsiteY173" fmla="*/ 1435670 h 3357943"/>
              <a:gd name="connsiteX174" fmla="*/ 4032304 w 10608962"/>
              <a:gd name="connsiteY174" fmla="*/ 1611929 h 3357943"/>
              <a:gd name="connsiteX175" fmla="*/ 3856045 w 10608962"/>
              <a:gd name="connsiteY175" fmla="*/ 1788188 h 3357943"/>
              <a:gd name="connsiteX176" fmla="*/ 3679785 w 10608962"/>
              <a:gd name="connsiteY176" fmla="*/ 1611929 h 3357943"/>
              <a:gd name="connsiteX177" fmla="*/ 3856045 w 10608962"/>
              <a:gd name="connsiteY177" fmla="*/ 1435670 h 3357943"/>
              <a:gd name="connsiteX178" fmla="*/ 3873289 w 10608962"/>
              <a:gd name="connsiteY178" fmla="*/ 1418425 h 3357943"/>
              <a:gd name="connsiteX179" fmla="*/ 4049549 w 10608962"/>
              <a:gd name="connsiteY179" fmla="*/ 1242166 h 3357943"/>
              <a:gd name="connsiteX180" fmla="*/ 4225808 w 10608962"/>
              <a:gd name="connsiteY180" fmla="*/ 1418425 h 3357943"/>
              <a:gd name="connsiteX181" fmla="*/ 4049549 w 10608962"/>
              <a:gd name="connsiteY181" fmla="*/ 1594684 h 3357943"/>
              <a:gd name="connsiteX182" fmla="*/ 3873289 w 10608962"/>
              <a:gd name="connsiteY182" fmla="*/ 1418425 h 3357943"/>
              <a:gd name="connsiteX183" fmla="*/ 4049549 w 10608962"/>
              <a:gd name="connsiteY183" fmla="*/ 1629113 h 3357943"/>
              <a:gd name="connsiteX184" fmla="*/ 4225808 w 10608962"/>
              <a:gd name="connsiteY184" fmla="*/ 1805373 h 3357943"/>
              <a:gd name="connsiteX185" fmla="*/ 4049549 w 10608962"/>
              <a:gd name="connsiteY185" fmla="*/ 1981632 h 3357943"/>
              <a:gd name="connsiteX186" fmla="*/ 3873289 w 10608962"/>
              <a:gd name="connsiteY186" fmla="*/ 1805373 h 3357943"/>
              <a:gd name="connsiteX187" fmla="*/ 4049549 w 10608962"/>
              <a:gd name="connsiteY187" fmla="*/ 1629113 h 3357943"/>
              <a:gd name="connsiteX188" fmla="*/ 4066793 w 10608962"/>
              <a:gd name="connsiteY188" fmla="*/ 1611869 h 3357943"/>
              <a:gd name="connsiteX189" fmla="*/ 4243053 w 10608962"/>
              <a:gd name="connsiteY189" fmla="*/ 1435609 h 3357943"/>
              <a:gd name="connsiteX190" fmla="*/ 4419312 w 10608962"/>
              <a:gd name="connsiteY190" fmla="*/ 1611869 h 3357943"/>
              <a:gd name="connsiteX191" fmla="*/ 4243053 w 10608962"/>
              <a:gd name="connsiteY191" fmla="*/ 1788128 h 3357943"/>
              <a:gd name="connsiteX192" fmla="*/ 4066793 w 10608962"/>
              <a:gd name="connsiteY192" fmla="*/ 1611869 h 3357943"/>
              <a:gd name="connsiteX193" fmla="*/ 4260298 w 10608962"/>
              <a:gd name="connsiteY193" fmla="*/ 1418364 h 3357943"/>
              <a:gd name="connsiteX194" fmla="*/ 4436557 w 10608962"/>
              <a:gd name="connsiteY194" fmla="*/ 1242105 h 3357943"/>
              <a:gd name="connsiteX195" fmla="*/ 4612816 w 10608962"/>
              <a:gd name="connsiteY195" fmla="*/ 1418364 h 3357943"/>
              <a:gd name="connsiteX196" fmla="*/ 4436557 w 10608962"/>
              <a:gd name="connsiteY196" fmla="*/ 1594624 h 3357943"/>
              <a:gd name="connsiteX197" fmla="*/ 4260298 w 10608962"/>
              <a:gd name="connsiteY197" fmla="*/ 1418364 h 3357943"/>
              <a:gd name="connsiteX198" fmla="*/ 4436557 w 10608962"/>
              <a:gd name="connsiteY198" fmla="*/ 1629053 h 3357943"/>
              <a:gd name="connsiteX199" fmla="*/ 4612816 w 10608962"/>
              <a:gd name="connsiteY199" fmla="*/ 1805312 h 3357943"/>
              <a:gd name="connsiteX200" fmla="*/ 4436557 w 10608962"/>
              <a:gd name="connsiteY200" fmla="*/ 1981572 h 3357943"/>
              <a:gd name="connsiteX201" fmla="*/ 4260298 w 10608962"/>
              <a:gd name="connsiteY201" fmla="*/ 1805312 h 3357943"/>
              <a:gd name="connsiteX202" fmla="*/ 4436557 w 10608962"/>
              <a:gd name="connsiteY202" fmla="*/ 1629053 h 3357943"/>
              <a:gd name="connsiteX203" fmla="*/ 4453801 w 10608962"/>
              <a:gd name="connsiteY203" fmla="*/ 1611808 h 3357943"/>
              <a:gd name="connsiteX204" fmla="*/ 4630061 w 10608962"/>
              <a:gd name="connsiteY204" fmla="*/ 1435549 h 3357943"/>
              <a:gd name="connsiteX205" fmla="*/ 4806320 w 10608962"/>
              <a:gd name="connsiteY205" fmla="*/ 1611808 h 3357943"/>
              <a:gd name="connsiteX206" fmla="*/ 4630061 w 10608962"/>
              <a:gd name="connsiteY206" fmla="*/ 1788068 h 3357943"/>
              <a:gd name="connsiteX207" fmla="*/ 4453801 w 10608962"/>
              <a:gd name="connsiteY207" fmla="*/ 1611808 h 3357943"/>
              <a:gd name="connsiteX208" fmla="*/ 4647306 w 10608962"/>
              <a:gd name="connsiteY208" fmla="*/ 1418304 h 3357943"/>
              <a:gd name="connsiteX209" fmla="*/ 4823566 w 10608962"/>
              <a:gd name="connsiteY209" fmla="*/ 1242045 h 3357943"/>
              <a:gd name="connsiteX210" fmla="*/ 4999825 w 10608962"/>
              <a:gd name="connsiteY210" fmla="*/ 1418304 h 3357943"/>
              <a:gd name="connsiteX211" fmla="*/ 4823566 w 10608962"/>
              <a:gd name="connsiteY211" fmla="*/ 1594563 h 3357943"/>
              <a:gd name="connsiteX212" fmla="*/ 4647306 w 10608962"/>
              <a:gd name="connsiteY212" fmla="*/ 1418304 h 3357943"/>
              <a:gd name="connsiteX213" fmla="*/ 4823566 w 10608962"/>
              <a:gd name="connsiteY213" fmla="*/ 1628992 h 3357943"/>
              <a:gd name="connsiteX214" fmla="*/ 4999825 w 10608962"/>
              <a:gd name="connsiteY214" fmla="*/ 1805252 h 3357943"/>
              <a:gd name="connsiteX215" fmla="*/ 4823566 w 10608962"/>
              <a:gd name="connsiteY215" fmla="*/ 1981511 h 3357943"/>
              <a:gd name="connsiteX216" fmla="*/ 4647306 w 10608962"/>
              <a:gd name="connsiteY216" fmla="*/ 1805252 h 3357943"/>
              <a:gd name="connsiteX217" fmla="*/ 4823566 w 10608962"/>
              <a:gd name="connsiteY217" fmla="*/ 1628992 h 3357943"/>
              <a:gd name="connsiteX218" fmla="*/ 4840810 w 10608962"/>
              <a:gd name="connsiteY218" fmla="*/ 1611748 h 3357943"/>
              <a:gd name="connsiteX219" fmla="*/ 5017070 w 10608962"/>
              <a:gd name="connsiteY219" fmla="*/ 1435488 h 3357943"/>
              <a:gd name="connsiteX220" fmla="*/ 5193329 w 10608962"/>
              <a:gd name="connsiteY220" fmla="*/ 1611748 h 3357943"/>
              <a:gd name="connsiteX221" fmla="*/ 5017070 w 10608962"/>
              <a:gd name="connsiteY221" fmla="*/ 1788007 h 3357943"/>
              <a:gd name="connsiteX222" fmla="*/ 4840810 w 10608962"/>
              <a:gd name="connsiteY222" fmla="*/ 1611748 h 3357943"/>
              <a:gd name="connsiteX223" fmla="*/ 5034314 w 10608962"/>
              <a:gd name="connsiteY223" fmla="*/ 1418244 h 3357943"/>
              <a:gd name="connsiteX224" fmla="*/ 5210574 w 10608962"/>
              <a:gd name="connsiteY224" fmla="*/ 1241984 h 3357943"/>
              <a:gd name="connsiteX225" fmla="*/ 5386833 w 10608962"/>
              <a:gd name="connsiteY225" fmla="*/ 1418244 h 3357943"/>
              <a:gd name="connsiteX226" fmla="*/ 5210574 w 10608962"/>
              <a:gd name="connsiteY226" fmla="*/ 1594503 h 3357943"/>
              <a:gd name="connsiteX227" fmla="*/ 5034314 w 10608962"/>
              <a:gd name="connsiteY227" fmla="*/ 1418244 h 3357943"/>
              <a:gd name="connsiteX228" fmla="*/ 5210574 w 10608962"/>
              <a:gd name="connsiteY228" fmla="*/ 1628932 h 3357943"/>
              <a:gd name="connsiteX229" fmla="*/ 5386833 w 10608962"/>
              <a:gd name="connsiteY229" fmla="*/ 1805191 h 3357943"/>
              <a:gd name="connsiteX230" fmla="*/ 5210574 w 10608962"/>
              <a:gd name="connsiteY230" fmla="*/ 1981451 h 3357943"/>
              <a:gd name="connsiteX231" fmla="*/ 5034314 w 10608962"/>
              <a:gd name="connsiteY231" fmla="*/ 1805191 h 3357943"/>
              <a:gd name="connsiteX232" fmla="*/ 5210574 w 10608962"/>
              <a:gd name="connsiteY232" fmla="*/ 1628932 h 3357943"/>
              <a:gd name="connsiteX233" fmla="*/ 5227818 w 10608962"/>
              <a:gd name="connsiteY233" fmla="*/ 1611687 h 3357943"/>
              <a:gd name="connsiteX234" fmla="*/ 5404078 w 10608962"/>
              <a:gd name="connsiteY234" fmla="*/ 1435428 h 3357943"/>
              <a:gd name="connsiteX235" fmla="*/ 5580337 w 10608962"/>
              <a:gd name="connsiteY235" fmla="*/ 1611687 h 3357943"/>
              <a:gd name="connsiteX236" fmla="*/ 5404078 w 10608962"/>
              <a:gd name="connsiteY236" fmla="*/ 1787947 h 3357943"/>
              <a:gd name="connsiteX237" fmla="*/ 5227818 w 10608962"/>
              <a:gd name="connsiteY237" fmla="*/ 1611687 h 3357943"/>
              <a:gd name="connsiteX238" fmla="*/ 5597521 w 10608962"/>
              <a:gd name="connsiteY238" fmla="*/ 1628932 h 3357943"/>
              <a:gd name="connsiteX239" fmla="*/ 5773780 w 10608962"/>
              <a:gd name="connsiteY239" fmla="*/ 1805191 h 3357943"/>
              <a:gd name="connsiteX240" fmla="*/ 5597521 w 10608962"/>
              <a:gd name="connsiteY240" fmla="*/ 1981451 h 3357943"/>
              <a:gd name="connsiteX241" fmla="*/ 5421262 w 10608962"/>
              <a:gd name="connsiteY241" fmla="*/ 1805191 h 3357943"/>
              <a:gd name="connsiteX242" fmla="*/ 5597521 w 10608962"/>
              <a:gd name="connsiteY242" fmla="*/ 1628932 h 3357943"/>
              <a:gd name="connsiteX243" fmla="*/ 5614766 w 10608962"/>
              <a:gd name="connsiteY243" fmla="*/ 1611687 h 3357943"/>
              <a:gd name="connsiteX244" fmla="*/ 5791025 w 10608962"/>
              <a:gd name="connsiteY244" fmla="*/ 1435428 h 3357943"/>
              <a:gd name="connsiteX245" fmla="*/ 5967284 w 10608962"/>
              <a:gd name="connsiteY245" fmla="*/ 1611687 h 3357943"/>
              <a:gd name="connsiteX246" fmla="*/ 5791025 w 10608962"/>
              <a:gd name="connsiteY246" fmla="*/ 1787947 h 3357943"/>
              <a:gd name="connsiteX247" fmla="*/ 5614766 w 10608962"/>
              <a:gd name="connsiteY247" fmla="*/ 1611687 h 3357943"/>
              <a:gd name="connsiteX248" fmla="*/ 5984469 w 10608962"/>
              <a:gd name="connsiteY248" fmla="*/ 1628932 h 3357943"/>
              <a:gd name="connsiteX249" fmla="*/ 6160729 w 10608962"/>
              <a:gd name="connsiteY249" fmla="*/ 1805191 h 3357943"/>
              <a:gd name="connsiteX250" fmla="*/ 5984469 w 10608962"/>
              <a:gd name="connsiteY250" fmla="*/ 1981451 h 3357943"/>
              <a:gd name="connsiteX251" fmla="*/ 5808210 w 10608962"/>
              <a:gd name="connsiteY251" fmla="*/ 1805191 h 3357943"/>
              <a:gd name="connsiteX252" fmla="*/ 5984469 w 10608962"/>
              <a:gd name="connsiteY252" fmla="*/ 1628932 h 3357943"/>
              <a:gd name="connsiteX253" fmla="*/ 6001714 w 10608962"/>
              <a:gd name="connsiteY253" fmla="*/ 1611687 h 3357943"/>
              <a:gd name="connsiteX254" fmla="*/ 6177973 w 10608962"/>
              <a:gd name="connsiteY254" fmla="*/ 1435428 h 3357943"/>
              <a:gd name="connsiteX255" fmla="*/ 6354233 w 10608962"/>
              <a:gd name="connsiteY255" fmla="*/ 1611687 h 3357943"/>
              <a:gd name="connsiteX256" fmla="*/ 6177973 w 10608962"/>
              <a:gd name="connsiteY256" fmla="*/ 1787947 h 3357943"/>
              <a:gd name="connsiteX257" fmla="*/ 6001714 w 10608962"/>
              <a:gd name="connsiteY257" fmla="*/ 1611687 h 3357943"/>
              <a:gd name="connsiteX258" fmla="*/ 6177973 w 10608962"/>
              <a:gd name="connsiteY258" fmla="*/ 1400999 h 3357943"/>
              <a:gd name="connsiteX259" fmla="*/ 6001714 w 10608962"/>
              <a:gd name="connsiteY259" fmla="*/ 1224739 h 3357943"/>
              <a:gd name="connsiteX260" fmla="*/ 6177973 w 10608962"/>
              <a:gd name="connsiteY260" fmla="*/ 1048480 h 3357943"/>
              <a:gd name="connsiteX261" fmla="*/ 6354233 w 10608962"/>
              <a:gd name="connsiteY261" fmla="*/ 1224739 h 3357943"/>
              <a:gd name="connsiteX262" fmla="*/ 6177973 w 10608962"/>
              <a:gd name="connsiteY262" fmla="*/ 1400999 h 3357943"/>
              <a:gd name="connsiteX263" fmla="*/ 6160729 w 10608962"/>
              <a:gd name="connsiteY263" fmla="*/ 1418244 h 3357943"/>
              <a:gd name="connsiteX264" fmla="*/ 5984469 w 10608962"/>
              <a:gd name="connsiteY264" fmla="*/ 1594503 h 3357943"/>
              <a:gd name="connsiteX265" fmla="*/ 5808210 w 10608962"/>
              <a:gd name="connsiteY265" fmla="*/ 1418244 h 3357943"/>
              <a:gd name="connsiteX266" fmla="*/ 5984469 w 10608962"/>
              <a:gd name="connsiteY266" fmla="*/ 1241984 h 3357943"/>
              <a:gd name="connsiteX267" fmla="*/ 6160729 w 10608962"/>
              <a:gd name="connsiteY267" fmla="*/ 1418244 h 3357943"/>
              <a:gd name="connsiteX268" fmla="*/ 5791025 w 10608962"/>
              <a:gd name="connsiteY268" fmla="*/ 1400999 h 3357943"/>
              <a:gd name="connsiteX269" fmla="*/ 5614766 w 10608962"/>
              <a:gd name="connsiteY269" fmla="*/ 1224739 h 3357943"/>
              <a:gd name="connsiteX270" fmla="*/ 5791025 w 10608962"/>
              <a:gd name="connsiteY270" fmla="*/ 1048480 h 3357943"/>
              <a:gd name="connsiteX271" fmla="*/ 5967284 w 10608962"/>
              <a:gd name="connsiteY271" fmla="*/ 1224739 h 3357943"/>
              <a:gd name="connsiteX272" fmla="*/ 5791025 w 10608962"/>
              <a:gd name="connsiteY272" fmla="*/ 1400999 h 3357943"/>
              <a:gd name="connsiteX273" fmla="*/ 5773780 w 10608962"/>
              <a:gd name="connsiteY273" fmla="*/ 1418244 h 3357943"/>
              <a:gd name="connsiteX274" fmla="*/ 5597521 w 10608962"/>
              <a:gd name="connsiteY274" fmla="*/ 1594503 h 3357943"/>
              <a:gd name="connsiteX275" fmla="*/ 5421262 w 10608962"/>
              <a:gd name="connsiteY275" fmla="*/ 1418244 h 3357943"/>
              <a:gd name="connsiteX276" fmla="*/ 5597521 w 10608962"/>
              <a:gd name="connsiteY276" fmla="*/ 1241984 h 3357943"/>
              <a:gd name="connsiteX277" fmla="*/ 5773780 w 10608962"/>
              <a:gd name="connsiteY277" fmla="*/ 1418244 h 3357943"/>
              <a:gd name="connsiteX278" fmla="*/ 5404078 w 10608962"/>
              <a:gd name="connsiteY278" fmla="*/ 1400999 h 3357943"/>
              <a:gd name="connsiteX279" fmla="*/ 5227818 w 10608962"/>
              <a:gd name="connsiteY279" fmla="*/ 1224739 h 3357943"/>
              <a:gd name="connsiteX280" fmla="*/ 5404078 w 10608962"/>
              <a:gd name="connsiteY280" fmla="*/ 1048480 h 3357943"/>
              <a:gd name="connsiteX281" fmla="*/ 5580337 w 10608962"/>
              <a:gd name="connsiteY281" fmla="*/ 1224739 h 3357943"/>
              <a:gd name="connsiteX282" fmla="*/ 5404078 w 10608962"/>
              <a:gd name="connsiteY282" fmla="*/ 1400999 h 3357943"/>
              <a:gd name="connsiteX283" fmla="*/ 5210574 w 10608962"/>
              <a:gd name="connsiteY283" fmla="*/ 1207495 h 3357943"/>
              <a:gd name="connsiteX284" fmla="*/ 5034314 w 10608962"/>
              <a:gd name="connsiteY284" fmla="*/ 1031235 h 3357943"/>
              <a:gd name="connsiteX285" fmla="*/ 5210574 w 10608962"/>
              <a:gd name="connsiteY285" fmla="*/ 854976 h 3357943"/>
              <a:gd name="connsiteX286" fmla="*/ 5386833 w 10608962"/>
              <a:gd name="connsiteY286" fmla="*/ 1031235 h 3357943"/>
              <a:gd name="connsiteX287" fmla="*/ 5210574 w 10608962"/>
              <a:gd name="connsiteY287" fmla="*/ 1207495 h 3357943"/>
              <a:gd name="connsiteX288" fmla="*/ 5193329 w 10608962"/>
              <a:gd name="connsiteY288" fmla="*/ 1224739 h 3357943"/>
              <a:gd name="connsiteX289" fmla="*/ 5017070 w 10608962"/>
              <a:gd name="connsiteY289" fmla="*/ 1400999 h 3357943"/>
              <a:gd name="connsiteX290" fmla="*/ 4840810 w 10608962"/>
              <a:gd name="connsiteY290" fmla="*/ 1224739 h 3357943"/>
              <a:gd name="connsiteX291" fmla="*/ 5017070 w 10608962"/>
              <a:gd name="connsiteY291" fmla="*/ 1048480 h 3357943"/>
              <a:gd name="connsiteX292" fmla="*/ 5193329 w 10608962"/>
              <a:gd name="connsiteY292" fmla="*/ 1224739 h 3357943"/>
              <a:gd name="connsiteX293" fmla="*/ 4823626 w 10608962"/>
              <a:gd name="connsiteY293" fmla="*/ 1207495 h 3357943"/>
              <a:gd name="connsiteX294" fmla="*/ 4647367 w 10608962"/>
              <a:gd name="connsiteY294" fmla="*/ 1031235 h 3357943"/>
              <a:gd name="connsiteX295" fmla="*/ 4823626 w 10608962"/>
              <a:gd name="connsiteY295" fmla="*/ 854976 h 3357943"/>
              <a:gd name="connsiteX296" fmla="*/ 4999885 w 10608962"/>
              <a:gd name="connsiteY296" fmla="*/ 1031235 h 3357943"/>
              <a:gd name="connsiteX297" fmla="*/ 4823626 w 10608962"/>
              <a:gd name="connsiteY297" fmla="*/ 1207495 h 3357943"/>
              <a:gd name="connsiteX298" fmla="*/ 4806381 w 10608962"/>
              <a:gd name="connsiteY298" fmla="*/ 1224739 h 3357943"/>
              <a:gd name="connsiteX299" fmla="*/ 4630121 w 10608962"/>
              <a:gd name="connsiteY299" fmla="*/ 1400999 h 3357943"/>
              <a:gd name="connsiteX300" fmla="*/ 4453862 w 10608962"/>
              <a:gd name="connsiteY300" fmla="*/ 1224739 h 3357943"/>
              <a:gd name="connsiteX301" fmla="*/ 4630121 w 10608962"/>
              <a:gd name="connsiteY301" fmla="*/ 1048480 h 3357943"/>
              <a:gd name="connsiteX302" fmla="*/ 4806381 w 10608962"/>
              <a:gd name="connsiteY302" fmla="*/ 1224739 h 3357943"/>
              <a:gd name="connsiteX303" fmla="*/ 4436678 w 10608962"/>
              <a:gd name="connsiteY303" fmla="*/ 1207495 h 3357943"/>
              <a:gd name="connsiteX304" fmla="*/ 4260419 w 10608962"/>
              <a:gd name="connsiteY304" fmla="*/ 1031235 h 3357943"/>
              <a:gd name="connsiteX305" fmla="*/ 4436678 w 10608962"/>
              <a:gd name="connsiteY305" fmla="*/ 854976 h 3357943"/>
              <a:gd name="connsiteX306" fmla="*/ 4612937 w 10608962"/>
              <a:gd name="connsiteY306" fmla="*/ 1031235 h 3357943"/>
              <a:gd name="connsiteX307" fmla="*/ 4436678 w 10608962"/>
              <a:gd name="connsiteY307" fmla="*/ 1207495 h 3357943"/>
              <a:gd name="connsiteX308" fmla="*/ 4419433 w 10608962"/>
              <a:gd name="connsiteY308" fmla="*/ 1224739 h 3357943"/>
              <a:gd name="connsiteX309" fmla="*/ 4243174 w 10608962"/>
              <a:gd name="connsiteY309" fmla="*/ 1400999 h 3357943"/>
              <a:gd name="connsiteX310" fmla="*/ 4066915 w 10608962"/>
              <a:gd name="connsiteY310" fmla="*/ 1224739 h 3357943"/>
              <a:gd name="connsiteX311" fmla="*/ 4243174 w 10608962"/>
              <a:gd name="connsiteY311" fmla="*/ 1048480 h 3357943"/>
              <a:gd name="connsiteX312" fmla="*/ 4419433 w 10608962"/>
              <a:gd name="connsiteY312" fmla="*/ 1224739 h 3357943"/>
              <a:gd name="connsiteX313" fmla="*/ 4049730 w 10608962"/>
              <a:gd name="connsiteY313" fmla="*/ 1207495 h 3357943"/>
              <a:gd name="connsiteX314" fmla="*/ 3873471 w 10608962"/>
              <a:gd name="connsiteY314" fmla="*/ 1031235 h 3357943"/>
              <a:gd name="connsiteX315" fmla="*/ 4049730 w 10608962"/>
              <a:gd name="connsiteY315" fmla="*/ 854976 h 3357943"/>
              <a:gd name="connsiteX316" fmla="*/ 4225990 w 10608962"/>
              <a:gd name="connsiteY316" fmla="*/ 1031235 h 3357943"/>
              <a:gd name="connsiteX317" fmla="*/ 4049730 w 10608962"/>
              <a:gd name="connsiteY317" fmla="*/ 1207495 h 3357943"/>
              <a:gd name="connsiteX318" fmla="*/ 4032486 w 10608962"/>
              <a:gd name="connsiteY318" fmla="*/ 1224739 h 3357943"/>
              <a:gd name="connsiteX319" fmla="*/ 3856226 w 10608962"/>
              <a:gd name="connsiteY319" fmla="*/ 1400999 h 3357943"/>
              <a:gd name="connsiteX320" fmla="*/ 3679967 w 10608962"/>
              <a:gd name="connsiteY320" fmla="*/ 1224739 h 3357943"/>
              <a:gd name="connsiteX321" fmla="*/ 3856226 w 10608962"/>
              <a:gd name="connsiteY321" fmla="*/ 1048480 h 3357943"/>
              <a:gd name="connsiteX322" fmla="*/ 4032486 w 10608962"/>
              <a:gd name="connsiteY322" fmla="*/ 1224739 h 3357943"/>
              <a:gd name="connsiteX323" fmla="*/ 3662783 w 10608962"/>
              <a:gd name="connsiteY323" fmla="*/ 1207495 h 3357943"/>
              <a:gd name="connsiteX324" fmla="*/ 3486523 w 10608962"/>
              <a:gd name="connsiteY324" fmla="*/ 1031235 h 3357943"/>
              <a:gd name="connsiteX325" fmla="*/ 3662783 w 10608962"/>
              <a:gd name="connsiteY325" fmla="*/ 854976 h 3357943"/>
              <a:gd name="connsiteX326" fmla="*/ 3839042 w 10608962"/>
              <a:gd name="connsiteY326" fmla="*/ 1031235 h 3357943"/>
              <a:gd name="connsiteX327" fmla="*/ 3662783 w 10608962"/>
              <a:gd name="connsiteY327" fmla="*/ 1207495 h 3357943"/>
              <a:gd name="connsiteX328" fmla="*/ 3645538 w 10608962"/>
              <a:gd name="connsiteY328" fmla="*/ 1224739 h 3357943"/>
              <a:gd name="connsiteX329" fmla="*/ 3469278 w 10608962"/>
              <a:gd name="connsiteY329" fmla="*/ 1400999 h 3357943"/>
              <a:gd name="connsiteX330" fmla="*/ 3293019 w 10608962"/>
              <a:gd name="connsiteY330" fmla="*/ 1224739 h 3357943"/>
              <a:gd name="connsiteX331" fmla="*/ 3469278 w 10608962"/>
              <a:gd name="connsiteY331" fmla="*/ 1048480 h 3357943"/>
              <a:gd name="connsiteX332" fmla="*/ 3645538 w 10608962"/>
              <a:gd name="connsiteY332" fmla="*/ 1224739 h 3357943"/>
              <a:gd name="connsiteX333" fmla="*/ 3275835 w 10608962"/>
              <a:gd name="connsiteY333" fmla="*/ 1207495 h 3357943"/>
              <a:gd name="connsiteX334" fmla="*/ 3099575 w 10608962"/>
              <a:gd name="connsiteY334" fmla="*/ 1031235 h 3357943"/>
              <a:gd name="connsiteX335" fmla="*/ 3275835 w 10608962"/>
              <a:gd name="connsiteY335" fmla="*/ 854976 h 3357943"/>
              <a:gd name="connsiteX336" fmla="*/ 3452094 w 10608962"/>
              <a:gd name="connsiteY336" fmla="*/ 1031235 h 3357943"/>
              <a:gd name="connsiteX337" fmla="*/ 3275835 w 10608962"/>
              <a:gd name="connsiteY337" fmla="*/ 1207495 h 3357943"/>
              <a:gd name="connsiteX338" fmla="*/ 3258590 w 10608962"/>
              <a:gd name="connsiteY338" fmla="*/ 1224739 h 3357943"/>
              <a:gd name="connsiteX339" fmla="*/ 3082331 w 10608962"/>
              <a:gd name="connsiteY339" fmla="*/ 1400999 h 3357943"/>
              <a:gd name="connsiteX340" fmla="*/ 2906071 w 10608962"/>
              <a:gd name="connsiteY340" fmla="*/ 1224739 h 3357943"/>
              <a:gd name="connsiteX341" fmla="*/ 3082331 w 10608962"/>
              <a:gd name="connsiteY341" fmla="*/ 1048480 h 3357943"/>
              <a:gd name="connsiteX342" fmla="*/ 3258590 w 10608962"/>
              <a:gd name="connsiteY342" fmla="*/ 1224739 h 3357943"/>
              <a:gd name="connsiteX343" fmla="*/ 3065086 w 10608962"/>
              <a:gd name="connsiteY343" fmla="*/ 1418244 h 3357943"/>
              <a:gd name="connsiteX344" fmla="*/ 2888827 w 10608962"/>
              <a:gd name="connsiteY344" fmla="*/ 1594503 h 3357943"/>
              <a:gd name="connsiteX345" fmla="*/ 2712567 w 10608962"/>
              <a:gd name="connsiteY345" fmla="*/ 1418244 h 3357943"/>
              <a:gd name="connsiteX346" fmla="*/ 2888827 w 10608962"/>
              <a:gd name="connsiteY346" fmla="*/ 1241984 h 3357943"/>
              <a:gd name="connsiteX347" fmla="*/ 3065086 w 10608962"/>
              <a:gd name="connsiteY347" fmla="*/ 1418244 h 3357943"/>
              <a:gd name="connsiteX348" fmla="*/ 2888827 w 10608962"/>
              <a:gd name="connsiteY348" fmla="*/ 1628932 h 3357943"/>
              <a:gd name="connsiteX349" fmla="*/ 3065086 w 10608962"/>
              <a:gd name="connsiteY349" fmla="*/ 1805191 h 3357943"/>
              <a:gd name="connsiteX350" fmla="*/ 2888827 w 10608962"/>
              <a:gd name="connsiteY350" fmla="*/ 1981451 h 3357943"/>
              <a:gd name="connsiteX351" fmla="*/ 2712567 w 10608962"/>
              <a:gd name="connsiteY351" fmla="*/ 1805191 h 3357943"/>
              <a:gd name="connsiteX352" fmla="*/ 2888827 w 10608962"/>
              <a:gd name="connsiteY352" fmla="*/ 1628932 h 3357943"/>
              <a:gd name="connsiteX353" fmla="*/ 3082331 w 10608962"/>
              <a:gd name="connsiteY353" fmla="*/ 1822436 h 3357943"/>
              <a:gd name="connsiteX354" fmla="*/ 3258590 w 10608962"/>
              <a:gd name="connsiteY354" fmla="*/ 1998695 h 3357943"/>
              <a:gd name="connsiteX355" fmla="*/ 3082331 w 10608962"/>
              <a:gd name="connsiteY355" fmla="*/ 2174955 h 3357943"/>
              <a:gd name="connsiteX356" fmla="*/ 2906071 w 10608962"/>
              <a:gd name="connsiteY356" fmla="*/ 1998695 h 3357943"/>
              <a:gd name="connsiteX357" fmla="*/ 3082331 w 10608962"/>
              <a:gd name="connsiteY357" fmla="*/ 1822436 h 3357943"/>
              <a:gd name="connsiteX358" fmla="*/ 3099575 w 10608962"/>
              <a:gd name="connsiteY358" fmla="*/ 1805191 h 3357943"/>
              <a:gd name="connsiteX359" fmla="*/ 3275835 w 10608962"/>
              <a:gd name="connsiteY359" fmla="*/ 1628932 h 3357943"/>
              <a:gd name="connsiteX360" fmla="*/ 3452094 w 10608962"/>
              <a:gd name="connsiteY360" fmla="*/ 1805191 h 3357943"/>
              <a:gd name="connsiteX361" fmla="*/ 3275835 w 10608962"/>
              <a:gd name="connsiteY361" fmla="*/ 1981451 h 3357943"/>
              <a:gd name="connsiteX362" fmla="*/ 3099575 w 10608962"/>
              <a:gd name="connsiteY362" fmla="*/ 1805191 h 3357943"/>
              <a:gd name="connsiteX363" fmla="*/ 3469278 w 10608962"/>
              <a:gd name="connsiteY363" fmla="*/ 1822436 h 3357943"/>
              <a:gd name="connsiteX364" fmla="*/ 3645538 w 10608962"/>
              <a:gd name="connsiteY364" fmla="*/ 1998695 h 3357943"/>
              <a:gd name="connsiteX365" fmla="*/ 3469278 w 10608962"/>
              <a:gd name="connsiteY365" fmla="*/ 2174955 h 3357943"/>
              <a:gd name="connsiteX366" fmla="*/ 3293019 w 10608962"/>
              <a:gd name="connsiteY366" fmla="*/ 1998695 h 3357943"/>
              <a:gd name="connsiteX367" fmla="*/ 3469278 w 10608962"/>
              <a:gd name="connsiteY367" fmla="*/ 1822436 h 3357943"/>
              <a:gd name="connsiteX368" fmla="*/ 3486523 w 10608962"/>
              <a:gd name="connsiteY368" fmla="*/ 1805191 h 3357943"/>
              <a:gd name="connsiteX369" fmla="*/ 3662783 w 10608962"/>
              <a:gd name="connsiteY369" fmla="*/ 1628932 h 3357943"/>
              <a:gd name="connsiteX370" fmla="*/ 3839042 w 10608962"/>
              <a:gd name="connsiteY370" fmla="*/ 1805191 h 3357943"/>
              <a:gd name="connsiteX371" fmla="*/ 3662783 w 10608962"/>
              <a:gd name="connsiteY371" fmla="*/ 1981451 h 3357943"/>
              <a:gd name="connsiteX372" fmla="*/ 3486523 w 10608962"/>
              <a:gd name="connsiteY372" fmla="*/ 1805191 h 3357943"/>
              <a:gd name="connsiteX373" fmla="*/ 3856226 w 10608962"/>
              <a:gd name="connsiteY373" fmla="*/ 1822436 h 3357943"/>
              <a:gd name="connsiteX374" fmla="*/ 4032486 w 10608962"/>
              <a:gd name="connsiteY374" fmla="*/ 1998695 h 3357943"/>
              <a:gd name="connsiteX375" fmla="*/ 3856226 w 10608962"/>
              <a:gd name="connsiteY375" fmla="*/ 2174955 h 3357943"/>
              <a:gd name="connsiteX376" fmla="*/ 3679967 w 10608962"/>
              <a:gd name="connsiteY376" fmla="*/ 1998695 h 3357943"/>
              <a:gd name="connsiteX377" fmla="*/ 3856226 w 10608962"/>
              <a:gd name="connsiteY377" fmla="*/ 1822436 h 3357943"/>
              <a:gd name="connsiteX378" fmla="*/ 4049730 w 10608962"/>
              <a:gd name="connsiteY378" fmla="*/ 2015940 h 3357943"/>
              <a:gd name="connsiteX379" fmla="*/ 4225990 w 10608962"/>
              <a:gd name="connsiteY379" fmla="*/ 2192200 h 3357943"/>
              <a:gd name="connsiteX380" fmla="*/ 4049730 w 10608962"/>
              <a:gd name="connsiteY380" fmla="*/ 2368459 h 3357943"/>
              <a:gd name="connsiteX381" fmla="*/ 3873471 w 10608962"/>
              <a:gd name="connsiteY381" fmla="*/ 2192200 h 3357943"/>
              <a:gd name="connsiteX382" fmla="*/ 4049730 w 10608962"/>
              <a:gd name="connsiteY382" fmla="*/ 2015940 h 3357943"/>
              <a:gd name="connsiteX383" fmla="*/ 4066975 w 10608962"/>
              <a:gd name="connsiteY383" fmla="*/ 1998695 h 3357943"/>
              <a:gd name="connsiteX384" fmla="*/ 4243235 w 10608962"/>
              <a:gd name="connsiteY384" fmla="*/ 1822436 h 3357943"/>
              <a:gd name="connsiteX385" fmla="*/ 4419494 w 10608962"/>
              <a:gd name="connsiteY385" fmla="*/ 1998695 h 3357943"/>
              <a:gd name="connsiteX386" fmla="*/ 4243235 w 10608962"/>
              <a:gd name="connsiteY386" fmla="*/ 2174955 h 3357943"/>
              <a:gd name="connsiteX387" fmla="*/ 4066975 w 10608962"/>
              <a:gd name="connsiteY387" fmla="*/ 1998695 h 3357943"/>
              <a:gd name="connsiteX388" fmla="*/ 4436678 w 10608962"/>
              <a:gd name="connsiteY388" fmla="*/ 2015940 h 3357943"/>
              <a:gd name="connsiteX389" fmla="*/ 4612937 w 10608962"/>
              <a:gd name="connsiteY389" fmla="*/ 2192200 h 3357943"/>
              <a:gd name="connsiteX390" fmla="*/ 4436678 w 10608962"/>
              <a:gd name="connsiteY390" fmla="*/ 2368459 h 3357943"/>
              <a:gd name="connsiteX391" fmla="*/ 4260419 w 10608962"/>
              <a:gd name="connsiteY391" fmla="*/ 2192200 h 3357943"/>
              <a:gd name="connsiteX392" fmla="*/ 4436678 w 10608962"/>
              <a:gd name="connsiteY392" fmla="*/ 2015940 h 3357943"/>
              <a:gd name="connsiteX393" fmla="*/ 4453923 w 10608962"/>
              <a:gd name="connsiteY393" fmla="*/ 1998695 h 3357943"/>
              <a:gd name="connsiteX394" fmla="*/ 4630182 w 10608962"/>
              <a:gd name="connsiteY394" fmla="*/ 1822436 h 3357943"/>
              <a:gd name="connsiteX395" fmla="*/ 4806441 w 10608962"/>
              <a:gd name="connsiteY395" fmla="*/ 1998695 h 3357943"/>
              <a:gd name="connsiteX396" fmla="*/ 4630182 w 10608962"/>
              <a:gd name="connsiteY396" fmla="*/ 2174955 h 3357943"/>
              <a:gd name="connsiteX397" fmla="*/ 4453923 w 10608962"/>
              <a:gd name="connsiteY397" fmla="*/ 1998695 h 3357943"/>
              <a:gd name="connsiteX398" fmla="*/ 4823626 w 10608962"/>
              <a:gd name="connsiteY398" fmla="*/ 2015940 h 3357943"/>
              <a:gd name="connsiteX399" fmla="*/ 4999885 w 10608962"/>
              <a:gd name="connsiteY399" fmla="*/ 2192200 h 3357943"/>
              <a:gd name="connsiteX400" fmla="*/ 4823626 w 10608962"/>
              <a:gd name="connsiteY400" fmla="*/ 2368459 h 3357943"/>
              <a:gd name="connsiteX401" fmla="*/ 4647367 w 10608962"/>
              <a:gd name="connsiteY401" fmla="*/ 2192200 h 3357943"/>
              <a:gd name="connsiteX402" fmla="*/ 4823626 w 10608962"/>
              <a:gd name="connsiteY402" fmla="*/ 2015940 h 3357943"/>
              <a:gd name="connsiteX403" fmla="*/ 4840871 w 10608962"/>
              <a:gd name="connsiteY403" fmla="*/ 1998695 h 3357943"/>
              <a:gd name="connsiteX404" fmla="*/ 5017130 w 10608962"/>
              <a:gd name="connsiteY404" fmla="*/ 1822436 h 3357943"/>
              <a:gd name="connsiteX405" fmla="*/ 5193390 w 10608962"/>
              <a:gd name="connsiteY405" fmla="*/ 1998695 h 3357943"/>
              <a:gd name="connsiteX406" fmla="*/ 5017130 w 10608962"/>
              <a:gd name="connsiteY406" fmla="*/ 2174955 h 3357943"/>
              <a:gd name="connsiteX407" fmla="*/ 4840871 w 10608962"/>
              <a:gd name="connsiteY407" fmla="*/ 1998695 h 3357943"/>
              <a:gd name="connsiteX408" fmla="*/ 5210574 w 10608962"/>
              <a:gd name="connsiteY408" fmla="*/ 2015940 h 3357943"/>
              <a:gd name="connsiteX409" fmla="*/ 5386833 w 10608962"/>
              <a:gd name="connsiteY409" fmla="*/ 2192200 h 3357943"/>
              <a:gd name="connsiteX410" fmla="*/ 5210574 w 10608962"/>
              <a:gd name="connsiteY410" fmla="*/ 2368459 h 3357943"/>
              <a:gd name="connsiteX411" fmla="*/ 5034314 w 10608962"/>
              <a:gd name="connsiteY411" fmla="*/ 2192200 h 3357943"/>
              <a:gd name="connsiteX412" fmla="*/ 5210574 w 10608962"/>
              <a:gd name="connsiteY412" fmla="*/ 2015940 h 3357943"/>
              <a:gd name="connsiteX413" fmla="*/ 5227818 w 10608962"/>
              <a:gd name="connsiteY413" fmla="*/ 1998695 h 3357943"/>
              <a:gd name="connsiteX414" fmla="*/ 5404078 w 10608962"/>
              <a:gd name="connsiteY414" fmla="*/ 1822436 h 3357943"/>
              <a:gd name="connsiteX415" fmla="*/ 5580337 w 10608962"/>
              <a:gd name="connsiteY415" fmla="*/ 1998695 h 3357943"/>
              <a:gd name="connsiteX416" fmla="*/ 5404078 w 10608962"/>
              <a:gd name="connsiteY416" fmla="*/ 2174955 h 3357943"/>
              <a:gd name="connsiteX417" fmla="*/ 5227818 w 10608962"/>
              <a:gd name="connsiteY417" fmla="*/ 1998695 h 3357943"/>
              <a:gd name="connsiteX418" fmla="*/ 5597521 w 10608962"/>
              <a:gd name="connsiteY418" fmla="*/ 2015940 h 3357943"/>
              <a:gd name="connsiteX419" fmla="*/ 5773780 w 10608962"/>
              <a:gd name="connsiteY419" fmla="*/ 2192200 h 3357943"/>
              <a:gd name="connsiteX420" fmla="*/ 5597521 w 10608962"/>
              <a:gd name="connsiteY420" fmla="*/ 2368459 h 3357943"/>
              <a:gd name="connsiteX421" fmla="*/ 5421262 w 10608962"/>
              <a:gd name="connsiteY421" fmla="*/ 2192200 h 3357943"/>
              <a:gd name="connsiteX422" fmla="*/ 5597521 w 10608962"/>
              <a:gd name="connsiteY422" fmla="*/ 2015940 h 3357943"/>
              <a:gd name="connsiteX423" fmla="*/ 5614766 w 10608962"/>
              <a:gd name="connsiteY423" fmla="*/ 1998695 h 3357943"/>
              <a:gd name="connsiteX424" fmla="*/ 5791025 w 10608962"/>
              <a:gd name="connsiteY424" fmla="*/ 1822436 h 3357943"/>
              <a:gd name="connsiteX425" fmla="*/ 5967284 w 10608962"/>
              <a:gd name="connsiteY425" fmla="*/ 1998695 h 3357943"/>
              <a:gd name="connsiteX426" fmla="*/ 5791025 w 10608962"/>
              <a:gd name="connsiteY426" fmla="*/ 2174955 h 3357943"/>
              <a:gd name="connsiteX427" fmla="*/ 5614766 w 10608962"/>
              <a:gd name="connsiteY427" fmla="*/ 1998695 h 3357943"/>
              <a:gd name="connsiteX428" fmla="*/ 5984469 w 10608962"/>
              <a:gd name="connsiteY428" fmla="*/ 2015940 h 3357943"/>
              <a:gd name="connsiteX429" fmla="*/ 6160729 w 10608962"/>
              <a:gd name="connsiteY429" fmla="*/ 2192200 h 3357943"/>
              <a:gd name="connsiteX430" fmla="*/ 5984469 w 10608962"/>
              <a:gd name="connsiteY430" fmla="*/ 2368459 h 3357943"/>
              <a:gd name="connsiteX431" fmla="*/ 5808210 w 10608962"/>
              <a:gd name="connsiteY431" fmla="*/ 2192200 h 3357943"/>
              <a:gd name="connsiteX432" fmla="*/ 5984469 w 10608962"/>
              <a:gd name="connsiteY432" fmla="*/ 2015940 h 3357943"/>
              <a:gd name="connsiteX433" fmla="*/ 6001714 w 10608962"/>
              <a:gd name="connsiteY433" fmla="*/ 1998695 h 3357943"/>
              <a:gd name="connsiteX434" fmla="*/ 6177973 w 10608962"/>
              <a:gd name="connsiteY434" fmla="*/ 1822436 h 3357943"/>
              <a:gd name="connsiteX435" fmla="*/ 6354233 w 10608962"/>
              <a:gd name="connsiteY435" fmla="*/ 1998695 h 3357943"/>
              <a:gd name="connsiteX436" fmla="*/ 6177973 w 10608962"/>
              <a:gd name="connsiteY436" fmla="*/ 2174955 h 3357943"/>
              <a:gd name="connsiteX437" fmla="*/ 6001714 w 10608962"/>
              <a:gd name="connsiteY437" fmla="*/ 1998695 h 3357943"/>
              <a:gd name="connsiteX438" fmla="*/ 6195218 w 10608962"/>
              <a:gd name="connsiteY438" fmla="*/ 1805191 h 3357943"/>
              <a:gd name="connsiteX439" fmla="*/ 6371477 w 10608962"/>
              <a:gd name="connsiteY439" fmla="*/ 1628932 h 3357943"/>
              <a:gd name="connsiteX440" fmla="*/ 6547737 w 10608962"/>
              <a:gd name="connsiteY440" fmla="*/ 1805191 h 3357943"/>
              <a:gd name="connsiteX441" fmla="*/ 6371477 w 10608962"/>
              <a:gd name="connsiteY441" fmla="*/ 1981451 h 3357943"/>
              <a:gd name="connsiteX442" fmla="*/ 6195218 w 10608962"/>
              <a:gd name="connsiteY442" fmla="*/ 1805191 h 3357943"/>
              <a:gd name="connsiteX443" fmla="*/ 6564921 w 10608962"/>
              <a:gd name="connsiteY443" fmla="*/ 1822436 h 3357943"/>
              <a:gd name="connsiteX444" fmla="*/ 6741180 w 10608962"/>
              <a:gd name="connsiteY444" fmla="*/ 1998695 h 3357943"/>
              <a:gd name="connsiteX445" fmla="*/ 6564921 w 10608962"/>
              <a:gd name="connsiteY445" fmla="*/ 2174955 h 3357943"/>
              <a:gd name="connsiteX446" fmla="*/ 6388661 w 10608962"/>
              <a:gd name="connsiteY446" fmla="*/ 1998695 h 3357943"/>
              <a:gd name="connsiteX447" fmla="*/ 6564921 w 10608962"/>
              <a:gd name="connsiteY447" fmla="*/ 1822436 h 3357943"/>
              <a:gd name="connsiteX448" fmla="*/ 6582165 w 10608962"/>
              <a:gd name="connsiteY448" fmla="*/ 1805191 h 3357943"/>
              <a:gd name="connsiteX449" fmla="*/ 6758425 w 10608962"/>
              <a:gd name="connsiteY449" fmla="*/ 1628932 h 3357943"/>
              <a:gd name="connsiteX450" fmla="*/ 6934684 w 10608962"/>
              <a:gd name="connsiteY450" fmla="*/ 1805191 h 3357943"/>
              <a:gd name="connsiteX451" fmla="*/ 6758425 w 10608962"/>
              <a:gd name="connsiteY451" fmla="*/ 1981451 h 3357943"/>
              <a:gd name="connsiteX452" fmla="*/ 6582165 w 10608962"/>
              <a:gd name="connsiteY452" fmla="*/ 1805191 h 3357943"/>
              <a:gd name="connsiteX453" fmla="*/ 6951869 w 10608962"/>
              <a:gd name="connsiteY453" fmla="*/ 1822436 h 3357943"/>
              <a:gd name="connsiteX454" fmla="*/ 7128128 w 10608962"/>
              <a:gd name="connsiteY454" fmla="*/ 1998695 h 3357943"/>
              <a:gd name="connsiteX455" fmla="*/ 6951869 w 10608962"/>
              <a:gd name="connsiteY455" fmla="*/ 2174955 h 3357943"/>
              <a:gd name="connsiteX456" fmla="*/ 6775609 w 10608962"/>
              <a:gd name="connsiteY456" fmla="*/ 1998695 h 3357943"/>
              <a:gd name="connsiteX457" fmla="*/ 6951869 w 10608962"/>
              <a:gd name="connsiteY457" fmla="*/ 1822436 h 3357943"/>
              <a:gd name="connsiteX458" fmla="*/ 6969113 w 10608962"/>
              <a:gd name="connsiteY458" fmla="*/ 1805191 h 3357943"/>
              <a:gd name="connsiteX459" fmla="*/ 7145373 w 10608962"/>
              <a:gd name="connsiteY459" fmla="*/ 1628932 h 3357943"/>
              <a:gd name="connsiteX460" fmla="*/ 7321632 w 10608962"/>
              <a:gd name="connsiteY460" fmla="*/ 1805191 h 3357943"/>
              <a:gd name="connsiteX461" fmla="*/ 7145373 w 10608962"/>
              <a:gd name="connsiteY461" fmla="*/ 1981451 h 3357943"/>
              <a:gd name="connsiteX462" fmla="*/ 6969113 w 10608962"/>
              <a:gd name="connsiteY462" fmla="*/ 1805191 h 3357943"/>
              <a:gd name="connsiteX463" fmla="*/ 7338816 w 10608962"/>
              <a:gd name="connsiteY463" fmla="*/ 1822436 h 3357943"/>
              <a:gd name="connsiteX464" fmla="*/ 7515076 w 10608962"/>
              <a:gd name="connsiteY464" fmla="*/ 1998695 h 3357943"/>
              <a:gd name="connsiteX465" fmla="*/ 7338816 w 10608962"/>
              <a:gd name="connsiteY465" fmla="*/ 2174955 h 3357943"/>
              <a:gd name="connsiteX466" fmla="*/ 7162557 w 10608962"/>
              <a:gd name="connsiteY466" fmla="*/ 1998695 h 3357943"/>
              <a:gd name="connsiteX467" fmla="*/ 7338816 w 10608962"/>
              <a:gd name="connsiteY467" fmla="*/ 1822436 h 3357943"/>
              <a:gd name="connsiteX468" fmla="*/ 7356061 w 10608962"/>
              <a:gd name="connsiteY468" fmla="*/ 1805191 h 3357943"/>
              <a:gd name="connsiteX469" fmla="*/ 7532320 w 10608962"/>
              <a:gd name="connsiteY469" fmla="*/ 1628932 h 3357943"/>
              <a:gd name="connsiteX470" fmla="*/ 7708580 w 10608962"/>
              <a:gd name="connsiteY470" fmla="*/ 1805191 h 3357943"/>
              <a:gd name="connsiteX471" fmla="*/ 7532320 w 10608962"/>
              <a:gd name="connsiteY471" fmla="*/ 1981451 h 3357943"/>
              <a:gd name="connsiteX472" fmla="*/ 7356061 w 10608962"/>
              <a:gd name="connsiteY472" fmla="*/ 1805191 h 3357943"/>
              <a:gd name="connsiteX473" fmla="*/ 7725764 w 10608962"/>
              <a:gd name="connsiteY473" fmla="*/ 1822436 h 3357943"/>
              <a:gd name="connsiteX474" fmla="*/ 7902023 w 10608962"/>
              <a:gd name="connsiteY474" fmla="*/ 1998695 h 3357943"/>
              <a:gd name="connsiteX475" fmla="*/ 7725764 w 10608962"/>
              <a:gd name="connsiteY475" fmla="*/ 2174955 h 3357943"/>
              <a:gd name="connsiteX476" fmla="*/ 7549505 w 10608962"/>
              <a:gd name="connsiteY476" fmla="*/ 1998695 h 3357943"/>
              <a:gd name="connsiteX477" fmla="*/ 7725764 w 10608962"/>
              <a:gd name="connsiteY477" fmla="*/ 1822436 h 3357943"/>
              <a:gd name="connsiteX478" fmla="*/ 7743009 w 10608962"/>
              <a:gd name="connsiteY478" fmla="*/ 1805191 h 3357943"/>
              <a:gd name="connsiteX479" fmla="*/ 7919268 w 10608962"/>
              <a:gd name="connsiteY479" fmla="*/ 1628932 h 3357943"/>
              <a:gd name="connsiteX480" fmla="*/ 8095528 w 10608962"/>
              <a:gd name="connsiteY480" fmla="*/ 1805191 h 3357943"/>
              <a:gd name="connsiteX481" fmla="*/ 7919268 w 10608962"/>
              <a:gd name="connsiteY481" fmla="*/ 1981451 h 3357943"/>
              <a:gd name="connsiteX482" fmla="*/ 7743009 w 10608962"/>
              <a:gd name="connsiteY482" fmla="*/ 1805191 h 3357943"/>
              <a:gd name="connsiteX483" fmla="*/ 7936513 w 10608962"/>
              <a:gd name="connsiteY483" fmla="*/ 1611687 h 3357943"/>
              <a:gd name="connsiteX484" fmla="*/ 8112772 w 10608962"/>
              <a:gd name="connsiteY484" fmla="*/ 1435428 h 3357943"/>
              <a:gd name="connsiteX485" fmla="*/ 8289032 w 10608962"/>
              <a:gd name="connsiteY485" fmla="*/ 1611687 h 3357943"/>
              <a:gd name="connsiteX486" fmla="*/ 8112772 w 10608962"/>
              <a:gd name="connsiteY486" fmla="*/ 1787947 h 3357943"/>
              <a:gd name="connsiteX487" fmla="*/ 7936513 w 10608962"/>
              <a:gd name="connsiteY487" fmla="*/ 1611687 h 3357943"/>
              <a:gd name="connsiteX488" fmla="*/ 8112772 w 10608962"/>
              <a:gd name="connsiteY488" fmla="*/ 1400999 h 3357943"/>
              <a:gd name="connsiteX489" fmla="*/ 7936513 w 10608962"/>
              <a:gd name="connsiteY489" fmla="*/ 1224739 h 3357943"/>
              <a:gd name="connsiteX490" fmla="*/ 8112772 w 10608962"/>
              <a:gd name="connsiteY490" fmla="*/ 1048480 h 3357943"/>
              <a:gd name="connsiteX491" fmla="*/ 8289032 w 10608962"/>
              <a:gd name="connsiteY491" fmla="*/ 1224739 h 3357943"/>
              <a:gd name="connsiteX492" fmla="*/ 8112772 w 10608962"/>
              <a:gd name="connsiteY492" fmla="*/ 1400999 h 3357943"/>
              <a:gd name="connsiteX493" fmla="*/ 7919268 w 10608962"/>
              <a:gd name="connsiteY493" fmla="*/ 1207495 h 3357943"/>
              <a:gd name="connsiteX494" fmla="*/ 7743009 w 10608962"/>
              <a:gd name="connsiteY494" fmla="*/ 1031235 h 3357943"/>
              <a:gd name="connsiteX495" fmla="*/ 7919268 w 10608962"/>
              <a:gd name="connsiteY495" fmla="*/ 854976 h 3357943"/>
              <a:gd name="connsiteX496" fmla="*/ 8095528 w 10608962"/>
              <a:gd name="connsiteY496" fmla="*/ 1031235 h 3357943"/>
              <a:gd name="connsiteX497" fmla="*/ 7919268 w 10608962"/>
              <a:gd name="connsiteY497" fmla="*/ 1207495 h 3357943"/>
              <a:gd name="connsiteX498" fmla="*/ 7902023 w 10608962"/>
              <a:gd name="connsiteY498" fmla="*/ 1224739 h 3357943"/>
              <a:gd name="connsiteX499" fmla="*/ 7725764 w 10608962"/>
              <a:gd name="connsiteY499" fmla="*/ 1400999 h 3357943"/>
              <a:gd name="connsiteX500" fmla="*/ 7549505 w 10608962"/>
              <a:gd name="connsiteY500" fmla="*/ 1224739 h 3357943"/>
              <a:gd name="connsiteX501" fmla="*/ 7725764 w 10608962"/>
              <a:gd name="connsiteY501" fmla="*/ 1048480 h 3357943"/>
              <a:gd name="connsiteX502" fmla="*/ 7902023 w 10608962"/>
              <a:gd name="connsiteY502" fmla="*/ 1224739 h 3357943"/>
              <a:gd name="connsiteX503" fmla="*/ 7532320 w 10608962"/>
              <a:gd name="connsiteY503" fmla="*/ 1207495 h 3357943"/>
              <a:gd name="connsiteX504" fmla="*/ 7356061 w 10608962"/>
              <a:gd name="connsiteY504" fmla="*/ 1031235 h 3357943"/>
              <a:gd name="connsiteX505" fmla="*/ 7532320 w 10608962"/>
              <a:gd name="connsiteY505" fmla="*/ 854976 h 3357943"/>
              <a:gd name="connsiteX506" fmla="*/ 7708580 w 10608962"/>
              <a:gd name="connsiteY506" fmla="*/ 1031235 h 3357943"/>
              <a:gd name="connsiteX507" fmla="*/ 7532320 w 10608962"/>
              <a:gd name="connsiteY507" fmla="*/ 1207495 h 3357943"/>
              <a:gd name="connsiteX508" fmla="*/ 7338816 w 10608962"/>
              <a:gd name="connsiteY508" fmla="*/ 1013991 h 3357943"/>
              <a:gd name="connsiteX509" fmla="*/ 7162557 w 10608962"/>
              <a:gd name="connsiteY509" fmla="*/ 837731 h 3357943"/>
              <a:gd name="connsiteX510" fmla="*/ 7338816 w 10608962"/>
              <a:gd name="connsiteY510" fmla="*/ 661472 h 3357943"/>
              <a:gd name="connsiteX511" fmla="*/ 7515076 w 10608962"/>
              <a:gd name="connsiteY511" fmla="*/ 837731 h 3357943"/>
              <a:gd name="connsiteX512" fmla="*/ 7338816 w 10608962"/>
              <a:gd name="connsiteY512" fmla="*/ 1013991 h 3357943"/>
              <a:gd name="connsiteX513" fmla="*/ 7321572 w 10608962"/>
              <a:gd name="connsiteY513" fmla="*/ 1031235 h 3357943"/>
              <a:gd name="connsiteX514" fmla="*/ 7145312 w 10608962"/>
              <a:gd name="connsiteY514" fmla="*/ 1207495 h 3357943"/>
              <a:gd name="connsiteX515" fmla="*/ 6969053 w 10608962"/>
              <a:gd name="connsiteY515" fmla="*/ 1031235 h 3357943"/>
              <a:gd name="connsiteX516" fmla="*/ 7145312 w 10608962"/>
              <a:gd name="connsiteY516" fmla="*/ 854976 h 3357943"/>
              <a:gd name="connsiteX517" fmla="*/ 7321572 w 10608962"/>
              <a:gd name="connsiteY517" fmla="*/ 1031235 h 3357943"/>
              <a:gd name="connsiteX518" fmla="*/ 7128068 w 10608962"/>
              <a:gd name="connsiteY518" fmla="*/ 1224739 h 3357943"/>
              <a:gd name="connsiteX519" fmla="*/ 6951808 w 10608962"/>
              <a:gd name="connsiteY519" fmla="*/ 1400999 h 3357943"/>
              <a:gd name="connsiteX520" fmla="*/ 6775549 w 10608962"/>
              <a:gd name="connsiteY520" fmla="*/ 1224739 h 3357943"/>
              <a:gd name="connsiteX521" fmla="*/ 6951808 w 10608962"/>
              <a:gd name="connsiteY521" fmla="*/ 1048480 h 3357943"/>
              <a:gd name="connsiteX522" fmla="*/ 7128068 w 10608962"/>
              <a:gd name="connsiteY522" fmla="*/ 1224739 h 3357943"/>
              <a:gd name="connsiteX523" fmla="*/ 6758365 w 10608962"/>
              <a:gd name="connsiteY523" fmla="*/ 1207495 h 3357943"/>
              <a:gd name="connsiteX524" fmla="*/ 6582105 w 10608962"/>
              <a:gd name="connsiteY524" fmla="*/ 1031235 h 3357943"/>
              <a:gd name="connsiteX525" fmla="*/ 6758365 w 10608962"/>
              <a:gd name="connsiteY525" fmla="*/ 854976 h 3357943"/>
              <a:gd name="connsiteX526" fmla="*/ 6934623 w 10608962"/>
              <a:gd name="connsiteY526" fmla="*/ 1031235 h 3357943"/>
              <a:gd name="connsiteX527" fmla="*/ 6758365 w 10608962"/>
              <a:gd name="connsiteY527" fmla="*/ 1207495 h 3357943"/>
              <a:gd name="connsiteX528" fmla="*/ 6564860 w 10608962"/>
              <a:gd name="connsiteY528" fmla="*/ 1013991 h 3357943"/>
              <a:gd name="connsiteX529" fmla="*/ 6388601 w 10608962"/>
              <a:gd name="connsiteY529" fmla="*/ 837731 h 3357943"/>
              <a:gd name="connsiteX530" fmla="*/ 6564860 w 10608962"/>
              <a:gd name="connsiteY530" fmla="*/ 661472 h 3357943"/>
              <a:gd name="connsiteX531" fmla="*/ 6741119 w 10608962"/>
              <a:gd name="connsiteY531" fmla="*/ 837731 h 3357943"/>
              <a:gd name="connsiteX532" fmla="*/ 6564860 w 10608962"/>
              <a:gd name="connsiteY532" fmla="*/ 1013991 h 3357943"/>
              <a:gd name="connsiteX533" fmla="*/ 6547615 w 10608962"/>
              <a:gd name="connsiteY533" fmla="*/ 1031235 h 3357943"/>
              <a:gd name="connsiteX534" fmla="*/ 6371356 w 10608962"/>
              <a:gd name="connsiteY534" fmla="*/ 1207495 h 3357943"/>
              <a:gd name="connsiteX535" fmla="*/ 6195097 w 10608962"/>
              <a:gd name="connsiteY535" fmla="*/ 1031235 h 3357943"/>
              <a:gd name="connsiteX536" fmla="*/ 6371356 w 10608962"/>
              <a:gd name="connsiteY536" fmla="*/ 854976 h 3357943"/>
              <a:gd name="connsiteX537" fmla="*/ 6547615 w 10608962"/>
              <a:gd name="connsiteY537" fmla="*/ 1031235 h 3357943"/>
              <a:gd name="connsiteX538" fmla="*/ 6177913 w 10608962"/>
              <a:gd name="connsiteY538" fmla="*/ 1013991 h 3357943"/>
              <a:gd name="connsiteX539" fmla="*/ 6001653 w 10608962"/>
              <a:gd name="connsiteY539" fmla="*/ 837731 h 3357943"/>
              <a:gd name="connsiteX540" fmla="*/ 6177913 w 10608962"/>
              <a:gd name="connsiteY540" fmla="*/ 661472 h 3357943"/>
              <a:gd name="connsiteX541" fmla="*/ 6354172 w 10608962"/>
              <a:gd name="connsiteY541" fmla="*/ 837731 h 3357943"/>
              <a:gd name="connsiteX542" fmla="*/ 6177913 w 10608962"/>
              <a:gd name="connsiteY542" fmla="*/ 1013991 h 3357943"/>
              <a:gd name="connsiteX543" fmla="*/ 6160668 w 10608962"/>
              <a:gd name="connsiteY543" fmla="*/ 1031235 h 3357943"/>
              <a:gd name="connsiteX544" fmla="*/ 5984409 w 10608962"/>
              <a:gd name="connsiteY544" fmla="*/ 1207495 h 3357943"/>
              <a:gd name="connsiteX545" fmla="*/ 5808149 w 10608962"/>
              <a:gd name="connsiteY545" fmla="*/ 1031235 h 3357943"/>
              <a:gd name="connsiteX546" fmla="*/ 5984409 w 10608962"/>
              <a:gd name="connsiteY546" fmla="*/ 854976 h 3357943"/>
              <a:gd name="connsiteX547" fmla="*/ 6160668 w 10608962"/>
              <a:gd name="connsiteY547" fmla="*/ 1031235 h 3357943"/>
              <a:gd name="connsiteX548" fmla="*/ 5790965 w 10608962"/>
              <a:gd name="connsiteY548" fmla="*/ 1013991 h 3357943"/>
              <a:gd name="connsiteX549" fmla="*/ 5614706 w 10608962"/>
              <a:gd name="connsiteY549" fmla="*/ 837731 h 3357943"/>
              <a:gd name="connsiteX550" fmla="*/ 5790965 w 10608962"/>
              <a:gd name="connsiteY550" fmla="*/ 661472 h 3357943"/>
              <a:gd name="connsiteX551" fmla="*/ 5967225 w 10608962"/>
              <a:gd name="connsiteY551" fmla="*/ 837731 h 3357943"/>
              <a:gd name="connsiteX552" fmla="*/ 5790965 w 10608962"/>
              <a:gd name="connsiteY552" fmla="*/ 1013991 h 3357943"/>
              <a:gd name="connsiteX553" fmla="*/ 5773720 w 10608962"/>
              <a:gd name="connsiteY553" fmla="*/ 1031235 h 3357943"/>
              <a:gd name="connsiteX554" fmla="*/ 5597460 w 10608962"/>
              <a:gd name="connsiteY554" fmla="*/ 1207495 h 3357943"/>
              <a:gd name="connsiteX555" fmla="*/ 5421201 w 10608962"/>
              <a:gd name="connsiteY555" fmla="*/ 1031235 h 3357943"/>
              <a:gd name="connsiteX556" fmla="*/ 5597460 w 10608962"/>
              <a:gd name="connsiteY556" fmla="*/ 854976 h 3357943"/>
              <a:gd name="connsiteX557" fmla="*/ 5773720 w 10608962"/>
              <a:gd name="connsiteY557" fmla="*/ 1031235 h 3357943"/>
              <a:gd name="connsiteX558" fmla="*/ 5404017 w 10608962"/>
              <a:gd name="connsiteY558" fmla="*/ 1013991 h 3357943"/>
              <a:gd name="connsiteX559" fmla="*/ 5227758 w 10608962"/>
              <a:gd name="connsiteY559" fmla="*/ 837731 h 3357943"/>
              <a:gd name="connsiteX560" fmla="*/ 5404017 w 10608962"/>
              <a:gd name="connsiteY560" fmla="*/ 661472 h 3357943"/>
              <a:gd name="connsiteX561" fmla="*/ 5580276 w 10608962"/>
              <a:gd name="connsiteY561" fmla="*/ 837731 h 3357943"/>
              <a:gd name="connsiteX562" fmla="*/ 5404017 w 10608962"/>
              <a:gd name="connsiteY562" fmla="*/ 1013991 h 3357943"/>
              <a:gd name="connsiteX563" fmla="*/ 5210513 w 10608962"/>
              <a:gd name="connsiteY563" fmla="*/ 820486 h 3357943"/>
              <a:gd name="connsiteX564" fmla="*/ 5034254 w 10608962"/>
              <a:gd name="connsiteY564" fmla="*/ 644227 h 3357943"/>
              <a:gd name="connsiteX565" fmla="*/ 5210513 w 10608962"/>
              <a:gd name="connsiteY565" fmla="*/ 467968 h 3357943"/>
              <a:gd name="connsiteX566" fmla="*/ 5386772 w 10608962"/>
              <a:gd name="connsiteY566" fmla="*/ 644227 h 3357943"/>
              <a:gd name="connsiteX567" fmla="*/ 5210513 w 10608962"/>
              <a:gd name="connsiteY567" fmla="*/ 820486 h 3357943"/>
              <a:gd name="connsiteX568" fmla="*/ 5193268 w 10608962"/>
              <a:gd name="connsiteY568" fmla="*/ 837731 h 3357943"/>
              <a:gd name="connsiteX569" fmla="*/ 5017009 w 10608962"/>
              <a:gd name="connsiteY569" fmla="*/ 1013991 h 3357943"/>
              <a:gd name="connsiteX570" fmla="*/ 4840750 w 10608962"/>
              <a:gd name="connsiteY570" fmla="*/ 837731 h 3357943"/>
              <a:gd name="connsiteX571" fmla="*/ 5017009 w 10608962"/>
              <a:gd name="connsiteY571" fmla="*/ 661472 h 3357943"/>
              <a:gd name="connsiteX572" fmla="*/ 5193268 w 10608962"/>
              <a:gd name="connsiteY572" fmla="*/ 837731 h 3357943"/>
              <a:gd name="connsiteX573" fmla="*/ 4823566 w 10608962"/>
              <a:gd name="connsiteY573" fmla="*/ 820486 h 3357943"/>
              <a:gd name="connsiteX574" fmla="*/ 4647306 w 10608962"/>
              <a:gd name="connsiteY574" fmla="*/ 644227 h 3357943"/>
              <a:gd name="connsiteX575" fmla="*/ 4823566 w 10608962"/>
              <a:gd name="connsiteY575" fmla="*/ 467968 h 3357943"/>
              <a:gd name="connsiteX576" fmla="*/ 4999825 w 10608962"/>
              <a:gd name="connsiteY576" fmla="*/ 644227 h 3357943"/>
              <a:gd name="connsiteX577" fmla="*/ 4823566 w 10608962"/>
              <a:gd name="connsiteY577" fmla="*/ 820486 h 3357943"/>
              <a:gd name="connsiteX578" fmla="*/ 4806320 w 10608962"/>
              <a:gd name="connsiteY578" fmla="*/ 837731 h 3357943"/>
              <a:gd name="connsiteX579" fmla="*/ 4630061 w 10608962"/>
              <a:gd name="connsiteY579" fmla="*/ 1013991 h 3357943"/>
              <a:gd name="connsiteX580" fmla="*/ 4453801 w 10608962"/>
              <a:gd name="connsiteY580" fmla="*/ 837731 h 3357943"/>
              <a:gd name="connsiteX581" fmla="*/ 4630061 w 10608962"/>
              <a:gd name="connsiteY581" fmla="*/ 661472 h 3357943"/>
              <a:gd name="connsiteX582" fmla="*/ 4806320 w 10608962"/>
              <a:gd name="connsiteY582" fmla="*/ 837731 h 3357943"/>
              <a:gd name="connsiteX583" fmla="*/ 4436617 w 10608962"/>
              <a:gd name="connsiteY583" fmla="*/ 820486 h 3357943"/>
              <a:gd name="connsiteX584" fmla="*/ 4260358 w 10608962"/>
              <a:gd name="connsiteY584" fmla="*/ 644227 h 3357943"/>
              <a:gd name="connsiteX585" fmla="*/ 4436617 w 10608962"/>
              <a:gd name="connsiteY585" fmla="*/ 467968 h 3357943"/>
              <a:gd name="connsiteX586" fmla="*/ 4612877 w 10608962"/>
              <a:gd name="connsiteY586" fmla="*/ 644227 h 3357943"/>
              <a:gd name="connsiteX587" fmla="*/ 4436617 w 10608962"/>
              <a:gd name="connsiteY587" fmla="*/ 820486 h 3357943"/>
              <a:gd name="connsiteX588" fmla="*/ 4419373 w 10608962"/>
              <a:gd name="connsiteY588" fmla="*/ 837731 h 3357943"/>
              <a:gd name="connsiteX589" fmla="*/ 4243113 w 10608962"/>
              <a:gd name="connsiteY589" fmla="*/ 1013991 h 3357943"/>
              <a:gd name="connsiteX590" fmla="*/ 4066854 w 10608962"/>
              <a:gd name="connsiteY590" fmla="*/ 837731 h 3357943"/>
              <a:gd name="connsiteX591" fmla="*/ 4243113 w 10608962"/>
              <a:gd name="connsiteY591" fmla="*/ 661472 h 3357943"/>
              <a:gd name="connsiteX592" fmla="*/ 4419373 w 10608962"/>
              <a:gd name="connsiteY592" fmla="*/ 837731 h 3357943"/>
              <a:gd name="connsiteX593" fmla="*/ 4049670 w 10608962"/>
              <a:gd name="connsiteY593" fmla="*/ 820486 h 3357943"/>
              <a:gd name="connsiteX594" fmla="*/ 3873411 w 10608962"/>
              <a:gd name="connsiteY594" fmla="*/ 644227 h 3357943"/>
              <a:gd name="connsiteX595" fmla="*/ 4049670 w 10608962"/>
              <a:gd name="connsiteY595" fmla="*/ 467968 h 3357943"/>
              <a:gd name="connsiteX596" fmla="*/ 4225929 w 10608962"/>
              <a:gd name="connsiteY596" fmla="*/ 644227 h 3357943"/>
              <a:gd name="connsiteX597" fmla="*/ 4049670 w 10608962"/>
              <a:gd name="connsiteY597" fmla="*/ 820486 h 3357943"/>
              <a:gd name="connsiteX598" fmla="*/ 4032425 w 10608962"/>
              <a:gd name="connsiteY598" fmla="*/ 837731 h 3357943"/>
              <a:gd name="connsiteX599" fmla="*/ 3856166 w 10608962"/>
              <a:gd name="connsiteY599" fmla="*/ 1013991 h 3357943"/>
              <a:gd name="connsiteX600" fmla="*/ 3679906 w 10608962"/>
              <a:gd name="connsiteY600" fmla="*/ 837731 h 3357943"/>
              <a:gd name="connsiteX601" fmla="*/ 3856166 w 10608962"/>
              <a:gd name="connsiteY601" fmla="*/ 661472 h 3357943"/>
              <a:gd name="connsiteX602" fmla="*/ 4032425 w 10608962"/>
              <a:gd name="connsiteY602" fmla="*/ 837731 h 3357943"/>
              <a:gd name="connsiteX603" fmla="*/ 3662722 w 10608962"/>
              <a:gd name="connsiteY603" fmla="*/ 820486 h 3357943"/>
              <a:gd name="connsiteX604" fmla="*/ 3486463 w 10608962"/>
              <a:gd name="connsiteY604" fmla="*/ 644227 h 3357943"/>
              <a:gd name="connsiteX605" fmla="*/ 3662722 w 10608962"/>
              <a:gd name="connsiteY605" fmla="*/ 467968 h 3357943"/>
              <a:gd name="connsiteX606" fmla="*/ 3838982 w 10608962"/>
              <a:gd name="connsiteY606" fmla="*/ 644227 h 3357943"/>
              <a:gd name="connsiteX607" fmla="*/ 3662722 w 10608962"/>
              <a:gd name="connsiteY607" fmla="*/ 820486 h 3357943"/>
              <a:gd name="connsiteX608" fmla="*/ 3645477 w 10608962"/>
              <a:gd name="connsiteY608" fmla="*/ 837731 h 3357943"/>
              <a:gd name="connsiteX609" fmla="*/ 3469218 w 10608962"/>
              <a:gd name="connsiteY609" fmla="*/ 1013991 h 3357943"/>
              <a:gd name="connsiteX610" fmla="*/ 3292959 w 10608962"/>
              <a:gd name="connsiteY610" fmla="*/ 837731 h 3357943"/>
              <a:gd name="connsiteX611" fmla="*/ 3469218 w 10608962"/>
              <a:gd name="connsiteY611" fmla="*/ 661472 h 3357943"/>
              <a:gd name="connsiteX612" fmla="*/ 3645477 w 10608962"/>
              <a:gd name="connsiteY612" fmla="*/ 837731 h 3357943"/>
              <a:gd name="connsiteX613" fmla="*/ 3275774 w 10608962"/>
              <a:gd name="connsiteY613" fmla="*/ 820486 h 3357943"/>
              <a:gd name="connsiteX614" fmla="*/ 3099515 w 10608962"/>
              <a:gd name="connsiteY614" fmla="*/ 644227 h 3357943"/>
              <a:gd name="connsiteX615" fmla="*/ 3275774 w 10608962"/>
              <a:gd name="connsiteY615" fmla="*/ 467968 h 3357943"/>
              <a:gd name="connsiteX616" fmla="*/ 3452034 w 10608962"/>
              <a:gd name="connsiteY616" fmla="*/ 644227 h 3357943"/>
              <a:gd name="connsiteX617" fmla="*/ 3275774 w 10608962"/>
              <a:gd name="connsiteY617" fmla="*/ 820486 h 3357943"/>
              <a:gd name="connsiteX618" fmla="*/ 3258530 w 10608962"/>
              <a:gd name="connsiteY618" fmla="*/ 837731 h 3357943"/>
              <a:gd name="connsiteX619" fmla="*/ 3082270 w 10608962"/>
              <a:gd name="connsiteY619" fmla="*/ 1013991 h 3357943"/>
              <a:gd name="connsiteX620" fmla="*/ 2906011 w 10608962"/>
              <a:gd name="connsiteY620" fmla="*/ 837731 h 3357943"/>
              <a:gd name="connsiteX621" fmla="*/ 3082270 w 10608962"/>
              <a:gd name="connsiteY621" fmla="*/ 661472 h 3357943"/>
              <a:gd name="connsiteX622" fmla="*/ 3258530 w 10608962"/>
              <a:gd name="connsiteY622" fmla="*/ 837731 h 3357943"/>
              <a:gd name="connsiteX623" fmla="*/ 3065025 w 10608962"/>
              <a:gd name="connsiteY623" fmla="*/ 1031235 h 3357943"/>
              <a:gd name="connsiteX624" fmla="*/ 2888766 w 10608962"/>
              <a:gd name="connsiteY624" fmla="*/ 1207495 h 3357943"/>
              <a:gd name="connsiteX625" fmla="*/ 2712507 w 10608962"/>
              <a:gd name="connsiteY625" fmla="*/ 1031235 h 3357943"/>
              <a:gd name="connsiteX626" fmla="*/ 2888766 w 10608962"/>
              <a:gd name="connsiteY626" fmla="*/ 854976 h 3357943"/>
              <a:gd name="connsiteX627" fmla="*/ 3065025 w 10608962"/>
              <a:gd name="connsiteY627" fmla="*/ 1031235 h 3357943"/>
              <a:gd name="connsiteX628" fmla="*/ 2871521 w 10608962"/>
              <a:gd name="connsiteY628" fmla="*/ 1224739 h 3357943"/>
              <a:gd name="connsiteX629" fmla="*/ 2695262 w 10608962"/>
              <a:gd name="connsiteY629" fmla="*/ 1400999 h 3357943"/>
              <a:gd name="connsiteX630" fmla="*/ 2519003 w 10608962"/>
              <a:gd name="connsiteY630" fmla="*/ 1224739 h 3357943"/>
              <a:gd name="connsiteX631" fmla="*/ 2695262 w 10608962"/>
              <a:gd name="connsiteY631" fmla="*/ 1048480 h 3357943"/>
              <a:gd name="connsiteX632" fmla="*/ 2871521 w 10608962"/>
              <a:gd name="connsiteY632" fmla="*/ 1224739 h 3357943"/>
              <a:gd name="connsiteX633" fmla="*/ 2501819 w 10608962"/>
              <a:gd name="connsiteY633" fmla="*/ 1207495 h 3357943"/>
              <a:gd name="connsiteX634" fmla="*/ 2325559 w 10608962"/>
              <a:gd name="connsiteY634" fmla="*/ 1031235 h 3357943"/>
              <a:gd name="connsiteX635" fmla="*/ 2501819 w 10608962"/>
              <a:gd name="connsiteY635" fmla="*/ 854976 h 3357943"/>
              <a:gd name="connsiteX636" fmla="*/ 2678078 w 10608962"/>
              <a:gd name="connsiteY636" fmla="*/ 1031235 h 3357943"/>
              <a:gd name="connsiteX637" fmla="*/ 2501819 w 10608962"/>
              <a:gd name="connsiteY637" fmla="*/ 1207495 h 3357943"/>
              <a:gd name="connsiteX638" fmla="*/ 2308314 w 10608962"/>
              <a:gd name="connsiteY638" fmla="*/ 1013991 h 3357943"/>
              <a:gd name="connsiteX639" fmla="*/ 2132055 w 10608962"/>
              <a:gd name="connsiteY639" fmla="*/ 837731 h 3357943"/>
              <a:gd name="connsiteX640" fmla="*/ 2308314 w 10608962"/>
              <a:gd name="connsiteY640" fmla="*/ 661472 h 3357943"/>
              <a:gd name="connsiteX641" fmla="*/ 2484574 w 10608962"/>
              <a:gd name="connsiteY641" fmla="*/ 837731 h 3357943"/>
              <a:gd name="connsiteX642" fmla="*/ 2308314 w 10608962"/>
              <a:gd name="connsiteY642" fmla="*/ 1013991 h 3357943"/>
              <a:gd name="connsiteX643" fmla="*/ 2291070 w 10608962"/>
              <a:gd name="connsiteY643" fmla="*/ 1031235 h 3357943"/>
              <a:gd name="connsiteX644" fmla="*/ 2114810 w 10608962"/>
              <a:gd name="connsiteY644" fmla="*/ 1207495 h 3357943"/>
              <a:gd name="connsiteX645" fmla="*/ 1938551 w 10608962"/>
              <a:gd name="connsiteY645" fmla="*/ 1031235 h 3357943"/>
              <a:gd name="connsiteX646" fmla="*/ 2114810 w 10608962"/>
              <a:gd name="connsiteY646" fmla="*/ 854976 h 3357943"/>
              <a:gd name="connsiteX647" fmla="*/ 2291070 w 10608962"/>
              <a:gd name="connsiteY647" fmla="*/ 1031235 h 3357943"/>
              <a:gd name="connsiteX648" fmla="*/ 2097566 w 10608962"/>
              <a:gd name="connsiteY648" fmla="*/ 1224739 h 3357943"/>
              <a:gd name="connsiteX649" fmla="*/ 1921306 w 10608962"/>
              <a:gd name="connsiteY649" fmla="*/ 1400999 h 3357943"/>
              <a:gd name="connsiteX650" fmla="*/ 1745047 w 10608962"/>
              <a:gd name="connsiteY650" fmla="*/ 1224739 h 3357943"/>
              <a:gd name="connsiteX651" fmla="*/ 1921306 w 10608962"/>
              <a:gd name="connsiteY651" fmla="*/ 1048480 h 3357943"/>
              <a:gd name="connsiteX652" fmla="*/ 2097566 w 10608962"/>
              <a:gd name="connsiteY652" fmla="*/ 1224739 h 3357943"/>
              <a:gd name="connsiteX653" fmla="*/ 1904061 w 10608962"/>
              <a:gd name="connsiteY653" fmla="*/ 1418244 h 3357943"/>
              <a:gd name="connsiteX654" fmla="*/ 1727802 w 10608962"/>
              <a:gd name="connsiteY654" fmla="*/ 1594503 h 3357943"/>
              <a:gd name="connsiteX655" fmla="*/ 1551542 w 10608962"/>
              <a:gd name="connsiteY655" fmla="*/ 1418244 h 3357943"/>
              <a:gd name="connsiteX656" fmla="*/ 1727802 w 10608962"/>
              <a:gd name="connsiteY656" fmla="*/ 1241984 h 3357943"/>
              <a:gd name="connsiteX657" fmla="*/ 1904061 w 10608962"/>
              <a:gd name="connsiteY657" fmla="*/ 1418244 h 3357943"/>
              <a:gd name="connsiteX658" fmla="*/ 1727802 w 10608962"/>
              <a:gd name="connsiteY658" fmla="*/ 1628932 h 3357943"/>
              <a:gd name="connsiteX659" fmla="*/ 1904061 w 10608962"/>
              <a:gd name="connsiteY659" fmla="*/ 1805191 h 3357943"/>
              <a:gd name="connsiteX660" fmla="*/ 1727802 w 10608962"/>
              <a:gd name="connsiteY660" fmla="*/ 1981451 h 3357943"/>
              <a:gd name="connsiteX661" fmla="*/ 1551542 w 10608962"/>
              <a:gd name="connsiteY661" fmla="*/ 1805191 h 3357943"/>
              <a:gd name="connsiteX662" fmla="*/ 1727802 w 10608962"/>
              <a:gd name="connsiteY662" fmla="*/ 1628932 h 3357943"/>
              <a:gd name="connsiteX663" fmla="*/ 1745047 w 10608962"/>
              <a:gd name="connsiteY663" fmla="*/ 1611687 h 3357943"/>
              <a:gd name="connsiteX664" fmla="*/ 1921306 w 10608962"/>
              <a:gd name="connsiteY664" fmla="*/ 1435428 h 3357943"/>
              <a:gd name="connsiteX665" fmla="*/ 2097566 w 10608962"/>
              <a:gd name="connsiteY665" fmla="*/ 1611687 h 3357943"/>
              <a:gd name="connsiteX666" fmla="*/ 1921306 w 10608962"/>
              <a:gd name="connsiteY666" fmla="*/ 1787947 h 3357943"/>
              <a:gd name="connsiteX667" fmla="*/ 1745047 w 10608962"/>
              <a:gd name="connsiteY667" fmla="*/ 1611687 h 3357943"/>
              <a:gd name="connsiteX668" fmla="*/ 2114750 w 10608962"/>
              <a:gd name="connsiteY668" fmla="*/ 1628932 h 3357943"/>
              <a:gd name="connsiteX669" fmla="*/ 2291009 w 10608962"/>
              <a:gd name="connsiteY669" fmla="*/ 1805191 h 3357943"/>
              <a:gd name="connsiteX670" fmla="*/ 2114750 w 10608962"/>
              <a:gd name="connsiteY670" fmla="*/ 1981451 h 3357943"/>
              <a:gd name="connsiteX671" fmla="*/ 1938490 w 10608962"/>
              <a:gd name="connsiteY671" fmla="*/ 1805191 h 3357943"/>
              <a:gd name="connsiteX672" fmla="*/ 2114750 w 10608962"/>
              <a:gd name="connsiteY672" fmla="*/ 1628932 h 3357943"/>
              <a:gd name="connsiteX673" fmla="*/ 2308254 w 10608962"/>
              <a:gd name="connsiteY673" fmla="*/ 1822436 h 3357943"/>
              <a:gd name="connsiteX674" fmla="*/ 2484513 w 10608962"/>
              <a:gd name="connsiteY674" fmla="*/ 1998695 h 3357943"/>
              <a:gd name="connsiteX675" fmla="*/ 2308254 w 10608962"/>
              <a:gd name="connsiteY675" fmla="*/ 2174955 h 3357943"/>
              <a:gd name="connsiteX676" fmla="*/ 2131994 w 10608962"/>
              <a:gd name="connsiteY676" fmla="*/ 1998695 h 3357943"/>
              <a:gd name="connsiteX677" fmla="*/ 2308254 w 10608962"/>
              <a:gd name="connsiteY677" fmla="*/ 1822436 h 3357943"/>
              <a:gd name="connsiteX678" fmla="*/ 2501758 w 10608962"/>
              <a:gd name="connsiteY678" fmla="*/ 2015940 h 3357943"/>
              <a:gd name="connsiteX679" fmla="*/ 2678017 w 10608962"/>
              <a:gd name="connsiteY679" fmla="*/ 2192200 h 3357943"/>
              <a:gd name="connsiteX680" fmla="*/ 2501758 w 10608962"/>
              <a:gd name="connsiteY680" fmla="*/ 2368459 h 3357943"/>
              <a:gd name="connsiteX681" fmla="*/ 2325499 w 10608962"/>
              <a:gd name="connsiteY681" fmla="*/ 2192200 h 3357943"/>
              <a:gd name="connsiteX682" fmla="*/ 2501758 w 10608962"/>
              <a:gd name="connsiteY682" fmla="*/ 2015940 h 3357943"/>
              <a:gd name="connsiteX683" fmla="*/ 2519003 w 10608962"/>
              <a:gd name="connsiteY683" fmla="*/ 1998695 h 3357943"/>
              <a:gd name="connsiteX684" fmla="*/ 2695262 w 10608962"/>
              <a:gd name="connsiteY684" fmla="*/ 1822436 h 3357943"/>
              <a:gd name="connsiteX685" fmla="*/ 2871521 w 10608962"/>
              <a:gd name="connsiteY685" fmla="*/ 1998695 h 3357943"/>
              <a:gd name="connsiteX686" fmla="*/ 2695262 w 10608962"/>
              <a:gd name="connsiteY686" fmla="*/ 2174955 h 3357943"/>
              <a:gd name="connsiteX687" fmla="*/ 2519003 w 10608962"/>
              <a:gd name="connsiteY687" fmla="*/ 1998695 h 3357943"/>
              <a:gd name="connsiteX688" fmla="*/ 2888706 w 10608962"/>
              <a:gd name="connsiteY688" fmla="*/ 2015940 h 3357943"/>
              <a:gd name="connsiteX689" fmla="*/ 3064965 w 10608962"/>
              <a:gd name="connsiteY689" fmla="*/ 2192200 h 3357943"/>
              <a:gd name="connsiteX690" fmla="*/ 2888706 w 10608962"/>
              <a:gd name="connsiteY690" fmla="*/ 2368459 h 3357943"/>
              <a:gd name="connsiteX691" fmla="*/ 2712446 w 10608962"/>
              <a:gd name="connsiteY691" fmla="*/ 2192200 h 3357943"/>
              <a:gd name="connsiteX692" fmla="*/ 2888706 w 10608962"/>
              <a:gd name="connsiteY692" fmla="*/ 2015940 h 3357943"/>
              <a:gd name="connsiteX693" fmla="*/ 3082210 w 10608962"/>
              <a:gd name="connsiteY693" fmla="*/ 2209444 h 3357943"/>
              <a:gd name="connsiteX694" fmla="*/ 3258469 w 10608962"/>
              <a:gd name="connsiteY694" fmla="*/ 2385704 h 3357943"/>
              <a:gd name="connsiteX695" fmla="*/ 3082210 w 10608962"/>
              <a:gd name="connsiteY695" fmla="*/ 2561963 h 3357943"/>
              <a:gd name="connsiteX696" fmla="*/ 2905950 w 10608962"/>
              <a:gd name="connsiteY696" fmla="*/ 2385704 h 3357943"/>
              <a:gd name="connsiteX697" fmla="*/ 3082210 w 10608962"/>
              <a:gd name="connsiteY697" fmla="*/ 2209444 h 3357943"/>
              <a:gd name="connsiteX698" fmla="*/ 3099454 w 10608962"/>
              <a:gd name="connsiteY698" fmla="*/ 2192200 h 3357943"/>
              <a:gd name="connsiteX699" fmla="*/ 3275714 w 10608962"/>
              <a:gd name="connsiteY699" fmla="*/ 2015940 h 3357943"/>
              <a:gd name="connsiteX700" fmla="*/ 3451973 w 10608962"/>
              <a:gd name="connsiteY700" fmla="*/ 2192200 h 3357943"/>
              <a:gd name="connsiteX701" fmla="*/ 3275714 w 10608962"/>
              <a:gd name="connsiteY701" fmla="*/ 2368459 h 3357943"/>
              <a:gd name="connsiteX702" fmla="*/ 3099454 w 10608962"/>
              <a:gd name="connsiteY702" fmla="*/ 2192200 h 3357943"/>
              <a:gd name="connsiteX703" fmla="*/ 3469158 w 10608962"/>
              <a:gd name="connsiteY703" fmla="*/ 2209444 h 3357943"/>
              <a:gd name="connsiteX704" fmla="*/ 3645417 w 10608962"/>
              <a:gd name="connsiteY704" fmla="*/ 2385704 h 3357943"/>
              <a:gd name="connsiteX705" fmla="*/ 3469158 w 10608962"/>
              <a:gd name="connsiteY705" fmla="*/ 2561963 h 3357943"/>
              <a:gd name="connsiteX706" fmla="*/ 3292898 w 10608962"/>
              <a:gd name="connsiteY706" fmla="*/ 2385704 h 3357943"/>
              <a:gd name="connsiteX707" fmla="*/ 3469158 w 10608962"/>
              <a:gd name="connsiteY707" fmla="*/ 2209444 h 3357943"/>
              <a:gd name="connsiteX708" fmla="*/ 3486402 w 10608962"/>
              <a:gd name="connsiteY708" fmla="*/ 2192200 h 3357943"/>
              <a:gd name="connsiteX709" fmla="*/ 3662662 w 10608962"/>
              <a:gd name="connsiteY709" fmla="*/ 2015940 h 3357943"/>
              <a:gd name="connsiteX710" fmla="*/ 3838921 w 10608962"/>
              <a:gd name="connsiteY710" fmla="*/ 2192200 h 3357943"/>
              <a:gd name="connsiteX711" fmla="*/ 3662662 w 10608962"/>
              <a:gd name="connsiteY711" fmla="*/ 2368459 h 3357943"/>
              <a:gd name="connsiteX712" fmla="*/ 3486402 w 10608962"/>
              <a:gd name="connsiteY712" fmla="*/ 2192200 h 3357943"/>
              <a:gd name="connsiteX713" fmla="*/ 3856105 w 10608962"/>
              <a:gd name="connsiteY713" fmla="*/ 2209444 h 3357943"/>
              <a:gd name="connsiteX714" fmla="*/ 4032364 w 10608962"/>
              <a:gd name="connsiteY714" fmla="*/ 2385704 h 3357943"/>
              <a:gd name="connsiteX715" fmla="*/ 3856105 w 10608962"/>
              <a:gd name="connsiteY715" fmla="*/ 2561963 h 3357943"/>
              <a:gd name="connsiteX716" fmla="*/ 3679846 w 10608962"/>
              <a:gd name="connsiteY716" fmla="*/ 2385704 h 3357943"/>
              <a:gd name="connsiteX717" fmla="*/ 3856105 w 10608962"/>
              <a:gd name="connsiteY717" fmla="*/ 2209444 h 3357943"/>
              <a:gd name="connsiteX718" fmla="*/ 4049609 w 10608962"/>
              <a:gd name="connsiteY718" fmla="*/ 2402948 h 3357943"/>
              <a:gd name="connsiteX719" fmla="*/ 4225869 w 10608962"/>
              <a:gd name="connsiteY719" fmla="*/ 2579208 h 3357943"/>
              <a:gd name="connsiteX720" fmla="*/ 4049609 w 10608962"/>
              <a:gd name="connsiteY720" fmla="*/ 2755467 h 3357943"/>
              <a:gd name="connsiteX721" fmla="*/ 3873350 w 10608962"/>
              <a:gd name="connsiteY721" fmla="*/ 2579208 h 3357943"/>
              <a:gd name="connsiteX722" fmla="*/ 4049609 w 10608962"/>
              <a:gd name="connsiteY722" fmla="*/ 2402948 h 3357943"/>
              <a:gd name="connsiteX723" fmla="*/ 4066854 w 10608962"/>
              <a:gd name="connsiteY723" fmla="*/ 2385704 h 3357943"/>
              <a:gd name="connsiteX724" fmla="*/ 4243113 w 10608962"/>
              <a:gd name="connsiteY724" fmla="*/ 2209444 h 3357943"/>
              <a:gd name="connsiteX725" fmla="*/ 4419373 w 10608962"/>
              <a:gd name="connsiteY725" fmla="*/ 2385704 h 3357943"/>
              <a:gd name="connsiteX726" fmla="*/ 4243113 w 10608962"/>
              <a:gd name="connsiteY726" fmla="*/ 2561963 h 3357943"/>
              <a:gd name="connsiteX727" fmla="*/ 4066854 w 10608962"/>
              <a:gd name="connsiteY727" fmla="*/ 2385704 h 3357943"/>
              <a:gd name="connsiteX728" fmla="*/ 4436557 w 10608962"/>
              <a:gd name="connsiteY728" fmla="*/ 2402948 h 3357943"/>
              <a:gd name="connsiteX729" fmla="*/ 4612816 w 10608962"/>
              <a:gd name="connsiteY729" fmla="*/ 2579208 h 3357943"/>
              <a:gd name="connsiteX730" fmla="*/ 4436557 w 10608962"/>
              <a:gd name="connsiteY730" fmla="*/ 2755467 h 3357943"/>
              <a:gd name="connsiteX731" fmla="*/ 4260298 w 10608962"/>
              <a:gd name="connsiteY731" fmla="*/ 2579208 h 3357943"/>
              <a:gd name="connsiteX732" fmla="*/ 4436557 w 10608962"/>
              <a:gd name="connsiteY732" fmla="*/ 2402948 h 3357943"/>
              <a:gd name="connsiteX733" fmla="*/ 4453801 w 10608962"/>
              <a:gd name="connsiteY733" fmla="*/ 2385704 h 3357943"/>
              <a:gd name="connsiteX734" fmla="*/ 4630061 w 10608962"/>
              <a:gd name="connsiteY734" fmla="*/ 2209444 h 3357943"/>
              <a:gd name="connsiteX735" fmla="*/ 4806320 w 10608962"/>
              <a:gd name="connsiteY735" fmla="*/ 2385704 h 3357943"/>
              <a:gd name="connsiteX736" fmla="*/ 4630061 w 10608962"/>
              <a:gd name="connsiteY736" fmla="*/ 2561963 h 3357943"/>
              <a:gd name="connsiteX737" fmla="*/ 4453801 w 10608962"/>
              <a:gd name="connsiteY737" fmla="*/ 2385704 h 3357943"/>
              <a:gd name="connsiteX738" fmla="*/ 4823505 w 10608962"/>
              <a:gd name="connsiteY738" fmla="*/ 2402948 h 3357943"/>
              <a:gd name="connsiteX739" fmla="*/ 4999764 w 10608962"/>
              <a:gd name="connsiteY739" fmla="*/ 2579208 h 3357943"/>
              <a:gd name="connsiteX740" fmla="*/ 4823505 w 10608962"/>
              <a:gd name="connsiteY740" fmla="*/ 2755467 h 3357943"/>
              <a:gd name="connsiteX741" fmla="*/ 4647246 w 10608962"/>
              <a:gd name="connsiteY741" fmla="*/ 2579208 h 3357943"/>
              <a:gd name="connsiteX742" fmla="*/ 4823505 w 10608962"/>
              <a:gd name="connsiteY742" fmla="*/ 2402948 h 3357943"/>
              <a:gd name="connsiteX743" fmla="*/ 4840750 w 10608962"/>
              <a:gd name="connsiteY743" fmla="*/ 2385704 h 3357943"/>
              <a:gd name="connsiteX744" fmla="*/ 5017009 w 10608962"/>
              <a:gd name="connsiteY744" fmla="*/ 2209444 h 3357943"/>
              <a:gd name="connsiteX745" fmla="*/ 5193268 w 10608962"/>
              <a:gd name="connsiteY745" fmla="*/ 2385704 h 3357943"/>
              <a:gd name="connsiteX746" fmla="*/ 5017009 w 10608962"/>
              <a:gd name="connsiteY746" fmla="*/ 2561963 h 3357943"/>
              <a:gd name="connsiteX747" fmla="*/ 4840750 w 10608962"/>
              <a:gd name="connsiteY747" fmla="*/ 2385704 h 3357943"/>
              <a:gd name="connsiteX748" fmla="*/ 5210452 w 10608962"/>
              <a:gd name="connsiteY748" fmla="*/ 2402948 h 3357943"/>
              <a:gd name="connsiteX749" fmla="*/ 5386712 w 10608962"/>
              <a:gd name="connsiteY749" fmla="*/ 2579208 h 3357943"/>
              <a:gd name="connsiteX750" fmla="*/ 5210452 w 10608962"/>
              <a:gd name="connsiteY750" fmla="*/ 2755467 h 3357943"/>
              <a:gd name="connsiteX751" fmla="*/ 5034193 w 10608962"/>
              <a:gd name="connsiteY751" fmla="*/ 2579208 h 3357943"/>
              <a:gd name="connsiteX752" fmla="*/ 5210452 w 10608962"/>
              <a:gd name="connsiteY752" fmla="*/ 2402948 h 3357943"/>
              <a:gd name="connsiteX753" fmla="*/ 5227697 w 10608962"/>
              <a:gd name="connsiteY753" fmla="*/ 2385704 h 3357943"/>
              <a:gd name="connsiteX754" fmla="*/ 5403956 w 10608962"/>
              <a:gd name="connsiteY754" fmla="*/ 2209444 h 3357943"/>
              <a:gd name="connsiteX755" fmla="*/ 5580216 w 10608962"/>
              <a:gd name="connsiteY755" fmla="*/ 2385704 h 3357943"/>
              <a:gd name="connsiteX756" fmla="*/ 5403956 w 10608962"/>
              <a:gd name="connsiteY756" fmla="*/ 2561963 h 3357943"/>
              <a:gd name="connsiteX757" fmla="*/ 5227697 w 10608962"/>
              <a:gd name="connsiteY757" fmla="*/ 2385704 h 3357943"/>
              <a:gd name="connsiteX758" fmla="*/ 5597400 w 10608962"/>
              <a:gd name="connsiteY758" fmla="*/ 2402948 h 3357943"/>
              <a:gd name="connsiteX759" fmla="*/ 5773659 w 10608962"/>
              <a:gd name="connsiteY759" fmla="*/ 2579208 h 3357943"/>
              <a:gd name="connsiteX760" fmla="*/ 5597400 w 10608962"/>
              <a:gd name="connsiteY760" fmla="*/ 2755467 h 3357943"/>
              <a:gd name="connsiteX761" fmla="*/ 5421141 w 10608962"/>
              <a:gd name="connsiteY761" fmla="*/ 2579208 h 3357943"/>
              <a:gd name="connsiteX762" fmla="*/ 5597400 w 10608962"/>
              <a:gd name="connsiteY762" fmla="*/ 2402948 h 3357943"/>
              <a:gd name="connsiteX763" fmla="*/ 5614645 w 10608962"/>
              <a:gd name="connsiteY763" fmla="*/ 2385704 h 3357943"/>
              <a:gd name="connsiteX764" fmla="*/ 5790905 w 10608962"/>
              <a:gd name="connsiteY764" fmla="*/ 2209444 h 3357943"/>
              <a:gd name="connsiteX765" fmla="*/ 5967164 w 10608962"/>
              <a:gd name="connsiteY765" fmla="*/ 2385704 h 3357943"/>
              <a:gd name="connsiteX766" fmla="*/ 5790905 w 10608962"/>
              <a:gd name="connsiteY766" fmla="*/ 2561963 h 3357943"/>
              <a:gd name="connsiteX767" fmla="*/ 5614645 w 10608962"/>
              <a:gd name="connsiteY767" fmla="*/ 2385704 h 3357943"/>
              <a:gd name="connsiteX768" fmla="*/ 5984348 w 10608962"/>
              <a:gd name="connsiteY768" fmla="*/ 2402948 h 3357943"/>
              <a:gd name="connsiteX769" fmla="*/ 6160607 w 10608962"/>
              <a:gd name="connsiteY769" fmla="*/ 2579208 h 3357943"/>
              <a:gd name="connsiteX770" fmla="*/ 5984348 w 10608962"/>
              <a:gd name="connsiteY770" fmla="*/ 2755467 h 3357943"/>
              <a:gd name="connsiteX771" fmla="*/ 5808089 w 10608962"/>
              <a:gd name="connsiteY771" fmla="*/ 2579208 h 3357943"/>
              <a:gd name="connsiteX772" fmla="*/ 5984348 w 10608962"/>
              <a:gd name="connsiteY772" fmla="*/ 2402948 h 3357943"/>
              <a:gd name="connsiteX773" fmla="*/ 6001593 w 10608962"/>
              <a:gd name="connsiteY773" fmla="*/ 2385704 h 3357943"/>
              <a:gd name="connsiteX774" fmla="*/ 6177852 w 10608962"/>
              <a:gd name="connsiteY774" fmla="*/ 2209444 h 3357943"/>
              <a:gd name="connsiteX775" fmla="*/ 6354111 w 10608962"/>
              <a:gd name="connsiteY775" fmla="*/ 2385704 h 3357943"/>
              <a:gd name="connsiteX776" fmla="*/ 6177852 w 10608962"/>
              <a:gd name="connsiteY776" fmla="*/ 2561963 h 3357943"/>
              <a:gd name="connsiteX777" fmla="*/ 6001593 w 10608962"/>
              <a:gd name="connsiteY777" fmla="*/ 2385704 h 3357943"/>
              <a:gd name="connsiteX778" fmla="*/ 6195097 w 10608962"/>
              <a:gd name="connsiteY778" fmla="*/ 2192200 h 3357943"/>
              <a:gd name="connsiteX779" fmla="*/ 6371356 w 10608962"/>
              <a:gd name="connsiteY779" fmla="*/ 2015940 h 3357943"/>
              <a:gd name="connsiteX780" fmla="*/ 6547615 w 10608962"/>
              <a:gd name="connsiteY780" fmla="*/ 2192200 h 3357943"/>
              <a:gd name="connsiteX781" fmla="*/ 6371356 w 10608962"/>
              <a:gd name="connsiteY781" fmla="*/ 2368459 h 3357943"/>
              <a:gd name="connsiteX782" fmla="*/ 6195097 w 10608962"/>
              <a:gd name="connsiteY782" fmla="*/ 2192200 h 3357943"/>
              <a:gd name="connsiteX783" fmla="*/ 6564800 w 10608962"/>
              <a:gd name="connsiteY783" fmla="*/ 2209444 h 3357943"/>
              <a:gd name="connsiteX784" fmla="*/ 6741059 w 10608962"/>
              <a:gd name="connsiteY784" fmla="*/ 2385704 h 3357943"/>
              <a:gd name="connsiteX785" fmla="*/ 6564800 w 10608962"/>
              <a:gd name="connsiteY785" fmla="*/ 2561963 h 3357943"/>
              <a:gd name="connsiteX786" fmla="*/ 6388540 w 10608962"/>
              <a:gd name="connsiteY786" fmla="*/ 2385704 h 3357943"/>
              <a:gd name="connsiteX787" fmla="*/ 6564800 w 10608962"/>
              <a:gd name="connsiteY787" fmla="*/ 2209444 h 3357943"/>
              <a:gd name="connsiteX788" fmla="*/ 6582045 w 10608962"/>
              <a:gd name="connsiteY788" fmla="*/ 2192200 h 3357943"/>
              <a:gd name="connsiteX789" fmla="*/ 6758304 w 10608962"/>
              <a:gd name="connsiteY789" fmla="*/ 2015940 h 3357943"/>
              <a:gd name="connsiteX790" fmla="*/ 6934564 w 10608962"/>
              <a:gd name="connsiteY790" fmla="*/ 2192200 h 3357943"/>
              <a:gd name="connsiteX791" fmla="*/ 6758304 w 10608962"/>
              <a:gd name="connsiteY791" fmla="*/ 2368459 h 3357943"/>
              <a:gd name="connsiteX792" fmla="*/ 6582045 w 10608962"/>
              <a:gd name="connsiteY792" fmla="*/ 2192200 h 3357943"/>
              <a:gd name="connsiteX793" fmla="*/ 6951748 w 10608962"/>
              <a:gd name="connsiteY793" fmla="*/ 2209444 h 3357943"/>
              <a:gd name="connsiteX794" fmla="*/ 7128007 w 10608962"/>
              <a:gd name="connsiteY794" fmla="*/ 2385704 h 3357943"/>
              <a:gd name="connsiteX795" fmla="*/ 6951748 w 10608962"/>
              <a:gd name="connsiteY795" fmla="*/ 2561963 h 3357943"/>
              <a:gd name="connsiteX796" fmla="*/ 6775488 w 10608962"/>
              <a:gd name="connsiteY796" fmla="*/ 2385704 h 3357943"/>
              <a:gd name="connsiteX797" fmla="*/ 6951748 w 10608962"/>
              <a:gd name="connsiteY797" fmla="*/ 2209444 h 3357943"/>
              <a:gd name="connsiteX798" fmla="*/ 6968992 w 10608962"/>
              <a:gd name="connsiteY798" fmla="*/ 2192200 h 3357943"/>
              <a:gd name="connsiteX799" fmla="*/ 7145252 w 10608962"/>
              <a:gd name="connsiteY799" fmla="*/ 2015940 h 3357943"/>
              <a:gd name="connsiteX800" fmla="*/ 7321511 w 10608962"/>
              <a:gd name="connsiteY800" fmla="*/ 2192200 h 3357943"/>
              <a:gd name="connsiteX801" fmla="*/ 7145252 w 10608962"/>
              <a:gd name="connsiteY801" fmla="*/ 2368459 h 3357943"/>
              <a:gd name="connsiteX802" fmla="*/ 6968992 w 10608962"/>
              <a:gd name="connsiteY802" fmla="*/ 2192200 h 3357943"/>
              <a:gd name="connsiteX803" fmla="*/ 7338695 w 10608962"/>
              <a:gd name="connsiteY803" fmla="*/ 2209444 h 3357943"/>
              <a:gd name="connsiteX804" fmla="*/ 7514955 w 10608962"/>
              <a:gd name="connsiteY804" fmla="*/ 2385704 h 3357943"/>
              <a:gd name="connsiteX805" fmla="*/ 7338695 w 10608962"/>
              <a:gd name="connsiteY805" fmla="*/ 2561963 h 3357943"/>
              <a:gd name="connsiteX806" fmla="*/ 7162436 w 10608962"/>
              <a:gd name="connsiteY806" fmla="*/ 2385704 h 3357943"/>
              <a:gd name="connsiteX807" fmla="*/ 7338695 w 10608962"/>
              <a:gd name="connsiteY807" fmla="*/ 2209444 h 3357943"/>
              <a:gd name="connsiteX808" fmla="*/ 7355940 w 10608962"/>
              <a:gd name="connsiteY808" fmla="*/ 2192200 h 3357943"/>
              <a:gd name="connsiteX809" fmla="*/ 7532199 w 10608962"/>
              <a:gd name="connsiteY809" fmla="*/ 2015940 h 3357943"/>
              <a:gd name="connsiteX810" fmla="*/ 7708459 w 10608962"/>
              <a:gd name="connsiteY810" fmla="*/ 2192200 h 3357943"/>
              <a:gd name="connsiteX811" fmla="*/ 7532199 w 10608962"/>
              <a:gd name="connsiteY811" fmla="*/ 2368459 h 3357943"/>
              <a:gd name="connsiteX812" fmla="*/ 7355940 w 10608962"/>
              <a:gd name="connsiteY812" fmla="*/ 2192200 h 3357943"/>
              <a:gd name="connsiteX813" fmla="*/ 7725643 w 10608962"/>
              <a:gd name="connsiteY813" fmla="*/ 2209444 h 3357943"/>
              <a:gd name="connsiteX814" fmla="*/ 7901903 w 10608962"/>
              <a:gd name="connsiteY814" fmla="*/ 2385704 h 3357943"/>
              <a:gd name="connsiteX815" fmla="*/ 7725643 w 10608962"/>
              <a:gd name="connsiteY815" fmla="*/ 2561963 h 3357943"/>
              <a:gd name="connsiteX816" fmla="*/ 7549384 w 10608962"/>
              <a:gd name="connsiteY816" fmla="*/ 2385704 h 3357943"/>
              <a:gd name="connsiteX817" fmla="*/ 7725643 w 10608962"/>
              <a:gd name="connsiteY817" fmla="*/ 2209444 h 3357943"/>
              <a:gd name="connsiteX818" fmla="*/ 7742888 w 10608962"/>
              <a:gd name="connsiteY818" fmla="*/ 2192200 h 3357943"/>
              <a:gd name="connsiteX819" fmla="*/ 7919147 w 10608962"/>
              <a:gd name="connsiteY819" fmla="*/ 2015940 h 3357943"/>
              <a:gd name="connsiteX820" fmla="*/ 8095407 w 10608962"/>
              <a:gd name="connsiteY820" fmla="*/ 2192200 h 3357943"/>
              <a:gd name="connsiteX821" fmla="*/ 7919147 w 10608962"/>
              <a:gd name="connsiteY821" fmla="*/ 2368459 h 3357943"/>
              <a:gd name="connsiteX822" fmla="*/ 7742888 w 10608962"/>
              <a:gd name="connsiteY822" fmla="*/ 2192200 h 3357943"/>
              <a:gd name="connsiteX823" fmla="*/ 7936392 w 10608962"/>
              <a:gd name="connsiteY823" fmla="*/ 1998695 h 3357943"/>
              <a:gd name="connsiteX824" fmla="*/ 8112651 w 10608962"/>
              <a:gd name="connsiteY824" fmla="*/ 1822436 h 3357943"/>
              <a:gd name="connsiteX825" fmla="*/ 8288911 w 10608962"/>
              <a:gd name="connsiteY825" fmla="*/ 1998695 h 3357943"/>
              <a:gd name="connsiteX826" fmla="*/ 8112651 w 10608962"/>
              <a:gd name="connsiteY826" fmla="*/ 2174955 h 3357943"/>
              <a:gd name="connsiteX827" fmla="*/ 7936392 w 10608962"/>
              <a:gd name="connsiteY827" fmla="*/ 1998695 h 3357943"/>
              <a:gd name="connsiteX828" fmla="*/ 8129896 w 10608962"/>
              <a:gd name="connsiteY828" fmla="*/ 1805191 h 3357943"/>
              <a:gd name="connsiteX829" fmla="*/ 8306155 w 10608962"/>
              <a:gd name="connsiteY829" fmla="*/ 1628932 h 3357943"/>
              <a:gd name="connsiteX830" fmla="*/ 8482414 w 10608962"/>
              <a:gd name="connsiteY830" fmla="*/ 1805191 h 3357943"/>
              <a:gd name="connsiteX831" fmla="*/ 8306155 w 10608962"/>
              <a:gd name="connsiteY831" fmla="*/ 1981451 h 3357943"/>
              <a:gd name="connsiteX832" fmla="*/ 8129896 w 10608962"/>
              <a:gd name="connsiteY832" fmla="*/ 1805191 h 3357943"/>
              <a:gd name="connsiteX833" fmla="*/ 8499598 w 10608962"/>
              <a:gd name="connsiteY833" fmla="*/ 1822436 h 3357943"/>
              <a:gd name="connsiteX834" fmla="*/ 8675858 w 10608962"/>
              <a:gd name="connsiteY834" fmla="*/ 1998695 h 3357943"/>
              <a:gd name="connsiteX835" fmla="*/ 8499598 w 10608962"/>
              <a:gd name="connsiteY835" fmla="*/ 2174955 h 3357943"/>
              <a:gd name="connsiteX836" fmla="*/ 8323339 w 10608962"/>
              <a:gd name="connsiteY836" fmla="*/ 1998695 h 3357943"/>
              <a:gd name="connsiteX837" fmla="*/ 8499598 w 10608962"/>
              <a:gd name="connsiteY837" fmla="*/ 1822436 h 3357943"/>
              <a:gd name="connsiteX838" fmla="*/ 8516844 w 10608962"/>
              <a:gd name="connsiteY838" fmla="*/ 1805191 h 3357943"/>
              <a:gd name="connsiteX839" fmla="*/ 8693103 w 10608962"/>
              <a:gd name="connsiteY839" fmla="*/ 1628932 h 3357943"/>
              <a:gd name="connsiteX840" fmla="*/ 8869362 w 10608962"/>
              <a:gd name="connsiteY840" fmla="*/ 1805191 h 3357943"/>
              <a:gd name="connsiteX841" fmla="*/ 8693103 w 10608962"/>
              <a:gd name="connsiteY841" fmla="*/ 1981451 h 3357943"/>
              <a:gd name="connsiteX842" fmla="*/ 8516844 w 10608962"/>
              <a:gd name="connsiteY842" fmla="*/ 1805191 h 3357943"/>
              <a:gd name="connsiteX843" fmla="*/ 8710348 w 10608962"/>
              <a:gd name="connsiteY843" fmla="*/ 1611687 h 3357943"/>
              <a:gd name="connsiteX844" fmla="*/ 8886607 w 10608962"/>
              <a:gd name="connsiteY844" fmla="*/ 1435428 h 3357943"/>
              <a:gd name="connsiteX845" fmla="*/ 9062867 w 10608962"/>
              <a:gd name="connsiteY845" fmla="*/ 1611687 h 3357943"/>
              <a:gd name="connsiteX846" fmla="*/ 8886607 w 10608962"/>
              <a:gd name="connsiteY846" fmla="*/ 1787947 h 3357943"/>
              <a:gd name="connsiteX847" fmla="*/ 8710348 w 10608962"/>
              <a:gd name="connsiteY847" fmla="*/ 1611687 h 3357943"/>
              <a:gd name="connsiteX848" fmla="*/ 8903852 w 10608962"/>
              <a:gd name="connsiteY848" fmla="*/ 1418183 h 3357943"/>
              <a:gd name="connsiteX849" fmla="*/ 9080111 w 10608962"/>
              <a:gd name="connsiteY849" fmla="*/ 1241924 h 3357943"/>
              <a:gd name="connsiteX850" fmla="*/ 9256371 w 10608962"/>
              <a:gd name="connsiteY850" fmla="*/ 1418183 h 3357943"/>
              <a:gd name="connsiteX851" fmla="*/ 9080111 w 10608962"/>
              <a:gd name="connsiteY851" fmla="*/ 1594443 h 3357943"/>
              <a:gd name="connsiteX852" fmla="*/ 8903852 w 10608962"/>
              <a:gd name="connsiteY852" fmla="*/ 1418183 h 3357943"/>
              <a:gd name="connsiteX853" fmla="*/ 9273555 w 10608962"/>
              <a:gd name="connsiteY853" fmla="*/ 1435428 h 3357943"/>
              <a:gd name="connsiteX854" fmla="*/ 9449814 w 10608962"/>
              <a:gd name="connsiteY854" fmla="*/ 1611687 h 3357943"/>
              <a:gd name="connsiteX855" fmla="*/ 9273555 w 10608962"/>
              <a:gd name="connsiteY855" fmla="*/ 1787947 h 3357943"/>
              <a:gd name="connsiteX856" fmla="*/ 9097295 w 10608962"/>
              <a:gd name="connsiteY856" fmla="*/ 1611687 h 3357943"/>
              <a:gd name="connsiteX857" fmla="*/ 9273555 w 10608962"/>
              <a:gd name="connsiteY857" fmla="*/ 1435428 h 3357943"/>
              <a:gd name="connsiteX858" fmla="*/ 9273555 w 10608962"/>
              <a:gd name="connsiteY858" fmla="*/ 1400938 h 3357943"/>
              <a:gd name="connsiteX859" fmla="*/ 9097295 w 10608962"/>
              <a:gd name="connsiteY859" fmla="*/ 1224679 h 3357943"/>
              <a:gd name="connsiteX860" fmla="*/ 9273555 w 10608962"/>
              <a:gd name="connsiteY860" fmla="*/ 1048420 h 3357943"/>
              <a:gd name="connsiteX861" fmla="*/ 9449814 w 10608962"/>
              <a:gd name="connsiteY861" fmla="*/ 1224679 h 3357943"/>
              <a:gd name="connsiteX862" fmla="*/ 9273555 w 10608962"/>
              <a:gd name="connsiteY862" fmla="*/ 1400938 h 3357943"/>
              <a:gd name="connsiteX863" fmla="*/ 9080051 w 10608962"/>
              <a:gd name="connsiteY863" fmla="*/ 1207434 h 3357943"/>
              <a:gd name="connsiteX864" fmla="*/ 8903791 w 10608962"/>
              <a:gd name="connsiteY864" fmla="*/ 1031175 h 3357943"/>
              <a:gd name="connsiteX865" fmla="*/ 9080051 w 10608962"/>
              <a:gd name="connsiteY865" fmla="*/ 854915 h 3357943"/>
              <a:gd name="connsiteX866" fmla="*/ 9256310 w 10608962"/>
              <a:gd name="connsiteY866" fmla="*/ 1031175 h 3357943"/>
              <a:gd name="connsiteX867" fmla="*/ 9080051 w 10608962"/>
              <a:gd name="connsiteY867" fmla="*/ 1207434 h 3357943"/>
              <a:gd name="connsiteX868" fmla="*/ 9062806 w 10608962"/>
              <a:gd name="connsiteY868" fmla="*/ 1224679 h 3357943"/>
              <a:gd name="connsiteX869" fmla="*/ 8886547 w 10608962"/>
              <a:gd name="connsiteY869" fmla="*/ 1400938 h 3357943"/>
              <a:gd name="connsiteX870" fmla="*/ 8710287 w 10608962"/>
              <a:gd name="connsiteY870" fmla="*/ 1224679 h 3357943"/>
              <a:gd name="connsiteX871" fmla="*/ 8886547 w 10608962"/>
              <a:gd name="connsiteY871" fmla="*/ 1048420 h 3357943"/>
              <a:gd name="connsiteX872" fmla="*/ 9062806 w 10608962"/>
              <a:gd name="connsiteY872" fmla="*/ 1224679 h 3357943"/>
              <a:gd name="connsiteX873" fmla="*/ 8693103 w 10608962"/>
              <a:gd name="connsiteY873" fmla="*/ 1207434 h 3357943"/>
              <a:gd name="connsiteX874" fmla="*/ 8516844 w 10608962"/>
              <a:gd name="connsiteY874" fmla="*/ 1031175 h 3357943"/>
              <a:gd name="connsiteX875" fmla="*/ 8693103 w 10608962"/>
              <a:gd name="connsiteY875" fmla="*/ 854915 h 3357943"/>
              <a:gd name="connsiteX876" fmla="*/ 8869362 w 10608962"/>
              <a:gd name="connsiteY876" fmla="*/ 1031175 h 3357943"/>
              <a:gd name="connsiteX877" fmla="*/ 8693103 w 10608962"/>
              <a:gd name="connsiteY877" fmla="*/ 1207434 h 3357943"/>
              <a:gd name="connsiteX878" fmla="*/ 8499598 w 10608962"/>
              <a:gd name="connsiteY878" fmla="*/ 1013930 h 3357943"/>
              <a:gd name="connsiteX879" fmla="*/ 8323339 w 10608962"/>
              <a:gd name="connsiteY879" fmla="*/ 837671 h 3357943"/>
              <a:gd name="connsiteX880" fmla="*/ 8499598 w 10608962"/>
              <a:gd name="connsiteY880" fmla="*/ 661411 h 3357943"/>
              <a:gd name="connsiteX881" fmla="*/ 8675858 w 10608962"/>
              <a:gd name="connsiteY881" fmla="*/ 837671 h 3357943"/>
              <a:gd name="connsiteX882" fmla="*/ 8499598 w 10608962"/>
              <a:gd name="connsiteY882" fmla="*/ 1013930 h 3357943"/>
              <a:gd name="connsiteX883" fmla="*/ 8482354 w 10608962"/>
              <a:gd name="connsiteY883" fmla="*/ 1031175 h 3357943"/>
              <a:gd name="connsiteX884" fmla="*/ 8306095 w 10608962"/>
              <a:gd name="connsiteY884" fmla="*/ 1207434 h 3357943"/>
              <a:gd name="connsiteX885" fmla="*/ 8129835 w 10608962"/>
              <a:gd name="connsiteY885" fmla="*/ 1031175 h 3357943"/>
              <a:gd name="connsiteX886" fmla="*/ 8306095 w 10608962"/>
              <a:gd name="connsiteY886" fmla="*/ 854915 h 3357943"/>
              <a:gd name="connsiteX887" fmla="*/ 8482354 w 10608962"/>
              <a:gd name="connsiteY887" fmla="*/ 1031175 h 3357943"/>
              <a:gd name="connsiteX888" fmla="*/ 8112651 w 10608962"/>
              <a:gd name="connsiteY888" fmla="*/ 1013930 h 3357943"/>
              <a:gd name="connsiteX889" fmla="*/ 7936392 w 10608962"/>
              <a:gd name="connsiteY889" fmla="*/ 837671 h 3357943"/>
              <a:gd name="connsiteX890" fmla="*/ 8112651 w 10608962"/>
              <a:gd name="connsiteY890" fmla="*/ 661411 h 3357943"/>
              <a:gd name="connsiteX891" fmla="*/ 8288911 w 10608962"/>
              <a:gd name="connsiteY891" fmla="*/ 837671 h 3357943"/>
              <a:gd name="connsiteX892" fmla="*/ 8112651 w 10608962"/>
              <a:gd name="connsiteY892" fmla="*/ 1013930 h 3357943"/>
              <a:gd name="connsiteX893" fmla="*/ 7919147 w 10608962"/>
              <a:gd name="connsiteY893" fmla="*/ 820426 h 3357943"/>
              <a:gd name="connsiteX894" fmla="*/ 7742888 w 10608962"/>
              <a:gd name="connsiteY894" fmla="*/ 644167 h 3357943"/>
              <a:gd name="connsiteX895" fmla="*/ 7919147 w 10608962"/>
              <a:gd name="connsiteY895" fmla="*/ 467907 h 3357943"/>
              <a:gd name="connsiteX896" fmla="*/ 8095407 w 10608962"/>
              <a:gd name="connsiteY896" fmla="*/ 644167 h 3357943"/>
              <a:gd name="connsiteX897" fmla="*/ 7919147 w 10608962"/>
              <a:gd name="connsiteY897" fmla="*/ 820426 h 3357943"/>
              <a:gd name="connsiteX898" fmla="*/ 7901903 w 10608962"/>
              <a:gd name="connsiteY898" fmla="*/ 837671 h 3357943"/>
              <a:gd name="connsiteX899" fmla="*/ 7725643 w 10608962"/>
              <a:gd name="connsiteY899" fmla="*/ 1013930 h 3357943"/>
              <a:gd name="connsiteX900" fmla="*/ 7549384 w 10608962"/>
              <a:gd name="connsiteY900" fmla="*/ 837671 h 3357943"/>
              <a:gd name="connsiteX901" fmla="*/ 7725643 w 10608962"/>
              <a:gd name="connsiteY901" fmla="*/ 661411 h 3357943"/>
              <a:gd name="connsiteX902" fmla="*/ 7901903 w 10608962"/>
              <a:gd name="connsiteY902" fmla="*/ 837671 h 3357943"/>
              <a:gd name="connsiteX903" fmla="*/ 7532199 w 10608962"/>
              <a:gd name="connsiteY903" fmla="*/ 820426 h 3357943"/>
              <a:gd name="connsiteX904" fmla="*/ 7355940 w 10608962"/>
              <a:gd name="connsiteY904" fmla="*/ 644167 h 3357943"/>
              <a:gd name="connsiteX905" fmla="*/ 7532199 w 10608962"/>
              <a:gd name="connsiteY905" fmla="*/ 467907 h 3357943"/>
              <a:gd name="connsiteX906" fmla="*/ 7708459 w 10608962"/>
              <a:gd name="connsiteY906" fmla="*/ 644167 h 3357943"/>
              <a:gd name="connsiteX907" fmla="*/ 7532199 w 10608962"/>
              <a:gd name="connsiteY907" fmla="*/ 820426 h 3357943"/>
              <a:gd name="connsiteX908" fmla="*/ 7338695 w 10608962"/>
              <a:gd name="connsiteY908" fmla="*/ 626922 h 3357943"/>
              <a:gd name="connsiteX909" fmla="*/ 7162436 w 10608962"/>
              <a:gd name="connsiteY909" fmla="*/ 450662 h 3357943"/>
              <a:gd name="connsiteX910" fmla="*/ 7338695 w 10608962"/>
              <a:gd name="connsiteY910" fmla="*/ 274403 h 3357943"/>
              <a:gd name="connsiteX911" fmla="*/ 7514955 w 10608962"/>
              <a:gd name="connsiteY911" fmla="*/ 450662 h 3357943"/>
              <a:gd name="connsiteX912" fmla="*/ 7338695 w 10608962"/>
              <a:gd name="connsiteY912" fmla="*/ 626922 h 3357943"/>
              <a:gd name="connsiteX913" fmla="*/ 7321451 w 10608962"/>
              <a:gd name="connsiteY913" fmla="*/ 644167 h 3357943"/>
              <a:gd name="connsiteX914" fmla="*/ 7145191 w 10608962"/>
              <a:gd name="connsiteY914" fmla="*/ 820426 h 3357943"/>
              <a:gd name="connsiteX915" fmla="*/ 6968932 w 10608962"/>
              <a:gd name="connsiteY915" fmla="*/ 644167 h 3357943"/>
              <a:gd name="connsiteX916" fmla="*/ 7145191 w 10608962"/>
              <a:gd name="connsiteY916" fmla="*/ 467907 h 3357943"/>
              <a:gd name="connsiteX917" fmla="*/ 7321451 w 10608962"/>
              <a:gd name="connsiteY917" fmla="*/ 644167 h 3357943"/>
              <a:gd name="connsiteX918" fmla="*/ 7127947 w 10608962"/>
              <a:gd name="connsiteY918" fmla="*/ 837671 h 3357943"/>
              <a:gd name="connsiteX919" fmla="*/ 6951687 w 10608962"/>
              <a:gd name="connsiteY919" fmla="*/ 1013930 h 3357943"/>
              <a:gd name="connsiteX920" fmla="*/ 6775428 w 10608962"/>
              <a:gd name="connsiteY920" fmla="*/ 837671 h 3357943"/>
              <a:gd name="connsiteX921" fmla="*/ 6951687 w 10608962"/>
              <a:gd name="connsiteY921" fmla="*/ 661411 h 3357943"/>
              <a:gd name="connsiteX922" fmla="*/ 7127947 w 10608962"/>
              <a:gd name="connsiteY922" fmla="*/ 837671 h 3357943"/>
              <a:gd name="connsiteX923" fmla="*/ 6758244 w 10608962"/>
              <a:gd name="connsiteY923" fmla="*/ 820426 h 3357943"/>
              <a:gd name="connsiteX924" fmla="*/ 6581984 w 10608962"/>
              <a:gd name="connsiteY924" fmla="*/ 644167 h 3357943"/>
              <a:gd name="connsiteX925" fmla="*/ 6758244 w 10608962"/>
              <a:gd name="connsiteY925" fmla="*/ 467907 h 3357943"/>
              <a:gd name="connsiteX926" fmla="*/ 6934503 w 10608962"/>
              <a:gd name="connsiteY926" fmla="*/ 644167 h 3357943"/>
              <a:gd name="connsiteX927" fmla="*/ 6758244 w 10608962"/>
              <a:gd name="connsiteY927" fmla="*/ 820426 h 3357943"/>
              <a:gd name="connsiteX928" fmla="*/ 6564740 w 10608962"/>
              <a:gd name="connsiteY928" fmla="*/ 626922 h 3357943"/>
              <a:gd name="connsiteX929" fmla="*/ 6388480 w 10608962"/>
              <a:gd name="connsiteY929" fmla="*/ 450662 h 3357943"/>
              <a:gd name="connsiteX930" fmla="*/ 6564740 w 10608962"/>
              <a:gd name="connsiteY930" fmla="*/ 274403 h 3357943"/>
              <a:gd name="connsiteX931" fmla="*/ 6740998 w 10608962"/>
              <a:gd name="connsiteY931" fmla="*/ 450662 h 3357943"/>
              <a:gd name="connsiteX932" fmla="*/ 6564740 w 10608962"/>
              <a:gd name="connsiteY932" fmla="*/ 626922 h 3357943"/>
              <a:gd name="connsiteX933" fmla="*/ 6547494 w 10608962"/>
              <a:gd name="connsiteY933" fmla="*/ 644167 h 3357943"/>
              <a:gd name="connsiteX934" fmla="*/ 6371235 w 10608962"/>
              <a:gd name="connsiteY934" fmla="*/ 820426 h 3357943"/>
              <a:gd name="connsiteX935" fmla="*/ 6194976 w 10608962"/>
              <a:gd name="connsiteY935" fmla="*/ 644167 h 3357943"/>
              <a:gd name="connsiteX936" fmla="*/ 6371235 w 10608962"/>
              <a:gd name="connsiteY936" fmla="*/ 467907 h 3357943"/>
              <a:gd name="connsiteX937" fmla="*/ 6547494 w 10608962"/>
              <a:gd name="connsiteY937" fmla="*/ 644167 h 3357943"/>
              <a:gd name="connsiteX938" fmla="*/ 6177792 w 10608962"/>
              <a:gd name="connsiteY938" fmla="*/ 626922 h 3357943"/>
              <a:gd name="connsiteX939" fmla="*/ 6001532 w 10608962"/>
              <a:gd name="connsiteY939" fmla="*/ 450662 h 3357943"/>
              <a:gd name="connsiteX940" fmla="*/ 6177792 w 10608962"/>
              <a:gd name="connsiteY940" fmla="*/ 274403 h 3357943"/>
              <a:gd name="connsiteX941" fmla="*/ 6354051 w 10608962"/>
              <a:gd name="connsiteY941" fmla="*/ 450662 h 3357943"/>
              <a:gd name="connsiteX942" fmla="*/ 6177792 w 10608962"/>
              <a:gd name="connsiteY942" fmla="*/ 626922 h 3357943"/>
              <a:gd name="connsiteX943" fmla="*/ 6160547 w 10608962"/>
              <a:gd name="connsiteY943" fmla="*/ 644167 h 3357943"/>
              <a:gd name="connsiteX944" fmla="*/ 5984288 w 10608962"/>
              <a:gd name="connsiteY944" fmla="*/ 820426 h 3357943"/>
              <a:gd name="connsiteX945" fmla="*/ 5808028 w 10608962"/>
              <a:gd name="connsiteY945" fmla="*/ 644167 h 3357943"/>
              <a:gd name="connsiteX946" fmla="*/ 5984288 w 10608962"/>
              <a:gd name="connsiteY946" fmla="*/ 467907 h 3357943"/>
              <a:gd name="connsiteX947" fmla="*/ 6160547 w 10608962"/>
              <a:gd name="connsiteY947" fmla="*/ 644167 h 3357943"/>
              <a:gd name="connsiteX948" fmla="*/ 5790844 w 10608962"/>
              <a:gd name="connsiteY948" fmla="*/ 626922 h 3357943"/>
              <a:gd name="connsiteX949" fmla="*/ 5614585 w 10608962"/>
              <a:gd name="connsiteY949" fmla="*/ 450662 h 3357943"/>
              <a:gd name="connsiteX950" fmla="*/ 5790844 w 10608962"/>
              <a:gd name="connsiteY950" fmla="*/ 274403 h 3357943"/>
              <a:gd name="connsiteX951" fmla="*/ 5967103 w 10608962"/>
              <a:gd name="connsiteY951" fmla="*/ 450662 h 3357943"/>
              <a:gd name="connsiteX952" fmla="*/ 5790844 w 10608962"/>
              <a:gd name="connsiteY952" fmla="*/ 626922 h 3357943"/>
              <a:gd name="connsiteX953" fmla="*/ 5773599 w 10608962"/>
              <a:gd name="connsiteY953" fmla="*/ 644167 h 3357943"/>
              <a:gd name="connsiteX954" fmla="*/ 5597340 w 10608962"/>
              <a:gd name="connsiteY954" fmla="*/ 820426 h 3357943"/>
              <a:gd name="connsiteX955" fmla="*/ 5421081 w 10608962"/>
              <a:gd name="connsiteY955" fmla="*/ 644167 h 3357943"/>
              <a:gd name="connsiteX956" fmla="*/ 5597340 w 10608962"/>
              <a:gd name="connsiteY956" fmla="*/ 467907 h 3357943"/>
              <a:gd name="connsiteX957" fmla="*/ 5773599 w 10608962"/>
              <a:gd name="connsiteY957" fmla="*/ 644167 h 3357943"/>
              <a:gd name="connsiteX958" fmla="*/ 5403896 w 10608962"/>
              <a:gd name="connsiteY958" fmla="*/ 626922 h 3357943"/>
              <a:gd name="connsiteX959" fmla="*/ 5227637 w 10608962"/>
              <a:gd name="connsiteY959" fmla="*/ 450662 h 3357943"/>
              <a:gd name="connsiteX960" fmla="*/ 5403896 w 10608962"/>
              <a:gd name="connsiteY960" fmla="*/ 274403 h 3357943"/>
              <a:gd name="connsiteX961" fmla="*/ 5580155 w 10608962"/>
              <a:gd name="connsiteY961" fmla="*/ 450662 h 3357943"/>
              <a:gd name="connsiteX962" fmla="*/ 5403896 w 10608962"/>
              <a:gd name="connsiteY962" fmla="*/ 626922 h 3357943"/>
              <a:gd name="connsiteX963" fmla="*/ 5210392 w 10608962"/>
              <a:gd name="connsiteY963" fmla="*/ 433418 h 3357943"/>
              <a:gd name="connsiteX964" fmla="*/ 5034133 w 10608962"/>
              <a:gd name="connsiteY964" fmla="*/ 257158 h 3357943"/>
              <a:gd name="connsiteX965" fmla="*/ 5210392 w 10608962"/>
              <a:gd name="connsiteY965" fmla="*/ 80899 h 3357943"/>
              <a:gd name="connsiteX966" fmla="*/ 5386651 w 10608962"/>
              <a:gd name="connsiteY966" fmla="*/ 257158 h 3357943"/>
              <a:gd name="connsiteX967" fmla="*/ 5210392 w 10608962"/>
              <a:gd name="connsiteY967" fmla="*/ 433418 h 3357943"/>
              <a:gd name="connsiteX968" fmla="*/ 5193147 w 10608962"/>
              <a:gd name="connsiteY968" fmla="*/ 450662 h 3357943"/>
              <a:gd name="connsiteX969" fmla="*/ 5016888 w 10608962"/>
              <a:gd name="connsiteY969" fmla="*/ 626922 h 3357943"/>
              <a:gd name="connsiteX970" fmla="*/ 4840629 w 10608962"/>
              <a:gd name="connsiteY970" fmla="*/ 450662 h 3357943"/>
              <a:gd name="connsiteX971" fmla="*/ 5016888 w 10608962"/>
              <a:gd name="connsiteY971" fmla="*/ 274403 h 3357943"/>
              <a:gd name="connsiteX972" fmla="*/ 5193147 w 10608962"/>
              <a:gd name="connsiteY972" fmla="*/ 450662 h 3357943"/>
              <a:gd name="connsiteX973" fmla="*/ 4823444 w 10608962"/>
              <a:gd name="connsiteY973" fmla="*/ 433418 h 3357943"/>
              <a:gd name="connsiteX974" fmla="*/ 4647185 w 10608962"/>
              <a:gd name="connsiteY974" fmla="*/ 257158 h 3357943"/>
              <a:gd name="connsiteX975" fmla="*/ 4823444 w 10608962"/>
              <a:gd name="connsiteY975" fmla="*/ 80899 h 3357943"/>
              <a:gd name="connsiteX976" fmla="*/ 4999704 w 10608962"/>
              <a:gd name="connsiteY976" fmla="*/ 257158 h 3357943"/>
              <a:gd name="connsiteX977" fmla="*/ 4823444 w 10608962"/>
              <a:gd name="connsiteY977" fmla="*/ 433418 h 3357943"/>
              <a:gd name="connsiteX978" fmla="*/ 4806200 w 10608962"/>
              <a:gd name="connsiteY978" fmla="*/ 450662 h 3357943"/>
              <a:gd name="connsiteX979" fmla="*/ 4629941 w 10608962"/>
              <a:gd name="connsiteY979" fmla="*/ 626922 h 3357943"/>
              <a:gd name="connsiteX980" fmla="*/ 4453681 w 10608962"/>
              <a:gd name="connsiteY980" fmla="*/ 450662 h 3357943"/>
              <a:gd name="connsiteX981" fmla="*/ 4629941 w 10608962"/>
              <a:gd name="connsiteY981" fmla="*/ 274403 h 3357943"/>
              <a:gd name="connsiteX982" fmla="*/ 4806200 w 10608962"/>
              <a:gd name="connsiteY982" fmla="*/ 450662 h 3357943"/>
              <a:gd name="connsiteX983" fmla="*/ 4436497 w 10608962"/>
              <a:gd name="connsiteY983" fmla="*/ 433418 h 3357943"/>
              <a:gd name="connsiteX984" fmla="*/ 4260237 w 10608962"/>
              <a:gd name="connsiteY984" fmla="*/ 257158 h 3357943"/>
              <a:gd name="connsiteX985" fmla="*/ 4436497 w 10608962"/>
              <a:gd name="connsiteY985" fmla="*/ 80899 h 3357943"/>
              <a:gd name="connsiteX986" fmla="*/ 4612756 w 10608962"/>
              <a:gd name="connsiteY986" fmla="*/ 257158 h 3357943"/>
              <a:gd name="connsiteX987" fmla="*/ 4436497 w 10608962"/>
              <a:gd name="connsiteY987" fmla="*/ 433418 h 3357943"/>
              <a:gd name="connsiteX988" fmla="*/ 4419252 w 10608962"/>
              <a:gd name="connsiteY988" fmla="*/ 450662 h 3357943"/>
              <a:gd name="connsiteX989" fmla="*/ 4242992 w 10608962"/>
              <a:gd name="connsiteY989" fmla="*/ 626922 h 3357943"/>
              <a:gd name="connsiteX990" fmla="*/ 4066733 w 10608962"/>
              <a:gd name="connsiteY990" fmla="*/ 450662 h 3357943"/>
              <a:gd name="connsiteX991" fmla="*/ 4242992 w 10608962"/>
              <a:gd name="connsiteY991" fmla="*/ 274403 h 3357943"/>
              <a:gd name="connsiteX992" fmla="*/ 4419252 w 10608962"/>
              <a:gd name="connsiteY992" fmla="*/ 450662 h 3357943"/>
              <a:gd name="connsiteX993" fmla="*/ 4049549 w 10608962"/>
              <a:gd name="connsiteY993" fmla="*/ 433418 h 3357943"/>
              <a:gd name="connsiteX994" fmla="*/ 3873289 w 10608962"/>
              <a:gd name="connsiteY994" fmla="*/ 257158 h 3357943"/>
              <a:gd name="connsiteX995" fmla="*/ 4049549 w 10608962"/>
              <a:gd name="connsiteY995" fmla="*/ 80899 h 3357943"/>
              <a:gd name="connsiteX996" fmla="*/ 4225808 w 10608962"/>
              <a:gd name="connsiteY996" fmla="*/ 257158 h 3357943"/>
              <a:gd name="connsiteX997" fmla="*/ 4049549 w 10608962"/>
              <a:gd name="connsiteY997" fmla="*/ 433418 h 3357943"/>
              <a:gd name="connsiteX998" fmla="*/ 4032304 w 10608962"/>
              <a:gd name="connsiteY998" fmla="*/ 450662 h 3357943"/>
              <a:gd name="connsiteX999" fmla="*/ 3856045 w 10608962"/>
              <a:gd name="connsiteY999" fmla="*/ 626922 h 3357943"/>
              <a:gd name="connsiteX1000" fmla="*/ 3679785 w 10608962"/>
              <a:gd name="connsiteY1000" fmla="*/ 450662 h 3357943"/>
              <a:gd name="connsiteX1001" fmla="*/ 3856045 w 10608962"/>
              <a:gd name="connsiteY1001" fmla="*/ 274403 h 3357943"/>
              <a:gd name="connsiteX1002" fmla="*/ 4032304 w 10608962"/>
              <a:gd name="connsiteY1002" fmla="*/ 450662 h 3357943"/>
              <a:gd name="connsiteX1003" fmla="*/ 3662601 w 10608962"/>
              <a:gd name="connsiteY1003" fmla="*/ 433418 h 3357943"/>
              <a:gd name="connsiteX1004" fmla="*/ 3486342 w 10608962"/>
              <a:gd name="connsiteY1004" fmla="*/ 257158 h 3357943"/>
              <a:gd name="connsiteX1005" fmla="*/ 3662601 w 10608962"/>
              <a:gd name="connsiteY1005" fmla="*/ 80899 h 3357943"/>
              <a:gd name="connsiteX1006" fmla="*/ 3838860 w 10608962"/>
              <a:gd name="connsiteY1006" fmla="*/ 257158 h 3357943"/>
              <a:gd name="connsiteX1007" fmla="*/ 3662601 w 10608962"/>
              <a:gd name="connsiteY1007" fmla="*/ 433418 h 3357943"/>
              <a:gd name="connsiteX1008" fmla="*/ 3645356 w 10608962"/>
              <a:gd name="connsiteY1008" fmla="*/ 450662 h 3357943"/>
              <a:gd name="connsiteX1009" fmla="*/ 3469097 w 10608962"/>
              <a:gd name="connsiteY1009" fmla="*/ 626922 h 3357943"/>
              <a:gd name="connsiteX1010" fmla="*/ 3292838 w 10608962"/>
              <a:gd name="connsiteY1010" fmla="*/ 450662 h 3357943"/>
              <a:gd name="connsiteX1011" fmla="*/ 3469097 w 10608962"/>
              <a:gd name="connsiteY1011" fmla="*/ 274403 h 3357943"/>
              <a:gd name="connsiteX1012" fmla="*/ 3645356 w 10608962"/>
              <a:gd name="connsiteY1012" fmla="*/ 450662 h 3357943"/>
              <a:gd name="connsiteX1013" fmla="*/ 3275653 w 10608962"/>
              <a:gd name="connsiteY1013" fmla="*/ 433418 h 3357943"/>
              <a:gd name="connsiteX1014" fmla="*/ 3099394 w 10608962"/>
              <a:gd name="connsiteY1014" fmla="*/ 257158 h 3357943"/>
              <a:gd name="connsiteX1015" fmla="*/ 3275653 w 10608962"/>
              <a:gd name="connsiteY1015" fmla="*/ 80899 h 3357943"/>
              <a:gd name="connsiteX1016" fmla="*/ 3451913 w 10608962"/>
              <a:gd name="connsiteY1016" fmla="*/ 257158 h 3357943"/>
              <a:gd name="connsiteX1017" fmla="*/ 3275653 w 10608962"/>
              <a:gd name="connsiteY1017" fmla="*/ 433418 h 3357943"/>
              <a:gd name="connsiteX1018" fmla="*/ 3258409 w 10608962"/>
              <a:gd name="connsiteY1018" fmla="*/ 450662 h 3357943"/>
              <a:gd name="connsiteX1019" fmla="*/ 3082149 w 10608962"/>
              <a:gd name="connsiteY1019" fmla="*/ 626922 h 3357943"/>
              <a:gd name="connsiteX1020" fmla="*/ 2905890 w 10608962"/>
              <a:gd name="connsiteY1020" fmla="*/ 450662 h 3357943"/>
              <a:gd name="connsiteX1021" fmla="*/ 3082149 w 10608962"/>
              <a:gd name="connsiteY1021" fmla="*/ 274403 h 3357943"/>
              <a:gd name="connsiteX1022" fmla="*/ 3258409 w 10608962"/>
              <a:gd name="connsiteY1022" fmla="*/ 450662 h 3357943"/>
              <a:gd name="connsiteX1023" fmla="*/ 3064905 w 10608962"/>
              <a:gd name="connsiteY1023" fmla="*/ 644167 h 3357943"/>
              <a:gd name="connsiteX1024" fmla="*/ 2888645 w 10608962"/>
              <a:gd name="connsiteY1024" fmla="*/ 820426 h 3357943"/>
              <a:gd name="connsiteX1025" fmla="*/ 2712386 w 10608962"/>
              <a:gd name="connsiteY1025" fmla="*/ 644167 h 3357943"/>
              <a:gd name="connsiteX1026" fmla="*/ 2888645 w 10608962"/>
              <a:gd name="connsiteY1026" fmla="*/ 467907 h 3357943"/>
              <a:gd name="connsiteX1027" fmla="*/ 3064905 w 10608962"/>
              <a:gd name="connsiteY1027" fmla="*/ 644167 h 3357943"/>
              <a:gd name="connsiteX1028" fmla="*/ 2871400 w 10608962"/>
              <a:gd name="connsiteY1028" fmla="*/ 837671 h 3357943"/>
              <a:gd name="connsiteX1029" fmla="*/ 2695141 w 10608962"/>
              <a:gd name="connsiteY1029" fmla="*/ 1013930 h 3357943"/>
              <a:gd name="connsiteX1030" fmla="*/ 2518881 w 10608962"/>
              <a:gd name="connsiteY1030" fmla="*/ 837671 h 3357943"/>
              <a:gd name="connsiteX1031" fmla="*/ 2695141 w 10608962"/>
              <a:gd name="connsiteY1031" fmla="*/ 661411 h 3357943"/>
              <a:gd name="connsiteX1032" fmla="*/ 2871400 w 10608962"/>
              <a:gd name="connsiteY1032" fmla="*/ 837671 h 3357943"/>
              <a:gd name="connsiteX1033" fmla="*/ 2501697 w 10608962"/>
              <a:gd name="connsiteY1033" fmla="*/ 820426 h 3357943"/>
              <a:gd name="connsiteX1034" fmla="*/ 2325438 w 10608962"/>
              <a:gd name="connsiteY1034" fmla="*/ 644167 h 3357943"/>
              <a:gd name="connsiteX1035" fmla="*/ 2501697 w 10608962"/>
              <a:gd name="connsiteY1035" fmla="*/ 467907 h 3357943"/>
              <a:gd name="connsiteX1036" fmla="*/ 2677957 w 10608962"/>
              <a:gd name="connsiteY1036" fmla="*/ 644167 h 3357943"/>
              <a:gd name="connsiteX1037" fmla="*/ 2501697 w 10608962"/>
              <a:gd name="connsiteY1037" fmla="*/ 820426 h 3357943"/>
              <a:gd name="connsiteX1038" fmla="*/ 2308193 w 10608962"/>
              <a:gd name="connsiteY1038" fmla="*/ 626922 h 3357943"/>
              <a:gd name="connsiteX1039" fmla="*/ 2131934 w 10608962"/>
              <a:gd name="connsiteY1039" fmla="*/ 450662 h 3357943"/>
              <a:gd name="connsiteX1040" fmla="*/ 2308193 w 10608962"/>
              <a:gd name="connsiteY1040" fmla="*/ 274403 h 3357943"/>
              <a:gd name="connsiteX1041" fmla="*/ 2484452 w 10608962"/>
              <a:gd name="connsiteY1041" fmla="*/ 450662 h 3357943"/>
              <a:gd name="connsiteX1042" fmla="*/ 2308193 w 10608962"/>
              <a:gd name="connsiteY1042" fmla="*/ 626922 h 3357943"/>
              <a:gd name="connsiteX1043" fmla="*/ 2290948 w 10608962"/>
              <a:gd name="connsiteY1043" fmla="*/ 644167 h 3357943"/>
              <a:gd name="connsiteX1044" fmla="*/ 2114689 w 10608962"/>
              <a:gd name="connsiteY1044" fmla="*/ 820426 h 3357943"/>
              <a:gd name="connsiteX1045" fmla="*/ 1938430 w 10608962"/>
              <a:gd name="connsiteY1045" fmla="*/ 644167 h 3357943"/>
              <a:gd name="connsiteX1046" fmla="*/ 2114689 w 10608962"/>
              <a:gd name="connsiteY1046" fmla="*/ 467907 h 3357943"/>
              <a:gd name="connsiteX1047" fmla="*/ 2290948 w 10608962"/>
              <a:gd name="connsiteY1047" fmla="*/ 644167 h 3357943"/>
              <a:gd name="connsiteX1048" fmla="*/ 2097444 w 10608962"/>
              <a:gd name="connsiteY1048" fmla="*/ 837671 h 3357943"/>
              <a:gd name="connsiteX1049" fmla="*/ 1921185 w 10608962"/>
              <a:gd name="connsiteY1049" fmla="*/ 1013930 h 3357943"/>
              <a:gd name="connsiteX1050" fmla="*/ 1744926 w 10608962"/>
              <a:gd name="connsiteY1050" fmla="*/ 837671 h 3357943"/>
              <a:gd name="connsiteX1051" fmla="*/ 1921185 w 10608962"/>
              <a:gd name="connsiteY1051" fmla="*/ 661411 h 3357943"/>
              <a:gd name="connsiteX1052" fmla="*/ 2097444 w 10608962"/>
              <a:gd name="connsiteY1052" fmla="*/ 837671 h 3357943"/>
              <a:gd name="connsiteX1053" fmla="*/ 1903940 w 10608962"/>
              <a:gd name="connsiteY1053" fmla="*/ 1031175 h 3357943"/>
              <a:gd name="connsiteX1054" fmla="*/ 1727681 w 10608962"/>
              <a:gd name="connsiteY1054" fmla="*/ 1207434 h 3357943"/>
              <a:gd name="connsiteX1055" fmla="*/ 1551422 w 10608962"/>
              <a:gd name="connsiteY1055" fmla="*/ 1031175 h 3357943"/>
              <a:gd name="connsiteX1056" fmla="*/ 1727681 w 10608962"/>
              <a:gd name="connsiteY1056" fmla="*/ 854915 h 3357943"/>
              <a:gd name="connsiteX1057" fmla="*/ 1903940 w 10608962"/>
              <a:gd name="connsiteY1057" fmla="*/ 1031175 h 3357943"/>
              <a:gd name="connsiteX1058" fmla="*/ 1710436 w 10608962"/>
              <a:gd name="connsiteY1058" fmla="*/ 1224679 h 3357943"/>
              <a:gd name="connsiteX1059" fmla="*/ 1534177 w 10608962"/>
              <a:gd name="connsiteY1059" fmla="*/ 1400938 h 3357943"/>
              <a:gd name="connsiteX1060" fmla="*/ 1357917 w 10608962"/>
              <a:gd name="connsiteY1060" fmla="*/ 1224679 h 3357943"/>
              <a:gd name="connsiteX1061" fmla="*/ 1534177 w 10608962"/>
              <a:gd name="connsiteY1061" fmla="*/ 1048420 h 3357943"/>
              <a:gd name="connsiteX1062" fmla="*/ 1710436 w 10608962"/>
              <a:gd name="connsiteY1062" fmla="*/ 1224679 h 3357943"/>
              <a:gd name="connsiteX1063" fmla="*/ 1340733 w 10608962"/>
              <a:gd name="connsiteY1063" fmla="*/ 1207434 h 3357943"/>
              <a:gd name="connsiteX1064" fmla="*/ 1164474 w 10608962"/>
              <a:gd name="connsiteY1064" fmla="*/ 1031175 h 3357943"/>
              <a:gd name="connsiteX1065" fmla="*/ 1340733 w 10608962"/>
              <a:gd name="connsiteY1065" fmla="*/ 854915 h 3357943"/>
              <a:gd name="connsiteX1066" fmla="*/ 1516993 w 10608962"/>
              <a:gd name="connsiteY1066" fmla="*/ 1031175 h 3357943"/>
              <a:gd name="connsiteX1067" fmla="*/ 1340733 w 10608962"/>
              <a:gd name="connsiteY1067" fmla="*/ 1207434 h 3357943"/>
              <a:gd name="connsiteX1068" fmla="*/ 1323488 w 10608962"/>
              <a:gd name="connsiteY1068" fmla="*/ 1224679 h 3357943"/>
              <a:gd name="connsiteX1069" fmla="*/ 1147229 w 10608962"/>
              <a:gd name="connsiteY1069" fmla="*/ 1400938 h 3357943"/>
              <a:gd name="connsiteX1070" fmla="*/ 970970 w 10608962"/>
              <a:gd name="connsiteY1070" fmla="*/ 1224679 h 3357943"/>
              <a:gd name="connsiteX1071" fmla="*/ 1147229 w 10608962"/>
              <a:gd name="connsiteY1071" fmla="*/ 1048420 h 3357943"/>
              <a:gd name="connsiteX1072" fmla="*/ 1323488 w 10608962"/>
              <a:gd name="connsiteY1072" fmla="*/ 1224679 h 3357943"/>
              <a:gd name="connsiteX1073" fmla="*/ 1129984 w 10608962"/>
              <a:gd name="connsiteY1073" fmla="*/ 1418183 h 3357943"/>
              <a:gd name="connsiteX1074" fmla="*/ 953725 w 10608962"/>
              <a:gd name="connsiteY1074" fmla="*/ 1594443 h 3357943"/>
              <a:gd name="connsiteX1075" fmla="*/ 777465 w 10608962"/>
              <a:gd name="connsiteY1075" fmla="*/ 1418183 h 3357943"/>
              <a:gd name="connsiteX1076" fmla="*/ 953725 w 10608962"/>
              <a:gd name="connsiteY1076" fmla="*/ 1241924 h 3357943"/>
              <a:gd name="connsiteX1077" fmla="*/ 1129984 w 10608962"/>
              <a:gd name="connsiteY1077" fmla="*/ 1418183 h 3357943"/>
              <a:gd name="connsiteX1078" fmla="*/ 936480 w 10608962"/>
              <a:gd name="connsiteY1078" fmla="*/ 1611687 h 3357943"/>
              <a:gd name="connsiteX1079" fmla="*/ 760221 w 10608962"/>
              <a:gd name="connsiteY1079" fmla="*/ 1787947 h 3357943"/>
              <a:gd name="connsiteX1080" fmla="*/ 583961 w 10608962"/>
              <a:gd name="connsiteY1080" fmla="*/ 1611687 h 3357943"/>
              <a:gd name="connsiteX1081" fmla="*/ 760221 w 10608962"/>
              <a:gd name="connsiteY1081" fmla="*/ 1435428 h 3357943"/>
              <a:gd name="connsiteX1082" fmla="*/ 936480 w 10608962"/>
              <a:gd name="connsiteY1082" fmla="*/ 1611687 h 3357943"/>
              <a:gd name="connsiteX1083" fmla="*/ 953725 w 10608962"/>
              <a:gd name="connsiteY1083" fmla="*/ 1628932 h 3357943"/>
              <a:gd name="connsiteX1084" fmla="*/ 1129984 w 10608962"/>
              <a:gd name="connsiteY1084" fmla="*/ 1805191 h 3357943"/>
              <a:gd name="connsiteX1085" fmla="*/ 953725 w 10608962"/>
              <a:gd name="connsiteY1085" fmla="*/ 1981451 h 3357943"/>
              <a:gd name="connsiteX1086" fmla="*/ 777465 w 10608962"/>
              <a:gd name="connsiteY1086" fmla="*/ 1805191 h 3357943"/>
              <a:gd name="connsiteX1087" fmla="*/ 953725 w 10608962"/>
              <a:gd name="connsiteY1087" fmla="*/ 1628932 h 3357943"/>
              <a:gd name="connsiteX1088" fmla="*/ 970970 w 10608962"/>
              <a:gd name="connsiteY1088" fmla="*/ 1611687 h 3357943"/>
              <a:gd name="connsiteX1089" fmla="*/ 1147229 w 10608962"/>
              <a:gd name="connsiteY1089" fmla="*/ 1435428 h 3357943"/>
              <a:gd name="connsiteX1090" fmla="*/ 1323488 w 10608962"/>
              <a:gd name="connsiteY1090" fmla="*/ 1611687 h 3357943"/>
              <a:gd name="connsiteX1091" fmla="*/ 1147229 w 10608962"/>
              <a:gd name="connsiteY1091" fmla="*/ 1787947 h 3357943"/>
              <a:gd name="connsiteX1092" fmla="*/ 970970 w 10608962"/>
              <a:gd name="connsiteY1092" fmla="*/ 1611687 h 3357943"/>
              <a:gd name="connsiteX1093" fmla="*/ 1340673 w 10608962"/>
              <a:gd name="connsiteY1093" fmla="*/ 1628932 h 3357943"/>
              <a:gd name="connsiteX1094" fmla="*/ 1516932 w 10608962"/>
              <a:gd name="connsiteY1094" fmla="*/ 1805191 h 3357943"/>
              <a:gd name="connsiteX1095" fmla="*/ 1340673 w 10608962"/>
              <a:gd name="connsiteY1095" fmla="*/ 1981451 h 3357943"/>
              <a:gd name="connsiteX1096" fmla="*/ 1164413 w 10608962"/>
              <a:gd name="connsiteY1096" fmla="*/ 1805191 h 3357943"/>
              <a:gd name="connsiteX1097" fmla="*/ 1340673 w 10608962"/>
              <a:gd name="connsiteY1097" fmla="*/ 1628932 h 3357943"/>
              <a:gd name="connsiteX1098" fmla="*/ 1534177 w 10608962"/>
              <a:gd name="connsiteY1098" fmla="*/ 1822436 h 3357943"/>
              <a:gd name="connsiteX1099" fmla="*/ 1710436 w 10608962"/>
              <a:gd name="connsiteY1099" fmla="*/ 1998695 h 3357943"/>
              <a:gd name="connsiteX1100" fmla="*/ 1534177 w 10608962"/>
              <a:gd name="connsiteY1100" fmla="*/ 2174955 h 3357943"/>
              <a:gd name="connsiteX1101" fmla="*/ 1357917 w 10608962"/>
              <a:gd name="connsiteY1101" fmla="*/ 1998695 h 3357943"/>
              <a:gd name="connsiteX1102" fmla="*/ 1534177 w 10608962"/>
              <a:gd name="connsiteY1102" fmla="*/ 1822436 h 3357943"/>
              <a:gd name="connsiteX1103" fmla="*/ 1727681 w 10608962"/>
              <a:gd name="connsiteY1103" fmla="*/ 2015940 h 3357943"/>
              <a:gd name="connsiteX1104" fmla="*/ 1903940 w 10608962"/>
              <a:gd name="connsiteY1104" fmla="*/ 2192200 h 3357943"/>
              <a:gd name="connsiteX1105" fmla="*/ 1727681 w 10608962"/>
              <a:gd name="connsiteY1105" fmla="*/ 2368459 h 3357943"/>
              <a:gd name="connsiteX1106" fmla="*/ 1551422 w 10608962"/>
              <a:gd name="connsiteY1106" fmla="*/ 2192200 h 3357943"/>
              <a:gd name="connsiteX1107" fmla="*/ 1727681 w 10608962"/>
              <a:gd name="connsiteY1107" fmla="*/ 2015940 h 3357943"/>
              <a:gd name="connsiteX1108" fmla="*/ 1744926 w 10608962"/>
              <a:gd name="connsiteY1108" fmla="*/ 1998695 h 3357943"/>
              <a:gd name="connsiteX1109" fmla="*/ 1921185 w 10608962"/>
              <a:gd name="connsiteY1109" fmla="*/ 1822436 h 3357943"/>
              <a:gd name="connsiteX1110" fmla="*/ 2097444 w 10608962"/>
              <a:gd name="connsiteY1110" fmla="*/ 1998695 h 3357943"/>
              <a:gd name="connsiteX1111" fmla="*/ 1921185 w 10608962"/>
              <a:gd name="connsiteY1111" fmla="*/ 2174955 h 3357943"/>
              <a:gd name="connsiteX1112" fmla="*/ 1744926 w 10608962"/>
              <a:gd name="connsiteY1112" fmla="*/ 1998695 h 3357943"/>
              <a:gd name="connsiteX1113" fmla="*/ 2114628 w 10608962"/>
              <a:gd name="connsiteY1113" fmla="*/ 2015940 h 3357943"/>
              <a:gd name="connsiteX1114" fmla="*/ 2290888 w 10608962"/>
              <a:gd name="connsiteY1114" fmla="*/ 2192200 h 3357943"/>
              <a:gd name="connsiteX1115" fmla="*/ 2114628 w 10608962"/>
              <a:gd name="connsiteY1115" fmla="*/ 2368459 h 3357943"/>
              <a:gd name="connsiteX1116" fmla="*/ 1938369 w 10608962"/>
              <a:gd name="connsiteY1116" fmla="*/ 2192200 h 3357943"/>
              <a:gd name="connsiteX1117" fmla="*/ 2114628 w 10608962"/>
              <a:gd name="connsiteY1117" fmla="*/ 2015940 h 3357943"/>
              <a:gd name="connsiteX1118" fmla="*/ 2308133 w 10608962"/>
              <a:gd name="connsiteY1118" fmla="*/ 2209444 h 3357943"/>
              <a:gd name="connsiteX1119" fmla="*/ 2484392 w 10608962"/>
              <a:gd name="connsiteY1119" fmla="*/ 2385704 h 3357943"/>
              <a:gd name="connsiteX1120" fmla="*/ 2308133 w 10608962"/>
              <a:gd name="connsiteY1120" fmla="*/ 2561963 h 3357943"/>
              <a:gd name="connsiteX1121" fmla="*/ 2131873 w 10608962"/>
              <a:gd name="connsiteY1121" fmla="*/ 2385704 h 3357943"/>
              <a:gd name="connsiteX1122" fmla="*/ 2308133 w 10608962"/>
              <a:gd name="connsiteY1122" fmla="*/ 2209444 h 3357943"/>
              <a:gd name="connsiteX1123" fmla="*/ 2501637 w 10608962"/>
              <a:gd name="connsiteY1123" fmla="*/ 2402948 h 3357943"/>
              <a:gd name="connsiteX1124" fmla="*/ 2677896 w 10608962"/>
              <a:gd name="connsiteY1124" fmla="*/ 2579208 h 3357943"/>
              <a:gd name="connsiteX1125" fmla="*/ 2501637 w 10608962"/>
              <a:gd name="connsiteY1125" fmla="*/ 2755467 h 3357943"/>
              <a:gd name="connsiteX1126" fmla="*/ 2325377 w 10608962"/>
              <a:gd name="connsiteY1126" fmla="*/ 2579208 h 3357943"/>
              <a:gd name="connsiteX1127" fmla="*/ 2501637 w 10608962"/>
              <a:gd name="connsiteY1127" fmla="*/ 2402948 h 3357943"/>
              <a:gd name="connsiteX1128" fmla="*/ 2518881 w 10608962"/>
              <a:gd name="connsiteY1128" fmla="*/ 2385704 h 3357943"/>
              <a:gd name="connsiteX1129" fmla="*/ 2695141 w 10608962"/>
              <a:gd name="connsiteY1129" fmla="*/ 2209444 h 3357943"/>
              <a:gd name="connsiteX1130" fmla="*/ 2871400 w 10608962"/>
              <a:gd name="connsiteY1130" fmla="*/ 2385704 h 3357943"/>
              <a:gd name="connsiteX1131" fmla="*/ 2695141 w 10608962"/>
              <a:gd name="connsiteY1131" fmla="*/ 2561963 h 3357943"/>
              <a:gd name="connsiteX1132" fmla="*/ 2518881 w 10608962"/>
              <a:gd name="connsiteY1132" fmla="*/ 2385704 h 3357943"/>
              <a:gd name="connsiteX1133" fmla="*/ 2888585 w 10608962"/>
              <a:gd name="connsiteY1133" fmla="*/ 2402948 h 3357943"/>
              <a:gd name="connsiteX1134" fmla="*/ 3064844 w 10608962"/>
              <a:gd name="connsiteY1134" fmla="*/ 2579208 h 3357943"/>
              <a:gd name="connsiteX1135" fmla="*/ 2888585 w 10608962"/>
              <a:gd name="connsiteY1135" fmla="*/ 2755467 h 3357943"/>
              <a:gd name="connsiteX1136" fmla="*/ 2712325 w 10608962"/>
              <a:gd name="connsiteY1136" fmla="*/ 2579208 h 3357943"/>
              <a:gd name="connsiteX1137" fmla="*/ 2888585 w 10608962"/>
              <a:gd name="connsiteY1137" fmla="*/ 2402948 h 3357943"/>
              <a:gd name="connsiteX1138" fmla="*/ 3082089 w 10608962"/>
              <a:gd name="connsiteY1138" fmla="*/ 2596453 h 3357943"/>
              <a:gd name="connsiteX1139" fmla="*/ 3258348 w 10608962"/>
              <a:gd name="connsiteY1139" fmla="*/ 2772712 h 3357943"/>
              <a:gd name="connsiteX1140" fmla="*/ 3082089 w 10608962"/>
              <a:gd name="connsiteY1140" fmla="*/ 2948972 h 3357943"/>
              <a:gd name="connsiteX1141" fmla="*/ 2905829 w 10608962"/>
              <a:gd name="connsiteY1141" fmla="*/ 2772712 h 3357943"/>
              <a:gd name="connsiteX1142" fmla="*/ 3082089 w 10608962"/>
              <a:gd name="connsiteY1142" fmla="*/ 2596453 h 3357943"/>
              <a:gd name="connsiteX1143" fmla="*/ 3099334 w 10608962"/>
              <a:gd name="connsiteY1143" fmla="*/ 2579208 h 3357943"/>
              <a:gd name="connsiteX1144" fmla="*/ 3275593 w 10608962"/>
              <a:gd name="connsiteY1144" fmla="*/ 2402948 h 3357943"/>
              <a:gd name="connsiteX1145" fmla="*/ 3451852 w 10608962"/>
              <a:gd name="connsiteY1145" fmla="*/ 2579208 h 3357943"/>
              <a:gd name="connsiteX1146" fmla="*/ 3275593 w 10608962"/>
              <a:gd name="connsiteY1146" fmla="*/ 2755467 h 3357943"/>
              <a:gd name="connsiteX1147" fmla="*/ 3099334 w 10608962"/>
              <a:gd name="connsiteY1147" fmla="*/ 2579208 h 3357943"/>
              <a:gd name="connsiteX1148" fmla="*/ 3469036 w 10608962"/>
              <a:gd name="connsiteY1148" fmla="*/ 2596453 h 3357943"/>
              <a:gd name="connsiteX1149" fmla="*/ 3645296 w 10608962"/>
              <a:gd name="connsiteY1149" fmla="*/ 2772712 h 3357943"/>
              <a:gd name="connsiteX1150" fmla="*/ 3469036 w 10608962"/>
              <a:gd name="connsiteY1150" fmla="*/ 2948972 h 3357943"/>
              <a:gd name="connsiteX1151" fmla="*/ 3292777 w 10608962"/>
              <a:gd name="connsiteY1151" fmla="*/ 2772712 h 3357943"/>
              <a:gd name="connsiteX1152" fmla="*/ 3469036 w 10608962"/>
              <a:gd name="connsiteY1152" fmla="*/ 2596453 h 3357943"/>
              <a:gd name="connsiteX1153" fmla="*/ 3486281 w 10608962"/>
              <a:gd name="connsiteY1153" fmla="*/ 2579208 h 3357943"/>
              <a:gd name="connsiteX1154" fmla="*/ 3662540 w 10608962"/>
              <a:gd name="connsiteY1154" fmla="*/ 2402948 h 3357943"/>
              <a:gd name="connsiteX1155" fmla="*/ 3838800 w 10608962"/>
              <a:gd name="connsiteY1155" fmla="*/ 2579208 h 3357943"/>
              <a:gd name="connsiteX1156" fmla="*/ 3662540 w 10608962"/>
              <a:gd name="connsiteY1156" fmla="*/ 2755467 h 3357943"/>
              <a:gd name="connsiteX1157" fmla="*/ 3486281 w 10608962"/>
              <a:gd name="connsiteY1157" fmla="*/ 2579208 h 3357943"/>
              <a:gd name="connsiteX1158" fmla="*/ 3855984 w 10608962"/>
              <a:gd name="connsiteY1158" fmla="*/ 2596453 h 3357943"/>
              <a:gd name="connsiteX1159" fmla="*/ 4032244 w 10608962"/>
              <a:gd name="connsiteY1159" fmla="*/ 2772712 h 3357943"/>
              <a:gd name="connsiteX1160" fmla="*/ 3855984 w 10608962"/>
              <a:gd name="connsiteY1160" fmla="*/ 2948972 h 3357943"/>
              <a:gd name="connsiteX1161" fmla="*/ 3679725 w 10608962"/>
              <a:gd name="connsiteY1161" fmla="*/ 2772712 h 3357943"/>
              <a:gd name="connsiteX1162" fmla="*/ 3855984 w 10608962"/>
              <a:gd name="connsiteY1162" fmla="*/ 2596453 h 3357943"/>
              <a:gd name="connsiteX1163" fmla="*/ 4049488 w 10608962"/>
              <a:gd name="connsiteY1163" fmla="*/ 2789957 h 3357943"/>
              <a:gd name="connsiteX1164" fmla="*/ 4225748 w 10608962"/>
              <a:gd name="connsiteY1164" fmla="*/ 2966216 h 3357943"/>
              <a:gd name="connsiteX1165" fmla="*/ 4049488 w 10608962"/>
              <a:gd name="connsiteY1165" fmla="*/ 3142476 h 3357943"/>
              <a:gd name="connsiteX1166" fmla="*/ 3873229 w 10608962"/>
              <a:gd name="connsiteY1166" fmla="*/ 2966216 h 3357943"/>
              <a:gd name="connsiteX1167" fmla="*/ 4049488 w 10608962"/>
              <a:gd name="connsiteY1167" fmla="*/ 2789957 h 3357943"/>
              <a:gd name="connsiteX1168" fmla="*/ 4066733 w 10608962"/>
              <a:gd name="connsiteY1168" fmla="*/ 2772712 h 3357943"/>
              <a:gd name="connsiteX1169" fmla="*/ 4242992 w 10608962"/>
              <a:gd name="connsiteY1169" fmla="*/ 2596453 h 3357943"/>
              <a:gd name="connsiteX1170" fmla="*/ 4419252 w 10608962"/>
              <a:gd name="connsiteY1170" fmla="*/ 2772712 h 3357943"/>
              <a:gd name="connsiteX1171" fmla="*/ 4242992 w 10608962"/>
              <a:gd name="connsiteY1171" fmla="*/ 2948972 h 3357943"/>
              <a:gd name="connsiteX1172" fmla="*/ 4066733 w 10608962"/>
              <a:gd name="connsiteY1172" fmla="*/ 2772712 h 3357943"/>
              <a:gd name="connsiteX1173" fmla="*/ 4436436 w 10608962"/>
              <a:gd name="connsiteY1173" fmla="*/ 2789957 h 3357943"/>
              <a:gd name="connsiteX1174" fmla="*/ 4612695 w 10608962"/>
              <a:gd name="connsiteY1174" fmla="*/ 2966216 h 3357943"/>
              <a:gd name="connsiteX1175" fmla="*/ 4436436 w 10608962"/>
              <a:gd name="connsiteY1175" fmla="*/ 3142476 h 3357943"/>
              <a:gd name="connsiteX1176" fmla="*/ 4260177 w 10608962"/>
              <a:gd name="connsiteY1176" fmla="*/ 2966216 h 3357943"/>
              <a:gd name="connsiteX1177" fmla="*/ 4436436 w 10608962"/>
              <a:gd name="connsiteY1177" fmla="*/ 2789957 h 3357943"/>
              <a:gd name="connsiteX1178" fmla="*/ 4453681 w 10608962"/>
              <a:gd name="connsiteY1178" fmla="*/ 2772712 h 3357943"/>
              <a:gd name="connsiteX1179" fmla="*/ 4629941 w 10608962"/>
              <a:gd name="connsiteY1179" fmla="*/ 2596453 h 3357943"/>
              <a:gd name="connsiteX1180" fmla="*/ 4806200 w 10608962"/>
              <a:gd name="connsiteY1180" fmla="*/ 2772712 h 3357943"/>
              <a:gd name="connsiteX1181" fmla="*/ 4629941 w 10608962"/>
              <a:gd name="connsiteY1181" fmla="*/ 2948972 h 3357943"/>
              <a:gd name="connsiteX1182" fmla="*/ 4453681 w 10608962"/>
              <a:gd name="connsiteY1182" fmla="*/ 2772712 h 3357943"/>
              <a:gd name="connsiteX1183" fmla="*/ 4823384 w 10608962"/>
              <a:gd name="connsiteY1183" fmla="*/ 2789957 h 3357943"/>
              <a:gd name="connsiteX1184" fmla="*/ 4999643 w 10608962"/>
              <a:gd name="connsiteY1184" fmla="*/ 2966216 h 3357943"/>
              <a:gd name="connsiteX1185" fmla="*/ 4823384 w 10608962"/>
              <a:gd name="connsiteY1185" fmla="*/ 3142476 h 3357943"/>
              <a:gd name="connsiteX1186" fmla="*/ 4647125 w 10608962"/>
              <a:gd name="connsiteY1186" fmla="*/ 2966216 h 3357943"/>
              <a:gd name="connsiteX1187" fmla="*/ 4823384 w 10608962"/>
              <a:gd name="connsiteY1187" fmla="*/ 2789957 h 3357943"/>
              <a:gd name="connsiteX1188" fmla="*/ 4840629 w 10608962"/>
              <a:gd name="connsiteY1188" fmla="*/ 2772712 h 3357943"/>
              <a:gd name="connsiteX1189" fmla="*/ 5016888 w 10608962"/>
              <a:gd name="connsiteY1189" fmla="*/ 2596453 h 3357943"/>
              <a:gd name="connsiteX1190" fmla="*/ 5193147 w 10608962"/>
              <a:gd name="connsiteY1190" fmla="*/ 2772712 h 3357943"/>
              <a:gd name="connsiteX1191" fmla="*/ 5016888 w 10608962"/>
              <a:gd name="connsiteY1191" fmla="*/ 2948972 h 3357943"/>
              <a:gd name="connsiteX1192" fmla="*/ 4840629 w 10608962"/>
              <a:gd name="connsiteY1192" fmla="*/ 2772712 h 3357943"/>
              <a:gd name="connsiteX1193" fmla="*/ 5210331 w 10608962"/>
              <a:gd name="connsiteY1193" fmla="*/ 2789957 h 3357943"/>
              <a:gd name="connsiteX1194" fmla="*/ 5386591 w 10608962"/>
              <a:gd name="connsiteY1194" fmla="*/ 2966216 h 3357943"/>
              <a:gd name="connsiteX1195" fmla="*/ 5210331 w 10608962"/>
              <a:gd name="connsiteY1195" fmla="*/ 3142476 h 3357943"/>
              <a:gd name="connsiteX1196" fmla="*/ 5034072 w 10608962"/>
              <a:gd name="connsiteY1196" fmla="*/ 2966216 h 3357943"/>
              <a:gd name="connsiteX1197" fmla="*/ 5210331 w 10608962"/>
              <a:gd name="connsiteY1197" fmla="*/ 2789957 h 3357943"/>
              <a:gd name="connsiteX1198" fmla="*/ 5227576 w 10608962"/>
              <a:gd name="connsiteY1198" fmla="*/ 2772712 h 3357943"/>
              <a:gd name="connsiteX1199" fmla="*/ 5403835 w 10608962"/>
              <a:gd name="connsiteY1199" fmla="*/ 2596453 h 3357943"/>
              <a:gd name="connsiteX1200" fmla="*/ 5580095 w 10608962"/>
              <a:gd name="connsiteY1200" fmla="*/ 2772712 h 3357943"/>
              <a:gd name="connsiteX1201" fmla="*/ 5403835 w 10608962"/>
              <a:gd name="connsiteY1201" fmla="*/ 2948972 h 3357943"/>
              <a:gd name="connsiteX1202" fmla="*/ 5227576 w 10608962"/>
              <a:gd name="connsiteY1202" fmla="*/ 2772712 h 3357943"/>
              <a:gd name="connsiteX1203" fmla="*/ 5597280 w 10608962"/>
              <a:gd name="connsiteY1203" fmla="*/ 2789957 h 3357943"/>
              <a:gd name="connsiteX1204" fmla="*/ 5773539 w 10608962"/>
              <a:gd name="connsiteY1204" fmla="*/ 2966216 h 3357943"/>
              <a:gd name="connsiteX1205" fmla="*/ 5597280 w 10608962"/>
              <a:gd name="connsiteY1205" fmla="*/ 3142476 h 3357943"/>
              <a:gd name="connsiteX1206" fmla="*/ 5421020 w 10608962"/>
              <a:gd name="connsiteY1206" fmla="*/ 2966216 h 3357943"/>
              <a:gd name="connsiteX1207" fmla="*/ 5597280 w 10608962"/>
              <a:gd name="connsiteY1207" fmla="*/ 2789957 h 3357943"/>
              <a:gd name="connsiteX1208" fmla="*/ 5614524 w 10608962"/>
              <a:gd name="connsiteY1208" fmla="*/ 2772712 h 3357943"/>
              <a:gd name="connsiteX1209" fmla="*/ 5790784 w 10608962"/>
              <a:gd name="connsiteY1209" fmla="*/ 2596453 h 3357943"/>
              <a:gd name="connsiteX1210" fmla="*/ 5967043 w 10608962"/>
              <a:gd name="connsiteY1210" fmla="*/ 2772712 h 3357943"/>
              <a:gd name="connsiteX1211" fmla="*/ 5790784 w 10608962"/>
              <a:gd name="connsiteY1211" fmla="*/ 2948972 h 3357943"/>
              <a:gd name="connsiteX1212" fmla="*/ 5614524 w 10608962"/>
              <a:gd name="connsiteY1212" fmla="*/ 2772712 h 3357943"/>
              <a:gd name="connsiteX1213" fmla="*/ 5984227 w 10608962"/>
              <a:gd name="connsiteY1213" fmla="*/ 2789957 h 3357943"/>
              <a:gd name="connsiteX1214" fmla="*/ 6160486 w 10608962"/>
              <a:gd name="connsiteY1214" fmla="*/ 2966216 h 3357943"/>
              <a:gd name="connsiteX1215" fmla="*/ 5984227 w 10608962"/>
              <a:gd name="connsiteY1215" fmla="*/ 3142476 h 3357943"/>
              <a:gd name="connsiteX1216" fmla="*/ 5807968 w 10608962"/>
              <a:gd name="connsiteY1216" fmla="*/ 2966216 h 3357943"/>
              <a:gd name="connsiteX1217" fmla="*/ 5984227 w 10608962"/>
              <a:gd name="connsiteY1217" fmla="*/ 2789957 h 3357943"/>
              <a:gd name="connsiteX1218" fmla="*/ 6001472 w 10608962"/>
              <a:gd name="connsiteY1218" fmla="*/ 2772712 h 3357943"/>
              <a:gd name="connsiteX1219" fmla="*/ 6177731 w 10608962"/>
              <a:gd name="connsiteY1219" fmla="*/ 2596453 h 3357943"/>
              <a:gd name="connsiteX1220" fmla="*/ 6353990 w 10608962"/>
              <a:gd name="connsiteY1220" fmla="*/ 2772712 h 3357943"/>
              <a:gd name="connsiteX1221" fmla="*/ 6177731 w 10608962"/>
              <a:gd name="connsiteY1221" fmla="*/ 2948972 h 3357943"/>
              <a:gd name="connsiteX1222" fmla="*/ 6001472 w 10608962"/>
              <a:gd name="connsiteY1222" fmla="*/ 2772712 h 3357943"/>
              <a:gd name="connsiteX1223" fmla="*/ 6194976 w 10608962"/>
              <a:gd name="connsiteY1223" fmla="*/ 2579208 h 3357943"/>
              <a:gd name="connsiteX1224" fmla="*/ 6371235 w 10608962"/>
              <a:gd name="connsiteY1224" fmla="*/ 2402948 h 3357943"/>
              <a:gd name="connsiteX1225" fmla="*/ 6547494 w 10608962"/>
              <a:gd name="connsiteY1225" fmla="*/ 2579208 h 3357943"/>
              <a:gd name="connsiteX1226" fmla="*/ 6371235 w 10608962"/>
              <a:gd name="connsiteY1226" fmla="*/ 2755467 h 3357943"/>
              <a:gd name="connsiteX1227" fmla="*/ 6194976 w 10608962"/>
              <a:gd name="connsiteY1227" fmla="*/ 2579208 h 3357943"/>
              <a:gd name="connsiteX1228" fmla="*/ 6564679 w 10608962"/>
              <a:gd name="connsiteY1228" fmla="*/ 2596453 h 3357943"/>
              <a:gd name="connsiteX1229" fmla="*/ 6740939 w 10608962"/>
              <a:gd name="connsiteY1229" fmla="*/ 2772712 h 3357943"/>
              <a:gd name="connsiteX1230" fmla="*/ 6564679 w 10608962"/>
              <a:gd name="connsiteY1230" fmla="*/ 2948972 h 3357943"/>
              <a:gd name="connsiteX1231" fmla="*/ 6388420 w 10608962"/>
              <a:gd name="connsiteY1231" fmla="*/ 2772712 h 3357943"/>
              <a:gd name="connsiteX1232" fmla="*/ 6564679 w 10608962"/>
              <a:gd name="connsiteY1232" fmla="*/ 2596453 h 3357943"/>
              <a:gd name="connsiteX1233" fmla="*/ 6581924 w 10608962"/>
              <a:gd name="connsiteY1233" fmla="*/ 2579208 h 3357943"/>
              <a:gd name="connsiteX1234" fmla="*/ 6758183 w 10608962"/>
              <a:gd name="connsiteY1234" fmla="*/ 2402948 h 3357943"/>
              <a:gd name="connsiteX1235" fmla="*/ 6934443 w 10608962"/>
              <a:gd name="connsiteY1235" fmla="*/ 2579208 h 3357943"/>
              <a:gd name="connsiteX1236" fmla="*/ 6758183 w 10608962"/>
              <a:gd name="connsiteY1236" fmla="*/ 2755467 h 3357943"/>
              <a:gd name="connsiteX1237" fmla="*/ 6581924 w 10608962"/>
              <a:gd name="connsiteY1237" fmla="*/ 2579208 h 3357943"/>
              <a:gd name="connsiteX1238" fmla="*/ 6951627 w 10608962"/>
              <a:gd name="connsiteY1238" fmla="*/ 2596453 h 3357943"/>
              <a:gd name="connsiteX1239" fmla="*/ 7127886 w 10608962"/>
              <a:gd name="connsiteY1239" fmla="*/ 2772712 h 3357943"/>
              <a:gd name="connsiteX1240" fmla="*/ 6951627 w 10608962"/>
              <a:gd name="connsiteY1240" fmla="*/ 2948972 h 3357943"/>
              <a:gd name="connsiteX1241" fmla="*/ 6775367 w 10608962"/>
              <a:gd name="connsiteY1241" fmla="*/ 2772712 h 3357943"/>
              <a:gd name="connsiteX1242" fmla="*/ 6951627 w 10608962"/>
              <a:gd name="connsiteY1242" fmla="*/ 2596453 h 3357943"/>
              <a:gd name="connsiteX1243" fmla="*/ 6968871 w 10608962"/>
              <a:gd name="connsiteY1243" fmla="*/ 2579208 h 3357943"/>
              <a:gd name="connsiteX1244" fmla="*/ 7145131 w 10608962"/>
              <a:gd name="connsiteY1244" fmla="*/ 2402948 h 3357943"/>
              <a:gd name="connsiteX1245" fmla="*/ 7321390 w 10608962"/>
              <a:gd name="connsiteY1245" fmla="*/ 2579208 h 3357943"/>
              <a:gd name="connsiteX1246" fmla="*/ 7145131 w 10608962"/>
              <a:gd name="connsiteY1246" fmla="*/ 2755467 h 3357943"/>
              <a:gd name="connsiteX1247" fmla="*/ 6968871 w 10608962"/>
              <a:gd name="connsiteY1247" fmla="*/ 2579208 h 3357943"/>
              <a:gd name="connsiteX1248" fmla="*/ 7338574 w 10608962"/>
              <a:gd name="connsiteY1248" fmla="*/ 2596453 h 3357943"/>
              <a:gd name="connsiteX1249" fmla="*/ 7514833 w 10608962"/>
              <a:gd name="connsiteY1249" fmla="*/ 2772712 h 3357943"/>
              <a:gd name="connsiteX1250" fmla="*/ 7338574 w 10608962"/>
              <a:gd name="connsiteY1250" fmla="*/ 2948972 h 3357943"/>
              <a:gd name="connsiteX1251" fmla="*/ 7162315 w 10608962"/>
              <a:gd name="connsiteY1251" fmla="*/ 2772712 h 3357943"/>
              <a:gd name="connsiteX1252" fmla="*/ 7338574 w 10608962"/>
              <a:gd name="connsiteY1252" fmla="*/ 2596453 h 3357943"/>
              <a:gd name="connsiteX1253" fmla="*/ 7355819 w 10608962"/>
              <a:gd name="connsiteY1253" fmla="*/ 2579208 h 3357943"/>
              <a:gd name="connsiteX1254" fmla="*/ 7532079 w 10608962"/>
              <a:gd name="connsiteY1254" fmla="*/ 2402948 h 3357943"/>
              <a:gd name="connsiteX1255" fmla="*/ 7708338 w 10608962"/>
              <a:gd name="connsiteY1255" fmla="*/ 2579208 h 3357943"/>
              <a:gd name="connsiteX1256" fmla="*/ 7532079 w 10608962"/>
              <a:gd name="connsiteY1256" fmla="*/ 2755467 h 3357943"/>
              <a:gd name="connsiteX1257" fmla="*/ 7355819 w 10608962"/>
              <a:gd name="connsiteY1257" fmla="*/ 2579208 h 3357943"/>
              <a:gd name="connsiteX1258" fmla="*/ 7725522 w 10608962"/>
              <a:gd name="connsiteY1258" fmla="*/ 2596453 h 3357943"/>
              <a:gd name="connsiteX1259" fmla="*/ 7901782 w 10608962"/>
              <a:gd name="connsiteY1259" fmla="*/ 2772712 h 3357943"/>
              <a:gd name="connsiteX1260" fmla="*/ 7725522 w 10608962"/>
              <a:gd name="connsiteY1260" fmla="*/ 2948972 h 3357943"/>
              <a:gd name="connsiteX1261" fmla="*/ 7549263 w 10608962"/>
              <a:gd name="connsiteY1261" fmla="*/ 2772712 h 3357943"/>
              <a:gd name="connsiteX1262" fmla="*/ 7725522 w 10608962"/>
              <a:gd name="connsiteY1262" fmla="*/ 2596453 h 3357943"/>
              <a:gd name="connsiteX1263" fmla="*/ 7742767 w 10608962"/>
              <a:gd name="connsiteY1263" fmla="*/ 2579208 h 3357943"/>
              <a:gd name="connsiteX1264" fmla="*/ 7919026 w 10608962"/>
              <a:gd name="connsiteY1264" fmla="*/ 2402948 h 3357943"/>
              <a:gd name="connsiteX1265" fmla="*/ 8095286 w 10608962"/>
              <a:gd name="connsiteY1265" fmla="*/ 2579208 h 3357943"/>
              <a:gd name="connsiteX1266" fmla="*/ 7919026 w 10608962"/>
              <a:gd name="connsiteY1266" fmla="*/ 2755467 h 3357943"/>
              <a:gd name="connsiteX1267" fmla="*/ 7742767 w 10608962"/>
              <a:gd name="connsiteY1267" fmla="*/ 2579208 h 3357943"/>
              <a:gd name="connsiteX1268" fmla="*/ 7936271 w 10608962"/>
              <a:gd name="connsiteY1268" fmla="*/ 2385704 h 3357943"/>
              <a:gd name="connsiteX1269" fmla="*/ 8112530 w 10608962"/>
              <a:gd name="connsiteY1269" fmla="*/ 2209444 h 3357943"/>
              <a:gd name="connsiteX1270" fmla="*/ 8288790 w 10608962"/>
              <a:gd name="connsiteY1270" fmla="*/ 2385704 h 3357943"/>
              <a:gd name="connsiteX1271" fmla="*/ 8112530 w 10608962"/>
              <a:gd name="connsiteY1271" fmla="*/ 2561963 h 3357943"/>
              <a:gd name="connsiteX1272" fmla="*/ 7936271 w 10608962"/>
              <a:gd name="connsiteY1272" fmla="*/ 2385704 h 3357943"/>
              <a:gd name="connsiteX1273" fmla="*/ 8129775 w 10608962"/>
              <a:gd name="connsiteY1273" fmla="*/ 2192200 h 3357943"/>
              <a:gd name="connsiteX1274" fmla="*/ 8306034 w 10608962"/>
              <a:gd name="connsiteY1274" fmla="*/ 2015940 h 3357943"/>
              <a:gd name="connsiteX1275" fmla="*/ 8482293 w 10608962"/>
              <a:gd name="connsiteY1275" fmla="*/ 2192200 h 3357943"/>
              <a:gd name="connsiteX1276" fmla="*/ 8306034 w 10608962"/>
              <a:gd name="connsiteY1276" fmla="*/ 2368459 h 3357943"/>
              <a:gd name="connsiteX1277" fmla="*/ 8129775 w 10608962"/>
              <a:gd name="connsiteY1277" fmla="*/ 2192200 h 3357943"/>
              <a:gd name="connsiteX1278" fmla="*/ 8499478 w 10608962"/>
              <a:gd name="connsiteY1278" fmla="*/ 2209444 h 3357943"/>
              <a:gd name="connsiteX1279" fmla="*/ 8675737 w 10608962"/>
              <a:gd name="connsiteY1279" fmla="*/ 2385704 h 3357943"/>
              <a:gd name="connsiteX1280" fmla="*/ 8499478 w 10608962"/>
              <a:gd name="connsiteY1280" fmla="*/ 2561963 h 3357943"/>
              <a:gd name="connsiteX1281" fmla="*/ 8323219 w 10608962"/>
              <a:gd name="connsiteY1281" fmla="*/ 2385704 h 3357943"/>
              <a:gd name="connsiteX1282" fmla="*/ 8499478 w 10608962"/>
              <a:gd name="connsiteY1282" fmla="*/ 2209444 h 3357943"/>
              <a:gd name="connsiteX1283" fmla="*/ 8516723 w 10608962"/>
              <a:gd name="connsiteY1283" fmla="*/ 2192200 h 3357943"/>
              <a:gd name="connsiteX1284" fmla="*/ 8692982 w 10608962"/>
              <a:gd name="connsiteY1284" fmla="*/ 2015940 h 3357943"/>
              <a:gd name="connsiteX1285" fmla="*/ 8869241 w 10608962"/>
              <a:gd name="connsiteY1285" fmla="*/ 2192200 h 3357943"/>
              <a:gd name="connsiteX1286" fmla="*/ 8692982 w 10608962"/>
              <a:gd name="connsiteY1286" fmla="*/ 2368459 h 3357943"/>
              <a:gd name="connsiteX1287" fmla="*/ 8516723 w 10608962"/>
              <a:gd name="connsiteY1287" fmla="*/ 2192200 h 3357943"/>
              <a:gd name="connsiteX1288" fmla="*/ 8710227 w 10608962"/>
              <a:gd name="connsiteY1288" fmla="*/ 1998695 h 3357943"/>
              <a:gd name="connsiteX1289" fmla="*/ 8886486 w 10608962"/>
              <a:gd name="connsiteY1289" fmla="*/ 1822436 h 3357943"/>
              <a:gd name="connsiteX1290" fmla="*/ 9062745 w 10608962"/>
              <a:gd name="connsiteY1290" fmla="*/ 1998695 h 3357943"/>
              <a:gd name="connsiteX1291" fmla="*/ 8886486 w 10608962"/>
              <a:gd name="connsiteY1291" fmla="*/ 2174955 h 3357943"/>
              <a:gd name="connsiteX1292" fmla="*/ 8710227 w 10608962"/>
              <a:gd name="connsiteY1292" fmla="*/ 1998695 h 3357943"/>
              <a:gd name="connsiteX1293" fmla="*/ 8903731 w 10608962"/>
              <a:gd name="connsiteY1293" fmla="*/ 1805191 h 3357943"/>
              <a:gd name="connsiteX1294" fmla="*/ 9079990 w 10608962"/>
              <a:gd name="connsiteY1294" fmla="*/ 1628932 h 3357943"/>
              <a:gd name="connsiteX1295" fmla="*/ 9256249 w 10608962"/>
              <a:gd name="connsiteY1295" fmla="*/ 1805191 h 3357943"/>
              <a:gd name="connsiteX1296" fmla="*/ 9079990 w 10608962"/>
              <a:gd name="connsiteY1296" fmla="*/ 1981451 h 3357943"/>
              <a:gd name="connsiteX1297" fmla="*/ 8903731 w 10608962"/>
              <a:gd name="connsiteY1297" fmla="*/ 1805191 h 3357943"/>
              <a:gd name="connsiteX1298" fmla="*/ 9273433 w 10608962"/>
              <a:gd name="connsiteY1298" fmla="*/ 1822436 h 3357943"/>
              <a:gd name="connsiteX1299" fmla="*/ 9449693 w 10608962"/>
              <a:gd name="connsiteY1299" fmla="*/ 1998695 h 3357943"/>
              <a:gd name="connsiteX1300" fmla="*/ 9273433 w 10608962"/>
              <a:gd name="connsiteY1300" fmla="*/ 2174955 h 3357943"/>
              <a:gd name="connsiteX1301" fmla="*/ 9097174 w 10608962"/>
              <a:gd name="connsiteY1301" fmla="*/ 1998695 h 3357943"/>
              <a:gd name="connsiteX1302" fmla="*/ 9273433 w 10608962"/>
              <a:gd name="connsiteY1302" fmla="*/ 1822436 h 3357943"/>
              <a:gd name="connsiteX1303" fmla="*/ 9290678 w 10608962"/>
              <a:gd name="connsiteY1303" fmla="*/ 1805191 h 3357943"/>
              <a:gd name="connsiteX1304" fmla="*/ 9466937 w 10608962"/>
              <a:gd name="connsiteY1304" fmla="*/ 1628932 h 3357943"/>
              <a:gd name="connsiteX1305" fmla="*/ 9643197 w 10608962"/>
              <a:gd name="connsiteY1305" fmla="*/ 1805191 h 3357943"/>
              <a:gd name="connsiteX1306" fmla="*/ 9466937 w 10608962"/>
              <a:gd name="connsiteY1306" fmla="*/ 1981451 h 3357943"/>
              <a:gd name="connsiteX1307" fmla="*/ 9290678 w 10608962"/>
              <a:gd name="connsiteY1307" fmla="*/ 1805191 h 3357943"/>
              <a:gd name="connsiteX1308" fmla="*/ 9484183 w 10608962"/>
              <a:gd name="connsiteY1308" fmla="*/ 1611687 h 3357943"/>
              <a:gd name="connsiteX1309" fmla="*/ 9660442 w 10608962"/>
              <a:gd name="connsiteY1309" fmla="*/ 1435428 h 3357943"/>
              <a:gd name="connsiteX1310" fmla="*/ 9836702 w 10608962"/>
              <a:gd name="connsiteY1310" fmla="*/ 1611687 h 3357943"/>
              <a:gd name="connsiteX1311" fmla="*/ 9660442 w 10608962"/>
              <a:gd name="connsiteY1311" fmla="*/ 1787947 h 3357943"/>
              <a:gd name="connsiteX1312" fmla="*/ 9484183 w 10608962"/>
              <a:gd name="connsiteY1312" fmla="*/ 1611687 h 3357943"/>
              <a:gd name="connsiteX1313" fmla="*/ 9677687 w 10608962"/>
              <a:gd name="connsiteY1313" fmla="*/ 1418183 h 3357943"/>
              <a:gd name="connsiteX1314" fmla="*/ 9853946 w 10608962"/>
              <a:gd name="connsiteY1314" fmla="*/ 1241924 h 3357943"/>
              <a:gd name="connsiteX1315" fmla="*/ 10030206 w 10608962"/>
              <a:gd name="connsiteY1315" fmla="*/ 1418183 h 3357943"/>
              <a:gd name="connsiteX1316" fmla="*/ 9853946 w 10608962"/>
              <a:gd name="connsiteY1316" fmla="*/ 1594443 h 3357943"/>
              <a:gd name="connsiteX1317" fmla="*/ 9677687 w 10608962"/>
              <a:gd name="connsiteY1317" fmla="*/ 1418183 h 3357943"/>
              <a:gd name="connsiteX1318" fmla="*/ 9871191 w 10608962"/>
              <a:gd name="connsiteY1318" fmla="*/ 1224679 h 3357943"/>
              <a:gd name="connsiteX1319" fmla="*/ 10047450 w 10608962"/>
              <a:gd name="connsiteY1319" fmla="*/ 1048420 h 3357943"/>
              <a:gd name="connsiteX1320" fmla="*/ 10223710 w 10608962"/>
              <a:gd name="connsiteY1320" fmla="*/ 1224679 h 3357943"/>
              <a:gd name="connsiteX1321" fmla="*/ 10047450 w 10608962"/>
              <a:gd name="connsiteY1321" fmla="*/ 1400938 h 3357943"/>
              <a:gd name="connsiteX1322" fmla="*/ 9871191 w 10608962"/>
              <a:gd name="connsiteY1322" fmla="*/ 1224679 h 3357943"/>
              <a:gd name="connsiteX1323" fmla="*/ 10030206 w 10608962"/>
              <a:gd name="connsiteY1323" fmla="*/ 1031175 h 3357943"/>
              <a:gd name="connsiteX1324" fmla="*/ 9853946 w 10608962"/>
              <a:gd name="connsiteY1324" fmla="*/ 1207434 h 3357943"/>
              <a:gd name="connsiteX1325" fmla="*/ 9677687 w 10608962"/>
              <a:gd name="connsiteY1325" fmla="*/ 1031175 h 3357943"/>
              <a:gd name="connsiteX1326" fmla="*/ 9758948 w 10608962"/>
              <a:gd name="connsiteY1326" fmla="*/ 949913 h 3357943"/>
              <a:gd name="connsiteX1327" fmla="*/ 10027120 w 10608962"/>
              <a:gd name="connsiteY1327" fmla="*/ 1028089 h 3357943"/>
              <a:gd name="connsiteX1328" fmla="*/ 10030206 w 10608962"/>
              <a:gd name="connsiteY1328" fmla="*/ 1031175 h 3357943"/>
              <a:gd name="connsiteX1329" fmla="*/ 9660502 w 10608962"/>
              <a:gd name="connsiteY1329" fmla="*/ 1013930 h 3357943"/>
              <a:gd name="connsiteX1330" fmla="*/ 9529564 w 10608962"/>
              <a:gd name="connsiteY1330" fmla="*/ 882991 h 3357943"/>
              <a:gd name="connsiteX1331" fmla="*/ 9732326 w 10608962"/>
              <a:gd name="connsiteY1331" fmla="*/ 942107 h 3357943"/>
              <a:gd name="connsiteX1332" fmla="*/ 9660502 w 10608962"/>
              <a:gd name="connsiteY1332" fmla="*/ 1013930 h 3357943"/>
              <a:gd name="connsiteX1333" fmla="*/ 9273555 w 10608962"/>
              <a:gd name="connsiteY1333" fmla="*/ 1013930 h 3357943"/>
              <a:gd name="connsiteX1334" fmla="*/ 9097295 w 10608962"/>
              <a:gd name="connsiteY1334" fmla="*/ 837671 h 3357943"/>
              <a:gd name="connsiteX1335" fmla="*/ 9159800 w 10608962"/>
              <a:gd name="connsiteY1335" fmla="*/ 775166 h 3357943"/>
              <a:gd name="connsiteX1336" fmla="*/ 9432691 w 10608962"/>
              <a:gd name="connsiteY1336" fmla="*/ 854734 h 3357943"/>
              <a:gd name="connsiteX1337" fmla="*/ 9273494 w 10608962"/>
              <a:gd name="connsiteY1337" fmla="*/ 1013930 h 3357943"/>
              <a:gd name="connsiteX1338" fmla="*/ 9080051 w 10608962"/>
              <a:gd name="connsiteY1338" fmla="*/ 820426 h 3357943"/>
              <a:gd name="connsiteX1339" fmla="*/ 8983299 w 10608962"/>
              <a:gd name="connsiteY1339" fmla="*/ 723674 h 3357943"/>
              <a:gd name="connsiteX1340" fmla="*/ 9133056 w 10608962"/>
              <a:gd name="connsiteY1340" fmla="*/ 767361 h 3357943"/>
              <a:gd name="connsiteX1341" fmla="*/ 9079990 w 10608962"/>
              <a:gd name="connsiteY1341" fmla="*/ 820426 h 3357943"/>
              <a:gd name="connsiteX1342" fmla="*/ 9062806 w 10608962"/>
              <a:gd name="connsiteY1342" fmla="*/ 837671 h 3357943"/>
              <a:gd name="connsiteX1343" fmla="*/ 8886547 w 10608962"/>
              <a:gd name="connsiteY1343" fmla="*/ 1013930 h 3357943"/>
              <a:gd name="connsiteX1344" fmla="*/ 8710287 w 10608962"/>
              <a:gd name="connsiteY1344" fmla="*/ 837671 h 3357943"/>
              <a:gd name="connsiteX1345" fmla="*/ 8860165 w 10608962"/>
              <a:gd name="connsiteY1345" fmla="*/ 687793 h 3357943"/>
              <a:gd name="connsiteX1346" fmla="*/ 8934650 w 10608962"/>
              <a:gd name="connsiteY1346" fmla="*/ 709515 h 3357943"/>
              <a:gd name="connsiteX1347" fmla="*/ 9062806 w 10608962"/>
              <a:gd name="connsiteY1347" fmla="*/ 837671 h 3357943"/>
              <a:gd name="connsiteX1348" fmla="*/ 8693103 w 10608962"/>
              <a:gd name="connsiteY1348" fmla="*/ 820426 h 3357943"/>
              <a:gd name="connsiteX1349" fmla="*/ 8516844 w 10608962"/>
              <a:gd name="connsiteY1349" fmla="*/ 644167 h 3357943"/>
              <a:gd name="connsiteX1350" fmla="*/ 8560591 w 10608962"/>
              <a:gd name="connsiteY1350" fmla="*/ 600419 h 3357943"/>
              <a:gd name="connsiteX1351" fmla="*/ 8833481 w 10608962"/>
              <a:gd name="connsiteY1351" fmla="*/ 679987 h 3357943"/>
              <a:gd name="connsiteX1352" fmla="*/ 8693043 w 10608962"/>
              <a:gd name="connsiteY1352" fmla="*/ 820426 h 3357943"/>
              <a:gd name="connsiteX1353" fmla="*/ 8499598 w 10608962"/>
              <a:gd name="connsiteY1353" fmla="*/ 626922 h 3357943"/>
              <a:gd name="connsiteX1354" fmla="*/ 8437094 w 10608962"/>
              <a:gd name="connsiteY1354" fmla="*/ 564417 h 3357943"/>
              <a:gd name="connsiteX1355" fmla="*/ 8533907 w 10608962"/>
              <a:gd name="connsiteY1355" fmla="*/ 592675 h 3357943"/>
              <a:gd name="connsiteX1356" fmla="*/ 8499598 w 10608962"/>
              <a:gd name="connsiteY1356" fmla="*/ 626982 h 3357943"/>
              <a:gd name="connsiteX1357" fmla="*/ 8482354 w 10608962"/>
              <a:gd name="connsiteY1357" fmla="*/ 644167 h 3357943"/>
              <a:gd name="connsiteX1358" fmla="*/ 8306095 w 10608962"/>
              <a:gd name="connsiteY1358" fmla="*/ 820426 h 3357943"/>
              <a:gd name="connsiteX1359" fmla="*/ 8129835 w 10608962"/>
              <a:gd name="connsiteY1359" fmla="*/ 644167 h 3357943"/>
              <a:gd name="connsiteX1360" fmla="*/ 8260956 w 10608962"/>
              <a:gd name="connsiteY1360" fmla="*/ 513046 h 3357943"/>
              <a:gd name="connsiteX1361" fmla="*/ 8388385 w 10608962"/>
              <a:gd name="connsiteY1361" fmla="*/ 550198 h 3357943"/>
              <a:gd name="connsiteX1362" fmla="*/ 8482354 w 10608962"/>
              <a:gd name="connsiteY1362" fmla="*/ 644167 h 3357943"/>
              <a:gd name="connsiteX1363" fmla="*/ 8112651 w 10608962"/>
              <a:gd name="connsiteY1363" fmla="*/ 626922 h 3357943"/>
              <a:gd name="connsiteX1364" fmla="*/ 7936392 w 10608962"/>
              <a:gd name="connsiteY1364" fmla="*/ 450662 h 3357943"/>
              <a:gd name="connsiteX1365" fmla="*/ 7961382 w 10608962"/>
              <a:gd name="connsiteY1365" fmla="*/ 425673 h 3357943"/>
              <a:gd name="connsiteX1366" fmla="*/ 8234272 w 10608962"/>
              <a:gd name="connsiteY1366" fmla="*/ 505241 h 3357943"/>
              <a:gd name="connsiteX1367" fmla="*/ 8112591 w 10608962"/>
              <a:gd name="connsiteY1367" fmla="*/ 626922 h 3357943"/>
              <a:gd name="connsiteX1368" fmla="*/ 7919147 w 10608962"/>
              <a:gd name="connsiteY1368" fmla="*/ 433418 h 3357943"/>
              <a:gd name="connsiteX1369" fmla="*/ 7890829 w 10608962"/>
              <a:gd name="connsiteY1369" fmla="*/ 405100 h 3357943"/>
              <a:gd name="connsiteX1370" fmla="*/ 7934697 w 10608962"/>
              <a:gd name="connsiteY1370" fmla="*/ 417867 h 3357943"/>
              <a:gd name="connsiteX1371" fmla="*/ 7919147 w 10608962"/>
              <a:gd name="connsiteY1371" fmla="*/ 433418 h 3357943"/>
              <a:gd name="connsiteX1372" fmla="*/ 7901903 w 10608962"/>
              <a:gd name="connsiteY1372" fmla="*/ 450662 h 3357943"/>
              <a:gd name="connsiteX1373" fmla="*/ 7725643 w 10608962"/>
              <a:gd name="connsiteY1373" fmla="*/ 626922 h 3357943"/>
              <a:gd name="connsiteX1374" fmla="*/ 7549384 w 10608962"/>
              <a:gd name="connsiteY1374" fmla="*/ 450662 h 3357943"/>
              <a:gd name="connsiteX1375" fmla="*/ 7661747 w 10608962"/>
              <a:gd name="connsiteY1375" fmla="*/ 338299 h 3357943"/>
              <a:gd name="connsiteX1376" fmla="*/ 7842121 w 10608962"/>
              <a:gd name="connsiteY1376" fmla="*/ 390881 h 3357943"/>
              <a:gd name="connsiteX1377" fmla="*/ 7901842 w 10608962"/>
              <a:gd name="connsiteY1377" fmla="*/ 450602 h 3357943"/>
              <a:gd name="connsiteX1378" fmla="*/ 7532199 w 10608962"/>
              <a:gd name="connsiteY1378" fmla="*/ 433418 h 3357943"/>
              <a:gd name="connsiteX1379" fmla="*/ 7355940 w 10608962"/>
              <a:gd name="connsiteY1379" fmla="*/ 257158 h 3357943"/>
              <a:gd name="connsiteX1380" fmla="*/ 7362172 w 10608962"/>
              <a:gd name="connsiteY1380" fmla="*/ 250926 h 3357943"/>
              <a:gd name="connsiteX1381" fmla="*/ 7635062 w 10608962"/>
              <a:gd name="connsiteY1381" fmla="*/ 330494 h 3357943"/>
              <a:gd name="connsiteX1382" fmla="*/ 7532139 w 10608962"/>
              <a:gd name="connsiteY1382" fmla="*/ 433418 h 3357943"/>
              <a:gd name="connsiteX1383" fmla="*/ 7321511 w 10608962"/>
              <a:gd name="connsiteY1383" fmla="*/ 257158 h 3357943"/>
              <a:gd name="connsiteX1384" fmla="*/ 7145252 w 10608962"/>
              <a:gd name="connsiteY1384" fmla="*/ 433418 h 3357943"/>
              <a:gd name="connsiteX1385" fmla="*/ 6968992 w 10608962"/>
              <a:gd name="connsiteY1385" fmla="*/ 257158 h 3357943"/>
              <a:gd name="connsiteX1386" fmla="*/ 7062598 w 10608962"/>
              <a:gd name="connsiteY1386" fmla="*/ 163553 h 3357943"/>
              <a:gd name="connsiteX1387" fmla="*/ 7295977 w 10608962"/>
              <a:gd name="connsiteY1387" fmla="*/ 231624 h 3357943"/>
              <a:gd name="connsiteX1388" fmla="*/ 7321511 w 10608962"/>
              <a:gd name="connsiteY1388" fmla="*/ 257158 h 3357943"/>
              <a:gd name="connsiteX1389" fmla="*/ 7128007 w 10608962"/>
              <a:gd name="connsiteY1389" fmla="*/ 450662 h 3357943"/>
              <a:gd name="connsiteX1390" fmla="*/ 6951748 w 10608962"/>
              <a:gd name="connsiteY1390" fmla="*/ 626922 h 3357943"/>
              <a:gd name="connsiteX1391" fmla="*/ 6775488 w 10608962"/>
              <a:gd name="connsiteY1391" fmla="*/ 450662 h 3357943"/>
              <a:gd name="connsiteX1392" fmla="*/ 6951748 w 10608962"/>
              <a:gd name="connsiteY1392" fmla="*/ 274403 h 3357943"/>
              <a:gd name="connsiteX1393" fmla="*/ 7128007 w 10608962"/>
              <a:gd name="connsiteY1393" fmla="*/ 450662 h 3357943"/>
              <a:gd name="connsiteX1394" fmla="*/ 6758304 w 10608962"/>
              <a:gd name="connsiteY1394" fmla="*/ 433418 h 3357943"/>
              <a:gd name="connsiteX1395" fmla="*/ 6582045 w 10608962"/>
              <a:gd name="connsiteY1395" fmla="*/ 257158 h 3357943"/>
              <a:gd name="connsiteX1396" fmla="*/ 6733072 w 10608962"/>
              <a:gd name="connsiteY1396" fmla="*/ 106131 h 3357943"/>
              <a:gd name="connsiteX1397" fmla="*/ 6784443 w 10608962"/>
              <a:gd name="connsiteY1397" fmla="*/ 107038 h 3357943"/>
              <a:gd name="connsiteX1398" fmla="*/ 6934564 w 10608962"/>
              <a:gd name="connsiteY1398" fmla="*/ 257158 h 3357943"/>
              <a:gd name="connsiteX1399" fmla="*/ 6758304 w 10608962"/>
              <a:gd name="connsiteY1399" fmla="*/ 433418 h 3357943"/>
              <a:gd name="connsiteX1400" fmla="*/ 6564800 w 10608962"/>
              <a:gd name="connsiteY1400" fmla="*/ 239914 h 3357943"/>
              <a:gd name="connsiteX1401" fmla="*/ 6425572 w 10608962"/>
              <a:gd name="connsiteY1401" fmla="*/ 100685 h 3357943"/>
              <a:gd name="connsiteX1402" fmla="*/ 6699188 w 10608962"/>
              <a:gd name="connsiteY1402" fmla="*/ 105526 h 3357943"/>
              <a:gd name="connsiteX1403" fmla="*/ 6564800 w 10608962"/>
              <a:gd name="connsiteY1403" fmla="*/ 239914 h 3357943"/>
              <a:gd name="connsiteX1404" fmla="*/ 6547555 w 10608962"/>
              <a:gd name="connsiteY1404" fmla="*/ 257158 h 3357943"/>
              <a:gd name="connsiteX1405" fmla="*/ 6371296 w 10608962"/>
              <a:gd name="connsiteY1405" fmla="*/ 433418 h 3357943"/>
              <a:gd name="connsiteX1406" fmla="*/ 6195036 w 10608962"/>
              <a:gd name="connsiteY1406" fmla="*/ 257158 h 3357943"/>
              <a:gd name="connsiteX1407" fmla="*/ 6352780 w 10608962"/>
              <a:gd name="connsiteY1407" fmla="*/ 99414 h 3357943"/>
              <a:gd name="connsiteX1408" fmla="*/ 6390416 w 10608962"/>
              <a:gd name="connsiteY1408" fmla="*/ 100080 h 3357943"/>
              <a:gd name="connsiteX1409" fmla="*/ 6547494 w 10608962"/>
              <a:gd name="connsiteY1409" fmla="*/ 257158 h 3357943"/>
              <a:gd name="connsiteX1410" fmla="*/ 6177852 w 10608962"/>
              <a:gd name="connsiteY1410" fmla="*/ 239914 h 3357943"/>
              <a:gd name="connsiteX1411" fmla="*/ 6031665 w 10608962"/>
              <a:gd name="connsiteY1411" fmla="*/ 93727 h 3357943"/>
              <a:gd name="connsiteX1412" fmla="*/ 6319017 w 10608962"/>
              <a:gd name="connsiteY1412" fmla="*/ 98809 h 3357943"/>
              <a:gd name="connsiteX1413" fmla="*/ 6177913 w 10608962"/>
              <a:gd name="connsiteY1413" fmla="*/ 239914 h 3357943"/>
              <a:gd name="connsiteX1414" fmla="*/ 6160607 w 10608962"/>
              <a:gd name="connsiteY1414" fmla="*/ 257158 h 3357943"/>
              <a:gd name="connsiteX1415" fmla="*/ 5984348 w 10608962"/>
              <a:gd name="connsiteY1415" fmla="*/ 433418 h 3357943"/>
              <a:gd name="connsiteX1416" fmla="*/ 5808089 w 10608962"/>
              <a:gd name="connsiteY1416" fmla="*/ 257158 h 3357943"/>
              <a:gd name="connsiteX1417" fmla="*/ 5972549 w 10608962"/>
              <a:gd name="connsiteY1417" fmla="*/ 92638 h 3357943"/>
              <a:gd name="connsiteX1418" fmla="*/ 5996510 w 10608962"/>
              <a:gd name="connsiteY1418" fmla="*/ 93061 h 3357943"/>
              <a:gd name="connsiteX1419" fmla="*/ 6160547 w 10608962"/>
              <a:gd name="connsiteY1419" fmla="*/ 257098 h 3357943"/>
              <a:gd name="connsiteX1420" fmla="*/ 5790905 w 10608962"/>
              <a:gd name="connsiteY1420" fmla="*/ 239914 h 3357943"/>
              <a:gd name="connsiteX1421" fmla="*/ 5637698 w 10608962"/>
              <a:gd name="connsiteY1421" fmla="*/ 86708 h 3357943"/>
              <a:gd name="connsiteX1422" fmla="*/ 5938785 w 10608962"/>
              <a:gd name="connsiteY1422" fmla="*/ 92033 h 3357943"/>
              <a:gd name="connsiteX1423" fmla="*/ 5790905 w 10608962"/>
              <a:gd name="connsiteY1423" fmla="*/ 239914 h 3357943"/>
              <a:gd name="connsiteX1424" fmla="*/ 5403956 w 10608962"/>
              <a:gd name="connsiteY1424" fmla="*/ 239914 h 3357943"/>
              <a:gd name="connsiteX1425" fmla="*/ 5243792 w 10608962"/>
              <a:gd name="connsiteY1425" fmla="*/ 79749 h 3357943"/>
              <a:gd name="connsiteX1426" fmla="*/ 5558554 w 10608962"/>
              <a:gd name="connsiteY1426" fmla="*/ 85316 h 3357943"/>
              <a:gd name="connsiteX1427" fmla="*/ 5403956 w 10608962"/>
              <a:gd name="connsiteY1427" fmla="*/ 239914 h 3357943"/>
              <a:gd name="connsiteX1428" fmla="*/ 5017009 w 10608962"/>
              <a:gd name="connsiteY1428" fmla="*/ 239914 h 3357943"/>
              <a:gd name="connsiteX1429" fmla="*/ 4849826 w 10608962"/>
              <a:gd name="connsiteY1429" fmla="*/ 72731 h 3357943"/>
              <a:gd name="connsiteX1430" fmla="*/ 5178323 w 10608962"/>
              <a:gd name="connsiteY1430" fmla="*/ 78539 h 3357943"/>
              <a:gd name="connsiteX1431" fmla="*/ 5017009 w 10608962"/>
              <a:gd name="connsiteY1431" fmla="*/ 239914 h 3357943"/>
              <a:gd name="connsiteX1432" fmla="*/ 4630061 w 10608962"/>
              <a:gd name="connsiteY1432" fmla="*/ 239914 h 3357943"/>
              <a:gd name="connsiteX1433" fmla="*/ 4455920 w 10608962"/>
              <a:gd name="connsiteY1433" fmla="*/ 65772 h 3357943"/>
              <a:gd name="connsiteX1434" fmla="*/ 4798152 w 10608962"/>
              <a:gd name="connsiteY1434" fmla="*/ 71823 h 3357943"/>
              <a:gd name="connsiteX1435" fmla="*/ 4630061 w 10608962"/>
              <a:gd name="connsiteY1435" fmla="*/ 239914 h 3357943"/>
              <a:gd name="connsiteX1436" fmla="*/ 4243113 w 10608962"/>
              <a:gd name="connsiteY1436" fmla="*/ 239914 h 3357943"/>
              <a:gd name="connsiteX1437" fmla="*/ 4066854 w 10608962"/>
              <a:gd name="connsiteY1437" fmla="*/ 63654 h 3357943"/>
              <a:gd name="connsiteX1438" fmla="*/ 4071574 w 10608962"/>
              <a:gd name="connsiteY1438" fmla="*/ 58935 h 3357943"/>
              <a:gd name="connsiteX1439" fmla="*/ 4417921 w 10608962"/>
              <a:gd name="connsiteY1439" fmla="*/ 65107 h 3357943"/>
              <a:gd name="connsiteX1440" fmla="*/ 4243113 w 10608962"/>
              <a:gd name="connsiteY1440" fmla="*/ 239914 h 3357943"/>
              <a:gd name="connsiteX1441" fmla="*/ 4032425 w 10608962"/>
              <a:gd name="connsiteY1441" fmla="*/ 63654 h 3357943"/>
              <a:gd name="connsiteX1442" fmla="*/ 3856166 w 10608962"/>
              <a:gd name="connsiteY1442" fmla="*/ 239914 h 3357943"/>
              <a:gd name="connsiteX1443" fmla="*/ 3679906 w 10608962"/>
              <a:gd name="connsiteY1443" fmla="*/ 63654 h 3357943"/>
              <a:gd name="connsiteX1444" fmla="*/ 3691403 w 10608962"/>
              <a:gd name="connsiteY1444" fmla="*/ 52158 h 3357943"/>
              <a:gd name="connsiteX1445" fmla="*/ 4026919 w 10608962"/>
              <a:gd name="connsiteY1445" fmla="*/ 58087 h 3357943"/>
              <a:gd name="connsiteX1446" fmla="*/ 4032425 w 10608962"/>
              <a:gd name="connsiteY1446" fmla="*/ 63594 h 3357943"/>
              <a:gd name="connsiteX1447" fmla="*/ 3645477 w 10608962"/>
              <a:gd name="connsiteY1447" fmla="*/ 63654 h 3357943"/>
              <a:gd name="connsiteX1448" fmla="*/ 3469218 w 10608962"/>
              <a:gd name="connsiteY1448" fmla="*/ 239914 h 3357943"/>
              <a:gd name="connsiteX1449" fmla="*/ 3292959 w 10608962"/>
              <a:gd name="connsiteY1449" fmla="*/ 63654 h 3357943"/>
              <a:gd name="connsiteX1450" fmla="*/ 3311171 w 10608962"/>
              <a:gd name="connsiteY1450" fmla="*/ 45441 h 3357943"/>
              <a:gd name="connsiteX1451" fmla="*/ 3632952 w 10608962"/>
              <a:gd name="connsiteY1451" fmla="*/ 51129 h 3357943"/>
              <a:gd name="connsiteX1452" fmla="*/ 3645477 w 10608962"/>
              <a:gd name="connsiteY1452" fmla="*/ 63654 h 3357943"/>
              <a:gd name="connsiteX1453" fmla="*/ 3275774 w 10608962"/>
              <a:gd name="connsiteY1453" fmla="*/ 46409 h 3357943"/>
              <a:gd name="connsiteX1454" fmla="*/ 3274140 w 10608962"/>
              <a:gd name="connsiteY1454" fmla="*/ 44776 h 3357943"/>
              <a:gd name="connsiteX1455" fmla="*/ 3277348 w 10608962"/>
              <a:gd name="connsiteY1455" fmla="*/ 44776 h 3357943"/>
              <a:gd name="connsiteX1456" fmla="*/ 3275774 w 10608962"/>
              <a:gd name="connsiteY1456" fmla="*/ 46409 h 3357943"/>
              <a:gd name="connsiteX1457" fmla="*/ 3258530 w 10608962"/>
              <a:gd name="connsiteY1457" fmla="*/ 63654 h 3357943"/>
              <a:gd name="connsiteX1458" fmla="*/ 3082270 w 10608962"/>
              <a:gd name="connsiteY1458" fmla="*/ 239914 h 3357943"/>
              <a:gd name="connsiteX1459" fmla="*/ 2906011 w 10608962"/>
              <a:gd name="connsiteY1459" fmla="*/ 63654 h 3357943"/>
              <a:gd name="connsiteX1460" fmla="*/ 2930940 w 10608962"/>
              <a:gd name="connsiteY1460" fmla="*/ 38725 h 3357943"/>
              <a:gd name="connsiteX1461" fmla="*/ 3238985 w 10608962"/>
              <a:gd name="connsiteY1461" fmla="*/ 44171 h 3357943"/>
              <a:gd name="connsiteX1462" fmla="*/ 3258469 w 10608962"/>
              <a:gd name="connsiteY1462" fmla="*/ 63654 h 3357943"/>
              <a:gd name="connsiteX1463" fmla="*/ 3065025 w 10608962"/>
              <a:gd name="connsiteY1463" fmla="*/ 257158 h 3357943"/>
              <a:gd name="connsiteX1464" fmla="*/ 2888766 w 10608962"/>
              <a:gd name="connsiteY1464" fmla="*/ 433418 h 3357943"/>
              <a:gd name="connsiteX1465" fmla="*/ 2712507 w 10608962"/>
              <a:gd name="connsiteY1465" fmla="*/ 257158 h 3357943"/>
              <a:gd name="connsiteX1466" fmla="*/ 2888766 w 10608962"/>
              <a:gd name="connsiteY1466" fmla="*/ 80899 h 3357943"/>
              <a:gd name="connsiteX1467" fmla="*/ 3065025 w 10608962"/>
              <a:gd name="connsiteY1467" fmla="*/ 257158 h 3357943"/>
              <a:gd name="connsiteX1468" fmla="*/ 2880174 w 10608962"/>
              <a:gd name="connsiteY1468" fmla="*/ 37817 h 3357943"/>
              <a:gd name="connsiteX1469" fmla="*/ 2897116 w 10608962"/>
              <a:gd name="connsiteY1469" fmla="*/ 38120 h 3357943"/>
              <a:gd name="connsiteX1470" fmla="*/ 2888766 w 10608962"/>
              <a:gd name="connsiteY1470" fmla="*/ 46470 h 3357943"/>
              <a:gd name="connsiteX1471" fmla="*/ 2880113 w 10608962"/>
              <a:gd name="connsiteY1471" fmla="*/ 37817 h 3357943"/>
              <a:gd name="connsiteX1472" fmla="*/ 2871582 w 10608962"/>
              <a:gd name="connsiteY1472" fmla="*/ 450602 h 3357943"/>
              <a:gd name="connsiteX1473" fmla="*/ 2695323 w 10608962"/>
              <a:gd name="connsiteY1473" fmla="*/ 626861 h 3357943"/>
              <a:gd name="connsiteX1474" fmla="*/ 2519063 w 10608962"/>
              <a:gd name="connsiteY1474" fmla="*/ 450602 h 3357943"/>
              <a:gd name="connsiteX1475" fmla="*/ 2695323 w 10608962"/>
              <a:gd name="connsiteY1475" fmla="*/ 274343 h 3357943"/>
              <a:gd name="connsiteX1476" fmla="*/ 2871582 w 10608962"/>
              <a:gd name="connsiteY1476" fmla="*/ 450602 h 3357943"/>
              <a:gd name="connsiteX1477" fmla="*/ 2501879 w 10608962"/>
              <a:gd name="connsiteY1477" fmla="*/ 433357 h 3357943"/>
              <a:gd name="connsiteX1478" fmla="*/ 2325619 w 10608962"/>
              <a:gd name="connsiteY1478" fmla="*/ 257098 h 3357943"/>
              <a:gd name="connsiteX1479" fmla="*/ 2363860 w 10608962"/>
              <a:gd name="connsiteY1479" fmla="*/ 218857 h 3357943"/>
              <a:gd name="connsiteX1480" fmla="*/ 2537034 w 10608962"/>
              <a:gd name="connsiteY1480" fmla="*/ 115993 h 3357943"/>
              <a:gd name="connsiteX1481" fmla="*/ 2678138 w 10608962"/>
              <a:gd name="connsiteY1481" fmla="*/ 257098 h 3357943"/>
              <a:gd name="connsiteX1482" fmla="*/ 2501879 w 10608962"/>
              <a:gd name="connsiteY1482" fmla="*/ 433357 h 3357943"/>
              <a:gd name="connsiteX1483" fmla="*/ 2114931 w 10608962"/>
              <a:gd name="connsiteY1483" fmla="*/ 433357 h 3357943"/>
              <a:gd name="connsiteX1484" fmla="*/ 2073120 w 10608962"/>
              <a:gd name="connsiteY1484" fmla="*/ 391546 h 3357943"/>
              <a:gd name="connsiteX1485" fmla="*/ 2278968 w 10608962"/>
              <a:gd name="connsiteY1485" fmla="*/ 269260 h 3357943"/>
              <a:gd name="connsiteX1486" fmla="*/ 2114871 w 10608962"/>
              <a:gd name="connsiteY1486" fmla="*/ 433357 h 3357943"/>
              <a:gd name="connsiteX1487" fmla="*/ 2097686 w 10608962"/>
              <a:gd name="connsiteY1487" fmla="*/ 450602 h 3357943"/>
              <a:gd name="connsiteX1488" fmla="*/ 1921427 w 10608962"/>
              <a:gd name="connsiteY1488" fmla="*/ 626861 h 3357943"/>
              <a:gd name="connsiteX1489" fmla="*/ 1830363 w 10608962"/>
              <a:gd name="connsiteY1489" fmla="*/ 535797 h 3357943"/>
              <a:gd name="connsiteX1490" fmla="*/ 2051519 w 10608962"/>
              <a:gd name="connsiteY1490" fmla="*/ 404435 h 3357943"/>
              <a:gd name="connsiteX1491" fmla="*/ 2097686 w 10608962"/>
              <a:gd name="connsiteY1491" fmla="*/ 450602 h 3357943"/>
              <a:gd name="connsiteX1492" fmla="*/ 1904182 w 10608962"/>
              <a:gd name="connsiteY1492" fmla="*/ 644106 h 3357943"/>
              <a:gd name="connsiteX1493" fmla="*/ 1727923 w 10608962"/>
              <a:gd name="connsiteY1493" fmla="*/ 820366 h 3357943"/>
              <a:gd name="connsiteX1494" fmla="*/ 1587605 w 10608962"/>
              <a:gd name="connsiteY1494" fmla="*/ 680048 h 3357943"/>
              <a:gd name="connsiteX1495" fmla="*/ 1808761 w 10608962"/>
              <a:gd name="connsiteY1495" fmla="*/ 548685 h 3357943"/>
              <a:gd name="connsiteX1496" fmla="*/ 1904243 w 10608962"/>
              <a:gd name="connsiteY1496" fmla="*/ 644167 h 3357943"/>
              <a:gd name="connsiteX1497" fmla="*/ 1710678 w 10608962"/>
              <a:gd name="connsiteY1497" fmla="*/ 837610 h 3357943"/>
              <a:gd name="connsiteX1498" fmla="*/ 1534419 w 10608962"/>
              <a:gd name="connsiteY1498" fmla="*/ 1013870 h 3357943"/>
              <a:gd name="connsiteX1499" fmla="*/ 1358159 w 10608962"/>
              <a:gd name="connsiteY1499" fmla="*/ 837610 h 3357943"/>
              <a:gd name="connsiteX1500" fmla="*/ 1410680 w 10608962"/>
              <a:gd name="connsiteY1500" fmla="*/ 785089 h 3357943"/>
              <a:gd name="connsiteX1501" fmla="*/ 1565943 w 10608962"/>
              <a:gd name="connsiteY1501" fmla="*/ 692876 h 3357943"/>
              <a:gd name="connsiteX1502" fmla="*/ 1710678 w 10608962"/>
              <a:gd name="connsiteY1502" fmla="*/ 837610 h 3357943"/>
              <a:gd name="connsiteX1503" fmla="*/ 1323730 w 10608962"/>
              <a:gd name="connsiteY1503" fmla="*/ 837610 h 3357943"/>
              <a:gd name="connsiteX1504" fmla="*/ 1147471 w 10608962"/>
              <a:gd name="connsiteY1504" fmla="*/ 1013870 h 3357943"/>
              <a:gd name="connsiteX1505" fmla="*/ 1102030 w 10608962"/>
              <a:gd name="connsiteY1505" fmla="*/ 968428 h 3357943"/>
              <a:gd name="connsiteX1506" fmla="*/ 1323186 w 10608962"/>
              <a:gd name="connsiteY1506" fmla="*/ 837066 h 3357943"/>
              <a:gd name="connsiteX1507" fmla="*/ 1323730 w 10608962"/>
              <a:gd name="connsiteY1507" fmla="*/ 837610 h 3357943"/>
              <a:gd name="connsiteX1508" fmla="*/ 1130226 w 10608962"/>
              <a:gd name="connsiteY1508" fmla="*/ 1031114 h 3357943"/>
              <a:gd name="connsiteX1509" fmla="*/ 953967 w 10608962"/>
              <a:gd name="connsiteY1509" fmla="*/ 1207374 h 3357943"/>
              <a:gd name="connsiteX1510" fmla="*/ 859272 w 10608962"/>
              <a:gd name="connsiteY1510" fmla="*/ 1112679 h 3357943"/>
              <a:gd name="connsiteX1511" fmla="*/ 1080428 w 10608962"/>
              <a:gd name="connsiteY1511" fmla="*/ 981316 h 3357943"/>
              <a:gd name="connsiteX1512" fmla="*/ 1130226 w 10608962"/>
              <a:gd name="connsiteY1512" fmla="*/ 1031114 h 3357943"/>
              <a:gd name="connsiteX1513" fmla="*/ 936722 w 10608962"/>
              <a:gd name="connsiteY1513" fmla="*/ 1224619 h 3357943"/>
              <a:gd name="connsiteX1514" fmla="*/ 760463 w 10608962"/>
              <a:gd name="connsiteY1514" fmla="*/ 1400878 h 3357943"/>
              <a:gd name="connsiteX1515" fmla="*/ 616515 w 10608962"/>
              <a:gd name="connsiteY1515" fmla="*/ 1256930 h 3357943"/>
              <a:gd name="connsiteX1516" fmla="*/ 837671 w 10608962"/>
              <a:gd name="connsiteY1516" fmla="*/ 1125567 h 3357943"/>
              <a:gd name="connsiteX1517" fmla="*/ 936783 w 10608962"/>
              <a:gd name="connsiteY1517" fmla="*/ 1224679 h 3357943"/>
              <a:gd name="connsiteX1518" fmla="*/ 743218 w 10608962"/>
              <a:gd name="connsiteY1518" fmla="*/ 1418123 h 3357943"/>
              <a:gd name="connsiteX1519" fmla="*/ 566959 w 10608962"/>
              <a:gd name="connsiteY1519" fmla="*/ 1594382 h 3357943"/>
              <a:gd name="connsiteX1520" fmla="*/ 390699 w 10608962"/>
              <a:gd name="connsiteY1520" fmla="*/ 1418123 h 3357943"/>
              <a:gd name="connsiteX1521" fmla="*/ 457500 w 10608962"/>
              <a:gd name="connsiteY1521" fmla="*/ 1351322 h 3357943"/>
              <a:gd name="connsiteX1522" fmla="*/ 594853 w 10608962"/>
              <a:gd name="connsiteY1522" fmla="*/ 1269757 h 3357943"/>
              <a:gd name="connsiteX1523" fmla="*/ 743218 w 10608962"/>
              <a:gd name="connsiteY1523" fmla="*/ 1418123 h 3357943"/>
              <a:gd name="connsiteX1524" fmla="*/ 356270 w 10608962"/>
              <a:gd name="connsiteY1524" fmla="*/ 1418123 h 3357943"/>
              <a:gd name="connsiteX1525" fmla="*/ 180011 w 10608962"/>
              <a:gd name="connsiteY1525" fmla="*/ 1594382 h 3357943"/>
              <a:gd name="connsiteX1526" fmla="*/ 130939 w 10608962"/>
              <a:gd name="connsiteY1526" fmla="*/ 1545310 h 3357943"/>
              <a:gd name="connsiteX1527" fmla="*/ 352095 w 10608962"/>
              <a:gd name="connsiteY1527" fmla="*/ 1413947 h 3357943"/>
              <a:gd name="connsiteX1528" fmla="*/ 356270 w 10608962"/>
              <a:gd name="connsiteY1528" fmla="*/ 1418123 h 3357943"/>
              <a:gd name="connsiteX1529" fmla="*/ 187514 w 10608962"/>
              <a:gd name="connsiteY1529" fmla="*/ 1636314 h 3357943"/>
              <a:gd name="connsiteX1530" fmla="*/ 177470 w 10608962"/>
              <a:gd name="connsiteY1530" fmla="*/ 1631413 h 3357943"/>
              <a:gd name="connsiteX1531" fmla="*/ 180071 w 10608962"/>
              <a:gd name="connsiteY1531" fmla="*/ 1628811 h 3357943"/>
              <a:gd name="connsiteX1532" fmla="*/ 187514 w 10608962"/>
              <a:gd name="connsiteY1532" fmla="*/ 1636253 h 3357943"/>
              <a:gd name="connsiteX1533" fmla="*/ 197316 w 10608962"/>
              <a:gd name="connsiteY1533" fmla="*/ 1611627 h 3357943"/>
              <a:gd name="connsiteX1534" fmla="*/ 373575 w 10608962"/>
              <a:gd name="connsiteY1534" fmla="*/ 1435367 h 3357943"/>
              <a:gd name="connsiteX1535" fmla="*/ 549835 w 10608962"/>
              <a:gd name="connsiteY1535" fmla="*/ 1611627 h 3357943"/>
              <a:gd name="connsiteX1536" fmla="*/ 414660 w 10608962"/>
              <a:gd name="connsiteY1536" fmla="*/ 1746801 h 3357943"/>
              <a:gd name="connsiteX1537" fmla="*/ 254678 w 10608962"/>
              <a:gd name="connsiteY1537" fmla="*/ 1668988 h 3357943"/>
              <a:gd name="connsiteX1538" fmla="*/ 197316 w 10608962"/>
              <a:gd name="connsiteY1538" fmla="*/ 1611627 h 3357943"/>
              <a:gd name="connsiteX1539" fmla="*/ 567019 w 10608962"/>
              <a:gd name="connsiteY1539" fmla="*/ 1628872 h 3357943"/>
              <a:gd name="connsiteX1540" fmla="*/ 743278 w 10608962"/>
              <a:gd name="connsiteY1540" fmla="*/ 1805131 h 3357943"/>
              <a:gd name="connsiteX1541" fmla="*/ 674965 w 10608962"/>
              <a:gd name="connsiteY1541" fmla="*/ 1873444 h 3357943"/>
              <a:gd name="connsiteX1542" fmla="*/ 437835 w 10608962"/>
              <a:gd name="connsiteY1542" fmla="*/ 1758056 h 3357943"/>
              <a:gd name="connsiteX1543" fmla="*/ 567080 w 10608962"/>
              <a:gd name="connsiteY1543" fmla="*/ 1628872 h 3357943"/>
              <a:gd name="connsiteX1544" fmla="*/ 760523 w 10608962"/>
              <a:gd name="connsiteY1544" fmla="*/ 1822375 h 3357943"/>
              <a:gd name="connsiteX1545" fmla="*/ 936783 w 10608962"/>
              <a:gd name="connsiteY1545" fmla="*/ 1998635 h 3357943"/>
              <a:gd name="connsiteX1546" fmla="*/ 935270 w 10608962"/>
              <a:gd name="connsiteY1546" fmla="*/ 2000148 h 3357943"/>
              <a:gd name="connsiteX1547" fmla="*/ 698140 w 10608962"/>
              <a:gd name="connsiteY1547" fmla="*/ 1884820 h 3357943"/>
              <a:gd name="connsiteX1548" fmla="*/ 760523 w 10608962"/>
              <a:gd name="connsiteY1548" fmla="*/ 1822436 h 3357943"/>
              <a:gd name="connsiteX1549" fmla="*/ 971212 w 10608962"/>
              <a:gd name="connsiteY1549" fmla="*/ 1998635 h 3357943"/>
              <a:gd name="connsiteX1550" fmla="*/ 1147471 w 10608962"/>
              <a:gd name="connsiteY1550" fmla="*/ 1822375 h 3357943"/>
              <a:gd name="connsiteX1551" fmla="*/ 1323730 w 10608962"/>
              <a:gd name="connsiteY1551" fmla="*/ 1998635 h 3357943"/>
              <a:gd name="connsiteX1552" fmla="*/ 1195575 w 10608962"/>
              <a:gd name="connsiteY1552" fmla="*/ 2126791 h 3357943"/>
              <a:gd name="connsiteX1553" fmla="*/ 1008182 w 10608962"/>
              <a:gd name="connsiteY1553" fmla="*/ 2035605 h 3357943"/>
              <a:gd name="connsiteX1554" fmla="*/ 971212 w 10608962"/>
              <a:gd name="connsiteY1554" fmla="*/ 1998635 h 3357943"/>
              <a:gd name="connsiteX1555" fmla="*/ 1340915 w 10608962"/>
              <a:gd name="connsiteY1555" fmla="*/ 2015879 h 3357943"/>
              <a:gd name="connsiteX1556" fmla="*/ 1517174 w 10608962"/>
              <a:gd name="connsiteY1556" fmla="*/ 2192139 h 3357943"/>
              <a:gd name="connsiteX1557" fmla="*/ 1455879 w 10608962"/>
              <a:gd name="connsiteY1557" fmla="*/ 2253433 h 3357943"/>
              <a:gd name="connsiteX1558" fmla="*/ 1218749 w 10608962"/>
              <a:gd name="connsiteY1558" fmla="*/ 2138105 h 3357943"/>
              <a:gd name="connsiteX1559" fmla="*/ 1340915 w 10608962"/>
              <a:gd name="connsiteY1559" fmla="*/ 2015940 h 3357943"/>
              <a:gd name="connsiteX1560" fmla="*/ 1534419 w 10608962"/>
              <a:gd name="connsiteY1560" fmla="*/ 2209384 h 3357943"/>
              <a:gd name="connsiteX1561" fmla="*/ 1694644 w 10608962"/>
              <a:gd name="connsiteY1561" fmla="*/ 2369609 h 3357943"/>
              <a:gd name="connsiteX1562" fmla="*/ 1479115 w 10608962"/>
              <a:gd name="connsiteY1562" fmla="*/ 2264748 h 3357943"/>
              <a:gd name="connsiteX1563" fmla="*/ 1534479 w 10608962"/>
              <a:gd name="connsiteY1563" fmla="*/ 2209384 h 3357943"/>
              <a:gd name="connsiteX1564" fmla="*/ 1745107 w 10608962"/>
              <a:gd name="connsiteY1564" fmla="*/ 2385643 h 3357943"/>
              <a:gd name="connsiteX1565" fmla="*/ 1921366 w 10608962"/>
              <a:gd name="connsiteY1565" fmla="*/ 2209384 h 3357943"/>
              <a:gd name="connsiteX1566" fmla="*/ 2097626 w 10608962"/>
              <a:gd name="connsiteY1566" fmla="*/ 2385643 h 3357943"/>
              <a:gd name="connsiteX1567" fmla="*/ 1976550 w 10608962"/>
              <a:gd name="connsiteY1567" fmla="*/ 2506719 h 3357943"/>
              <a:gd name="connsiteX1568" fmla="*/ 1761747 w 10608962"/>
              <a:gd name="connsiteY1568" fmla="*/ 2402222 h 3357943"/>
              <a:gd name="connsiteX1569" fmla="*/ 1745167 w 10608962"/>
              <a:gd name="connsiteY1569" fmla="*/ 2385643 h 3357943"/>
              <a:gd name="connsiteX1570" fmla="*/ 2114810 w 10608962"/>
              <a:gd name="connsiteY1570" fmla="*/ 2402888 h 3357943"/>
              <a:gd name="connsiteX1571" fmla="*/ 2291070 w 10608962"/>
              <a:gd name="connsiteY1571" fmla="*/ 2579147 h 3357943"/>
              <a:gd name="connsiteX1572" fmla="*/ 2236794 w 10608962"/>
              <a:gd name="connsiteY1572" fmla="*/ 2633423 h 3357943"/>
              <a:gd name="connsiteX1573" fmla="*/ 1999663 w 10608962"/>
              <a:gd name="connsiteY1573" fmla="*/ 2518034 h 3357943"/>
              <a:gd name="connsiteX1574" fmla="*/ 2114810 w 10608962"/>
              <a:gd name="connsiteY1574" fmla="*/ 2402888 h 3357943"/>
              <a:gd name="connsiteX1575" fmla="*/ 2308314 w 10608962"/>
              <a:gd name="connsiteY1575" fmla="*/ 2596392 h 3357943"/>
              <a:gd name="connsiteX1576" fmla="*/ 2448148 w 10608962"/>
              <a:gd name="connsiteY1576" fmla="*/ 2736226 h 3357943"/>
              <a:gd name="connsiteX1577" fmla="*/ 2260029 w 10608962"/>
              <a:gd name="connsiteY1577" fmla="*/ 2644677 h 3357943"/>
              <a:gd name="connsiteX1578" fmla="*/ 2308314 w 10608962"/>
              <a:gd name="connsiteY1578" fmla="*/ 2596392 h 3357943"/>
              <a:gd name="connsiteX1579" fmla="*/ 2695262 w 10608962"/>
              <a:gd name="connsiteY1579" fmla="*/ 2596392 h 3357943"/>
              <a:gd name="connsiteX1580" fmla="*/ 2871521 w 10608962"/>
              <a:gd name="connsiteY1580" fmla="*/ 2772652 h 3357943"/>
              <a:gd name="connsiteX1581" fmla="*/ 2757464 w 10608962"/>
              <a:gd name="connsiteY1581" fmla="*/ 2886709 h 3357943"/>
              <a:gd name="connsiteX1582" fmla="*/ 2520334 w 10608962"/>
              <a:gd name="connsiteY1582" fmla="*/ 2771320 h 3357943"/>
              <a:gd name="connsiteX1583" fmla="*/ 2695262 w 10608962"/>
              <a:gd name="connsiteY1583" fmla="*/ 2596392 h 3357943"/>
              <a:gd name="connsiteX1584" fmla="*/ 2888766 w 10608962"/>
              <a:gd name="connsiteY1584" fmla="*/ 2789896 h 3357943"/>
              <a:gd name="connsiteX1585" fmla="*/ 3065025 w 10608962"/>
              <a:gd name="connsiteY1585" fmla="*/ 2966156 h 3357943"/>
              <a:gd name="connsiteX1586" fmla="*/ 3017829 w 10608962"/>
              <a:gd name="connsiteY1586" fmla="*/ 3013351 h 3357943"/>
              <a:gd name="connsiteX1587" fmla="*/ 2780699 w 10608962"/>
              <a:gd name="connsiteY1587" fmla="*/ 2897963 h 3357943"/>
              <a:gd name="connsiteX1588" fmla="*/ 2888827 w 10608962"/>
              <a:gd name="connsiteY1588" fmla="*/ 2789836 h 3357943"/>
              <a:gd name="connsiteX1589" fmla="*/ 3082270 w 10608962"/>
              <a:gd name="connsiteY1589" fmla="*/ 2983400 h 3357943"/>
              <a:gd name="connsiteX1590" fmla="*/ 3201713 w 10608962"/>
              <a:gd name="connsiteY1590" fmla="*/ 3102843 h 3357943"/>
              <a:gd name="connsiteX1591" fmla="*/ 3041004 w 10608962"/>
              <a:gd name="connsiteY1591" fmla="*/ 3024666 h 3357943"/>
              <a:gd name="connsiteX1592" fmla="*/ 3082270 w 10608962"/>
              <a:gd name="connsiteY1592" fmla="*/ 2983400 h 3357943"/>
              <a:gd name="connsiteX1593" fmla="*/ 3099515 w 10608962"/>
              <a:gd name="connsiteY1593" fmla="*/ 2966156 h 3357943"/>
              <a:gd name="connsiteX1594" fmla="*/ 3275774 w 10608962"/>
              <a:gd name="connsiteY1594" fmla="*/ 2789896 h 3357943"/>
              <a:gd name="connsiteX1595" fmla="*/ 3452034 w 10608962"/>
              <a:gd name="connsiteY1595" fmla="*/ 2966156 h 3357943"/>
              <a:gd name="connsiteX1596" fmla="*/ 3278195 w 10608962"/>
              <a:gd name="connsiteY1596" fmla="*/ 3139995 h 3357943"/>
              <a:gd name="connsiteX1597" fmla="*/ 3268876 w 10608962"/>
              <a:gd name="connsiteY1597" fmla="*/ 3135457 h 3357943"/>
              <a:gd name="connsiteX1598" fmla="*/ 3099515 w 10608962"/>
              <a:gd name="connsiteY1598" fmla="*/ 2966095 h 3357943"/>
              <a:gd name="connsiteX1599" fmla="*/ 3469218 w 10608962"/>
              <a:gd name="connsiteY1599" fmla="*/ 2983400 h 3357943"/>
              <a:gd name="connsiteX1600" fmla="*/ 3645477 w 10608962"/>
              <a:gd name="connsiteY1600" fmla="*/ 3159660 h 3357943"/>
              <a:gd name="connsiteX1601" fmla="*/ 3538439 w 10608962"/>
              <a:gd name="connsiteY1601" fmla="*/ 3266698 h 3357943"/>
              <a:gd name="connsiteX1602" fmla="*/ 3301308 w 10608962"/>
              <a:gd name="connsiteY1602" fmla="*/ 3151370 h 3357943"/>
              <a:gd name="connsiteX1603" fmla="*/ 3469218 w 10608962"/>
              <a:gd name="connsiteY1603" fmla="*/ 2983461 h 3357943"/>
              <a:gd name="connsiteX1604" fmla="*/ 3486463 w 10608962"/>
              <a:gd name="connsiteY1604" fmla="*/ 2966156 h 3357943"/>
              <a:gd name="connsiteX1605" fmla="*/ 3662722 w 10608962"/>
              <a:gd name="connsiteY1605" fmla="*/ 2789896 h 3357943"/>
              <a:gd name="connsiteX1606" fmla="*/ 3838982 w 10608962"/>
              <a:gd name="connsiteY1606" fmla="*/ 2966156 h 3357943"/>
              <a:gd name="connsiteX1607" fmla="*/ 3662722 w 10608962"/>
              <a:gd name="connsiteY1607" fmla="*/ 3142415 h 3357943"/>
              <a:gd name="connsiteX1608" fmla="*/ 3486463 w 10608962"/>
              <a:gd name="connsiteY1608" fmla="*/ 2966156 h 3357943"/>
              <a:gd name="connsiteX1609" fmla="*/ 3856166 w 10608962"/>
              <a:gd name="connsiteY1609" fmla="*/ 2983400 h 3357943"/>
              <a:gd name="connsiteX1610" fmla="*/ 4032425 w 10608962"/>
              <a:gd name="connsiteY1610" fmla="*/ 3159660 h 3357943"/>
              <a:gd name="connsiteX1611" fmla="*/ 3885815 w 10608962"/>
              <a:gd name="connsiteY1611" fmla="*/ 3306270 h 3357943"/>
              <a:gd name="connsiteX1612" fmla="*/ 3830631 w 10608962"/>
              <a:gd name="connsiteY1612" fmla="*/ 3310324 h 3357943"/>
              <a:gd name="connsiteX1613" fmla="*/ 3679967 w 10608962"/>
              <a:gd name="connsiteY1613" fmla="*/ 3159660 h 3357943"/>
              <a:gd name="connsiteX1614" fmla="*/ 3856226 w 10608962"/>
              <a:gd name="connsiteY1614" fmla="*/ 2983400 h 3357943"/>
              <a:gd name="connsiteX1615" fmla="*/ 4049670 w 10608962"/>
              <a:gd name="connsiteY1615" fmla="*/ 3176904 h 3357943"/>
              <a:gd name="connsiteX1616" fmla="*/ 4159007 w 10608962"/>
              <a:gd name="connsiteY1616" fmla="*/ 3286242 h 3357943"/>
              <a:gd name="connsiteX1617" fmla="*/ 3922966 w 10608962"/>
              <a:gd name="connsiteY1617" fmla="*/ 3303547 h 3357943"/>
              <a:gd name="connsiteX1618" fmla="*/ 4049609 w 10608962"/>
              <a:gd name="connsiteY1618" fmla="*/ 3176904 h 3357943"/>
              <a:gd name="connsiteX1619" fmla="*/ 4066915 w 10608962"/>
              <a:gd name="connsiteY1619" fmla="*/ 3159660 h 3357943"/>
              <a:gd name="connsiteX1620" fmla="*/ 4243174 w 10608962"/>
              <a:gd name="connsiteY1620" fmla="*/ 2983400 h 3357943"/>
              <a:gd name="connsiteX1621" fmla="*/ 4419433 w 10608962"/>
              <a:gd name="connsiteY1621" fmla="*/ 3159660 h 3357943"/>
              <a:gd name="connsiteX1622" fmla="*/ 4303440 w 10608962"/>
              <a:gd name="connsiteY1622" fmla="*/ 3275653 h 3357943"/>
              <a:gd name="connsiteX1623" fmla="*/ 4191198 w 10608962"/>
              <a:gd name="connsiteY1623" fmla="*/ 3283882 h 3357943"/>
              <a:gd name="connsiteX1624" fmla="*/ 4066975 w 10608962"/>
              <a:gd name="connsiteY1624" fmla="*/ 3159660 h 3357943"/>
              <a:gd name="connsiteX1625" fmla="*/ 4436617 w 10608962"/>
              <a:gd name="connsiteY1625" fmla="*/ 3176904 h 3357943"/>
              <a:gd name="connsiteX1626" fmla="*/ 4519574 w 10608962"/>
              <a:gd name="connsiteY1626" fmla="*/ 3259860 h 3357943"/>
              <a:gd name="connsiteX1627" fmla="*/ 4340592 w 10608962"/>
              <a:gd name="connsiteY1627" fmla="*/ 3272991 h 3357943"/>
              <a:gd name="connsiteX1628" fmla="*/ 4436678 w 10608962"/>
              <a:gd name="connsiteY1628" fmla="*/ 3176904 h 3357943"/>
              <a:gd name="connsiteX1629" fmla="*/ 4453862 w 10608962"/>
              <a:gd name="connsiteY1629" fmla="*/ 3159660 h 3357943"/>
              <a:gd name="connsiteX1630" fmla="*/ 4630121 w 10608962"/>
              <a:gd name="connsiteY1630" fmla="*/ 2983400 h 3357943"/>
              <a:gd name="connsiteX1631" fmla="*/ 4806381 w 10608962"/>
              <a:gd name="connsiteY1631" fmla="*/ 3159660 h 3357943"/>
              <a:gd name="connsiteX1632" fmla="*/ 4720944 w 10608962"/>
              <a:gd name="connsiteY1632" fmla="*/ 3245097 h 3357943"/>
              <a:gd name="connsiteX1633" fmla="*/ 4551704 w 10608962"/>
              <a:gd name="connsiteY1633" fmla="*/ 3257501 h 3357943"/>
              <a:gd name="connsiteX1634" fmla="*/ 4453862 w 10608962"/>
              <a:gd name="connsiteY1634" fmla="*/ 3159660 h 3357943"/>
              <a:gd name="connsiteX1635" fmla="*/ 4823566 w 10608962"/>
              <a:gd name="connsiteY1635" fmla="*/ 3176904 h 3357943"/>
              <a:gd name="connsiteX1636" fmla="*/ 4880080 w 10608962"/>
              <a:gd name="connsiteY1636" fmla="*/ 3233418 h 3357943"/>
              <a:gd name="connsiteX1637" fmla="*/ 4758096 w 10608962"/>
              <a:gd name="connsiteY1637" fmla="*/ 3242374 h 3357943"/>
              <a:gd name="connsiteX1638" fmla="*/ 4823566 w 10608962"/>
              <a:gd name="connsiteY1638" fmla="*/ 3176904 h 3357943"/>
              <a:gd name="connsiteX1639" fmla="*/ 4840810 w 10608962"/>
              <a:gd name="connsiteY1639" fmla="*/ 3159660 h 3357943"/>
              <a:gd name="connsiteX1640" fmla="*/ 5017070 w 10608962"/>
              <a:gd name="connsiteY1640" fmla="*/ 2983400 h 3357943"/>
              <a:gd name="connsiteX1641" fmla="*/ 5193329 w 10608962"/>
              <a:gd name="connsiteY1641" fmla="*/ 3159660 h 3357943"/>
              <a:gd name="connsiteX1642" fmla="*/ 5138509 w 10608962"/>
              <a:gd name="connsiteY1642" fmla="*/ 3214479 h 3357943"/>
              <a:gd name="connsiteX1643" fmla="*/ 4912270 w 10608962"/>
              <a:gd name="connsiteY1643" fmla="*/ 3231059 h 3357943"/>
              <a:gd name="connsiteX1644" fmla="*/ 4840871 w 10608962"/>
              <a:gd name="connsiteY1644" fmla="*/ 3159660 h 3357943"/>
              <a:gd name="connsiteX1645" fmla="*/ 5210513 w 10608962"/>
              <a:gd name="connsiteY1645" fmla="*/ 3176904 h 3357943"/>
              <a:gd name="connsiteX1646" fmla="*/ 5240646 w 10608962"/>
              <a:gd name="connsiteY1646" fmla="*/ 3207037 h 3357943"/>
              <a:gd name="connsiteX1647" fmla="*/ 5175660 w 10608962"/>
              <a:gd name="connsiteY1647" fmla="*/ 3211817 h 3357943"/>
              <a:gd name="connsiteX1648" fmla="*/ 5210513 w 10608962"/>
              <a:gd name="connsiteY1648" fmla="*/ 3176965 h 3357943"/>
              <a:gd name="connsiteX1649" fmla="*/ 5227758 w 10608962"/>
              <a:gd name="connsiteY1649" fmla="*/ 3159660 h 3357943"/>
              <a:gd name="connsiteX1650" fmla="*/ 5404017 w 10608962"/>
              <a:gd name="connsiteY1650" fmla="*/ 2983400 h 3357943"/>
              <a:gd name="connsiteX1651" fmla="*/ 5580276 w 10608962"/>
              <a:gd name="connsiteY1651" fmla="*/ 3159660 h 3357943"/>
              <a:gd name="connsiteX1652" fmla="*/ 5556073 w 10608962"/>
              <a:gd name="connsiteY1652" fmla="*/ 3183863 h 3357943"/>
              <a:gd name="connsiteX1653" fmla="*/ 5272776 w 10608962"/>
              <a:gd name="connsiteY1653" fmla="*/ 3204617 h 3357943"/>
              <a:gd name="connsiteX1654" fmla="*/ 5227818 w 10608962"/>
              <a:gd name="connsiteY1654" fmla="*/ 3159660 h 3357943"/>
              <a:gd name="connsiteX1655" fmla="*/ 5597460 w 10608962"/>
              <a:gd name="connsiteY1655" fmla="*/ 3176904 h 3357943"/>
              <a:gd name="connsiteX1656" fmla="*/ 5601152 w 10608962"/>
              <a:gd name="connsiteY1656" fmla="*/ 3180595 h 3357943"/>
              <a:gd name="connsiteX1657" fmla="*/ 5593225 w 10608962"/>
              <a:gd name="connsiteY1657" fmla="*/ 3181200 h 3357943"/>
              <a:gd name="connsiteX1658" fmla="*/ 5597460 w 10608962"/>
              <a:gd name="connsiteY1658" fmla="*/ 3176965 h 3357943"/>
              <a:gd name="connsiteX1659" fmla="*/ 5614706 w 10608962"/>
              <a:gd name="connsiteY1659" fmla="*/ 3159660 h 3357943"/>
              <a:gd name="connsiteX1660" fmla="*/ 5790965 w 10608962"/>
              <a:gd name="connsiteY1660" fmla="*/ 2983400 h 3357943"/>
              <a:gd name="connsiteX1661" fmla="*/ 5961718 w 10608962"/>
              <a:gd name="connsiteY1661" fmla="*/ 3154153 h 3357943"/>
              <a:gd name="connsiteX1662" fmla="*/ 5633281 w 10608962"/>
              <a:gd name="connsiteY1662" fmla="*/ 3178235 h 3357943"/>
              <a:gd name="connsiteX1663" fmla="*/ 5614706 w 10608962"/>
              <a:gd name="connsiteY1663" fmla="*/ 3159660 h 3357943"/>
              <a:gd name="connsiteX1664" fmla="*/ 6177913 w 10608962"/>
              <a:gd name="connsiteY1664" fmla="*/ 2983400 h 3357943"/>
              <a:gd name="connsiteX1665" fmla="*/ 6322224 w 10608962"/>
              <a:gd name="connsiteY1665" fmla="*/ 3127711 h 3357943"/>
              <a:gd name="connsiteX1666" fmla="*/ 6010790 w 10608962"/>
              <a:gd name="connsiteY1666" fmla="*/ 3150523 h 3357943"/>
              <a:gd name="connsiteX1667" fmla="*/ 6177913 w 10608962"/>
              <a:gd name="connsiteY1667" fmla="*/ 2983400 h 3357943"/>
              <a:gd name="connsiteX1668" fmla="*/ 6564860 w 10608962"/>
              <a:gd name="connsiteY1668" fmla="*/ 2983400 h 3357943"/>
              <a:gd name="connsiteX1669" fmla="*/ 6682730 w 10608962"/>
              <a:gd name="connsiteY1669" fmla="*/ 3101269 h 3357943"/>
              <a:gd name="connsiteX1670" fmla="*/ 6428294 w 10608962"/>
              <a:gd name="connsiteY1670" fmla="*/ 3119906 h 3357943"/>
              <a:gd name="connsiteX1671" fmla="*/ 6564860 w 10608962"/>
              <a:gd name="connsiteY1671" fmla="*/ 2983340 h 3357943"/>
              <a:gd name="connsiteX1672" fmla="*/ 6582105 w 10608962"/>
              <a:gd name="connsiteY1672" fmla="*/ 2966156 h 3357943"/>
              <a:gd name="connsiteX1673" fmla="*/ 6758365 w 10608962"/>
              <a:gd name="connsiteY1673" fmla="*/ 2789896 h 3357943"/>
              <a:gd name="connsiteX1674" fmla="*/ 6934623 w 10608962"/>
              <a:gd name="connsiteY1674" fmla="*/ 2966156 h 3357943"/>
              <a:gd name="connsiteX1675" fmla="*/ 6808707 w 10608962"/>
              <a:gd name="connsiteY1675" fmla="*/ 3092072 h 3357943"/>
              <a:gd name="connsiteX1676" fmla="*/ 6714859 w 10608962"/>
              <a:gd name="connsiteY1676" fmla="*/ 3098970 h 3357943"/>
              <a:gd name="connsiteX1677" fmla="*/ 6582105 w 10608962"/>
              <a:gd name="connsiteY1677" fmla="*/ 2966216 h 3357943"/>
              <a:gd name="connsiteX1678" fmla="*/ 6951808 w 10608962"/>
              <a:gd name="connsiteY1678" fmla="*/ 2983400 h 3357943"/>
              <a:gd name="connsiteX1679" fmla="*/ 7043296 w 10608962"/>
              <a:gd name="connsiteY1679" fmla="*/ 3074888 h 3357943"/>
              <a:gd name="connsiteX1680" fmla="*/ 6845859 w 10608962"/>
              <a:gd name="connsiteY1680" fmla="*/ 3089350 h 3357943"/>
              <a:gd name="connsiteX1681" fmla="*/ 6951808 w 10608962"/>
              <a:gd name="connsiteY1681" fmla="*/ 2983400 h 3357943"/>
              <a:gd name="connsiteX1682" fmla="*/ 6969053 w 10608962"/>
              <a:gd name="connsiteY1682" fmla="*/ 2966156 h 3357943"/>
              <a:gd name="connsiteX1683" fmla="*/ 7145312 w 10608962"/>
              <a:gd name="connsiteY1683" fmla="*/ 2789896 h 3357943"/>
              <a:gd name="connsiteX1684" fmla="*/ 7321572 w 10608962"/>
              <a:gd name="connsiteY1684" fmla="*/ 2966156 h 3357943"/>
              <a:gd name="connsiteX1685" fmla="*/ 7226272 w 10608962"/>
              <a:gd name="connsiteY1685" fmla="*/ 3061456 h 3357943"/>
              <a:gd name="connsiteX1686" fmla="*/ 7075425 w 10608962"/>
              <a:gd name="connsiteY1686" fmla="*/ 3072528 h 3357943"/>
              <a:gd name="connsiteX1687" fmla="*/ 6969053 w 10608962"/>
              <a:gd name="connsiteY1687" fmla="*/ 2966156 h 3357943"/>
              <a:gd name="connsiteX1688" fmla="*/ 7338756 w 10608962"/>
              <a:gd name="connsiteY1688" fmla="*/ 2983400 h 3357943"/>
              <a:gd name="connsiteX1689" fmla="*/ 7403802 w 10608962"/>
              <a:gd name="connsiteY1689" fmla="*/ 3048446 h 3357943"/>
              <a:gd name="connsiteX1690" fmla="*/ 7263424 w 10608962"/>
              <a:gd name="connsiteY1690" fmla="*/ 3058732 h 3357943"/>
              <a:gd name="connsiteX1691" fmla="*/ 7338756 w 10608962"/>
              <a:gd name="connsiteY1691" fmla="*/ 2983400 h 3357943"/>
              <a:gd name="connsiteX1692" fmla="*/ 7356000 w 10608962"/>
              <a:gd name="connsiteY1692" fmla="*/ 2966156 h 3357943"/>
              <a:gd name="connsiteX1693" fmla="*/ 7532260 w 10608962"/>
              <a:gd name="connsiteY1693" fmla="*/ 2789896 h 3357943"/>
              <a:gd name="connsiteX1694" fmla="*/ 7708519 w 10608962"/>
              <a:gd name="connsiteY1694" fmla="*/ 2966156 h 3357943"/>
              <a:gd name="connsiteX1695" fmla="*/ 7643837 w 10608962"/>
              <a:gd name="connsiteY1695" fmla="*/ 3030838 h 3357943"/>
              <a:gd name="connsiteX1696" fmla="*/ 7435992 w 10608962"/>
              <a:gd name="connsiteY1696" fmla="*/ 3046086 h 3357943"/>
              <a:gd name="connsiteX1697" fmla="*/ 7356061 w 10608962"/>
              <a:gd name="connsiteY1697" fmla="*/ 2966156 h 3357943"/>
              <a:gd name="connsiteX1698" fmla="*/ 7725704 w 10608962"/>
              <a:gd name="connsiteY1698" fmla="*/ 2983400 h 3357943"/>
              <a:gd name="connsiteX1699" fmla="*/ 7764308 w 10608962"/>
              <a:gd name="connsiteY1699" fmla="*/ 3022004 h 3357943"/>
              <a:gd name="connsiteX1700" fmla="*/ 7680928 w 10608962"/>
              <a:gd name="connsiteY1700" fmla="*/ 3028116 h 3357943"/>
              <a:gd name="connsiteX1701" fmla="*/ 7725643 w 10608962"/>
              <a:gd name="connsiteY1701" fmla="*/ 2983400 h 3357943"/>
              <a:gd name="connsiteX1702" fmla="*/ 7742948 w 10608962"/>
              <a:gd name="connsiteY1702" fmla="*/ 2966156 h 3357943"/>
              <a:gd name="connsiteX1703" fmla="*/ 7919208 w 10608962"/>
              <a:gd name="connsiteY1703" fmla="*/ 2789896 h 3357943"/>
              <a:gd name="connsiteX1704" fmla="*/ 8095467 w 10608962"/>
              <a:gd name="connsiteY1704" fmla="*/ 2966156 h 3357943"/>
              <a:gd name="connsiteX1705" fmla="*/ 8061341 w 10608962"/>
              <a:gd name="connsiteY1705" fmla="*/ 3000282 h 3357943"/>
              <a:gd name="connsiteX1706" fmla="*/ 7796437 w 10608962"/>
              <a:gd name="connsiteY1706" fmla="*/ 3019705 h 3357943"/>
              <a:gd name="connsiteX1707" fmla="*/ 7742948 w 10608962"/>
              <a:gd name="connsiteY1707" fmla="*/ 2966216 h 3357943"/>
              <a:gd name="connsiteX1708" fmla="*/ 7936452 w 10608962"/>
              <a:gd name="connsiteY1708" fmla="*/ 2772652 h 3357943"/>
              <a:gd name="connsiteX1709" fmla="*/ 8112712 w 10608962"/>
              <a:gd name="connsiteY1709" fmla="*/ 2596392 h 3357943"/>
              <a:gd name="connsiteX1710" fmla="*/ 8288971 w 10608962"/>
              <a:gd name="connsiteY1710" fmla="*/ 2772652 h 3357943"/>
              <a:gd name="connsiteX1711" fmla="*/ 8112712 w 10608962"/>
              <a:gd name="connsiteY1711" fmla="*/ 2948911 h 3357943"/>
              <a:gd name="connsiteX1712" fmla="*/ 7936452 w 10608962"/>
              <a:gd name="connsiteY1712" fmla="*/ 2772652 h 3357943"/>
              <a:gd name="connsiteX1713" fmla="*/ 8124935 w 10608962"/>
              <a:gd name="connsiteY1713" fmla="*/ 2995562 h 3357943"/>
              <a:gd name="connsiteX1714" fmla="*/ 8098614 w 10608962"/>
              <a:gd name="connsiteY1714" fmla="*/ 2997498 h 3357943"/>
              <a:gd name="connsiteX1715" fmla="*/ 8112772 w 10608962"/>
              <a:gd name="connsiteY1715" fmla="*/ 2983340 h 3357943"/>
              <a:gd name="connsiteX1716" fmla="*/ 8124995 w 10608962"/>
              <a:gd name="connsiteY1716" fmla="*/ 2995562 h 3357943"/>
              <a:gd name="connsiteX1717" fmla="*/ 8129956 w 10608962"/>
              <a:gd name="connsiteY1717" fmla="*/ 2579147 h 3357943"/>
              <a:gd name="connsiteX1718" fmla="*/ 8306216 w 10608962"/>
              <a:gd name="connsiteY1718" fmla="*/ 2402888 h 3357943"/>
              <a:gd name="connsiteX1719" fmla="*/ 8482475 w 10608962"/>
              <a:gd name="connsiteY1719" fmla="*/ 2579147 h 3357943"/>
              <a:gd name="connsiteX1720" fmla="*/ 8306216 w 10608962"/>
              <a:gd name="connsiteY1720" fmla="*/ 2755406 h 3357943"/>
              <a:gd name="connsiteX1721" fmla="*/ 8129956 w 10608962"/>
              <a:gd name="connsiteY1721" fmla="*/ 2579147 h 3357943"/>
              <a:gd name="connsiteX1722" fmla="*/ 8499659 w 10608962"/>
              <a:gd name="connsiteY1722" fmla="*/ 2596392 h 3357943"/>
              <a:gd name="connsiteX1723" fmla="*/ 8610751 w 10608962"/>
              <a:gd name="connsiteY1723" fmla="*/ 2707485 h 3357943"/>
              <a:gd name="connsiteX1724" fmla="*/ 8414404 w 10608962"/>
              <a:gd name="connsiteY1724" fmla="*/ 2863594 h 3357943"/>
              <a:gd name="connsiteX1725" fmla="*/ 8323400 w 10608962"/>
              <a:gd name="connsiteY1725" fmla="*/ 2772591 h 3357943"/>
              <a:gd name="connsiteX1726" fmla="*/ 8499659 w 10608962"/>
              <a:gd name="connsiteY1726" fmla="*/ 2596332 h 3357943"/>
              <a:gd name="connsiteX1727" fmla="*/ 8516904 w 10608962"/>
              <a:gd name="connsiteY1727" fmla="*/ 2579147 h 3357943"/>
              <a:gd name="connsiteX1728" fmla="*/ 8693163 w 10608962"/>
              <a:gd name="connsiteY1728" fmla="*/ 2402888 h 3357943"/>
              <a:gd name="connsiteX1729" fmla="*/ 8826341 w 10608962"/>
              <a:gd name="connsiteY1729" fmla="*/ 2536065 h 3357943"/>
              <a:gd name="connsiteX1730" fmla="*/ 8629993 w 10608962"/>
              <a:gd name="connsiteY1730" fmla="*/ 2692176 h 3357943"/>
              <a:gd name="connsiteX1731" fmla="*/ 8516904 w 10608962"/>
              <a:gd name="connsiteY1731" fmla="*/ 2579087 h 3357943"/>
              <a:gd name="connsiteX1732" fmla="*/ 8710408 w 10608962"/>
              <a:gd name="connsiteY1732" fmla="*/ 2385643 h 3357943"/>
              <a:gd name="connsiteX1733" fmla="*/ 8886668 w 10608962"/>
              <a:gd name="connsiteY1733" fmla="*/ 2209384 h 3357943"/>
              <a:gd name="connsiteX1734" fmla="*/ 9041930 w 10608962"/>
              <a:gd name="connsiteY1734" fmla="*/ 2364647 h 3357943"/>
              <a:gd name="connsiteX1735" fmla="*/ 8845583 w 10608962"/>
              <a:gd name="connsiteY1735" fmla="*/ 2520757 h 3357943"/>
              <a:gd name="connsiteX1736" fmla="*/ 8710408 w 10608962"/>
              <a:gd name="connsiteY1736" fmla="*/ 2385582 h 3357943"/>
              <a:gd name="connsiteX1737" fmla="*/ 8903912 w 10608962"/>
              <a:gd name="connsiteY1737" fmla="*/ 2192139 h 3357943"/>
              <a:gd name="connsiteX1738" fmla="*/ 9080172 w 10608962"/>
              <a:gd name="connsiteY1738" fmla="*/ 2015879 h 3357943"/>
              <a:gd name="connsiteX1739" fmla="*/ 9256431 w 10608962"/>
              <a:gd name="connsiteY1739" fmla="*/ 2192139 h 3357943"/>
              <a:gd name="connsiteX1740" fmla="*/ 9246931 w 10608962"/>
              <a:gd name="connsiteY1740" fmla="*/ 2201639 h 3357943"/>
              <a:gd name="connsiteX1741" fmla="*/ 9061172 w 10608962"/>
              <a:gd name="connsiteY1741" fmla="*/ 2349338 h 3357943"/>
              <a:gd name="connsiteX1742" fmla="*/ 8903973 w 10608962"/>
              <a:gd name="connsiteY1742" fmla="*/ 2192139 h 3357943"/>
              <a:gd name="connsiteX1743" fmla="*/ 9467119 w 10608962"/>
              <a:gd name="connsiteY1743" fmla="*/ 2015879 h 3357943"/>
              <a:gd name="connsiteX1744" fmla="*/ 9473049 w 10608962"/>
              <a:gd name="connsiteY1744" fmla="*/ 2021810 h 3357943"/>
              <a:gd name="connsiteX1745" fmla="*/ 9415204 w 10608962"/>
              <a:gd name="connsiteY1745" fmla="*/ 2067795 h 3357943"/>
              <a:gd name="connsiteX1746" fmla="*/ 9467119 w 10608962"/>
              <a:gd name="connsiteY1746" fmla="*/ 2015879 h 3357943"/>
              <a:gd name="connsiteX1747" fmla="*/ 9484364 w 10608962"/>
              <a:gd name="connsiteY1747" fmla="*/ 1998635 h 3357943"/>
              <a:gd name="connsiteX1748" fmla="*/ 9660623 w 10608962"/>
              <a:gd name="connsiteY1748" fmla="*/ 1822375 h 3357943"/>
              <a:gd name="connsiteX1749" fmla="*/ 9688638 w 10608962"/>
              <a:gd name="connsiteY1749" fmla="*/ 1850391 h 3357943"/>
              <a:gd name="connsiteX1750" fmla="*/ 9492291 w 10608962"/>
              <a:gd name="connsiteY1750" fmla="*/ 2006501 h 3357943"/>
              <a:gd name="connsiteX1751" fmla="*/ 9484424 w 10608962"/>
              <a:gd name="connsiteY1751" fmla="*/ 1998635 h 3357943"/>
              <a:gd name="connsiteX1752" fmla="*/ 9677868 w 10608962"/>
              <a:gd name="connsiteY1752" fmla="*/ 1805131 h 3357943"/>
              <a:gd name="connsiteX1753" fmla="*/ 9854127 w 10608962"/>
              <a:gd name="connsiteY1753" fmla="*/ 1628872 h 3357943"/>
              <a:gd name="connsiteX1754" fmla="*/ 9904167 w 10608962"/>
              <a:gd name="connsiteY1754" fmla="*/ 1678911 h 3357943"/>
              <a:gd name="connsiteX1755" fmla="*/ 9707820 w 10608962"/>
              <a:gd name="connsiteY1755" fmla="*/ 1835022 h 3357943"/>
              <a:gd name="connsiteX1756" fmla="*/ 9677868 w 10608962"/>
              <a:gd name="connsiteY1756" fmla="*/ 1805070 h 3357943"/>
              <a:gd name="connsiteX1757" fmla="*/ 9871372 w 10608962"/>
              <a:gd name="connsiteY1757" fmla="*/ 1611627 h 3357943"/>
              <a:gd name="connsiteX1758" fmla="*/ 10047632 w 10608962"/>
              <a:gd name="connsiteY1758" fmla="*/ 1435367 h 3357943"/>
              <a:gd name="connsiteX1759" fmla="*/ 10119757 w 10608962"/>
              <a:gd name="connsiteY1759" fmla="*/ 1507493 h 3357943"/>
              <a:gd name="connsiteX1760" fmla="*/ 9923409 w 10608962"/>
              <a:gd name="connsiteY1760" fmla="*/ 1663603 h 3357943"/>
              <a:gd name="connsiteX1761" fmla="*/ 9871372 w 10608962"/>
              <a:gd name="connsiteY1761" fmla="*/ 1611566 h 3357943"/>
              <a:gd name="connsiteX1762" fmla="*/ 10064876 w 10608962"/>
              <a:gd name="connsiteY1762" fmla="*/ 1418123 h 3357943"/>
              <a:gd name="connsiteX1763" fmla="*/ 10241136 w 10608962"/>
              <a:gd name="connsiteY1763" fmla="*/ 1241863 h 3357943"/>
              <a:gd name="connsiteX1764" fmla="*/ 10335346 w 10608962"/>
              <a:gd name="connsiteY1764" fmla="*/ 1336074 h 3357943"/>
              <a:gd name="connsiteX1765" fmla="*/ 10138999 w 10608962"/>
              <a:gd name="connsiteY1765" fmla="*/ 1492184 h 3357943"/>
              <a:gd name="connsiteX1766" fmla="*/ 10064876 w 10608962"/>
              <a:gd name="connsiteY1766" fmla="*/ 1418062 h 3357943"/>
              <a:gd name="connsiteX1767" fmla="*/ 10076010 w 10608962"/>
              <a:gd name="connsiteY1767" fmla="*/ 1042308 h 3357943"/>
              <a:gd name="connsiteX1768" fmla="*/ 10331716 w 10608962"/>
              <a:gd name="connsiteY1768" fmla="*/ 1116854 h 3357943"/>
              <a:gd name="connsiteX1769" fmla="*/ 10241136 w 10608962"/>
              <a:gd name="connsiteY1769" fmla="*/ 1207434 h 3357943"/>
              <a:gd name="connsiteX1770" fmla="*/ 10076010 w 10608962"/>
              <a:gd name="connsiteY1770" fmla="*/ 1042308 h 3357943"/>
              <a:gd name="connsiteX1771" fmla="*/ 7036216 w 10608962"/>
              <a:gd name="connsiteY1771" fmla="*/ 155929 h 3357943"/>
              <a:gd name="connsiteX1772" fmla="*/ 6952050 w 10608962"/>
              <a:gd name="connsiteY1772" fmla="*/ 240095 h 3357943"/>
              <a:gd name="connsiteX1773" fmla="*/ 6819780 w 10608962"/>
              <a:gd name="connsiteY1773" fmla="*/ 107825 h 3357943"/>
              <a:gd name="connsiteX1774" fmla="*/ 6874540 w 10608962"/>
              <a:gd name="connsiteY1774" fmla="*/ 108793 h 3357943"/>
              <a:gd name="connsiteX1775" fmla="*/ 7036156 w 10608962"/>
              <a:gd name="connsiteY1775" fmla="*/ 155929 h 3357943"/>
              <a:gd name="connsiteX1776" fmla="*/ 2675113 w 10608962"/>
              <a:gd name="connsiteY1776" fmla="*/ 34308 h 3357943"/>
              <a:gd name="connsiteX1777" fmla="*/ 2845382 w 10608962"/>
              <a:gd name="connsiteY1777" fmla="*/ 37333 h 3357943"/>
              <a:gd name="connsiteX1778" fmla="*/ 2871884 w 10608962"/>
              <a:gd name="connsiteY1778" fmla="*/ 63836 h 3357943"/>
              <a:gd name="connsiteX1779" fmla="*/ 2695625 w 10608962"/>
              <a:gd name="connsiteY1779" fmla="*/ 240095 h 3357943"/>
              <a:gd name="connsiteX1780" fmla="*/ 2558938 w 10608962"/>
              <a:gd name="connsiteY1780" fmla="*/ 103408 h 3357943"/>
              <a:gd name="connsiteX1781" fmla="*/ 2675173 w 10608962"/>
              <a:gd name="connsiteY1781" fmla="*/ 34368 h 3357943"/>
              <a:gd name="connsiteX1782" fmla="*/ 109761 w 10608962"/>
              <a:gd name="connsiteY1782" fmla="*/ 1558138 h 3357943"/>
              <a:gd name="connsiteX1783" fmla="*/ 163190 w 10608962"/>
              <a:gd name="connsiteY1783" fmla="*/ 1611566 h 3357943"/>
              <a:gd name="connsiteX1784" fmla="*/ 154658 w 10608962"/>
              <a:gd name="connsiteY1784" fmla="*/ 1620098 h 3357943"/>
              <a:gd name="connsiteX1785" fmla="*/ 72609 w 10608962"/>
              <a:gd name="connsiteY1785" fmla="*/ 1580163 h 3357943"/>
              <a:gd name="connsiteX1786" fmla="*/ 109761 w 10608962"/>
              <a:gd name="connsiteY1786" fmla="*/ 1558077 h 3357943"/>
              <a:gd name="connsiteX1787" fmla="*/ 3561916 w 10608962"/>
              <a:gd name="connsiteY1787" fmla="*/ 3277711 h 3357943"/>
              <a:gd name="connsiteX1788" fmla="*/ 3662964 w 10608962"/>
              <a:gd name="connsiteY1788" fmla="*/ 3176662 h 3357943"/>
              <a:gd name="connsiteX1789" fmla="*/ 3798744 w 10608962"/>
              <a:gd name="connsiteY1789" fmla="*/ 3312442 h 3357943"/>
              <a:gd name="connsiteX1790" fmla="*/ 3654916 w 10608962"/>
              <a:gd name="connsiteY1790" fmla="*/ 3322970 h 3357943"/>
              <a:gd name="connsiteX1791" fmla="*/ 3561856 w 10608962"/>
              <a:gd name="connsiteY1791" fmla="*/ 3277711 h 3357943"/>
              <a:gd name="connsiteX1792" fmla="*/ 8261319 w 10608962"/>
              <a:gd name="connsiteY1792" fmla="*/ 2985397 h 3357943"/>
              <a:gd name="connsiteX1793" fmla="*/ 8157246 w 10608962"/>
              <a:gd name="connsiteY1793" fmla="*/ 2993021 h 3357943"/>
              <a:gd name="connsiteX1794" fmla="*/ 8130138 w 10608962"/>
              <a:gd name="connsiteY1794" fmla="*/ 2965913 h 3357943"/>
              <a:gd name="connsiteX1795" fmla="*/ 8306398 w 10608962"/>
              <a:gd name="connsiteY1795" fmla="*/ 2789654 h 3357943"/>
              <a:gd name="connsiteX1796" fmla="*/ 8395465 w 10608962"/>
              <a:gd name="connsiteY1796" fmla="*/ 2878721 h 3357943"/>
              <a:gd name="connsiteX1797" fmla="*/ 8261319 w 10608962"/>
              <a:gd name="connsiteY1797" fmla="*/ 2985397 h 3357943"/>
              <a:gd name="connsiteX1798" fmla="*/ 10354588 w 10608962"/>
              <a:gd name="connsiteY1798" fmla="*/ 1320826 h 3357943"/>
              <a:gd name="connsiteX1799" fmla="*/ 10258441 w 10608962"/>
              <a:gd name="connsiteY1799" fmla="*/ 1224619 h 3357943"/>
              <a:gd name="connsiteX1800" fmla="*/ 10358461 w 10608962"/>
              <a:gd name="connsiteY1800" fmla="*/ 1124599 h 3357943"/>
              <a:gd name="connsiteX1801" fmla="*/ 10536172 w 10608962"/>
              <a:gd name="connsiteY1801" fmla="*/ 1176394 h 3357943"/>
              <a:gd name="connsiteX1802" fmla="*/ 10354588 w 10608962"/>
              <a:gd name="connsiteY1802" fmla="*/ 1320765 h 33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Lst>
            <a:rect l="l" t="t" r="r" b="b"/>
            <a:pathLst>
              <a:path w="10608962" h="3357943">
                <a:moveTo>
                  <a:pt x="6881619" y="75332"/>
                </a:moveTo>
                <a:lnTo>
                  <a:pt x="6879440" y="74667"/>
                </a:lnTo>
                <a:lnTo>
                  <a:pt x="2670514" y="0"/>
                </a:lnTo>
                <a:lnTo>
                  <a:pt x="2665613" y="0"/>
                </a:lnTo>
                <a:cubicBezTo>
                  <a:pt x="2665613" y="0"/>
                  <a:pt x="0" y="1583309"/>
                  <a:pt x="0" y="1583309"/>
                </a:cubicBezTo>
                <a:lnTo>
                  <a:pt x="3647898" y="3357944"/>
                </a:lnTo>
                <a:lnTo>
                  <a:pt x="8268762" y="3019282"/>
                </a:lnTo>
                <a:lnTo>
                  <a:pt x="8274026" y="3018918"/>
                </a:lnTo>
                <a:lnTo>
                  <a:pt x="10608963" y="1162174"/>
                </a:lnTo>
                <a:lnTo>
                  <a:pt x="6881619" y="75332"/>
                </a:lnTo>
                <a:close/>
                <a:moveTo>
                  <a:pt x="6354233" y="3125291"/>
                </a:moveTo>
                <a:lnTo>
                  <a:pt x="6195036" y="2966095"/>
                </a:lnTo>
                <a:lnTo>
                  <a:pt x="6371296" y="2789836"/>
                </a:lnTo>
                <a:lnTo>
                  <a:pt x="6547555" y="2966095"/>
                </a:lnTo>
                <a:lnTo>
                  <a:pt x="6391082" y="3122568"/>
                </a:lnTo>
                <a:lnTo>
                  <a:pt x="6354293" y="3125291"/>
                </a:lnTo>
                <a:close/>
                <a:moveTo>
                  <a:pt x="5602544" y="86405"/>
                </a:moveTo>
                <a:lnTo>
                  <a:pt x="5773599" y="257461"/>
                </a:lnTo>
                <a:lnTo>
                  <a:pt x="5597340" y="433720"/>
                </a:lnTo>
                <a:lnTo>
                  <a:pt x="5421081" y="257461"/>
                </a:lnTo>
                <a:lnTo>
                  <a:pt x="5592317" y="86224"/>
                </a:lnTo>
                <a:lnTo>
                  <a:pt x="5602544" y="86405"/>
                </a:lnTo>
                <a:close/>
                <a:moveTo>
                  <a:pt x="9480794" y="869014"/>
                </a:moveTo>
                <a:lnTo>
                  <a:pt x="9643136" y="1031356"/>
                </a:lnTo>
                <a:lnTo>
                  <a:pt x="9466877" y="1207616"/>
                </a:lnTo>
                <a:lnTo>
                  <a:pt x="9290618" y="1031356"/>
                </a:lnTo>
                <a:lnTo>
                  <a:pt x="9459254" y="862721"/>
                </a:lnTo>
                <a:lnTo>
                  <a:pt x="9480794" y="869014"/>
                </a:lnTo>
                <a:close/>
                <a:moveTo>
                  <a:pt x="9643136" y="1418304"/>
                </a:moveTo>
                <a:lnTo>
                  <a:pt x="9466877" y="1594563"/>
                </a:lnTo>
                <a:lnTo>
                  <a:pt x="9290618" y="1418304"/>
                </a:lnTo>
                <a:lnTo>
                  <a:pt x="9466877" y="1242045"/>
                </a:lnTo>
                <a:lnTo>
                  <a:pt x="9643136" y="1418304"/>
                </a:lnTo>
                <a:close/>
                <a:moveTo>
                  <a:pt x="9484122" y="1224800"/>
                </a:moveTo>
                <a:lnTo>
                  <a:pt x="9660382" y="1048540"/>
                </a:lnTo>
                <a:lnTo>
                  <a:pt x="9836641" y="1224800"/>
                </a:lnTo>
                <a:lnTo>
                  <a:pt x="9660382" y="1401059"/>
                </a:lnTo>
                <a:lnTo>
                  <a:pt x="9484122" y="1224800"/>
                </a:lnTo>
                <a:close/>
                <a:moveTo>
                  <a:pt x="1534358" y="1435488"/>
                </a:moveTo>
                <a:lnTo>
                  <a:pt x="1710618" y="1611748"/>
                </a:lnTo>
                <a:lnTo>
                  <a:pt x="1534358" y="1788007"/>
                </a:lnTo>
                <a:lnTo>
                  <a:pt x="1358099" y="1611748"/>
                </a:lnTo>
                <a:lnTo>
                  <a:pt x="1534358" y="1435488"/>
                </a:lnTo>
                <a:close/>
                <a:moveTo>
                  <a:pt x="1340854" y="1594503"/>
                </a:moveTo>
                <a:lnTo>
                  <a:pt x="1164595" y="1418244"/>
                </a:lnTo>
                <a:lnTo>
                  <a:pt x="1340854" y="1241984"/>
                </a:lnTo>
                <a:lnTo>
                  <a:pt x="1517113" y="1418244"/>
                </a:lnTo>
                <a:lnTo>
                  <a:pt x="1340854" y="1594503"/>
                </a:lnTo>
                <a:close/>
                <a:moveTo>
                  <a:pt x="8516723" y="1418244"/>
                </a:moveTo>
                <a:lnTo>
                  <a:pt x="8692982" y="1241984"/>
                </a:lnTo>
                <a:lnTo>
                  <a:pt x="8869241" y="1418244"/>
                </a:lnTo>
                <a:lnTo>
                  <a:pt x="8692982" y="1594503"/>
                </a:lnTo>
                <a:lnTo>
                  <a:pt x="8516723" y="1418244"/>
                </a:lnTo>
                <a:close/>
                <a:moveTo>
                  <a:pt x="8675737" y="1611748"/>
                </a:moveTo>
                <a:lnTo>
                  <a:pt x="8499478" y="1788007"/>
                </a:lnTo>
                <a:lnTo>
                  <a:pt x="8323219" y="1611748"/>
                </a:lnTo>
                <a:lnTo>
                  <a:pt x="8499478" y="1435488"/>
                </a:lnTo>
                <a:lnTo>
                  <a:pt x="8675737" y="1611748"/>
                </a:lnTo>
                <a:close/>
                <a:moveTo>
                  <a:pt x="8499478" y="1401059"/>
                </a:moveTo>
                <a:lnTo>
                  <a:pt x="8323219" y="1224800"/>
                </a:lnTo>
                <a:lnTo>
                  <a:pt x="8499478" y="1048540"/>
                </a:lnTo>
                <a:lnTo>
                  <a:pt x="8675737" y="1224800"/>
                </a:lnTo>
                <a:lnTo>
                  <a:pt x="8499478" y="1401059"/>
                </a:lnTo>
                <a:close/>
                <a:moveTo>
                  <a:pt x="8482233" y="1418304"/>
                </a:moveTo>
                <a:lnTo>
                  <a:pt x="8305974" y="1594563"/>
                </a:lnTo>
                <a:lnTo>
                  <a:pt x="8129714" y="1418304"/>
                </a:lnTo>
                <a:lnTo>
                  <a:pt x="8305974" y="1242045"/>
                </a:lnTo>
                <a:lnTo>
                  <a:pt x="8482233" y="1418304"/>
                </a:lnTo>
                <a:close/>
                <a:moveTo>
                  <a:pt x="2308254" y="1401059"/>
                </a:moveTo>
                <a:lnTo>
                  <a:pt x="2131994" y="1224800"/>
                </a:lnTo>
                <a:lnTo>
                  <a:pt x="2308254" y="1048540"/>
                </a:lnTo>
                <a:lnTo>
                  <a:pt x="2484513" y="1224800"/>
                </a:lnTo>
                <a:lnTo>
                  <a:pt x="2308254" y="1401059"/>
                </a:lnTo>
                <a:close/>
                <a:moveTo>
                  <a:pt x="2501758" y="1242045"/>
                </a:moveTo>
                <a:lnTo>
                  <a:pt x="2678017" y="1418304"/>
                </a:lnTo>
                <a:lnTo>
                  <a:pt x="2501758" y="1594563"/>
                </a:lnTo>
                <a:lnTo>
                  <a:pt x="2325499" y="1418304"/>
                </a:lnTo>
                <a:lnTo>
                  <a:pt x="2501758" y="1242045"/>
                </a:lnTo>
                <a:close/>
                <a:moveTo>
                  <a:pt x="2291070" y="1418304"/>
                </a:moveTo>
                <a:lnTo>
                  <a:pt x="2114810" y="1594563"/>
                </a:lnTo>
                <a:lnTo>
                  <a:pt x="1938551" y="1418304"/>
                </a:lnTo>
                <a:lnTo>
                  <a:pt x="2114810" y="1242045"/>
                </a:lnTo>
                <a:lnTo>
                  <a:pt x="2291070" y="1418304"/>
                </a:lnTo>
                <a:close/>
                <a:moveTo>
                  <a:pt x="2308314" y="1435549"/>
                </a:moveTo>
                <a:lnTo>
                  <a:pt x="2484574" y="1611808"/>
                </a:lnTo>
                <a:lnTo>
                  <a:pt x="2308314" y="1788068"/>
                </a:lnTo>
                <a:lnTo>
                  <a:pt x="2132055" y="1611808"/>
                </a:lnTo>
                <a:lnTo>
                  <a:pt x="2308314" y="1435549"/>
                </a:lnTo>
                <a:close/>
                <a:moveTo>
                  <a:pt x="2501819" y="1629053"/>
                </a:moveTo>
                <a:lnTo>
                  <a:pt x="2678078" y="1805312"/>
                </a:lnTo>
                <a:lnTo>
                  <a:pt x="2501819" y="1981572"/>
                </a:lnTo>
                <a:lnTo>
                  <a:pt x="2325559" y="1805312"/>
                </a:lnTo>
                <a:lnTo>
                  <a:pt x="2501819" y="1629053"/>
                </a:lnTo>
                <a:close/>
                <a:moveTo>
                  <a:pt x="2519063" y="1611808"/>
                </a:moveTo>
                <a:lnTo>
                  <a:pt x="2695323" y="1435549"/>
                </a:lnTo>
                <a:lnTo>
                  <a:pt x="2871582" y="1611808"/>
                </a:lnTo>
                <a:lnTo>
                  <a:pt x="2695323" y="1788068"/>
                </a:lnTo>
                <a:lnTo>
                  <a:pt x="2519063" y="1611808"/>
                </a:lnTo>
                <a:close/>
                <a:moveTo>
                  <a:pt x="7901903" y="1611808"/>
                </a:moveTo>
                <a:lnTo>
                  <a:pt x="7725643" y="1788068"/>
                </a:lnTo>
                <a:lnTo>
                  <a:pt x="7549384" y="1611808"/>
                </a:lnTo>
                <a:lnTo>
                  <a:pt x="7725643" y="1435549"/>
                </a:lnTo>
                <a:lnTo>
                  <a:pt x="7901903" y="1611808"/>
                </a:lnTo>
                <a:close/>
                <a:moveTo>
                  <a:pt x="7742888" y="1418304"/>
                </a:moveTo>
                <a:lnTo>
                  <a:pt x="7919147" y="1242045"/>
                </a:lnTo>
                <a:lnTo>
                  <a:pt x="8095407" y="1418304"/>
                </a:lnTo>
                <a:lnTo>
                  <a:pt x="7919147" y="1594563"/>
                </a:lnTo>
                <a:lnTo>
                  <a:pt x="7742888" y="1418304"/>
                </a:lnTo>
                <a:close/>
                <a:moveTo>
                  <a:pt x="7532199" y="1594563"/>
                </a:moveTo>
                <a:lnTo>
                  <a:pt x="7355940" y="1418304"/>
                </a:lnTo>
                <a:lnTo>
                  <a:pt x="7532199" y="1242045"/>
                </a:lnTo>
                <a:lnTo>
                  <a:pt x="7708459" y="1418304"/>
                </a:lnTo>
                <a:lnTo>
                  <a:pt x="7532199" y="1594563"/>
                </a:lnTo>
                <a:close/>
                <a:moveTo>
                  <a:pt x="7514955" y="1611808"/>
                </a:moveTo>
                <a:lnTo>
                  <a:pt x="7338695" y="1788068"/>
                </a:lnTo>
                <a:lnTo>
                  <a:pt x="7162436" y="1611808"/>
                </a:lnTo>
                <a:lnTo>
                  <a:pt x="7338695" y="1435549"/>
                </a:lnTo>
                <a:lnTo>
                  <a:pt x="7514955" y="1611808"/>
                </a:lnTo>
                <a:close/>
                <a:moveTo>
                  <a:pt x="7338695" y="1401120"/>
                </a:moveTo>
                <a:lnTo>
                  <a:pt x="7162436" y="1224860"/>
                </a:lnTo>
                <a:lnTo>
                  <a:pt x="7338695" y="1048601"/>
                </a:lnTo>
                <a:lnTo>
                  <a:pt x="7514955" y="1224860"/>
                </a:lnTo>
                <a:lnTo>
                  <a:pt x="7338695" y="1401120"/>
                </a:lnTo>
                <a:close/>
                <a:moveTo>
                  <a:pt x="7321451" y="1418364"/>
                </a:moveTo>
                <a:lnTo>
                  <a:pt x="7145191" y="1594624"/>
                </a:lnTo>
                <a:lnTo>
                  <a:pt x="6968932" y="1418364"/>
                </a:lnTo>
                <a:lnTo>
                  <a:pt x="7145191" y="1242105"/>
                </a:lnTo>
                <a:lnTo>
                  <a:pt x="7321451" y="1418364"/>
                </a:lnTo>
                <a:close/>
                <a:moveTo>
                  <a:pt x="7127947" y="1611869"/>
                </a:moveTo>
                <a:lnTo>
                  <a:pt x="6951687" y="1788128"/>
                </a:lnTo>
                <a:lnTo>
                  <a:pt x="6775428" y="1611869"/>
                </a:lnTo>
                <a:lnTo>
                  <a:pt x="6951687" y="1435609"/>
                </a:lnTo>
                <a:lnTo>
                  <a:pt x="7127947" y="1611869"/>
                </a:lnTo>
                <a:close/>
                <a:moveTo>
                  <a:pt x="6758244" y="1594624"/>
                </a:moveTo>
                <a:lnTo>
                  <a:pt x="6581984" y="1418364"/>
                </a:lnTo>
                <a:lnTo>
                  <a:pt x="6758244" y="1242105"/>
                </a:lnTo>
                <a:lnTo>
                  <a:pt x="6934503" y="1418364"/>
                </a:lnTo>
                <a:lnTo>
                  <a:pt x="6758244" y="1594624"/>
                </a:lnTo>
                <a:close/>
                <a:moveTo>
                  <a:pt x="6740998" y="1611869"/>
                </a:moveTo>
                <a:lnTo>
                  <a:pt x="6564740" y="1788128"/>
                </a:lnTo>
                <a:lnTo>
                  <a:pt x="6388480" y="1611869"/>
                </a:lnTo>
                <a:lnTo>
                  <a:pt x="6564740" y="1435609"/>
                </a:lnTo>
                <a:lnTo>
                  <a:pt x="6740998" y="1611869"/>
                </a:lnTo>
                <a:close/>
                <a:moveTo>
                  <a:pt x="6564740" y="1401180"/>
                </a:moveTo>
                <a:lnTo>
                  <a:pt x="6388480" y="1224921"/>
                </a:lnTo>
                <a:lnTo>
                  <a:pt x="6564740" y="1048662"/>
                </a:lnTo>
                <a:lnTo>
                  <a:pt x="6740998" y="1224921"/>
                </a:lnTo>
                <a:lnTo>
                  <a:pt x="6564740" y="1401180"/>
                </a:lnTo>
                <a:close/>
                <a:moveTo>
                  <a:pt x="6547494" y="1418425"/>
                </a:moveTo>
                <a:lnTo>
                  <a:pt x="6371235" y="1594684"/>
                </a:lnTo>
                <a:lnTo>
                  <a:pt x="6194976" y="1418425"/>
                </a:lnTo>
                <a:lnTo>
                  <a:pt x="6371235" y="1242166"/>
                </a:lnTo>
                <a:lnTo>
                  <a:pt x="6547494" y="1418425"/>
                </a:lnTo>
                <a:close/>
                <a:moveTo>
                  <a:pt x="3099394" y="1418425"/>
                </a:moveTo>
                <a:lnTo>
                  <a:pt x="3275653" y="1242166"/>
                </a:lnTo>
                <a:lnTo>
                  <a:pt x="3451913" y="1418425"/>
                </a:lnTo>
                <a:lnTo>
                  <a:pt x="3275653" y="1594684"/>
                </a:lnTo>
                <a:lnTo>
                  <a:pt x="3099394" y="1418425"/>
                </a:lnTo>
                <a:close/>
                <a:moveTo>
                  <a:pt x="3258409" y="1611929"/>
                </a:moveTo>
                <a:lnTo>
                  <a:pt x="3082149" y="1788188"/>
                </a:lnTo>
                <a:lnTo>
                  <a:pt x="2905890" y="1611929"/>
                </a:lnTo>
                <a:lnTo>
                  <a:pt x="3082149" y="1435670"/>
                </a:lnTo>
                <a:lnTo>
                  <a:pt x="3258409" y="1611929"/>
                </a:lnTo>
                <a:close/>
                <a:moveTo>
                  <a:pt x="3469097" y="1435670"/>
                </a:moveTo>
                <a:lnTo>
                  <a:pt x="3645356" y="1611929"/>
                </a:lnTo>
                <a:lnTo>
                  <a:pt x="3469097" y="1788188"/>
                </a:lnTo>
                <a:lnTo>
                  <a:pt x="3292838" y="1611929"/>
                </a:lnTo>
                <a:lnTo>
                  <a:pt x="3469097" y="1435670"/>
                </a:lnTo>
                <a:close/>
                <a:moveTo>
                  <a:pt x="3486342" y="1418425"/>
                </a:moveTo>
                <a:lnTo>
                  <a:pt x="3662601" y="1242166"/>
                </a:lnTo>
                <a:lnTo>
                  <a:pt x="3838860" y="1418425"/>
                </a:lnTo>
                <a:lnTo>
                  <a:pt x="3662601" y="1594684"/>
                </a:lnTo>
                <a:lnTo>
                  <a:pt x="3486342" y="1418425"/>
                </a:lnTo>
                <a:close/>
                <a:moveTo>
                  <a:pt x="3856045" y="1435670"/>
                </a:moveTo>
                <a:lnTo>
                  <a:pt x="4032304" y="1611929"/>
                </a:lnTo>
                <a:lnTo>
                  <a:pt x="3856045" y="1788188"/>
                </a:lnTo>
                <a:lnTo>
                  <a:pt x="3679785" y="1611929"/>
                </a:lnTo>
                <a:lnTo>
                  <a:pt x="3856045" y="1435670"/>
                </a:lnTo>
                <a:close/>
                <a:moveTo>
                  <a:pt x="3873289" y="1418425"/>
                </a:moveTo>
                <a:lnTo>
                  <a:pt x="4049549" y="1242166"/>
                </a:lnTo>
                <a:lnTo>
                  <a:pt x="4225808" y="1418425"/>
                </a:lnTo>
                <a:lnTo>
                  <a:pt x="4049549" y="1594684"/>
                </a:lnTo>
                <a:lnTo>
                  <a:pt x="3873289" y="1418425"/>
                </a:lnTo>
                <a:close/>
                <a:moveTo>
                  <a:pt x="4049549" y="1629113"/>
                </a:moveTo>
                <a:lnTo>
                  <a:pt x="4225808" y="1805373"/>
                </a:lnTo>
                <a:lnTo>
                  <a:pt x="4049549" y="1981632"/>
                </a:lnTo>
                <a:lnTo>
                  <a:pt x="3873289" y="1805373"/>
                </a:lnTo>
                <a:lnTo>
                  <a:pt x="4049549" y="1629113"/>
                </a:lnTo>
                <a:close/>
                <a:moveTo>
                  <a:pt x="4066793" y="1611869"/>
                </a:moveTo>
                <a:lnTo>
                  <a:pt x="4243053" y="1435609"/>
                </a:lnTo>
                <a:lnTo>
                  <a:pt x="4419312" y="1611869"/>
                </a:lnTo>
                <a:lnTo>
                  <a:pt x="4243053" y="1788128"/>
                </a:lnTo>
                <a:lnTo>
                  <a:pt x="4066793" y="1611869"/>
                </a:lnTo>
                <a:close/>
                <a:moveTo>
                  <a:pt x="4260298" y="1418364"/>
                </a:moveTo>
                <a:lnTo>
                  <a:pt x="4436557" y="1242105"/>
                </a:lnTo>
                <a:lnTo>
                  <a:pt x="4612816" y="1418364"/>
                </a:lnTo>
                <a:lnTo>
                  <a:pt x="4436557" y="1594624"/>
                </a:lnTo>
                <a:lnTo>
                  <a:pt x="4260298" y="1418364"/>
                </a:lnTo>
                <a:close/>
                <a:moveTo>
                  <a:pt x="4436557" y="1629053"/>
                </a:moveTo>
                <a:lnTo>
                  <a:pt x="4612816" y="1805312"/>
                </a:lnTo>
                <a:lnTo>
                  <a:pt x="4436557" y="1981572"/>
                </a:lnTo>
                <a:lnTo>
                  <a:pt x="4260298" y="1805312"/>
                </a:lnTo>
                <a:lnTo>
                  <a:pt x="4436557" y="1629053"/>
                </a:lnTo>
                <a:close/>
                <a:moveTo>
                  <a:pt x="4453801" y="1611808"/>
                </a:moveTo>
                <a:lnTo>
                  <a:pt x="4630061" y="1435549"/>
                </a:lnTo>
                <a:lnTo>
                  <a:pt x="4806320" y="1611808"/>
                </a:lnTo>
                <a:lnTo>
                  <a:pt x="4630061" y="1788068"/>
                </a:lnTo>
                <a:lnTo>
                  <a:pt x="4453801" y="1611808"/>
                </a:lnTo>
                <a:close/>
                <a:moveTo>
                  <a:pt x="4647306" y="1418304"/>
                </a:moveTo>
                <a:lnTo>
                  <a:pt x="4823566" y="1242045"/>
                </a:lnTo>
                <a:lnTo>
                  <a:pt x="4999825" y="1418304"/>
                </a:lnTo>
                <a:lnTo>
                  <a:pt x="4823566" y="1594563"/>
                </a:lnTo>
                <a:lnTo>
                  <a:pt x="4647306" y="1418304"/>
                </a:lnTo>
                <a:close/>
                <a:moveTo>
                  <a:pt x="4823566" y="1628992"/>
                </a:moveTo>
                <a:lnTo>
                  <a:pt x="4999825" y="1805252"/>
                </a:lnTo>
                <a:lnTo>
                  <a:pt x="4823566" y="1981511"/>
                </a:lnTo>
                <a:lnTo>
                  <a:pt x="4647306" y="1805252"/>
                </a:lnTo>
                <a:lnTo>
                  <a:pt x="4823566" y="1628992"/>
                </a:lnTo>
                <a:close/>
                <a:moveTo>
                  <a:pt x="4840810" y="1611748"/>
                </a:moveTo>
                <a:lnTo>
                  <a:pt x="5017070" y="1435488"/>
                </a:lnTo>
                <a:lnTo>
                  <a:pt x="5193329" y="1611748"/>
                </a:lnTo>
                <a:lnTo>
                  <a:pt x="5017070" y="1788007"/>
                </a:lnTo>
                <a:lnTo>
                  <a:pt x="4840810" y="1611748"/>
                </a:lnTo>
                <a:close/>
                <a:moveTo>
                  <a:pt x="5034314" y="1418244"/>
                </a:moveTo>
                <a:lnTo>
                  <a:pt x="5210574" y="1241984"/>
                </a:lnTo>
                <a:lnTo>
                  <a:pt x="5386833" y="1418244"/>
                </a:lnTo>
                <a:lnTo>
                  <a:pt x="5210574" y="1594503"/>
                </a:lnTo>
                <a:lnTo>
                  <a:pt x="5034314" y="1418244"/>
                </a:lnTo>
                <a:close/>
                <a:moveTo>
                  <a:pt x="5210574" y="1628932"/>
                </a:moveTo>
                <a:lnTo>
                  <a:pt x="5386833" y="1805191"/>
                </a:lnTo>
                <a:lnTo>
                  <a:pt x="5210574" y="1981451"/>
                </a:lnTo>
                <a:lnTo>
                  <a:pt x="5034314" y="1805191"/>
                </a:lnTo>
                <a:lnTo>
                  <a:pt x="5210574" y="1628932"/>
                </a:lnTo>
                <a:close/>
                <a:moveTo>
                  <a:pt x="5227818" y="1611687"/>
                </a:moveTo>
                <a:lnTo>
                  <a:pt x="5404078" y="1435428"/>
                </a:lnTo>
                <a:lnTo>
                  <a:pt x="5580337" y="1611687"/>
                </a:lnTo>
                <a:lnTo>
                  <a:pt x="5404078" y="1787947"/>
                </a:lnTo>
                <a:lnTo>
                  <a:pt x="5227818" y="1611687"/>
                </a:lnTo>
                <a:close/>
                <a:moveTo>
                  <a:pt x="5597521" y="1628932"/>
                </a:moveTo>
                <a:lnTo>
                  <a:pt x="5773780" y="1805191"/>
                </a:lnTo>
                <a:lnTo>
                  <a:pt x="5597521" y="1981451"/>
                </a:lnTo>
                <a:lnTo>
                  <a:pt x="5421262" y="1805191"/>
                </a:lnTo>
                <a:lnTo>
                  <a:pt x="5597521" y="1628932"/>
                </a:lnTo>
                <a:close/>
                <a:moveTo>
                  <a:pt x="5614766" y="1611687"/>
                </a:moveTo>
                <a:lnTo>
                  <a:pt x="5791025" y="1435428"/>
                </a:lnTo>
                <a:lnTo>
                  <a:pt x="5967284" y="1611687"/>
                </a:lnTo>
                <a:lnTo>
                  <a:pt x="5791025" y="1787947"/>
                </a:lnTo>
                <a:lnTo>
                  <a:pt x="5614766" y="1611687"/>
                </a:lnTo>
                <a:close/>
                <a:moveTo>
                  <a:pt x="5984469" y="1628932"/>
                </a:moveTo>
                <a:lnTo>
                  <a:pt x="6160729" y="1805191"/>
                </a:lnTo>
                <a:lnTo>
                  <a:pt x="5984469" y="1981451"/>
                </a:lnTo>
                <a:lnTo>
                  <a:pt x="5808210" y="1805191"/>
                </a:lnTo>
                <a:lnTo>
                  <a:pt x="5984469" y="1628932"/>
                </a:lnTo>
                <a:close/>
                <a:moveTo>
                  <a:pt x="6001714" y="1611687"/>
                </a:moveTo>
                <a:lnTo>
                  <a:pt x="6177973" y="1435428"/>
                </a:lnTo>
                <a:lnTo>
                  <a:pt x="6354233" y="1611687"/>
                </a:lnTo>
                <a:lnTo>
                  <a:pt x="6177973" y="1787947"/>
                </a:lnTo>
                <a:lnTo>
                  <a:pt x="6001714" y="1611687"/>
                </a:lnTo>
                <a:close/>
                <a:moveTo>
                  <a:pt x="6177973" y="1400999"/>
                </a:moveTo>
                <a:lnTo>
                  <a:pt x="6001714" y="1224739"/>
                </a:lnTo>
                <a:lnTo>
                  <a:pt x="6177973" y="1048480"/>
                </a:lnTo>
                <a:lnTo>
                  <a:pt x="6354233" y="1224739"/>
                </a:lnTo>
                <a:lnTo>
                  <a:pt x="6177973" y="1400999"/>
                </a:lnTo>
                <a:close/>
                <a:moveTo>
                  <a:pt x="6160729" y="1418244"/>
                </a:moveTo>
                <a:lnTo>
                  <a:pt x="5984469" y="1594503"/>
                </a:lnTo>
                <a:lnTo>
                  <a:pt x="5808210" y="1418244"/>
                </a:lnTo>
                <a:lnTo>
                  <a:pt x="5984469" y="1241984"/>
                </a:lnTo>
                <a:lnTo>
                  <a:pt x="6160729" y="1418244"/>
                </a:lnTo>
                <a:close/>
                <a:moveTo>
                  <a:pt x="5791025" y="1400999"/>
                </a:moveTo>
                <a:lnTo>
                  <a:pt x="5614766" y="1224739"/>
                </a:lnTo>
                <a:lnTo>
                  <a:pt x="5791025" y="1048480"/>
                </a:lnTo>
                <a:lnTo>
                  <a:pt x="5967284" y="1224739"/>
                </a:lnTo>
                <a:lnTo>
                  <a:pt x="5791025" y="1400999"/>
                </a:lnTo>
                <a:close/>
                <a:moveTo>
                  <a:pt x="5773780" y="1418244"/>
                </a:moveTo>
                <a:lnTo>
                  <a:pt x="5597521" y="1594503"/>
                </a:lnTo>
                <a:lnTo>
                  <a:pt x="5421262" y="1418244"/>
                </a:lnTo>
                <a:lnTo>
                  <a:pt x="5597521" y="1241984"/>
                </a:lnTo>
                <a:lnTo>
                  <a:pt x="5773780" y="1418244"/>
                </a:lnTo>
                <a:close/>
                <a:moveTo>
                  <a:pt x="5404078" y="1400999"/>
                </a:moveTo>
                <a:lnTo>
                  <a:pt x="5227818" y="1224739"/>
                </a:lnTo>
                <a:lnTo>
                  <a:pt x="5404078" y="1048480"/>
                </a:lnTo>
                <a:lnTo>
                  <a:pt x="5580337" y="1224739"/>
                </a:lnTo>
                <a:lnTo>
                  <a:pt x="5404078" y="1400999"/>
                </a:lnTo>
                <a:close/>
                <a:moveTo>
                  <a:pt x="5210574" y="1207495"/>
                </a:moveTo>
                <a:lnTo>
                  <a:pt x="5034314" y="1031235"/>
                </a:lnTo>
                <a:lnTo>
                  <a:pt x="5210574" y="854976"/>
                </a:lnTo>
                <a:lnTo>
                  <a:pt x="5386833" y="1031235"/>
                </a:lnTo>
                <a:lnTo>
                  <a:pt x="5210574" y="1207495"/>
                </a:lnTo>
                <a:close/>
                <a:moveTo>
                  <a:pt x="5193329" y="1224739"/>
                </a:moveTo>
                <a:lnTo>
                  <a:pt x="5017070" y="1400999"/>
                </a:lnTo>
                <a:lnTo>
                  <a:pt x="4840810" y="1224739"/>
                </a:lnTo>
                <a:lnTo>
                  <a:pt x="5017070" y="1048480"/>
                </a:lnTo>
                <a:lnTo>
                  <a:pt x="5193329" y="1224739"/>
                </a:lnTo>
                <a:close/>
                <a:moveTo>
                  <a:pt x="4823626" y="1207495"/>
                </a:moveTo>
                <a:lnTo>
                  <a:pt x="4647367" y="1031235"/>
                </a:lnTo>
                <a:lnTo>
                  <a:pt x="4823626" y="854976"/>
                </a:lnTo>
                <a:lnTo>
                  <a:pt x="4999885" y="1031235"/>
                </a:lnTo>
                <a:lnTo>
                  <a:pt x="4823626" y="1207495"/>
                </a:lnTo>
                <a:close/>
                <a:moveTo>
                  <a:pt x="4806381" y="1224739"/>
                </a:moveTo>
                <a:lnTo>
                  <a:pt x="4630121" y="1400999"/>
                </a:lnTo>
                <a:lnTo>
                  <a:pt x="4453862" y="1224739"/>
                </a:lnTo>
                <a:lnTo>
                  <a:pt x="4630121" y="1048480"/>
                </a:lnTo>
                <a:lnTo>
                  <a:pt x="4806381" y="1224739"/>
                </a:lnTo>
                <a:close/>
                <a:moveTo>
                  <a:pt x="4436678" y="1207495"/>
                </a:moveTo>
                <a:lnTo>
                  <a:pt x="4260419" y="1031235"/>
                </a:lnTo>
                <a:lnTo>
                  <a:pt x="4436678" y="854976"/>
                </a:lnTo>
                <a:lnTo>
                  <a:pt x="4612937" y="1031235"/>
                </a:lnTo>
                <a:lnTo>
                  <a:pt x="4436678" y="1207495"/>
                </a:lnTo>
                <a:close/>
                <a:moveTo>
                  <a:pt x="4419433" y="1224739"/>
                </a:moveTo>
                <a:lnTo>
                  <a:pt x="4243174" y="1400999"/>
                </a:lnTo>
                <a:lnTo>
                  <a:pt x="4066915" y="1224739"/>
                </a:lnTo>
                <a:lnTo>
                  <a:pt x="4243174" y="1048480"/>
                </a:lnTo>
                <a:lnTo>
                  <a:pt x="4419433" y="1224739"/>
                </a:lnTo>
                <a:close/>
                <a:moveTo>
                  <a:pt x="4049730" y="1207495"/>
                </a:moveTo>
                <a:lnTo>
                  <a:pt x="3873471" y="1031235"/>
                </a:lnTo>
                <a:lnTo>
                  <a:pt x="4049730" y="854976"/>
                </a:lnTo>
                <a:lnTo>
                  <a:pt x="4225990" y="1031235"/>
                </a:lnTo>
                <a:lnTo>
                  <a:pt x="4049730" y="1207495"/>
                </a:lnTo>
                <a:close/>
                <a:moveTo>
                  <a:pt x="4032486" y="1224739"/>
                </a:moveTo>
                <a:lnTo>
                  <a:pt x="3856226" y="1400999"/>
                </a:lnTo>
                <a:lnTo>
                  <a:pt x="3679967" y="1224739"/>
                </a:lnTo>
                <a:lnTo>
                  <a:pt x="3856226" y="1048480"/>
                </a:lnTo>
                <a:lnTo>
                  <a:pt x="4032486" y="1224739"/>
                </a:lnTo>
                <a:close/>
                <a:moveTo>
                  <a:pt x="3662783" y="1207495"/>
                </a:moveTo>
                <a:lnTo>
                  <a:pt x="3486523" y="1031235"/>
                </a:lnTo>
                <a:lnTo>
                  <a:pt x="3662783" y="854976"/>
                </a:lnTo>
                <a:lnTo>
                  <a:pt x="3839042" y="1031235"/>
                </a:lnTo>
                <a:lnTo>
                  <a:pt x="3662783" y="1207495"/>
                </a:lnTo>
                <a:close/>
                <a:moveTo>
                  <a:pt x="3645538" y="1224739"/>
                </a:moveTo>
                <a:lnTo>
                  <a:pt x="3469278" y="1400999"/>
                </a:lnTo>
                <a:lnTo>
                  <a:pt x="3293019" y="1224739"/>
                </a:lnTo>
                <a:lnTo>
                  <a:pt x="3469278" y="1048480"/>
                </a:lnTo>
                <a:lnTo>
                  <a:pt x="3645538" y="1224739"/>
                </a:lnTo>
                <a:close/>
                <a:moveTo>
                  <a:pt x="3275835" y="1207495"/>
                </a:moveTo>
                <a:lnTo>
                  <a:pt x="3099575" y="1031235"/>
                </a:lnTo>
                <a:lnTo>
                  <a:pt x="3275835" y="854976"/>
                </a:lnTo>
                <a:lnTo>
                  <a:pt x="3452094" y="1031235"/>
                </a:lnTo>
                <a:lnTo>
                  <a:pt x="3275835" y="1207495"/>
                </a:lnTo>
                <a:close/>
                <a:moveTo>
                  <a:pt x="3258590" y="1224739"/>
                </a:moveTo>
                <a:lnTo>
                  <a:pt x="3082331" y="1400999"/>
                </a:lnTo>
                <a:lnTo>
                  <a:pt x="2906071" y="1224739"/>
                </a:lnTo>
                <a:lnTo>
                  <a:pt x="3082331" y="1048480"/>
                </a:lnTo>
                <a:lnTo>
                  <a:pt x="3258590" y="1224739"/>
                </a:lnTo>
                <a:close/>
                <a:moveTo>
                  <a:pt x="3065086" y="1418244"/>
                </a:moveTo>
                <a:lnTo>
                  <a:pt x="2888827" y="1594503"/>
                </a:lnTo>
                <a:lnTo>
                  <a:pt x="2712567" y="1418244"/>
                </a:lnTo>
                <a:lnTo>
                  <a:pt x="2888827" y="1241984"/>
                </a:lnTo>
                <a:lnTo>
                  <a:pt x="3065086" y="1418244"/>
                </a:lnTo>
                <a:close/>
                <a:moveTo>
                  <a:pt x="2888827" y="1628932"/>
                </a:moveTo>
                <a:lnTo>
                  <a:pt x="3065086" y="1805191"/>
                </a:lnTo>
                <a:lnTo>
                  <a:pt x="2888827" y="1981451"/>
                </a:lnTo>
                <a:lnTo>
                  <a:pt x="2712567" y="1805191"/>
                </a:lnTo>
                <a:lnTo>
                  <a:pt x="2888827" y="1628932"/>
                </a:lnTo>
                <a:close/>
                <a:moveTo>
                  <a:pt x="3082331" y="1822436"/>
                </a:moveTo>
                <a:lnTo>
                  <a:pt x="3258590" y="1998695"/>
                </a:lnTo>
                <a:lnTo>
                  <a:pt x="3082331" y="2174955"/>
                </a:lnTo>
                <a:lnTo>
                  <a:pt x="2906071" y="1998695"/>
                </a:lnTo>
                <a:lnTo>
                  <a:pt x="3082331" y="1822436"/>
                </a:lnTo>
                <a:close/>
                <a:moveTo>
                  <a:pt x="3099575" y="1805191"/>
                </a:moveTo>
                <a:lnTo>
                  <a:pt x="3275835" y="1628932"/>
                </a:lnTo>
                <a:lnTo>
                  <a:pt x="3452094" y="1805191"/>
                </a:lnTo>
                <a:lnTo>
                  <a:pt x="3275835" y="1981451"/>
                </a:lnTo>
                <a:lnTo>
                  <a:pt x="3099575" y="1805191"/>
                </a:lnTo>
                <a:close/>
                <a:moveTo>
                  <a:pt x="3469278" y="1822436"/>
                </a:moveTo>
                <a:lnTo>
                  <a:pt x="3645538" y="1998695"/>
                </a:lnTo>
                <a:lnTo>
                  <a:pt x="3469278" y="2174955"/>
                </a:lnTo>
                <a:lnTo>
                  <a:pt x="3293019" y="1998695"/>
                </a:lnTo>
                <a:lnTo>
                  <a:pt x="3469278" y="1822436"/>
                </a:lnTo>
                <a:close/>
                <a:moveTo>
                  <a:pt x="3486523" y="1805191"/>
                </a:moveTo>
                <a:lnTo>
                  <a:pt x="3662783" y="1628932"/>
                </a:lnTo>
                <a:lnTo>
                  <a:pt x="3839042" y="1805191"/>
                </a:lnTo>
                <a:lnTo>
                  <a:pt x="3662783" y="1981451"/>
                </a:lnTo>
                <a:lnTo>
                  <a:pt x="3486523" y="1805191"/>
                </a:lnTo>
                <a:close/>
                <a:moveTo>
                  <a:pt x="3856226" y="1822436"/>
                </a:moveTo>
                <a:lnTo>
                  <a:pt x="4032486" y="1998695"/>
                </a:lnTo>
                <a:lnTo>
                  <a:pt x="3856226" y="2174955"/>
                </a:lnTo>
                <a:lnTo>
                  <a:pt x="3679967" y="1998695"/>
                </a:lnTo>
                <a:lnTo>
                  <a:pt x="3856226" y="1822436"/>
                </a:lnTo>
                <a:close/>
                <a:moveTo>
                  <a:pt x="4049730" y="2015940"/>
                </a:moveTo>
                <a:lnTo>
                  <a:pt x="4225990" y="2192200"/>
                </a:lnTo>
                <a:lnTo>
                  <a:pt x="4049730" y="2368459"/>
                </a:lnTo>
                <a:lnTo>
                  <a:pt x="3873471" y="2192200"/>
                </a:lnTo>
                <a:lnTo>
                  <a:pt x="4049730" y="2015940"/>
                </a:lnTo>
                <a:close/>
                <a:moveTo>
                  <a:pt x="4066975" y="1998695"/>
                </a:moveTo>
                <a:lnTo>
                  <a:pt x="4243235" y="1822436"/>
                </a:lnTo>
                <a:lnTo>
                  <a:pt x="4419494" y="1998695"/>
                </a:lnTo>
                <a:lnTo>
                  <a:pt x="4243235" y="2174955"/>
                </a:lnTo>
                <a:lnTo>
                  <a:pt x="4066975" y="1998695"/>
                </a:lnTo>
                <a:close/>
                <a:moveTo>
                  <a:pt x="4436678" y="2015940"/>
                </a:moveTo>
                <a:lnTo>
                  <a:pt x="4612937" y="2192200"/>
                </a:lnTo>
                <a:lnTo>
                  <a:pt x="4436678" y="2368459"/>
                </a:lnTo>
                <a:lnTo>
                  <a:pt x="4260419" y="2192200"/>
                </a:lnTo>
                <a:lnTo>
                  <a:pt x="4436678" y="2015940"/>
                </a:lnTo>
                <a:close/>
                <a:moveTo>
                  <a:pt x="4453923" y="1998695"/>
                </a:moveTo>
                <a:lnTo>
                  <a:pt x="4630182" y="1822436"/>
                </a:lnTo>
                <a:lnTo>
                  <a:pt x="4806441" y="1998695"/>
                </a:lnTo>
                <a:lnTo>
                  <a:pt x="4630182" y="2174955"/>
                </a:lnTo>
                <a:lnTo>
                  <a:pt x="4453923" y="1998695"/>
                </a:lnTo>
                <a:close/>
                <a:moveTo>
                  <a:pt x="4823626" y="2015940"/>
                </a:moveTo>
                <a:lnTo>
                  <a:pt x="4999885" y="2192200"/>
                </a:lnTo>
                <a:lnTo>
                  <a:pt x="4823626" y="2368459"/>
                </a:lnTo>
                <a:lnTo>
                  <a:pt x="4647367" y="2192200"/>
                </a:lnTo>
                <a:lnTo>
                  <a:pt x="4823626" y="2015940"/>
                </a:lnTo>
                <a:close/>
                <a:moveTo>
                  <a:pt x="4840871" y="1998695"/>
                </a:moveTo>
                <a:lnTo>
                  <a:pt x="5017130" y="1822436"/>
                </a:lnTo>
                <a:lnTo>
                  <a:pt x="5193390" y="1998695"/>
                </a:lnTo>
                <a:lnTo>
                  <a:pt x="5017130" y="2174955"/>
                </a:lnTo>
                <a:lnTo>
                  <a:pt x="4840871" y="1998695"/>
                </a:lnTo>
                <a:close/>
                <a:moveTo>
                  <a:pt x="5210574" y="2015940"/>
                </a:moveTo>
                <a:lnTo>
                  <a:pt x="5386833" y="2192200"/>
                </a:lnTo>
                <a:lnTo>
                  <a:pt x="5210574" y="2368459"/>
                </a:lnTo>
                <a:lnTo>
                  <a:pt x="5034314" y="2192200"/>
                </a:lnTo>
                <a:lnTo>
                  <a:pt x="5210574" y="2015940"/>
                </a:lnTo>
                <a:close/>
                <a:moveTo>
                  <a:pt x="5227818" y="1998695"/>
                </a:moveTo>
                <a:lnTo>
                  <a:pt x="5404078" y="1822436"/>
                </a:lnTo>
                <a:lnTo>
                  <a:pt x="5580337" y="1998695"/>
                </a:lnTo>
                <a:lnTo>
                  <a:pt x="5404078" y="2174955"/>
                </a:lnTo>
                <a:lnTo>
                  <a:pt x="5227818" y="1998695"/>
                </a:lnTo>
                <a:close/>
                <a:moveTo>
                  <a:pt x="5597521" y="2015940"/>
                </a:moveTo>
                <a:lnTo>
                  <a:pt x="5773780" y="2192200"/>
                </a:lnTo>
                <a:lnTo>
                  <a:pt x="5597521" y="2368459"/>
                </a:lnTo>
                <a:lnTo>
                  <a:pt x="5421262" y="2192200"/>
                </a:lnTo>
                <a:lnTo>
                  <a:pt x="5597521" y="2015940"/>
                </a:lnTo>
                <a:close/>
                <a:moveTo>
                  <a:pt x="5614766" y="1998695"/>
                </a:moveTo>
                <a:lnTo>
                  <a:pt x="5791025" y="1822436"/>
                </a:lnTo>
                <a:lnTo>
                  <a:pt x="5967284" y="1998695"/>
                </a:lnTo>
                <a:lnTo>
                  <a:pt x="5791025" y="2174955"/>
                </a:lnTo>
                <a:lnTo>
                  <a:pt x="5614766" y="1998695"/>
                </a:lnTo>
                <a:close/>
                <a:moveTo>
                  <a:pt x="5984469" y="2015940"/>
                </a:moveTo>
                <a:lnTo>
                  <a:pt x="6160729" y="2192200"/>
                </a:lnTo>
                <a:lnTo>
                  <a:pt x="5984469" y="2368459"/>
                </a:lnTo>
                <a:lnTo>
                  <a:pt x="5808210" y="2192200"/>
                </a:lnTo>
                <a:lnTo>
                  <a:pt x="5984469" y="2015940"/>
                </a:lnTo>
                <a:close/>
                <a:moveTo>
                  <a:pt x="6001714" y="1998695"/>
                </a:moveTo>
                <a:lnTo>
                  <a:pt x="6177973" y="1822436"/>
                </a:lnTo>
                <a:lnTo>
                  <a:pt x="6354233" y="1998695"/>
                </a:lnTo>
                <a:lnTo>
                  <a:pt x="6177973" y="2174955"/>
                </a:lnTo>
                <a:lnTo>
                  <a:pt x="6001714" y="1998695"/>
                </a:lnTo>
                <a:close/>
                <a:moveTo>
                  <a:pt x="6195218" y="1805191"/>
                </a:moveTo>
                <a:lnTo>
                  <a:pt x="6371477" y="1628932"/>
                </a:lnTo>
                <a:lnTo>
                  <a:pt x="6547737" y="1805191"/>
                </a:lnTo>
                <a:lnTo>
                  <a:pt x="6371477" y="1981451"/>
                </a:lnTo>
                <a:lnTo>
                  <a:pt x="6195218" y="1805191"/>
                </a:lnTo>
                <a:close/>
                <a:moveTo>
                  <a:pt x="6564921" y="1822436"/>
                </a:moveTo>
                <a:lnTo>
                  <a:pt x="6741180" y="1998695"/>
                </a:lnTo>
                <a:lnTo>
                  <a:pt x="6564921" y="2174955"/>
                </a:lnTo>
                <a:lnTo>
                  <a:pt x="6388661" y="1998695"/>
                </a:lnTo>
                <a:lnTo>
                  <a:pt x="6564921" y="1822436"/>
                </a:lnTo>
                <a:close/>
                <a:moveTo>
                  <a:pt x="6582165" y="1805191"/>
                </a:moveTo>
                <a:lnTo>
                  <a:pt x="6758425" y="1628932"/>
                </a:lnTo>
                <a:lnTo>
                  <a:pt x="6934684" y="1805191"/>
                </a:lnTo>
                <a:lnTo>
                  <a:pt x="6758425" y="1981451"/>
                </a:lnTo>
                <a:lnTo>
                  <a:pt x="6582165" y="1805191"/>
                </a:lnTo>
                <a:close/>
                <a:moveTo>
                  <a:pt x="6951869" y="1822436"/>
                </a:moveTo>
                <a:lnTo>
                  <a:pt x="7128128" y="1998695"/>
                </a:lnTo>
                <a:lnTo>
                  <a:pt x="6951869" y="2174955"/>
                </a:lnTo>
                <a:lnTo>
                  <a:pt x="6775609" y="1998695"/>
                </a:lnTo>
                <a:lnTo>
                  <a:pt x="6951869" y="1822436"/>
                </a:lnTo>
                <a:close/>
                <a:moveTo>
                  <a:pt x="6969113" y="1805191"/>
                </a:moveTo>
                <a:lnTo>
                  <a:pt x="7145373" y="1628932"/>
                </a:lnTo>
                <a:lnTo>
                  <a:pt x="7321632" y="1805191"/>
                </a:lnTo>
                <a:lnTo>
                  <a:pt x="7145373" y="1981451"/>
                </a:lnTo>
                <a:lnTo>
                  <a:pt x="6969113" y="1805191"/>
                </a:lnTo>
                <a:close/>
                <a:moveTo>
                  <a:pt x="7338816" y="1822436"/>
                </a:moveTo>
                <a:lnTo>
                  <a:pt x="7515076" y="1998695"/>
                </a:lnTo>
                <a:lnTo>
                  <a:pt x="7338816" y="2174955"/>
                </a:lnTo>
                <a:lnTo>
                  <a:pt x="7162557" y="1998695"/>
                </a:lnTo>
                <a:lnTo>
                  <a:pt x="7338816" y="1822436"/>
                </a:lnTo>
                <a:close/>
                <a:moveTo>
                  <a:pt x="7356061" y="1805191"/>
                </a:moveTo>
                <a:lnTo>
                  <a:pt x="7532320" y="1628932"/>
                </a:lnTo>
                <a:lnTo>
                  <a:pt x="7708580" y="1805191"/>
                </a:lnTo>
                <a:lnTo>
                  <a:pt x="7532320" y="1981451"/>
                </a:lnTo>
                <a:lnTo>
                  <a:pt x="7356061" y="1805191"/>
                </a:lnTo>
                <a:close/>
                <a:moveTo>
                  <a:pt x="7725764" y="1822436"/>
                </a:moveTo>
                <a:lnTo>
                  <a:pt x="7902023" y="1998695"/>
                </a:lnTo>
                <a:lnTo>
                  <a:pt x="7725764" y="2174955"/>
                </a:lnTo>
                <a:lnTo>
                  <a:pt x="7549505" y="1998695"/>
                </a:lnTo>
                <a:lnTo>
                  <a:pt x="7725764" y="1822436"/>
                </a:lnTo>
                <a:close/>
                <a:moveTo>
                  <a:pt x="7743009" y="1805191"/>
                </a:moveTo>
                <a:lnTo>
                  <a:pt x="7919268" y="1628932"/>
                </a:lnTo>
                <a:lnTo>
                  <a:pt x="8095528" y="1805191"/>
                </a:lnTo>
                <a:lnTo>
                  <a:pt x="7919268" y="1981451"/>
                </a:lnTo>
                <a:lnTo>
                  <a:pt x="7743009" y="1805191"/>
                </a:lnTo>
                <a:close/>
                <a:moveTo>
                  <a:pt x="7936513" y="1611687"/>
                </a:moveTo>
                <a:lnTo>
                  <a:pt x="8112772" y="1435428"/>
                </a:lnTo>
                <a:lnTo>
                  <a:pt x="8289032" y="1611687"/>
                </a:lnTo>
                <a:lnTo>
                  <a:pt x="8112772" y="1787947"/>
                </a:lnTo>
                <a:lnTo>
                  <a:pt x="7936513" y="1611687"/>
                </a:lnTo>
                <a:close/>
                <a:moveTo>
                  <a:pt x="8112772" y="1400999"/>
                </a:moveTo>
                <a:lnTo>
                  <a:pt x="7936513" y="1224739"/>
                </a:lnTo>
                <a:lnTo>
                  <a:pt x="8112772" y="1048480"/>
                </a:lnTo>
                <a:lnTo>
                  <a:pt x="8289032" y="1224739"/>
                </a:lnTo>
                <a:lnTo>
                  <a:pt x="8112772" y="1400999"/>
                </a:lnTo>
                <a:close/>
                <a:moveTo>
                  <a:pt x="7919268" y="1207495"/>
                </a:moveTo>
                <a:lnTo>
                  <a:pt x="7743009" y="1031235"/>
                </a:lnTo>
                <a:lnTo>
                  <a:pt x="7919268" y="854976"/>
                </a:lnTo>
                <a:lnTo>
                  <a:pt x="8095528" y="1031235"/>
                </a:lnTo>
                <a:lnTo>
                  <a:pt x="7919268" y="1207495"/>
                </a:lnTo>
                <a:close/>
                <a:moveTo>
                  <a:pt x="7902023" y="1224739"/>
                </a:moveTo>
                <a:lnTo>
                  <a:pt x="7725764" y="1400999"/>
                </a:lnTo>
                <a:lnTo>
                  <a:pt x="7549505" y="1224739"/>
                </a:lnTo>
                <a:lnTo>
                  <a:pt x="7725764" y="1048480"/>
                </a:lnTo>
                <a:lnTo>
                  <a:pt x="7902023" y="1224739"/>
                </a:lnTo>
                <a:close/>
                <a:moveTo>
                  <a:pt x="7532320" y="1207495"/>
                </a:moveTo>
                <a:lnTo>
                  <a:pt x="7356061" y="1031235"/>
                </a:lnTo>
                <a:lnTo>
                  <a:pt x="7532320" y="854976"/>
                </a:lnTo>
                <a:lnTo>
                  <a:pt x="7708580" y="1031235"/>
                </a:lnTo>
                <a:lnTo>
                  <a:pt x="7532320" y="1207495"/>
                </a:lnTo>
                <a:close/>
                <a:moveTo>
                  <a:pt x="7338816" y="1013991"/>
                </a:moveTo>
                <a:lnTo>
                  <a:pt x="7162557" y="837731"/>
                </a:lnTo>
                <a:lnTo>
                  <a:pt x="7338816" y="661472"/>
                </a:lnTo>
                <a:lnTo>
                  <a:pt x="7515076" y="837731"/>
                </a:lnTo>
                <a:lnTo>
                  <a:pt x="7338816" y="1013991"/>
                </a:lnTo>
                <a:close/>
                <a:moveTo>
                  <a:pt x="7321572" y="1031235"/>
                </a:moveTo>
                <a:lnTo>
                  <a:pt x="7145312" y="1207495"/>
                </a:lnTo>
                <a:lnTo>
                  <a:pt x="6969053" y="1031235"/>
                </a:lnTo>
                <a:lnTo>
                  <a:pt x="7145312" y="854976"/>
                </a:lnTo>
                <a:lnTo>
                  <a:pt x="7321572" y="1031235"/>
                </a:lnTo>
                <a:close/>
                <a:moveTo>
                  <a:pt x="7128068" y="1224739"/>
                </a:moveTo>
                <a:lnTo>
                  <a:pt x="6951808" y="1400999"/>
                </a:lnTo>
                <a:lnTo>
                  <a:pt x="6775549" y="1224739"/>
                </a:lnTo>
                <a:lnTo>
                  <a:pt x="6951808" y="1048480"/>
                </a:lnTo>
                <a:lnTo>
                  <a:pt x="7128068" y="1224739"/>
                </a:lnTo>
                <a:close/>
                <a:moveTo>
                  <a:pt x="6758365" y="1207495"/>
                </a:moveTo>
                <a:lnTo>
                  <a:pt x="6582105" y="1031235"/>
                </a:lnTo>
                <a:lnTo>
                  <a:pt x="6758365" y="854976"/>
                </a:lnTo>
                <a:lnTo>
                  <a:pt x="6934623" y="1031235"/>
                </a:lnTo>
                <a:lnTo>
                  <a:pt x="6758365" y="1207495"/>
                </a:lnTo>
                <a:close/>
                <a:moveTo>
                  <a:pt x="6564860" y="1013991"/>
                </a:moveTo>
                <a:lnTo>
                  <a:pt x="6388601" y="837731"/>
                </a:lnTo>
                <a:lnTo>
                  <a:pt x="6564860" y="661472"/>
                </a:lnTo>
                <a:lnTo>
                  <a:pt x="6741119" y="837731"/>
                </a:lnTo>
                <a:lnTo>
                  <a:pt x="6564860" y="1013991"/>
                </a:lnTo>
                <a:close/>
                <a:moveTo>
                  <a:pt x="6547615" y="1031235"/>
                </a:moveTo>
                <a:lnTo>
                  <a:pt x="6371356" y="1207495"/>
                </a:lnTo>
                <a:lnTo>
                  <a:pt x="6195097" y="1031235"/>
                </a:lnTo>
                <a:lnTo>
                  <a:pt x="6371356" y="854976"/>
                </a:lnTo>
                <a:lnTo>
                  <a:pt x="6547615" y="1031235"/>
                </a:lnTo>
                <a:close/>
                <a:moveTo>
                  <a:pt x="6177913" y="1013991"/>
                </a:moveTo>
                <a:lnTo>
                  <a:pt x="6001653" y="837731"/>
                </a:lnTo>
                <a:lnTo>
                  <a:pt x="6177913" y="661472"/>
                </a:lnTo>
                <a:lnTo>
                  <a:pt x="6354172" y="837731"/>
                </a:lnTo>
                <a:lnTo>
                  <a:pt x="6177913" y="1013991"/>
                </a:lnTo>
                <a:close/>
                <a:moveTo>
                  <a:pt x="6160668" y="1031235"/>
                </a:moveTo>
                <a:lnTo>
                  <a:pt x="5984409" y="1207495"/>
                </a:lnTo>
                <a:lnTo>
                  <a:pt x="5808149" y="1031235"/>
                </a:lnTo>
                <a:lnTo>
                  <a:pt x="5984409" y="854976"/>
                </a:lnTo>
                <a:lnTo>
                  <a:pt x="6160668" y="1031235"/>
                </a:lnTo>
                <a:close/>
                <a:moveTo>
                  <a:pt x="5790965" y="1013991"/>
                </a:moveTo>
                <a:lnTo>
                  <a:pt x="5614706" y="837731"/>
                </a:lnTo>
                <a:lnTo>
                  <a:pt x="5790965" y="661472"/>
                </a:lnTo>
                <a:lnTo>
                  <a:pt x="5967225" y="837731"/>
                </a:lnTo>
                <a:lnTo>
                  <a:pt x="5790965" y="1013991"/>
                </a:lnTo>
                <a:close/>
                <a:moveTo>
                  <a:pt x="5773720" y="1031235"/>
                </a:moveTo>
                <a:lnTo>
                  <a:pt x="5597460" y="1207495"/>
                </a:lnTo>
                <a:lnTo>
                  <a:pt x="5421201" y="1031235"/>
                </a:lnTo>
                <a:lnTo>
                  <a:pt x="5597460" y="854976"/>
                </a:lnTo>
                <a:lnTo>
                  <a:pt x="5773720" y="1031235"/>
                </a:lnTo>
                <a:close/>
                <a:moveTo>
                  <a:pt x="5404017" y="1013991"/>
                </a:moveTo>
                <a:lnTo>
                  <a:pt x="5227758" y="837731"/>
                </a:lnTo>
                <a:lnTo>
                  <a:pt x="5404017" y="661472"/>
                </a:lnTo>
                <a:lnTo>
                  <a:pt x="5580276" y="837731"/>
                </a:lnTo>
                <a:lnTo>
                  <a:pt x="5404017" y="1013991"/>
                </a:lnTo>
                <a:close/>
                <a:moveTo>
                  <a:pt x="5210513" y="820486"/>
                </a:moveTo>
                <a:lnTo>
                  <a:pt x="5034254" y="644227"/>
                </a:lnTo>
                <a:lnTo>
                  <a:pt x="5210513" y="467968"/>
                </a:lnTo>
                <a:lnTo>
                  <a:pt x="5386772" y="644227"/>
                </a:lnTo>
                <a:lnTo>
                  <a:pt x="5210513" y="820486"/>
                </a:lnTo>
                <a:close/>
                <a:moveTo>
                  <a:pt x="5193268" y="837731"/>
                </a:moveTo>
                <a:lnTo>
                  <a:pt x="5017009" y="1013991"/>
                </a:lnTo>
                <a:lnTo>
                  <a:pt x="4840750" y="837731"/>
                </a:lnTo>
                <a:lnTo>
                  <a:pt x="5017009" y="661472"/>
                </a:lnTo>
                <a:lnTo>
                  <a:pt x="5193268" y="837731"/>
                </a:lnTo>
                <a:close/>
                <a:moveTo>
                  <a:pt x="4823566" y="820486"/>
                </a:moveTo>
                <a:lnTo>
                  <a:pt x="4647306" y="644227"/>
                </a:lnTo>
                <a:lnTo>
                  <a:pt x="4823566" y="467968"/>
                </a:lnTo>
                <a:lnTo>
                  <a:pt x="4999825" y="644227"/>
                </a:lnTo>
                <a:lnTo>
                  <a:pt x="4823566" y="820486"/>
                </a:lnTo>
                <a:close/>
                <a:moveTo>
                  <a:pt x="4806320" y="837731"/>
                </a:moveTo>
                <a:lnTo>
                  <a:pt x="4630061" y="1013991"/>
                </a:lnTo>
                <a:lnTo>
                  <a:pt x="4453801" y="837731"/>
                </a:lnTo>
                <a:lnTo>
                  <a:pt x="4630061" y="661472"/>
                </a:lnTo>
                <a:lnTo>
                  <a:pt x="4806320" y="837731"/>
                </a:lnTo>
                <a:close/>
                <a:moveTo>
                  <a:pt x="4436617" y="820486"/>
                </a:moveTo>
                <a:lnTo>
                  <a:pt x="4260358" y="644227"/>
                </a:lnTo>
                <a:lnTo>
                  <a:pt x="4436617" y="467968"/>
                </a:lnTo>
                <a:lnTo>
                  <a:pt x="4612877" y="644227"/>
                </a:lnTo>
                <a:lnTo>
                  <a:pt x="4436617" y="820486"/>
                </a:lnTo>
                <a:close/>
                <a:moveTo>
                  <a:pt x="4419373" y="837731"/>
                </a:moveTo>
                <a:lnTo>
                  <a:pt x="4243113" y="1013991"/>
                </a:lnTo>
                <a:lnTo>
                  <a:pt x="4066854" y="837731"/>
                </a:lnTo>
                <a:lnTo>
                  <a:pt x="4243113" y="661472"/>
                </a:lnTo>
                <a:lnTo>
                  <a:pt x="4419373" y="837731"/>
                </a:lnTo>
                <a:close/>
                <a:moveTo>
                  <a:pt x="4049670" y="820486"/>
                </a:moveTo>
                <a:lnTo>
                  <a:pt x="3873411" y="644227"/>
                </a:lnTo>
                <a:lnTo>
                  <a:pt x="4049670" y="467968"/>
                </a:lnTo>
                <a:lnTo>
                  <a:pt x="4225929" y="644227"/>
                </a:lnTo>
                <a:lnTo>
                  <a:pt x="4049670" y="820486"/>
                </a:lnTo>
                <a:close/>
                <a:moveTo>
                  <a:pt x="4032425" y="837731"/>
                </a:moveTo>
                <a:lnTo>
                  <a:pt x="3856166" y="1013991"/>
                </a:lnTo>
                <a:lnTo>
                  <a:pt x="3679906" y="837731"/>
                </a:lnTo>
                <a:lnTo>
                  <a:pt x="3856166" y="661472"/>
                </a:lnTo>
                <a:lnTo>
                  <a:pt x="4032425" y="837731"/>
                </a:lnTo>
                <a:close/>
                <a:moveTo>
                  <a:pt x="3662722" y="820486"/>
                </a:moveTo>
                <a:lnTo>
                  <a:pt x="3486463" y="644227"/>
                </a:lnTo>
                <a:lnTo>
                  <a:pt x="3662722" y="467968"/>
                </a:lnTo>
                <a:lnTo>
                  <a:pt x="3838982" y="644227"/>
                </a:lnTo>
                <a:lnTo>
                  <a:pt x="3662722" y="820486"/>
                </a:lnTo>
                <a:close/>
                <a:moveTo>
                  <a:pt x="3645477" y="837731"/>
                </a:moveTo>
                <a:lnTo>
                  <a:pt x="3469218" y="1013991"/>
                </a:lnTo>
                <a:lnTo>
                  <a:pt x="3292959" y="837731"/>
                </a:lnTo>
                <a:lnTo>
                  <a:pt x="3469218" y="661472"/>
                </a:lnTo>
                <a:lnTo>
                  <a:pt x="3645477" y="837731"/>
                </a:lnTo>
                <a:close/>
                <a:moveTo>
                  <a:pt x="3275774" y="820486"/>
                </a:moveTo>
                <a:lnTo>
                  <a:pt x="3099515" y="644227"/>
                </a:lnTo>
                <a:lnTo>
                  <a:pt x="3275774" y="467968"/>
                </a:lnTo>
                <a:lnTo>
                  <a:pt x="3452034" y="644227"/>
                </a:lnTo>
                <a:lnTo>
                  <a:pt x="3275774" y="820486"/>
                </a:lnTo>
                <a:close/>
                <a:moveTo>
                  <a:pt x="3258530" y="837731"/>
                </a:moveTo>
                <a:lnTo>
                  <a:pt x="3082270" y="1013991"/>
                </a:lnTo>
                <a:lnTo>
                  <a:pt x="2906011" y="837731"/>
                </a:lnTo>
                <a:lnTo>
                  <a:pt x="3082270" y="661472"/>
                </a:lnTo>
                <a:lnTo>
                  <a:pt x="3258530" y="837731"/>
                </a:lnTo>
                <a:close/>
                <a:moveTo>
                  <a:pt x="3065025" y="1031235"/>
                </a:moveTo>
                <a:lnTo>
                  <a:pt x="2888766" y="1207495"/>
                </a:lnTo>
                <a:lnTo>
                  <a:pt x="2712507" y="1031235"/>
                </a:lnTo>
                <a:lnTo>
                  <a:pt x="2888766" y="854976"/>
                </a:lnTo>
                <a:lnTo>
                  <a:pt x="3065025" y="1031235"/>
                </a:lnTo>
                <a:close/>
                <a:moveTo>
                  <a:pt x="2871521" y="1224739"/>
                </a:moveTo>
                <a:lnTo>
                  <a:pt x="2695262" y="1400999"/>
                </a:lnTo>
                <a:lnTo>
                  <a:pt x="2519003" y="1224739"/>
                </a:lnTo>
                <a:lnTo>
                  <a:pt x="2695262" y="1048480"/>
                </a:lnTo>
                <a:lnTo>
                  <a:pt x="2871521" y="1224739"/>
                </a:lnTo>
                <a:close/>
                <a:moveTo>
                  <a:pt x="2501819" y="1207495"/>
                </a:moveTo>
                <a:lnTo>
                  <a:pt x="2325559" y="1031235"/>
                </a:lnTo>
                <a:lnTo>
                  <a:pt x="2501819" y="854976"/>
                </a:lnTo>
                <a:lnTo>
                  <a:pt x="2678078" y="1031235"/>
                </a:lnTo>
                <a:lnTo>
                  <a:pt x="2501819" y="1207495"/>
                </a:lnTo>
                <a:close/>
                <a:moveTo>
                  <a:pt x="2308314" y="1013991"/>
                </a:moveTo>
                <a:lnTo>
                  <a:pt x="2132055" y="837731"/>
                </a:lnTo>
                <a:lnTo>
                  <a:pt x="2308314" y="661472"/>
                </a:lnTo>
                <a:lnTo>
                  <a:pt x="2484574" y="837731"/>
                </a:lnTo>
                <a:lnTo>
                  <a:pt x="2308314" y="1013991"/>
                </a:lnTo>
                <a:close/>
                <a:moveTo>
                  <a:pt x="2291070" y="1031235"/>
                </a:moveTo>
                <a:lnTo>
                  <a:pt x="2114810" y="1207495"/>
                </a:lnTo>
                <a:lnTo>
                  <a:pt x="1938551" y="1031235"/>
                </a:lnTo>
                <a:lnTo>
                  <a:pt x="2114810" y="854976"/>
                </a:lnTo>
                <a:lnTo>
                  <a:pt x="2291070" y="1031235"/>
                </a:lnTo>
                <a:close/>
                <a:moveTo>
                  <a:pt x="2097566" y="1224739"/>
                </a:moveTo>
                <a:lnTo>
                  <a:pt x="1921306" y="1400999"/>
                </a:lnTo>
                <a:lnTo>
                  <a:pt x="1745047" y="1224739"/>
                </a:lnTo>
                <a:lnTo>
                  <a:pt x="1921306" y="1048480"/>
                </a:lnTo>
                <a:lnTo>
                  <a:pt x="2097566" y="1224739"/>
                </a:lnTo>
                <a:close/>
                <a:moveTo>
                  <a:pt x="1904061" y="1418244"/>
                </a:moveTo>
                <a:lnTo>
                  <a:pt x="1727802" y="1594503"/>
                </a:lnTo>
                <a:lnTo>
                  <a:pt x="1551542" y="1418244"/>
                </a:lnTo>
                <a:lnTo>
                  <a:pt x="1727802" y="1241984"/>
                </a:lnTo>
                <a:lnTo>
                  <a:pt x="1904061" y="1418244"/>
                </a:lnTo>
                <a:close/>
                <a:moveTo>
                  <a:pt x="1727802" y="1628932"/>
                </a:moveTo>
                <a:lnTo>
                  <a:pt x="1904061" y="1805191"/>
                </a:lnTo>
                <a:lnTo>
                  <a:pt x="1727802" y="1981451"/>
                </a:lnTo>
                <a:lnTo>
                  <a:pt x="1551542" y="1805191"/>
                </a:lnTo>
                <a:lnTo>
                  <a:pt x="1727802" y="1628932"/>
                </a:lnTo>
                <a:close/>
                <a:moveTo>
                  <a:pt x="1745047" y="1611687"/>
                </a:moveTo>
                <a:lnTo>
                  <a:pt x="1921306" y="1435428"/>
                </a:lnTo>
                <a:lnTo>
                  <a:pt x="2097566" y="1611687"/>
                </a:lnTo>
                <a:lnTo>
                  <a:pt x="1921306" y="1787947"/>
                </a:lnTo>
                <a:lnTo>
                  <a:pt x="1745047" y="1611687"/>
                </a:lnTo>
                <a:close/>
                <a:moveTo>
                  <a:pt x="2114750" y="1628932"/>
                </a:moveTo>
                <a:lnTo>
                  <a:pt x="2291009" y="1805191"/>
                </a:lnTo>
                <a:lnTo>
                  <a:pt x="2114750" y="1981451"/>
                </a:lnTo>
                <a:lnTo>
                  <a:pt x="1938490" y="1805191"/>
                </a:lnTo>
                <a:lnTo>
                  <a:pt x="2114750" y="1628932"/>
                </a:lnTo>
                <a:close/>
                <a:moveTo>
                  <a:pt x="2308254" y="1822436"/>
                </a:moveTo>
                <a:lnTo>
                  <a:pt x="2484513" y="1998695"/>
                </a:lnTo>
                <a:lnTo>
                  <a:pt x="2308254" y="2174955"/>
                </a:lnTo>
                <a:lnTo>
                  <a:pt x="2131994" y="1998695"/>
                </a:lnTo>
                <a:lnTo>
                  <a:pt x="2308254" y="1822436"/>
                </a:lnTo>
                <a:close/>
                <a:moveTo>
                  <a:pt x="2501758" y="2015940"/>
                </a:moveTo>
                <a:lnTo>
                  <a:pt x="2678017" y="2192200"/>
                </a:lnTo>
                <a:lnTo>
                  <a:pt x="2501758" y="2368459"/>
                </a:lnTo>
                <a:lnTo>
                  <a:pt x="2325499" y="2192200"/>
                </a:lnTo>
                <a:lnTo>
                  <a:pt x="2501758" y="2015940"/>
                </a:lnTo>
                <a:close/>
                <a:moveTo>
                  <a:pt x="2519003" y="1998695"/>
                </a:moveTo>
                <a:lnTo>
                  <a:pt x="2695262" y="1822436"/>
                </a:lnTo>
                <a:lnTo>
                  <a:pt x="2871521" y="1998695"/>
                </a:lnTo>
                <a:lnTo>
                  <a:pt x="2695262" y="2174955"/>
                </a:lnTo>
                <a:lnTo>
                  <a:pt x="2519003" y="1998695"/>
                </a:lnTo>
                <a:close/>
                <a:moveTo>
                  <a:pt x="2888706" y="2015940"/>
                </a:moveTo>
                <a:lnTo>
                  <a:pt x="3064965" y="2192200"/>
                </a:lnTo>
                <a:lnTo>
                  <a:pt x="2888706" y="2368459"/>
                </a:lnTo>
                <a:lnTo>
                  <a:pt x="2712446" y="2192200"/>
                </a:lnTo>
                <a:lnTo>
                  <a:pt x="2888706" y="2015940"/>
                </a:lnTo>
                <a:close/>
                <a:moveTo>
                  <a:pt x="3082210" y="2209444"/>
                </a:moveTo>
                <a:lnTo>
                  <a:pt x="3258469" y="2385704"/>
                </a:lnTo>
                <a:lnTo>
                  <a:pt x="3082210" y="2561963"/>
                </a:lnTo>
                <a:lnTo>
                  <a:pt x="2905950" y="2385704"/>
                </a:lnTo>
                <a:lnTo>
                  <a:pt x="3082210" y="2209444"/>
                </a:lnTo>
                <a:close/>
                <a:moveTo>
                  <a:pt x="3099454" y="2192200"/>
                </a:moveTo>
                <a:lnTo>
                  <a:pt x="3275714" y="2015940"/>
                </a:lnTo>
                <a:lnTo>
                  <a:pt x="3451973" y="2192200"/>
                </a:lnTo>
                <a:lnTo>
                  <a:pt x="3275714" y="2368459"/>
                </a:lnTo>
                <a:lnTo>
                  <a:pt x="3099454" y="2192200"/>
                </a:lnTo>
                <a:close/>
                <a:moveTo>
                  <a:pt x="3469158" y="2209444"/>
                </a:moveTo>
                <a:lnTo>
                  <a:pt x="3645417" y="2385704"/>
                </a:lnTo>
                <a:lnTo>
                  <a:pt x="3469158" y="2561963"/>
                </a:lnTo>
                <a:lnTo>
                  <a:pt x="3292898" y="2385704"/>
                </a:lnTo>
                <a:lnTo>
                  <a:pt x="3469158" y="2209444"/>
                </a:lnTo>
                <a:close/>
                <a:moveTo>
                  <a:pt x="3486402" y="2192200"/>
                </a:moveTo>
                <a:lnTo>
                  <a:pt x="3662662" y="2015940"/>
                </a:lnTo>
                <a:lnTo>
                  <a:pt x="3838921" y="2192200"/>
                </a:lnTo>
                <a:lnTo>
                  <a:pt x="3662662" y="2368459"/>
                </a:lnTo>
                <a:lnTo>
                  <a:pt x="3486402" y="2192200"/>
                </a:lnTo>
                <a:close/>
                <a:moveTo>
                  <a:pt x="3856105" y="2209444"/>
                </a:moveTo>
                <a:lnTo>
                  <a:pt x="4032364" y="2385704"/>
                </a:lnTo>
                <a:lnTo>
                  <a:pt x="3856105" y="2561963"/>
                </a:lnTo>
                <a:lnTo>
                  <a:pt x="3679846" y="2385704"/>
                </a:lnTo>
                <a:lnTo>
                  <a:pt x="3856105" y="2209444"/>
                </a:lnTo>
                <a:close/>
                <a:moveTo>
                  <a:pt x="4049609" y="2402948"/>
                </a:moveTo>
                <a:lnTo>
                  <a:pt x="4225869" y="2579208"/>
                </a:lnTo>
                <a:lnTo>
                  <a:pt x="4049609" y="2755467"/>
                </a:lnTo>
                <a:lnTo>
                  <a:pt x="3873350" y="2579208"/>
                </a:lnTo>
                <a:lnTo>
                  <a:pt x="4049609" y="2402948"/>
                </a:lnTo>
                <a:close/>
                <a:moveTo>
                  <a:pt x="4066854" y="2385704"/>
                </a:moveTo>
                <a:lnTo>
                  <a:pt x="4243113" y="2209444"/>
                </a:lnTo>
                <a:lnTo>
                  <a:pt x="4419373" y="2385704"/>
                </a:lnTo>
                <a:lnTo>
                  <a:pt x="4243113" y="2561963"/>
                </a:lnTo>
                <a:lnTo>
                  <a:pt x="4066854" y="2385704"/>
                </a:lnTo>
                <a:close/>
                <a:moveTo>
                  <a:pt x="4436557" y="2402948"/>
                </a:moveTo>
                <a:lnTo>
                  <a:pt x="4612816" y="2579208"/>
                </a:lnTo>
                <a:lnTo>
                  <a:pt x="4436557" y="2755467"/>
                </a:lnTo>
                <a:lnTo>
                  <a:pt x="4260298" y="2579208"/>
                </a:lnTo>
                <a:lnTo>
                  <a:pt x="4436557" y="2402948"/>
                </a:lnTo>
                <a:close/>
                <a:moveTo>
                  <a:pt x="4453801" y="2385704"/>
                </a:moveTo>
                <a:lnTo>
                  <a:pt x="4630061" y="2209444"/>
                </a:lnTo>
                <a:lnTo>
                  <a:pt x="4806320" y="2385704"/>
                </a:lnTo>
                <a:lnTo>
                  <a:pt x="4630061" y="2561963"/>
                </a:lnTo>
                <a:lnTo>
                  <a:pt x="4453801" y="2385704"/>
                </a:lnTo>
                <a:close/>
                <a:moveTo>
                  <a:pt x="4823505" y="2402948"/>
                </a:moveTo>
                <a:lnTo>
                  <a:pt x="4999764" y="2579208"/>
                </a:lnTo>
                <a:lnTo>
                  <a:pt x="4823505" y="2755467"/>
                </a:lnTo>
                <a:lnTo>
                  <a:pt x="4647246" y="2579208"/>
                </a:lnTo>
                <a:lnTo>
                  <a:pt x="4823505" y="2402948"/>
                </a:lnTo>
                <a:close/>
                <a:moveTo>
                  <a:pt x="4840750" y="2385704"/>
                </a:moveTo>
                <a:lnTo>
                  <a:pt x="5017009" y="2209444"/>
                </a:lnTo>
                <a:lnTo>
                  <a:pt x="5193268" y="2385704"/>
                </a:lnTo>
                <a:lnTo>
                  <a:pt x="5017009" y="2561963"/>
                </a:lnTo>
                <a:lnTo>
                  <a:pt x="4840750" y="2385704"/>
                </a:lnTo>
                <a:close/>
                <a:moveTo>
                  <a:pt x="5210452" y="2402948"/>
                </a:moveTo>
                <a:lnTo>
                  <a:pt x="5386712" y="2579208"/>
                </a:lnTo>
                <a:lnTo>
                  <a:pt x="5210452" y="2755467"/>
                </a:lnTo>
                <a:lnTo>
                  <a:pt x="5034193" y="2579208"/>
                </a:lnTo>
                <a:lnTo>
                  <a:pt x="5210452" y="2402948"/>
                </a:lnTo>
                <a:close/>
                <a:moveTo>
                  <a:pt x="5227697" y="2385704"/>
                </a:moveTo>
                <a:lnTo>
                  <a:pt x="5403956" y="2209444"/>
                </a:lnTo>
                <a:lnTo>
                  <a:pt x="5580216" y="2385704"/>
                </a:lnTo>
                <a:lnTo>
                  <a:pt x="5403956" y="2561963"/>
                </a:lnTo>
                <a:lnTo>
                  <a:pt x="5227697" y="2385704"/>
                </a:lnTo>
                <a:close/>
                <a:moveTo>
                  <a:pt x="5597400" y="2402948"/>
                </a:moveTo>
                <a:lnTo>
                  <a:pt x="5773659" y="2579208"/>
                </a:lnTo>
                <a:lnTo>
                  <a:pt x="5597400" y="2755467"/>
                </a:lnTo>
                <a:lnTo>
                  <a:pt x="5421141" y="2579208"/>
                </a:lnTo>
                <a:lnTo>
                  <a:pt x="5597400" y="2402948"/>
                </a:lnTo>
                <a:close/>
                <a:moveTo>
                  <a:pt x="5614645" y="2385704"/>
                </a:moveTo>
                <a:lnTo>
                  <a:pt x="5790905" y="2209444"/>
                </a:lnTo>
                <a:lnTo>
                  <a:pt x="5967164" y="2385704"/>
                </a:lnTo>
                <a:lnTo>
                  <a:pt x="5790905" y="2561963"/>
                </a:lnTo>
                <a:lnTo>
                  <a:pt x="5614645" y="2385704"/>
                </a:lnTo>
                <a:close/>
                <a:moveTo>
                  <a:pt x="5984348" y="2402948"/>
                </a:moveTo>
                <a:lnTo>
                  <a:pt x="6160607" y="2579208"/>
                </a:lnTo>
                <a:lnTo>
                  <a:pt x="5984348" y="2755467"/>
                </a:lnTo>
                <a:lnTo>
                  <a:pt x="5808089" y="2579208"/>
                </a:lnTo>
                <a:lnTo>
                  <a:pt x="5984348" y="2402948"/>
                </a:lnTo>
                <a:close/>
                <a:moveTo>
                  <a:pt x="6001593" y="2385704"/>
                </a:moveTo>
                <a:lnTo>
                  <a:pt x="6177852" y="2209444"/>
                </a:lnTo>
                <a:lnTo>
                  <a:pt x="6354111" y="2385704"/>
                </a:lnTo>
                <a:lnTo>
                  <a:pt x="6177852" y="2561963"/>
                </a:lnTo>
                <a:lnTo>
                  <a:pt x="6001593" y="2385704"/>
                </a:lnTo>
                <a:close/>
                <a:moveTo>
                  <a:pt x="6195097" y="2192200"/>
                </a:moveTo>
                <a:lnTo>
                  <a:pt x="6371356" y="2015940"/>
                </a:lnTo>
                <a:lnTo>
                  <a:pt x="6547615" y="2192200"/>
                </a:lnTo>
                <a:lnTo>
                  <a:pt x="6371356" y="2368459"/>
                </a:lnTo>
                <a:lnTo>
                  <a:pt x="6195097" y="2192200"/>
                </a:lnTo>
                <a:close/>
                <a:moveTo>
                  <a:pt x="6564800" y="2209444"/>
                </a:moveTo>
                <a:lnTo>
                  <a:pt x="6741059" y="2385704"/>
                </a:lnTo>
                <a:lnTo>
                  <a:pt x="6564800" y="2561963"/>
                </a:lnTo>
                <a:lnTo>
                  <a:pt x="6388540" y="2385704"/>
                </a:lnTo>
                <a:lnTo>
                  <a:pt x="6564800" y="2209444"/>
                </a:lnTo>
                <a:close/>
                <a:moveTo>
                  <a:pt x="6582045" y="2192200"/>
                </a:moveTo>
                <a:lnTo>
                  <a:pt x="6758304" y="2015940"/>
                </a:lnTo>
                <a:lnTo>
                  <a:pt x="6934564" y="2192200"/>
                </a:lnTo>
                <a:lnTo>
                  <a:pt x="6758304" y="2368459"/>
                </a:lnTo>
                <a:lnTo>
                  <a:pt x="6582045" y="2192200"/>
                </a:lnTo>
                <a:close/>
                <a:moveTo>
                  <a:pt x="6951748" y="2209444"/>
                </a:moveTo>
                <a:lnTo>
                  <a:pt x="7128007" y="2385704"/>
                </a:lnTo>
                <a:lnTo>
                  <a:pt x="6951748" y="2561963"/>
                </a:lnTo>
                <a:lnTo>
                  <a:pt x="6775488" y="2385704"/>
                </a:lnTo>
                <a:lnTo>
                  <a:pt x="6951748" y="2209444"/>
                </a:lnTo>
                <a:close/>
                <a:moveTo>
                  <a:pt x="6968992" y="2192200"/>
                </a:moveTo>
                <a:lnTo>
                  <a:pt x="7145252" y="2015940"/>
                </a:lnTo>
                <a:lnTo>
                  <a:pt x="7321511" y="2192200"/>
                </a:lnTo>
                <a:lnTo>
                  <a:pt x="7145252" y="2368459"/>
                </a:lnTo>
                <a:lnTo>
                  <a:pt x="6968992" y="2192200"/>
                </a:lnTo>
                <a:close/>
                <a:moveTo>
                  <a:pt x="7338695" y="2209444"/>
                </a:moveTo>
                <a:lnTo>
                  <a:pt x="7514955" y="2385704"/>
                </a:lnTo>
                <a:lnTo>
                  <a:pt x="7338695" y="2561963"/>
                </a:lnTo>
                <a:lnTo>
                  <a:pt x="7162436" y="2385704"/>
                </a:lnTo>
                <a:lnTo>
                  <a:pt x="7338695" y="2209444"/>
                </a:lnTo>
                <a:close/>
                <a:moveTo>
                  <a:pt x="7355940" y="2192200"/>
                </a:moveTo>
                <a:lnTo>
                  <a:pt x="7532199" y="2015940"/>
                </a:lnTo>
                <a:lnTo>
                  <a:pt x="7708459" y="2192200"/>
                </a:lnTo>
                <a:lnTo>
                  <a:pt x="7532199" y="2368459"/>
                </a:lnTo>
                <a:lnTo>
                  <a:pt x="7355940" y="2192200"/>
                </a:lnTo>
                <a:close/>
                <a:moveTo>
                  <a:pt x="7725643" y="2209444"/>
                </a:moveTo>
                <a:lnTo>
                  <a:pt x="7901903" y="2385704"/>
                </a:lnTo>
                <a:lnTo>
                  <a:pt x="7725643" y="2561963"/>
                </a:lnTo>
                <a:lnTo>
                  <a:pt x="7549384" y="2385704"/>
                </a:lnTo>
                <a:lnTo>
                  <a:pt x="7725643" y="2209444"/>
                </a:lnTo>
                <a:close/>
                <a:moveTo>
                  <a:pt x="7742888" y="2192200"/>
                </a:moveTo>
                <a:lnTo>
                  <a:pt x="7919147" y="2015940"/>
                </a:lnTo>
                <a:lnTo>
                  <a:pt x="8095407" y="2192200"/>
                </a:lnTo>
                <a:lnTo>
                  <a:pt x="7919147" y="2368459"/>
                </a:lnTo>
                <a:lnTo>
                  <a:pt x="7742888" y="2192200"/>
                </a:lnTo>
                <a:close/>
                <a:moveTo>
                  <a:pt x="7936392" y="1998695"/>
                </a:moveTo>
                <a:lnTo>
                  <a:pt x="8112651" y="1822436"/>
                </a:lnTo>
                <a:lnTo>
                  <a:pt x="8288911" y="1998695"/>
                </a:lnTo>
                <a:lnTo>
                  <a:pt x="8112651" y="2174955"/>
                </a:lnTo>
                <a:lnTo>
                  <a:pt x="7936392" y="1998695"/>
                </a:lnTo>
                <a:close/>
                <a:moveTo>
                  <a:pt x="8129896" y="1805191"/>
                </a:moveTo>
                <a:lnTo>
                  <a:pt x="8306155" y="1628932"/>
                </a:lnTo>
                <a:lnTo>
                  <a:pt x="8482414" y="1805191"/>
                </a:lnTo>
                <a:lnTo>
                  <a:pt x="8306155" y="1981451"/>
                </a:lnTo>
                <a:lnTo>
                  <a:pt x="8129896" y="1805191"/>
                </a:lnTo>
                <a:close/>
                <a:moveTo>
                  <a:pt x="8499598" y="1822436"/>
                </a:moveTo>
                <a:lnTo>
                  <a:pt x="8675858" y="1998695"/>
                </a:lnTo>
                <a:lnTo>
                  <a:pt x="8499598" y="2174955"/>
                </a:lnTo>
                <a:lnTo>
                  <a:pt x="8323339" y="1998695"/>
                </a:lnTo>
                <a:lnTo>
                  <a:pt x="8499598" y="1822436"/>
                </a:lnTo>
                <a:close/>
                <a:moveTo>
                  <a:pt x="8516844" y="1805191"/>
                </a:moveTo>
                <a:lnTo>
                  <a:pt x="8693103" y="1628932"/>
                </a:lnTo>
                <a:lnTo>
                  <a:pt x="8869362" y="1805191"/>
                </a:lnTo>
                <a:lnTo>
                  <a:pt x="8693103" y="1981451"/>
                </a:lnTo>
                <a:lnTo>
                  <a:pt x="8516844" y="1805191"/>
                </a:lnTo>
                <a:close/>
                <a:moveTo>
                  <a:pt x="8710348" y="1611687"/>
                </a:moveTo>
                <a:lnTo>
                  <a:pt x="8886607" y="1435428"/>
                </a:lnTo>
                <a:lnTo>
                  <a:pt x="9062867" y="1611687"/>
                </a:lnTo>
                <a:lnTo>
                  <a:pt x="8886607" y="1787947"/>
                </a:lnTo>
                <a:lnTo>
                  <a:pt x="8710348" y="1611687"/>
                </a:lnTo>
                <a:close/>
                <a:moveTo>
                  <a:pt x="8903852" y="1418183"/>
                </a:moveTo>
                <a:lnTo>
                  <a:pt x="9080111" y="1241924"/>
                </a:lnTo>
                <a:lnTo>
                  <a:pt x="9256371" y="1418183"/>
                </a:lnTo>
                <a:lnTo>
                  <a:pt x="9080111" y="1594443"/>
                </a:lnTo>
                <a:lnTo>
                  <a:pt x="8903852" y="1418183"/>
                </a:lnTo>
                <a:close/>
                <a:moveTo>
                  <a:pt x="9273555" y="1435428"/>
                </a:moveTo>
                <a:lnTo>
                  <a:pt x="9449814" y="1611687"/>
                </a:lnTo>
                <a:lnTo>
                  <a:pt x="9273555" y="1787947"/>
                </a:lnTo>
                <a:lnTo>
                  <a:pt x="9097295" y="1611687"/>
                </a:lnTo>
                <a:lnTo>
                  <a:pt x="9273555" y="1435428"/>
                </a:lnTo>
                <a:close/>
                <a:moveTo>
                  <a:pt x="9273555" y="1400938"/>
                </a:moveTo>
                <a:lnTo>
                  <a:pt x="9097295" y="1224679"/>
                </a:lnTo>
                <a:lnTo>
                  <a:pt x="9273555" y="1048420"/>
                </a:lnTo>
                <a:lnTo>
                  <a:pt x="9449814" y="1224679"/>
                </a:lnTo>
                <a:lnTo>
                  <a:pt x="9273555" y="1400938"/>
                </a:lnTo>
                <a:close/>
                <a:moveTo>
                  <a:pt x="9080051" y="1207434"/>
                </a:moveTo>
                <a:lnTo>
                  <a:pt x="8903791" y="1031175"/>
                </a:lnTo>
                <a:lnTo>
                  <a:pt x="9080051" y="854915"/>
                </a:lnTo>
                <a:lnTo>
                  <a:pt x="9256310" y="1031175"/>
                </a:lnTo>
                <a:lnTo>
                  <a:pt x="9080051" y="1207434"/>
                </a:lnTo>
                <a:close/>
                <a:moveTo>
                  <a:pt x="9062806" y="1224679"/>
                </a:moveTo>
                <a:lnTo>
                  <a:pt x="8886547" y="1400938"/>
                </a:lnTo>
                <a:lnTo>
                  <a:pt x="8710287" y="1224679"/>
                </a:lnTo>
                <a:lnTo>
                  <a:pt x="8886547" y="1048420"/>
                </a:lnTo>
                <a:lnTo>
                  <a:pt x="9062806" y="1224679"/>
                </a:lnTo>
                <a:close/>
                <a:moveTo>
                  <a:pt x="8693103" y="1207434"/>
                </a:moveTo>
                <a:lnTo>
                  <a:pt x="8516844" y="1031175"/>
                </a:lnTo>
                <a:lnTo>
                  <a:pt x="8693103" y="854915"/>
                </a:lnTo>
                <a:lnTo>
                  <a:pt x="8869362" y="1031175"/>
                </a:lnTo>
                <a:lnTo>
                  <a:pt x="8693103" y="1207434"/>
                </a:lnTo>
                <a:close/>
                <a:moveTo>
                  <a:pt x="8499598" y="1013930"/>
                </a:moveTo>
                <a:lnTo>
                  <a:pt x="8323339" y="837671"/>
                </a:lnTo>
                <a:lnTo>
                  <a:pt x="8499598" y="661411"/>
                </a:lnTo>
                <a:lnTo>
                  <a:pt x="8675858" y="837671"/>
                </a:lnTo>
                <a:lnTo>
                  <a:pt x="8499598" y="1013930"/>
                </a:lnTo>
                <a:close/>
                <a:moveTo>
                  <a:pt x="8482354" y="1031175"/>
                </a:moveTo>
                <a:lnTo>
                  <a:pt x="8306095" y="1207434"/>
                </a:lnTo>
                <a:lnTo>
                  <a:pt x="8129835" y="1031175"/>
                </a:lnTo>
                <a:lnTo>
                  <a:pt x="8306095" y="854915"/>
                </a:lnTo>
                <a:lnTo>
                  <a:pt x="8482354" y="1031175"/>
                </a:lnTo>
                <a:close/>
                <a:moveTo>
                  <a:pt x="8112651" y="1013930"/>
                </a:moveTo>
                <a:lnTo>
                  <a:pt x="7936392" y="837671"/>
                </a:lnTo>
                <a:lnTo>
                  <a:pt x="8112651" y="661411"/>
                </a:lnTo>
                <a:lnTo>
                  <a:pt x="8288911" y="837671"/>
                </a:lnTo>
                <a:lnTo>
                  <a:pt x="8112651" y="1013930"/>
                </a:lnTo>
                <a:close/>
                <a:moveTo>
                  <a:pt x="7919147" y="820426"/>
                </a:moveTo>
                <a:lnTo>
                  <a:pt x="7742888" y="644167"/>
                </a:lnTo>
                <a:lnTo>
                  <a:pt x="7919147" y="467907"/>
                </a:lnTo>
                <a:lnTo>
                  <a:pt x="8095407" y="644167"/>
                </a:lnTo>
                <a:lnTo>
                  <a:pt x="7919147" y="820426"/>
                </a:lnTo>
                <a:close/>
                <a:moveTo>
                  <a:pt x="7901903" y="837671"/>
                </a:moveTo>
                <a:lnTo>
                  <a:pt x="7725643" y="1013930"/>
                </a:lnTo>
                <a:lnTo>
                  <a:pt x="7549384" y="837671"/>
                </a:lnTo>
                <a:lnTo>
                  <a:pt x="7725643" y="661411"/>
                </a:lnTo>
                <a:lnTo>
                  <a:pt x="7901903" y="837671"/>
                </a:lnTo>
                <a:close/>
                <a:moveTo>
                  <a:pt x="7532199" y="820426"/>
                </a:moveTo>
                <a:lnTo>
                  <a:pt x="7355940" y="644167"/>
                </a:lnTo>
                <a:lnTo>
                  <a:pt x="7532199" y="467907"/>
                </a:lnTo>
                <a:lnTo>
                  <a:pt x="7708459" y="644167"/>
                </a:lnTo>
                <a:lnTo>
                  <a:pt x="7532199" y="820426"/>
                </a:lnTo>
                <a:close/>
                <a:moveTo>
                  <a:pt x="7338695" y="626922"/>
                </a:moveTo>
                <a:lnTo>
                  <a:pt x="7162436" y="450662"/>
                </a:lnTo>
                <a:lnTo>
                  <a:pt x="7338695" y="274403"/>
                </a:lnTo>
                <a:lnTo>
                  <a:pt x="7514955" y="450662"/>
                </a:lnTo>
                <a:lnTo>
                  <a:pt x="7338695" y="626922"/>
                </a:lnTo>
                <a:close/>
                <a:moveTo>
                  <a:pt x="7321451" y="644167"/>
                </a:moveTo>
                <a:lnTo>
                  <a:pt x="7145191" y="820426"/>
                </a:lnTo>
                <a:lnTo>
                  <a:pt x="6968932" y="644167"/>
                </a:lnTo>
                <a:lnTo>
                  <a:pt x="7145191" y="467907"/>
                </a:lnTo>
                <a:lnTo>
                  <a:pt x="7321451" y="644167"/>
                </a:lnTo>
                <a:close/>
                <a:moveTo>
                  <a:pt x="7127947" y="837671"/>
                </a:moveTo>
                <a:lnTo>
                  <a:pt x="6951687" y="1013930"/>
                </a:lnTo>
                <a:lnTo>
                  <a:pt x="6775428" y="837671"/>
                </a:lnTo>
                <a:lnTo>
                  <a:pt x="6951687" y="661411"/>
                </a:lnTo>
                <a:lnTo>
                  <a:pt x="7127947" y="837671"/>
                </a:lnTo>
                <a:close/>
                <a:moveTo>
                  <a:pt x="6758244" y="820426"/>
                </a:moveTo>
                <a:lnTo>
                  <a:pt x="6581984" y="644167"/>
                </a:lnTo>
                <a:lnTo>
                  <a:pt x="6758244" y="467907"/>
                </a:lnTo>
                <a:lnTo>
                  <a:pt x="6934503" y="644167"/>
                </a:lnTo>
                <a:lnTo>
                  <a:pt x="6758244" y="820426"/>
                </a:lnTo>
                <a:close/>
                <a:moveTo>
                  <a:pt x="6564740" y="626922"/>
                </a:moveTo>
                <a:lnTo>
                  <a:pt x="6388480" y="450662"/>
                </a:lnTo>
                <a:lnTo>
                  <a:pt x="6564740" y="274403"/>
                </a:lnTo>
                <a:lnTo>
                  <a:pt x="6740998" y="450662"/>
                </a:lnTo>
                <a:lnTo>
                  <a:pt x="6564740" y="626922"/>
                </a:lnTo>
                <a:close/>
                <a:moveTo>
                  <a:pt x="6547494" y="644167"/>
                </a:moveTo>
                <a:lnTo>
                  <a:pt x="6371235" y="820426"/>
                </a:lnTo>
                <a:lnTo>
                  <a:pt x="6194976" y="644167"/>
                </a:lnTo>
                <a:lnTo>
                  <a:pt x="6371235" y="467907"/>
                </a:lnTo>
                <a:lnTo>
                  <a:pt x="6547494" y="644167"/>
                </a:lnTo>
                <a:close/>
                <a:moveTo>
                  <a:pt x="6177792" y="626922"/>
                </a:moveTo>
                <a:lnTo>
                  <a:pt x="6001532" y="450662"/>
                </a:lnTo>
                <a:lnTo>
                  <a:pt x="6177792" y="274403"/>
                </a:lnTo>
                <a:lnTo>
                  <a:pt x="6354051" y="450662"/>
                </a:lnTo>
                <a:lnTo>
                  <a:pt x="6177792" y="626922"/>
                </a:lnTo>
                <a:close/>
                <a:moveTo>
                  <a:pt x="6160547" y="644167"/>
                </a:moveTo>
                <a:lnTo>
                  <a:pt x="5984288" y="820426"/>
                </a:lnTo>
                <a:lnTo>
                  <a:pt x="5808028" y="644167"/>
                </a:lnTo>
                <a:lnTo>
                  <a:pt x="5984288" y="467907"/>
                </a:lnTo>
                <a:lnTo>
                  <a:pt x="6160547" y="644167"/>
                </a:lnTo>
                <a:close/>
                <a:moveTo>
                  <a:pt x="5790844" y="626922"/>
                </a:moveTo>
                <a:lnTo>
                  <a:pt x="5614585" y="450662"/>
                </a:lnTo>
                <a:lnTo>
                  <a:pt x="5790844" y="274403"/>
                </a:lnTo>
                <a:lnTo>
                  <a:pt x="5967103" y="450662"/>
                </a:lnTo>
                <a:lnTo>
                  <a:pt x="5790844" y="626922"/>
                </a:lnTo>
                <a:close/>
                <a:moveTo>
                  <a:pt x="5773599" y="644167"/>
                </a:moveTo>
                <a:lnTo>
                  <a:pt x="5597340" y="820426"/>
                </a:lnTo>
                <a:lnTo>
                  <a:pt x="5421081" y="644167"/>
                </a:lnTo>
                <a:lnTo>
                  <a:pt x="5597340" y="467907"/>
                </a:lnTo>
                <a:lnTo>
                  <a:pt x="5773599" y="644167"/>
                </a:lnTo>
                <a:close/>
                <a:moveTo>
                  <a:pt x="5403896" y="626922"/>
                </a:moveTo>
                <a:lnTo>
                  <a:pt x="5227637" y="450662"/>
                </a:lnTo>
                <a:lnTo>
                  <a:pt x="5403896" y="274403"/>
                </a:lnTo>
                <a:lnTo>
                  <a:pt x="5580155" y="450662"/>
                </a:lnTo>
                <a:lnTo>
                  <a:pt x="5403896" y="626922"/>
                </a:lnTo>
                <a:close/>
                <a:moveTo>
                  <a:pt x="5210392" y="433418"/>
                </a:moveTo>
                <a:lnTo>
                  <a:pt x="5034133" y="257158"/>
                </a:lnTo>
                <a:lnTo>
                  <a:pt x="5210392" y="80899"/>
                </a:lnTo>
                <a:lnTo>
                  <a:pt x="5386651" y="257158"/>
                </a:lnTo>
                <a:lnTo>
                  <a:pt x="5210392" y="433418"/>
                </a:lnTo>
                <a:close/>
                <a:moveTo>
                  <a:pt x="5193147" y="450662"/>
                </a:moveTo>
                <a:lnTo>
                  <a:pt x="5016888" y="626922"/>
                </a:lnTo>
                <a:lnTo>
                  <a:pt x="4840629" y="450662"/>
                </a:lnTo>
                <a:lnTo>
                  <a:pt x="5016888" y="274403"/>
                </a:lnTo>
                <a:lnTo>
                  <a:pt x="5193147" y="450662"/>
                </a:lnTo>
                <a:close/>
                <a:moveTo>
                  <a:pt x="4823444" y="433418"/>
                </a:moveTo>
                <a:lnTo>
                  <a:pt x="4647185" y="257158"/>
                </a:lnTo>
                <a:lnTo>
                  <a:pt x="4823444" y="80899"/>
                </a:lnTo>
                <a:lnTo>
                  <a:pt x="4999704" y="257158"/>
                </a:lnTo>
                <a:lnTo>
                  <a:pt x="4823444" y="433418"/>
                </a:lnTo>
                <a:close/>
                <a:moveTo>
                  <a:pt x="4806200" y="450662"/>
                </a:moveTo>
                <a:lnTo>
                  <a:pt x="4629941" y="626922"/>
                </a:lnTo>
                <a:lnTo>
                  <a:pt x="4453681" y="450662"/>
                </a:lnTo>
                <a:lnTo>
                  <a:pt x="4629941" y="274403"/>
                </a:lnTo>
                <a:lnTo>
                  <a:pt x="4806200" y="450662"/>
                </a:lnTo>
                <a:close/>
                <a:moveTo>
                  <a:pt x="4436497" y="433418"/>
                </a:moveTo>
                <a:lnTo>
                  <a:pt x="4260237" y="257158"/>
                </a:lnTo>
                <a:lnTo>
                  <a:pt x="4436497" y="80899"/>
                </a:lnTo>
                <a:lnTo>
                  <a:pt x="4612756" y="257158"/>
                </a:lnTo>
                <a:lnTo>
                  <a:pt x="4436497" y="433418"/>
                </a:lnTo>
                <a:close/>
                <a:moveTo>
                  <a:pt x="4419252" y="450662"/>
                </a:moveTo>
                <a:lnTo>
                  <a:pt x="4242992" y="626922"/>
                </a:lnTo>
                <a:lnTo>
                  <a:pt x="4066733" y="450662"/>
                </a:lnTo>
                <a:lnTo>
                  <a:pt x="4242992" y="274403"/>
                </a:lnTo>
                <a:lnTo>
                  <a:pt x="4419252" y="450662"/>
                </a:lnTo>
                <a:close/>
                <a:moveTo>
                  <a:pt x="4049549" y="433418"/>
                </a:moveTo>
                <a:lnTo>
                  <a:pt x="3873289" y="257158"/>
                </a:lnTo>
                <a:lnTo>
                  <a:pt x="4049549" y="80899"/>
                </a:lnTo>
                <a:lnTo>
                  <a:pt x="4225808" y="257158"/>
                </a:lnTo>
                <a:lnTo>
                  <a:pt x="4049549" y="433418"/>
                </a:lnTo>
                <a:close/>
                <a:moveTo>
                  <a:pt x="4032304" y="450662"/>
                </a:moveTo>
                <a:lnTo>
                  <a:pt x="3856045" y="626922"/>
                </a:lnTo>
                <a:lnTo>
                  <a:pt x="3679785" y="450662"/>
                </a:lnTo>
                <a:lnTo>
                  <a:pt x="3856045" y="274403"/>
                </a:lnTo>
                <a:lnTo>
                  <a:pt x="4032304" y="450662"/>
                </a:lnTo>
                <a:close/>
                <a:moveTo>
                  <a:pt x="3662601" y="433418"/>
                </a:moveTo>
                <a:lnTo>
                  <a:pt x="3486342" y="257158"/>
                </a:lnTo>
                <a:lnTo>
                  <a:pt x="3662601" y="80899"/>
                </a:lnTo>
                <a:lnTo>
                  <a:pt x="3838860" y="257158"/>
                </a:lnTo>
                <a:lnTo>
                  <a:pt x="3662601" y="433418"/>
                </a:lnTo>
                <a:close/>
                <a:moveTo>
                  <a:pt x="3645356" y="450662"/>
                </a:moveTo>
                <a:lnTo>
                  <a:pt x="3469097" y="626922"/>
                </a:lnTo>
                <a:lnTo>
                  <a:pt x="3292838" y="450662"/>
                </a:lnTo>
                <a:lnTo>
                  <a:pt x="3469097" y="274403"/>
                </a:lnTo>
                <a:lnTo>
                  <a:pt x="3645356" y="450662"/>
                </a:lnTo>
                <a:close/>
                <a:moveTo>
                  <a:pt x="3275653" y="433418"/>
                </a:moveTo>
                <a:lnTo>
                  <a:pt x="3099394" y="257158"/>
                </a:lnTo>
                <a:lnTo>
                  <a:pt x="3275653" y="80899"/>
                </a:lnTo>
                <a:lnTo>
                  <a:pt x="3451913" y="257158"/>
                </a:lnTo>
                <a:lnTo>
                  <a:pt x="3275653" y="433418"/>
                </a:lnTo>
                <a:close/>
                <a:moveTo>
                  <a:pt x="3258409" y="450662"/>
                </a:moveTo>
                <a:lnTo>
                  <a:pt x="3082149" y="626922"/>
                </a:lnTo>
                <a:lnTo>
                  <a:pt x="2905890" y="450662"/>
                </a:lnTo>
                <a:lnTo>
                  <a:pt x="3082149" y="274403"/>
                </a:lnTo>
                <a:lnTo>
                  <a:pt x="3258409" y="450662"/>
                </a:lnTo>
                <a:close/>
                <a:moveTo>
                  <a:pt x="3064905" y="644167"/>
                </a:moveTo>
                <a:lnTo>
                  <a:pt x="2888645" y="820426"/>
                </a:lnTo>
                <a:lnTo>
                  <a:pt x="2712386" y="644167"/>
                </a:lnTo>
                <a:lnTo>
                  <a:pt x="2888645" y="467907"/>
                </a:lnTo>
                <a:lnTo>
                  <a:pt x="3064905" y="644167"/>
                </a:lnTo>
                <a:close/>
                <a:moveTo>
                  <a:pt x="2871400" y="837671"/>
                </a:moveTo>
                <a:lnTo>
                  <a:pt x="2695141" y="1013930"/>
                </a:lnTo>
                <a:lnTo>
                  <a:pt x="2518881" y="837671"/>
                </a:lnTo>
                <a:lnTo>
                  <a:pt x="2695141" y="661411"/>
                </a:lnTo>
                <a:lnTo>
                  <a:pt x="2871400" y="837671"/>
                </a:lnTo>
                <a:close/>
                <a:moveTo>
                  <a:pt x="2501697" y="820426"/>
                </a:moveTo>
                <a:lnTo>
                  <a:pt x="2325438" y="644167"/>
                </a:lnTo>
                <a:lnTo>
                  <a:pt x="2501697" y="467907"/>
                </a:lnTo>
                <a:lnTo>
                  <a:pt x="2677957" y="644167"/>
                </a:lnTo>
                <a:lnTo>
                  <a:pt x="2501697" y="820426"/>
                </a:lnTo>
                <a:close/>
                <a:moveTo>
                  <a:pt x="2308193" y="626922"/>
                </a:moveTo>
                <a:lnTo>
                  <a:pt x="2131934" y="450662"/>
                </a:lnTo>
                <a:lnTo>
                  <a:pt x="2308193" y="274403"/>
                </a:lnTo>
                <a:lnTo>
                  <a:pt x="2484452" y="450662"/>
                </a:lnTo>
                <a:lnTo>
                  <a:pt x="2308193" y="626922"/>
                </a:lnTo>
                <a:close/>
                <a:moveTo>
                  <a:pt x="2290948" y="644167"/>
                </a:moveTo>
                <a:lnTo>
                  <a:pt x="2114689" y="820426"/>
                </a:lnTo>
                <a:lnTo>
                  <a:pt x="1938430" y="644167"/>
                </a:lnTo>
                <a:lnTo>
                  <a:pt x="2114689" y="467907"/>
                </a:lnTo>
                <a:lnTo>
                  <a:pt x="2290948" y="644167"/>
                </a:lnTo>
                <a:close/>
                <a:moveTo>
                  <a:pt x="2097444" y="837671"/>
                </a:moveTo>
                <a:lnTo>
                  <a:pt x="1921185" y="1013930"/>
                </a:lnTo>
                <a:lnTo>
                  <a:pt x="1744926" y="837671"/>
                </a:lnTo>
                <a:lnTo>
                  <a:pt x="1921185" y="661411"/>
                </a:lnTo>
                <a:lnTo>
                  <a:pt x="2097444" y="837671"/>
                </a:lnTo>
                <a:close/>
                <a:moveTo>
                  <a:pt x="1903940" y="1031175"/>
                </a:moveTo>
                <a:lnTo>
                  <a:pt x="1727681" y="1207434"/>
                </a:lnTo>
                <a:lnTo>
                  <a:pt x="1551422" y="1031175"/>
                </a:lnTo>
                <a:lnTo>
                  <a:pt x="1727681" y="854915"/>
                </a:lnTo>
                <a:lnTo>
                  <a:pt x="1903940" y="1031175"/>
                </a:lnTo>
                <a:close/>
                <a:moveTo>
                  <a:pt x="1710436" y="1224679"/>
                </a:moveTo>
                <a:lnTo>
                  <a:pt x="1534177" y="1400938"/>
                </a:lnTo>
                <a:lnTo>
                  <a:pt x="1357917" y="1224679"/>
                </a:lnTo>
                <a:lnTo>
                  <a:pt x="1534177" y="1048420"/>
                </a:lnTo>
                <a:lnTo>
                  <a:pt x="1710436" y="1224679"/>
                </a:lnTo>
                <a:close/>
                <a:moveTo>
                  <a:pt x="1340733" y="1207434"/>
                </a:moveTo>
                <a:lnTo>
                  <a:pt x="1164474" y="1031175"/>
                </a:lnTo>
                <a:lnTo>
                  <a:pt x="1340733" y="854915"/>
                </a:lnTo>
                <a:lnTo>
                  <a:pt x="1516993" y="1031175"/>
                </a:lnTo>
                <a:lnTo>
                  <a:pt x="1340733" y="1207434"/>
                </a:lnTo>
                <a:close/>
                <a:moveTo>
                  <a:pt x="1323488" y="1224679"/>
                </a:moveTo>
                <a:lnTo>
                  <a:pt x="1147229" y="1400938"/>
                </a:lnTo>
                <a:lnTo>
                  <a:pt x="970970" y="1224679"/>
                </a:lnTo>
                <a:lnTo>
                  <a:pt x="1147229" y="1048420"/>
                </a:lnTo>
                <a:lnTo>
                  <a:pt x="1323488" y="1224679"/>
                </a:lnTo>
                <a:close/>
                <a:moveTo>
                  <a:pt x="1129984" y="1418183"/>
                </a:moveTo>
                <a:lnTo>
                  <a:pt x="953725" y="1594443"/>
                </a:lnTo>
                <a:lnTo>
                  <a:pt x="777465" y="1418183"/>
                </a:lnTo>
                <a:lnTo>
                  <a:pt x="953725" y="1241924"/>
                </a:lnTo>
                <a:lnTo>
                  <a:pt x="1129984" y="1418183"/>
                </a:lnTo>
                <a:close/>
                <a:moveTo>
                  <a:pt x="936480" y="1611687"/>
                </a:moveTo>
                <a:lnTo>
                  <a:pt x="760221" y="1787947"/>
                </a:lnTo>
                <a:lnTo>
                  <a:pt x="583961" y="1611687"/>
                </a:lnTo>
                <a:lnTo>
                  <a:pt x="760221" y="1435428"/>
                </a:lnTo>
                <a:lnTo>
                  <a:pt x="936480" y="1611687"/>
                </a:lnTo>
                <a:close/>
                <a:moveTo>
                  <a:pt x="953725" y="1628932"/>
                </a:moveTo>
                <a:lnTo>
                  <a:pt x="1129984" y="1805191"/>
                </a:lnTo>
                <a:lnTo>
                  <a:pt x="953725" y="1981451"/>
                </a:lnTo>
                <a:lnTo>
                  <a:pt x="777465" y="1805191"/>
                </a:lnTo>
                <a:lnTo>
                  <a:pt x="953725" y="1628932"/>
                </a:lnTo>
                <a:close/>
                <a:moveTo>
                  <a:pt x="970970" y="1611687"/>
                </a:moveTo>
                <a:lnTo>
                  <a:pt x="1147229" y="1435428"/>
                </a:lnTo>
                <a:lnTo>
                  <a:pt x="1323488" y="1611687"/>
                </a:lnTo>
                <a:lnTo>
                  <a:pt x="1147229" y="1787947"/>
                </a:lnTo>
                <a:lnTo>
                  <a:pt x="970970" y="1611687"/>
                </a:lnTo>
                <a:close/>
                <a:moveTo>
                  <a:pt x="1340673" y="1628932"/>
                </a:moveTo>
                <a:lnTo>
                  <a:pt x="1516932" y="1805191"/>
                </a:lnTo>
                <a:lnTo>
                  <a:pt x="1340673" y="1981451"/>
                </a:lnTo>
                <a:lnTo>
                  <a:pt x="1164413" y="1805191"/>
                </a:lnTo>
                <a:lnTo>
                  <a:pt x="1340673" y="1628932"/>
                </a:lnTo>
                <a:close/>
                <a:moveTo>
                  <a:pt x="1534177" y="1822436"/>
                </a:moveTo>
                <a:lnTo>
                  <a:pt x="1710436" y="1998695"/>
                </a:lnTo>
                <a:lnTo>
                  <a:pt x="1534177" y="2174955"/>
                </a:lnTo>
                <a:lnTo>
                  <a:pt x="1357917" y="1998695"/>
                </a:lnTo>
                <a:lnTo>
                  <a:pt x="1534177" y="1822436"/>
                </a:lnTo>
                <a:close/>
                <a:moveTo>
                  <a:pt x="1727681" y="2015940"/>
                </a:moveTo>
                <a:lnTo>
                  <a:pt x="1903940" y="2192200"/>
                </a:lnTo>
                <a:lnTo>
                  <a:pt x="1727681" y="2368459"/>
                </a:lnTo>
                <a:lnTo>
                  <a:pt x="1551422" y="2192200"/>
                </a:lnTo>
                <a:lnTo>
                  <a:pt x="1727681" y="2015940"/>
                </a:lnTo>
                <a:close/>
                <a:moveTo>
                  <a:pt x="1744926" y="1998695"/>
                </a:moveTo>
                <a:lnTo>
                  <a:pt x="1921185" y="1822436"/>
                </a:lnTo>
                <a:lnTo>
                  <a:pt x="2097444" y="1998695"/>
                </a:lnTo>
                <a:lnTo>
                  <a:pt x="1921185" y="2174955"/>
                </a:lnTo>
                <a:lnTo>
                  <a:pt x="1744926" y="1998695"/>
                </a:lnTo>
                <a:close/>
                <a:moveTo>
                  <a:pt x="2114628" y="2015940"/>
                </a:moveTo>
                <a:lnTo>
                  <a:pt x="2290888" y="2192200"/>
                </a:lnTo>
                <a:lnTo>
                  <a:pt x="2114628" y="2368459"/>
                </a:lnTo>
                <a:lnTo>
                  <a:pt x="1938369" y="2192200"/>
                </a:lnTo>
                <a:lnTo>
                  <a:pt x="2114628" y="2015940"/>
                </a:lnTo>
                <a:close/>
                <a:moveTo>
                  <a:pt x="2308133" y="2209444"/>
                </a:moveTo>
                <a:lnTo>
                  <a:pt x="2484392" y="2385704"/>
                </a:lnTo>
                <a:lnTo>
                  <a:pt x="2308133" y="2561963"/>
                </a:lnTo>
                <a:lnTo>
                  <a:pt x="2131873" y="2385704"/>
                </a:lnTo>
                <a:lnTo>
                  <a:pt x="2308133" y="2209444"/>
                </a:lnTo>
                <a:close/>
                <a:moveTo>
                  <a:pt x="2501637" y="2402948"/>
                </a:moveTo>
                <a:lnTo>
                  <a:pt x="2677896" y="2579208"/>
                </a:lnTo>
                <a:lnTo>
                  <a:pt x="2501637" y="2755467"/>
                </a:lnTo>
                <a:lnTo>
                  <a:pt x="2325377" y="2579208"/>
                </a:lnTo>
                <a:lnTo>
                  <a:pt x="2501637" y="2402948"/>
                </a:lnTo>
                <a:close/>
                <a:moveTo>
                  <a:pt x="2518881" y="2385704"/>
                </a:moveTo>
                <a:lnTo>
                  <a:pt x="2695141" y="2209444"/>
                </a:lnTo>
                <a:lnTo>
                  <a:pt x="2871400" y="2385704"/>
                </a:lnTo>
                <a:lnTo>
                  <a:pt x="2695141" y="2561963"/>
                </a:lnTo>
                <a:lnTo>
                  <a:pt x="2518881" y="2385704"/>
                </a:lnTo>
                <a:close/>
                <a:moveTo>
                  <a:pt x="2888585" y="2402948"/>
                </a:moveTo>
                <a:lnTo>
                  <a:pt x="3064844" y="2579208"/>
                </a:lnTo>
                <a:lnTo>
                  <a:pt x="2888585" y="2755467"/>
                </a:lnTo>
                <a:lnTo>
                  <a:pt x="2712325" y="2579208"/>
                </a:lnTo>
                <a:lnTo>
                  <a:pt x="2888585" y="2402948"/>
                </a:lnTo>
                <a:close/>
                <a:moveTo>
                  <a:pt x="3082089" y="2596453"/>
                </a:moveTo>
                <a:lnTo>
                  <a:pt x="3258348" y="2772712"/>
                </a:lnTo>
                <a:lnTo>
                  <a:pt x="3082089" y="2948972"/>
                </a:lnTo>
                <a:lnTo>
                  <a:pt x="2905829" y="2772712"/>
                </a:lnTo>
                <a:lnTo>
                  <a:pt x="3082089" y="2596453"/>
                </a:lnTo>
                <a:close/>
                <a:moveTo>
                  <a:pt x="3099334" y="2579208"/>
                </a:moveTo>
                <a:lnTo>
                  <a:pt x="3275593" y="2402948"/>
                </a:lnTo>
                <a:lnTo>
                  <a:pt x="3451852" y="2579208"/>
                </a:lnTo>
                <a:lnTo>
                  <a:pt x="3275593" y="2755467"/>
                </a:lnTo>
                <a:lnTo>
                  <a:pt x="3099334" y="2579208"/>
                </a:lnTo>
                <a:close/>
                <a:moveTo>
                  <a:pt x="3469036" y="2596453"/>
                </a:moveTo>
                <a:lnTo>
                  <a:pt x="3645296" y="2772712"/>
                </a:lnTo>
                <a:lnTo>
                  <a:pt x="3469036" y="2948972"/>
                </a:lnTo>
                <a:lnTo>
                  <a:pt x="3292777" y="2772712"/>
                </a:lnTo>
                <a:lnTo>
                  <a:pt x="3469036" y="2596453"/>
                </a:lnTo>
                <a:close/>
                <a:moveTo>
                  <a:pt x="3486281" y="2579208"/>
                </a:moveTo>
                <a:lnTo>
                  <a:pt x="3662540" y="2402948"/>
                </a:lnTo>
                <a:lnTo>
                  <a:pt x="3838800" y="2579208"/>
                </a:lnTo>
                <a:lnTo>
                  <a:pt x="3662540" y="2755467"/>
                </a:lnTo>
                <a:lnTo>
                  <a:pt x="3486281" y="2579208"/>
                </a:lnTo>
                <a:close/>
                <a:moveTo>
                  <a:pt x="3855984" y="2596453"/>
                </a:moveTo>
                <a:lnTo>
                  <a:pt x="4032244" y="2772712"/>
                </a:lnTo>
                <a:lnTo>
                  <a:pt x="3855984" y="2948972"/>
                </a:lnTo>
                <a:lnTo>
                  <a:pt x="3679725" y="2772712"/>
                </a:lnTo>
                <a:lnTo>
                  <a:pt x="3855984" y="2596453"/>
                </a:lnTo>
                <a:close/>
                <a:moveTo>
                  <a:pt x="4049488" y="2789957"/>
                </a:moveTo>
                <a:lnTo>
                  <a:pt x="4225748" y="2966216"/>
                </a:lnTo>
                <a:lnTo>
                  <a:pt x="4049488" y="3142476"/>
                </a:lnTo>
                <a:lnTo>
                  <a:pt x="3873229" y="2966216"/>
                </a:lnTo>
                <a:lnTo>
                  <a:pt x="4049488" y="2789957"/>
                </a:lnTo>
                <a:close/>
                <a:moveTo>
                  <a:pt x="4066733" y="2772712"/>
                </a:moveTo>
                <a:lnTo>
                  <a:pt x="4242992" y="2596453"/>
                </a:lnTo>
                <a:lnTo>
                  <a:pt x="4419252" y="2772712"/>
                </a:lnTo>
                <a:lnTo>
                  <a:pt x="4242992" y="2948972"/>
                </a:lnTo>
                <a:lnTo>
                  <a:pt x="4066733" y="2772712"/>
                </a:lnTo>
                <a:close/>
                <a:moveTo>
                  <a:pt x="4436436" y="2789957"/>
                </a:moveTo>
                <a:lnTo>
                  <a:pt x="4612695" y="2966216"/>
                </a:lnTo>
                <a:lnTo>
                  <a:pt x="4436436" y="3142476"/>
                </a:lnTo>
                <a:lnTo>
                  <a:pt x="4260177" y="2966216"/>
                </a:lnTo>
                <a:lnTo>
                  <a:pt x="4436436" y="2789957"/>
                </a:lnTo>
                <a:close/>
                <a:moveTo>
                  <a:pt x="4453681" y="2772712"/>
                </a:moveTo>
                <a:lnTo>
                  <a:pt x="4629941" y="2596453"/>
                </a:lnTo>
                <a:lnTo>
                  <a:pt x="4806200" y="2772712"/>
                </a:lnTo>
                <a:lnTo>
                  <a:pt x="4629941" y="2948972"/>
                </a:lnTo>
                <a:lnTo>
                  <a:pt x="4453681" y="2772712"/>
                </a:lnTo>
                <a:close/>
                <a:moveTo>
                  <a:pt x="4823384" y="2789957"/>
                </a:moveTo>
                <a:lnTo>
                  <a:pt x="4999643" y="2966216"/>
                </a:lnTo>
                <a:lnTo>
                  <a:pt x="4823384" y="3142476"/>
                </a:lnTo>
                <a:lnTo>
                  <a:pt x="4647125" y="2966216"/>
                </a:lnTo>
                <a:lnTo>
                  <a:pt x="4823384" y="2789957"/>
                </a:lnTo>
                <a:close/>
                <a:moveTo>
                  <a:pt x="4840629" y="2772712"/>
                </a:moveTo>
                <a:lnTo>
                  <a:pt x="5016888" y="2596453"/>
                </a:lnTo>
                <a:lnTo>
                  <a:pt x="5193147" y="2772712"/>
                </a:lnTo>
                <a:lnTo>
                  <a:pt x="5016888" y="2948972"/>
                </a:lnTo>
                <a:lnTo>
                  <a:pt x="4840629" y="2772712"/>
                </a:lnTo>
                <a:close/>
                <a:moveTo>
                  <a:pt x="5210331" y="2789957"/>
                </a:moveTo>
                <a:lnTo>
                  <a:pt x="5386591" y="2966216"/>
                </a:lnTo>
                <a:lnTo>
                  <a:pt x="5210331" y="3142476"/>
                </a:lnTo>
                <a:lnTo>
                  <a:pt x="5034072" y="2966216"/>
                </a:lnTo>
                <a:lnTo>
                  <a:pt x="5210331" y="2789957"/>
                </a:lnTo>
                <a:close/>
                <a:moveTo>
                  <a:pt x="5227576" y="2772712"/>
                </a:moveTo>
                <a:lnTo>
                  <a:pt x="5403835" y="2596453"/>
                </a:lnTo>
                <a:lnTo>
                  <a:pt x="5580095" y="2772712"/>
                </a:lnTo>
                <a:lnTo>
                  <a:pt x="5403835" y="2948972"/>
                </a:lnTo>
                <a:lnTo>
                  <a:pt x="5227576" y="2772712"/>
                </a:lnTo>
                <a:close/>
                <a:moveTo>
                  <a:pt x="5597280" y="2789957"/>
                </a:moveTo>
                <a:lnTo>
                  <a:pt x="5773539" y="2966216"/>
                </a:lnTo>
                <a:lnTo>
                  <a:pt x="5597280" y="3142476"/>
                </a:lnTo>
                <a:lnTo>
                  <a:pt x="5421020" y="2966216"/>
                </a:lnTo>
                <a:lnTo>
                  <a:pt x="5597280" y="2789957"/>
                </a:lnTo>
                <a:close/>
                <a:moveTo>
                  <a:pt x="5614524" y="2772712"/>
                </a:moveTo>
                <a:lnTo>
                  <a:pt x="5790784" y="2596453"/>
                </a:lnTo>
                <a:lnTo>
                  <a:pt x="5967043" y="2772712"/>
                </a:lnTo>
                <a:lnTo>
                  <a:pt x="5790784" y="2948972"/>
                </a:lnTo>
                <a:lnTo>
                  <a:pt x="5614524" y="2772712"/>
                </a:lnTo>
                <a:close/>
                <a:moveTo>
                  <a:pt x="5984227" y="2789957"/>
                </a:moveTo>
                <a:lnTo>
                  <a:pt x="6160486" y="2966216"/>
                </a:lnTo>
                <a:lnTo>
                  <a:pt x="5984227" y="3142476"/>
                </a:lnTo>
                <a:lnTo>
                  <a:pt x="5807968" y="2966216"/>
                </a:lnTo>
                <a:lnTo>
                  <a:pt x="5984227" y="2789957"/>
                </a:lnTo>
                <a:close/>
                <a:moveTo>
                  <a:pt x="6001472" y="2772712"/>
                </a:moveTo>
                <a:lnTo>
                  <a:pt x="6177731" y="2596453"/>
                </a:lnTo>
                <a:lnTo>
                  <a:pt x="6353990" y="2772712"/>
                </a:lnTo>
                <a:lnTo>
                  <a:pt x="6177731" y="2948972"/>
                </a:lnTo>
                <a:lnTo>
                  <a:pt x="6001472" y="2772712"/>
                </a:lnTo>
                <a:close/>
                <a:moveTo>
                  <a:pt x="6194976" y="2579208"/>
                </a:moveTo>
                <a:lnTo>
                  <a:pt x="6371235" y="2402948"/>
                </a:lnTo>
                <a:lnTo>
                  <a:pt x="6547494" y="2579208"/>
                </a:lnTo>
                <a:lnTo>
                  <a:pt x="6371235" y="2755467"/>
                </a:lnTo>
                <a:lnTo>
                  <a:pt x="6194976" y="2579208"/>
                </a:lnTo>
                <a:close/>
                <a:moveTo>
                  <a:pt x="6564679" y="2596453"/>
                </a:moveTo>
                <a:lnTo>
                  <a:pt x="6740939" y="2772712"/>
                </a:lnTo>
                <a:lnTo>
                  <a:pt x="6564679" y="2948972"/>
                </a:lnTo>
                <a:lnTo>
                  <a:pt x="6388420" y="2772712"/>
                </a:lnTo>
                <a:lnTo>
                  <a:pt x="6564679" y="2596453"/>
                </a:lnTo>
                <a:close/>
                <a:moveTo>
                  <a:pt x="6581924" y="2579208"/>
                </a:moveTo>
                <a:lnTo>
                  <a:pt x="6758183" y="2402948"/>
                </a:lnTo>
                <a:lnTo>
                  <a:pt x="6934443" y="2579208"/>
                </a:lnTo>
                <a:lnTo>
                  <a:pt x="6758183" y="2755467"/>
                </a:lnTo>
                <a:lnTo>
                  <a:pt x="6581924" y="2579208"/>
                </a:lnTo>
                <a:close/>
                <a:moveTo>
                  <a:pt x="6951627" y="2596453"/>
                </a:moveTo>
                <a:lnTo>
                  <a:pt x="7127886" y="2772712"/>
                </a:lnTo>
                <a:lnTo>
                  <a:pt x="6951627" y="2948972"/>
                </a:lnTo>
                <a:lnTo>
                  <a:pt x="6775367" y="2772712"/>
                </a:lnTo>
                <a:lnTo>
                  <a:pt x="6951627" y="2596453"/>
                </a:lnTo>
                <a:close/>
                <a:moveTo>
                  <a:pt x="6968871" y="2579208"/>
                </a:moveTo>
                <a:lnTo>
                  <a:pt x="7145131" y="2402948"/>
                </a:lnTo>
                <a:lnTo>
                  <a:pt x="7321390" y="2579208"/>
                </a:lnTo>
                <a:lnTo>
                  <a:pt x="7145131" y="2755467"/>
                </a:lnTo>
                <a:lnTo>
                  <a:pt x="6968871" y="2579208"/>
                </a:lnTo>
                <a:close/>
                <a:moveTo>
                  <a:pt x="7338574" y="2596453"/>
                </a:moveTo>
                <a:lnTo>
                  <a:pt x="7514833" y="2772712"/>
                </a:lnTo>
                <a:lnTo>
                  <a:pt x="7338574" y="2948972"/>
                </a:lnTo>
                <a:lnTo>
                  <a:pt x="7162315" y="2772712"/>
                </a:lnTo>
                <a:lnTo>
                  <a:pt x="7338574" y="2596453"/>
                </a:lnTo>
                <a:close/>
                <a:moveTo>
                  <a:pt x="7355819" y="2579208"/>
                </a:moveTo>
                <a:lnTo>
                  <a:pt x="7532079" y="2402948"/>
                </a:lnTo>
                <a:lnTo>
                  <a:pt x="7708338" y="2579208"/>
                </a:lnTo>
                <a:lnTo>
                  <a:pt x="7532079" y="2755467"/>
                </a:lnTo>
                <a:lnTo>
                  <a:pt x="7355819" y="2579208"/>
                </a:lnTo>
                <a:close/>
                <a:moveTo>
                  <a:pt x="7725522" y="2596453"/>
                </a:moveTo>
                <a:lnTo>
                  <a:pt x="7901782" y="2772712"/>
                </a:lnTo>
                <a:lnTo>
                  <a:pt x="7725522" y="2948972"/>
                </a:lnTo>
                <a:lnTo>
                  <a:pt x="7549263" y="2772712"/>
                </a:lnTo>
                <a:lnTo>
                  <a:pt x="7725522" y="2596453"/>
                </a:lnTo>
                <a:close/>
                <a:moveTo>
                  <a:pt x="7742767" y="2579208"/>
                </a:moveTo>
                <a:lnTo>
                  <a:pt x="7919026" y="2402948"/>
                </a:lnTo>
                <a:lnTo>
                  <a:pt x="8095286" y="2579208"/>
                </a:lnTo>
                <a:lnTo>
                  <a:pt x="7919026" y="2755467"/>
                </a:lnTo>
                <a:lnTo>
                  <a:pt x="7742767" y="2579208"/>
                </a:lnTo>
                <a:close/>
                <a:moveTo>
                  <a:pt x="7936271" y="2385704"/>
                </a:moveTo>
                <a:lnTo>
                  <a:pt x="8112530" y="2209444"/>
                </a:lnTo>
                <a:lnTo>
                  <a:pt x="8288790" y="2385704"/>
                </a:lnTo>
                <a:lnTo>
                  <a:pt x="8112530" y="2561963"/>
                </a:lnTo>
                <a:lnTo>
                  <a:pt x="7936271" y="2385704"/>
                </a:lnTo>
                <a:close/>
                <a:moveTo>
                  <a:pt x="8129775" y="2192200"/>
                </a:moveTo>
                <a:lnTo>
                  <a:pt x="8306034" y="2015940"/>
                </a:lnTo>
                <a:lnTo>
                  <a:pt x="8482293" y="2192200"/>
                </a:lnTo>
                <a:lnTo>
                  <a:pt x="8306034" y="2368459"/>
                </a:lnTo>
                <a:lnTo>
                  <a:pt x="8129775" y="2192200"/>
                </a:lnTo>
                <a:close/>
                <a:moveTo>
                  <a:pt x="8499478" y="2209444"/>
                </a:moveTo>
                <a:lnTo>
                  <a:pt x="8675737" y="2385704"/>
                </a:lnTo>
                <a:lnTo>
                  <a:pt x="8499478" y="2561963"/>
                </a:lnTo>
                <a:lnTo>
                  <a:pt x="8323219" y="2385704"/>
                </a:lnTo>
                <a:lnTo>
                  <a:pt x="8499478" y="2209444"/>
                </a:lnTo>
                <a:close/>
                <a:moveTo>
                  <a:pt x="8516723" y="2192200"/>
                </a:moveTo>
                <a:lnTo>
                  <a:pt x="8692982" y="2015940"/>
                </a:lnTo>
                <a:lnTo>
                  <a:pt x="8869241" y="2192200"/>
                </a:lnTo>
                <a:lnTo>
                  <a:pt x="8692982" y="2368459"/>
                </a:lnTo>
                <a:lnTo>
                  <a:pt x="8516723" y="2192200"/>
                </a:lnTo>
                <a:close/>
                <a:moveTo>
                  <a:pt x="8710227" y="1998695"/>
                </a:moveTo>
                <a:lnTo>
                  <a:pt x="8886486" y="1822436"/>
                </a:lnTo>
                <a:lnTo>
                  <a:pt x="9062745" y="1998695"/>
                </a:lnTo>
                <a:lnTo>
                  <a:pt x="8886486" y="2174955"/>
                </a:lnTo>
                <a:lnTo>
                  <a:pt x="8710227" y="1998695"/>
                </a:lnTo>
                <a:close/>
                <a:moveTo>
                  <a:pt x="8903731" y="1805191"/>
                </a:moveTo>
                <a:lnTo>
                  <a:pt x="9079990" y="1628932"/>
                </a:lnTo>
                <a:lnTo>
                  <a:pt x="9256249" y="1805191"/>
                </a:lnTo>
                <a:lnTo>
                  <a:pt x="9079990" y="1981451"/>
                </a:lnTo>
                <a:lnTo>
                  <a:pt x="8903731" y="1805191"/>
                </a:lnTo>
                <a:close/>
                <a:moveTo>
                  <a:pt x="9273433" y="1822436"/>
                </a:moveTo>
                <a:lnTo>
                  <a:pt x="9449693" y="1998695"/>
                </a:lnTo>
                <a:lnTo>
                  <a:pt x="9273433" y="2174955"/>
                </a:lnTo>
                <a:lnTo>
                  <a:pt x="9097174" y="1998695"/>
                </a:lnTo>
                <a:lnTo>
                  <a:pt x="9273433" y="1822436"/>
                </a:lnTo>
                <a:close/>
                <a:moveTo>
                  <a:pt x="9290678" y="1805191"/>
                </a:moveTo>
                <a:lnTo>
                  <a:pt x="9466937" y="1628932"/>
                </a:lnTo>
                <a:lnTo>
                  <a:pt x="9643197" y="1805191"/>
                </a:lnTo>
                <a:lnTo>
                  <a:pt x="9466937" y="1981451"/>
                </a:lnTo>
                <a:lnTo>
                  <a:pt x="9290678" y="1805191"/>
                </a:lnTo>
                <a:close/>
                <a:moveTo>
                  <a:pt x="9484183" y="1611687"/>
                </a:moveTo>
                <a:lnTo>
                  <a:pt x="9660442" y="1435428"/>
                </a:lnTo>
                <a:lnTo>
                  <a:pt x="9836702" y="1611687"/>
                </a:lnTo>
                <a:lnTo>
                  <a:pt x="9660442" y="1787947"/>
                </a:lnTo>
                <a:lnTo>
                  <a:pt x="9484183" y="1611687"/>
                </a:lnTo>
                <a:close/>
                <a:moveTo>
                  <a:pt x="9677687" y="1418183"/>
                </a:moveTo>
                <a:lnTo>
                  <a:pt x="9853946" y="1241924"/>
                </a:lnTo>
                <a:lnTo>
                  <a:pt x="10030206" y="1418183"/>
                </a:lnTo>
                <a:lnTo>
                  <a:pt x="9853946" y="1594443"/>
                </a:lnTo>
                <a:lnTo>
                  <a:pt x="9677687" y="1418183"/>
                </a:lnTo>
                <a:close/>
                <a:moveTo>
                  <a:pt x="9871191" y="1224679"/>
                </a:moveTo>
                <a:lnTo>
                  <a:pt x="10047450" y="1048420"/>
                </a:lnTo>
                <a:lnTo>
                  <a:pt x="10223710" y="1224679"/>
                </a:lnTo>
                <a:lnTo>
                  <a:pt x="10047450" y="1400938"/>
                </a:lnTo>
                <a:lnTo>
                  <a:pt x="9871191" y="1224679"/>
                </a:lnTo>
                <a:close/>
                <a:moveTo>
                  <a:pt x="10030206" y="1031175"/>
                </a:moveTo>
                <a:lnTo>
                  <a:pt x="9853946" y="1207434"/>
                </a:lnTo>
                <a:lnTo>
                  <a:pt x="9677687" y="1031175"/>
                </a:lnTo>
                <a:lnTo>
                  <a:pt x="9758948" y="949913"/>
                </a:lnTo>
                <a:lnTo>
                  <a:pt x="10027120" y="1028089"/>
                </a:lnTo>
                <a:lnTo>
                  <a:pt x="10030206" y="1031175"/>
                </a:lnTo>
                <a:close/>
                <a:moveTo>
                  <a:pt x="9660502" y="1013930"/>
                </a:moveTo>
                <a:lnTo>
                  <a:pt x="9529564" y="882991"/>
                </a:lnTo>
                <a:lnTo>
                  <a:pt x="9732326" y="942107"/>
                </a:lnTo>
                <a:lnTo>
                  <a:pt x="9660502" y="1013930"/>
                </a:lnTo>
                <a:close/>
                <a:moveTo>
                  <a:pt x="9273555" y="1013930"/>
                </a:moveTo>
                <a:lnTo>
                  <a:pt x="9097295" y="837671"/>
                </a:lnTo>
                <a:lnTo>
                  <a:pt x="9159800" y="775166"/>
                </a:lnTo>
                <a:lnTo>
                  <a:pt x="9432691" y="854734"/>
                </a:lnTo>
                <a:lnTo>
                  <a:pt x="9273494" y="1013930"/>
                </a:lnTo>
                <a:close/>
                <a:moveTo>
                  <a:pt x="9080051" y="820426"/>
                </a:moveTo>
                <a:lnTo>
                  <a:pt x="8983299" y="723674"/>
                </a:lnTo>
                <a:lnTo>
                  <a:pt x="9133056" y="767361"/>
                </a:lnTo>
                <a:lnTo>
                  <a:pt x="9079990" y="820426"/>
                </a:lnTo>
                <a:close/>
                <a:moveTo>
                  <a:pt x="9062806" y="837671"/>
                </a:moveTo>
                <a:lnTo>
                  <a:pt x="8886547" y="1013930"/>
                </a:lnTo>
                <a:lnTo>
                  <a:pt x="8710287" y="837671"/>
                </a:lnTo>
                <a:lnTo>
                  <a:pt x="8860165" y="687793"/>
                </a:lnTo>
                <a:lnTo>
                  <a:pt x="8934650" y="709515"/>
                </a:lnTo>
                <a:lnTo>
                  <a:pt x="9062806" y="837671"/>
                </a:lnTo>
                <a:close/>
                <a:moveTo>
                  <a:pt x="8693103" y="820426"/>
                </a:moveTo>
                <a:lnTo>
                  <a:pt x="8516844" y="644167"/>
                </a:lnTo>
                <a:lnTo>
                  <a:pt x="8560591" y="600419"/>
                </a:lnTo>
                <a:lnTo>
                  <a:pt x="8833481" y="679987"/>
                </a:lnTo>
                <a:lnTo>
                  <a:pt x="8693043" y="820426"/>
                </a:lnTo>
                <a:close/>
                <a:moveTo>
                  <a:pt x="8499598" y="626922"/>
                </a:moveTo>
                <a:lnTo>
                  <a:pt x="8437094" y="564417"/>
                </a:lnTo>
                <a:lnTo>
                  <a:pt x="8533907" y="592675"/>
                </a:lnTo>
                <a:lnTo>
                  <a:pt x="8499598" y="626982"/>
                </a:lnTo>
                <a:close/>
                <a:moveTo>
                  <a:pt x="8482354" y="644167"/>
                </a:moveTo>
                <a:lnTo>
                  <a:pt x="8306095" y="820426"/>
                </a:lnTo>
                <a:lnTo>
                  <a:pt x="8129835" y="644167"/>
                </a:lnTo>
                <a:lnTo>
                  <a:pt x="8260956" y="513046"/>
                </a:lnTo>
                <a:lnTo>
                  <a:pt x="8388385" y="550198"/>
                </a:lnTo>
                <a:lnTo>
                  <a:pt x="8482354" y="644167"/>
                </a:lnTo>
                <a:close/>
                <a:moveTo>
                  <a:pt x="8112651" y="626922"/>
                </a:moveTo>
                <a:lnTo>
                  <a:pt x="7936392" y="450662"/>
                </a:lnTo>
                <a:lnTo>
                  <a:pt x="7961382" y="425673"/>
                </a:lnTo>
                <a:lnTo>
                  <a:pt x="8234272" y="505241"/>
                </a:lnTo>
                <a:lnTo>
                  <a:pt x="8112591" y="626922"/>
                </a:lnTo>
                <a:close/>
                <a:moveTo>
                  <a:pt x="7919147" y="433418"/>
                </a:moveTo>
                <a:lnTo>
                  <a:pt x="7890829" y="405100"/>
                </a:lnTo>
                <a:lnTo>
                  <a:pt x="7934697" y="417867"/>
                </a:lnTo>
                <a:lnTo>
                  <a:pt x="7919147" y="433418"/>
                </a:lnTo>
                <a:close/>
                <a:moveTo>
                  <a:pt x="7901903" y="450662"/>
                </a:moveTo>
                <a:lnTo>
                  <a:pt x="7725643" y="626922"/>
                </a:lnTo>
                <a:lnTo>
                  <a:pt x="7549384" y="450662"/>
                </a:lnTo>
                <a:lnTo>
                  <a:pt x="7661747" y="338299"/>
                </a:lnTo>
                <a:lnTo>
                  <a:pt x="7842121" y="390881"/>
                </a:lnTo>
                <a:lnTo>
                  <a:pt x="7901842" y="450602"/>
                </a:lnTo>
                <a:close/>
                <a:moveTo>
                  <a:pt x="7532199" y="433418"/>
                </a:moveTo>
                <a:lnTo>
                  <a:pt x="7355940" y="257158"/>
                </a:lnTo>
                <a:lnTo>
                  <a:pt x="7362172" y="250926"/>
                </a:lnTo>
                <a:lnTo>
                  <a:pt x="7635062" y="330494"/>
                </a:lnTo>
                <a:lnTo>
                  <a:pt x="7532139" y="433418"/>
                </a:lnTo>
                <a:close/>
                <a:moveTo>
                  <a:pt x="7321511" y="257158"/>
                </a:moveTo>
                <a:lnTo>
                  <a:pt x="7145252" y="433418"/>
                </a:lnTo>
                <a:lnTo>
                  <a:pt x="6968992" y="257158"/>
                </a:lnTo>
                <a:lnTo>
                  <a:pt x="7062598" y="163553"/>
                </a:lnTo>
                <a:lnTo>
                  <a:pt x="7295977" y="231624"/>
                </a:lnTo>
                <a:lnTo>
                  <a:pt x="7321511" y="257158"/>
                </a:lnTo>
                <a:close/>
                <a:moveTo>
                  <a:pt x="7128007" y="450662"/>
                </a:moveTo>
                <a:lnTo>
                  <a:pt x="6951748" y="626922"/>
                </a:lnTo>
                <a:lnTo>
                  <a:pt x="6775488" y="450662"/>
                </a:lnTo>
                <a:lnTo>
                  <a:pt x="6951748" y="274403"/>
                </a:lnTo>
                <a:lnTo>
                  <a:pt x="7128007" y="450662"/>
                </a:lnTo>
                <a:close/>
                <a:moveTo>
                  <a:pt x="6758304" y="433418"/>
                </a:moveTo>
                <a:lnTo>
                  <a:pt x="6582045" y="257158"/>
                </a:lnTo>
                <a:lnTo>
                  <a:pt x="6733072" y="106131"/>
                </a:lnTo>
                <a:lnTo>
                  <a:pt x="6784443" y="107038"/>
                </a:lnTo>
                <a:lnTo>
                  <a:pt x="6934564" y="257158"/>
                </a:lnTo>
                <a:lnTo>
                  <a:pt x="6758304" y="433418"/>
                </a:lnTo>
                <a:close/>
                <a:moveTo>
                  <a:pt x="6564800" y="239914"/>
                </a:moveTo>
                <a:lnTo>
                  <a:pt x="6425572" y="100685"/>
                </a:lnTo>
                <a:lnTo>
                  <a:pt x="6699188" y="105526"/>
                </a:lnTo>
                <a:lnTo>
                  <a:pt x="6564800" y="239914"/>
                </a:lnTo>
                <a:close/>
                <a:moveTo>
                  <a:pt x="6547555" y="257158"/>
                </a:moveTo>
                <a:lnTo>
                  <a:pt x="6371296" y="433418"/>
                </a:lnTo>
                <a:lnTo>
                  <a:pt x="6195036" y="257158"/>
                </a:lnTo>
                <a:lnTo>
                  <a:pt x="6352780" y="99414"/>
                </a:lnTo>
                <a:lnTo>
                  <a:pt x="6390416" y="100080"/>
                </a:lnTo>
                <a:lnTo>
                  <a:pt x="6547494" y="257158"/>
                </a:lnTo>
                <a:close/>
                <a:moveTo>
                  <a:pt x="6177852" y="239914"/>
                </a:moveTo>
                <a:lnTo>
                  <a:pt x="6031665" y="93727"/>
                </a:lnTo>
                <a:lnTo>
                  <a:pt x="6319017" y="98809"/>
                </a:lnTo>
                <a:lnTo>
                  <a:pt x="6177913" y="239914"/>
                </a:lnTo>
                <a:close/>
                <a:moveTo>
                  <a:pt x="6160607" y="257158"/>
                </a:moveTo>
                <a:lnTo>
                  <a:pt x="5984348" y="433418"/>
                </a:lnTo>
                <a:lnTo>
                  <a:pt x="5808089" y="257158"/>
                </a:lnTo>
                <a:lnTo>
                  <a:pt x="5972549" y="92638"/>
                </a:lnTo>
                <a:lnTo>
                  <a:pt x="5996510" y="93061"/>
                </a:lnTo>
                <a:lnTo>
                  <a:pt x="6160547" y="257098"/>
                </a:lnTo>
                <a:close/>
                <a:moveTo>
                  <a:pt x="5790905" y="239914"/>
                </a:moveTo>
                <a:lnTo>
                  <a:pt x="5637698" y="86708"/>
                </a:lnTo>
                <a:lnTo>
                  <a:pt x="5938785" y="92033"/>
                </a:lnTo>
                <a:lnTo>
                  <a:pt x="5790905" y="239914"/>
                </a:lnTo>
                <a:close/>
                <a:moveTo>
                  <a:pt x="5403956" y="239914"/>
                </a:moveTo>
                <a:lnTo>
                  <a:pt x="5243792" y="79749"/>
                </a:lnTo>
                <a:lnTo>
                  <a:pt x="5558554" y="85316"/>
                </a:lnTo>
                <a:lnTo>
                  <a:pt x="5403956" y="239914"/>
                </a:lnTo>
                <a:close/>
                <a:moveTo>
                  <a:pt x="5017009" y="239914"/>
                </a:moveTo>
                <a:lnTo>
                  <a:pt x="4849826" y="72731"/>
                </a:lnTo>
                <a:lnTo>
                  <a:pt x="5178323" y="78539"/>
                </a:lnTo>
                <a:lnTo>
                  <a:pt x="5017009" y="239914"/>
                </a:lnTo>
                <a:close/>
                <a:moveTo>
                  <a:pt x="4630061" y="239914"/>
                </a:moveTo>
                <a:lnTo>
                  <a:pt x="4455920" y="65772"/>
                </a:lnTo>
                <a:lnTo>
                  <a:pt x="4798152" y="71823"/>
                </a:lnTo>
                <a:lnTo>
                  <a:pt x="4630061" y="239914"/>
                </a:lnTo>
                <a:close/>
                <a:moveTo>
                  <a:pt x="4243113" y="239914"/>
                </a:moveTo>
                <a:lnTo>
                  <a:pt x="4066854" y="63654"/>
                </a:lnTo>
                <a:lnTo>
                  <a:pt x="4071574" y="58935"/>
                </a:lnTo>
                <a:lnTo>
                  <a:pt x="4417921" y="65107"/>
                </a:lnTo>
                <a:lnTo>
                  <a:pt x="4243113" y="239914"/>
                </a:lnTo>
                <a:close/>
                <a:moveTo>
                  <a:pt x="4032425" y="63654"/>
                </a:moveTo>
                <a:lnTo>
                  <a:pt x="3856166" y="239914"/>
                </a:lnTo>
                <a:lnTo>
                  <a:pt x="3679906" y="63654"/>
                </a:lnTo>
                <a:lnTo>
                  <a:pt x="3691403" y="52158"/>
                </a:lnTo>
                <a:lnTo>
                  <a:pt x="4026919" y="58087"/>
                </a:lnTo>
                <a:lnTo>
                  <a:pt x="4032425" y="63594"/>
                </a:lnTo>
                <a:close/>
                <a:moveTo>
                  <a:pt x="3645477" y="63654"/>
                </a:moveTo>
                <a:lnTo>
                  <a:pt x="3469218" y="239914"/>
                </a:lnTo>
                <a:lnTo>
                  <a:pt x="3292959" y="63654"/>
                </a:lnTo>
                <a:lnTo>
                  <a:pt x="3311171" y="45441"/>
                </a:lnTo>
                <a:lnTo>
                  <a:pt x="3632952" y="51129"/>
                </a:lnTo>
                <a:lnTo>
                  <a:pt x="3645477" y="63654"/>
                </a:lnTo>
                <a:close/>
                <a:moveTo>
                  <a:pt x="3275774" y="46409"/>
                </a:moveTo>
                <a:lnTo>
                  <a:pt x="3274140" y="44776"/>
                </a:lnTo>
                <a:lnTo>
                  <a:pt x="3277348" y="44776"/>
                </a:lnTo>
                <a:cubicBezTo>
                  <a:pt x="3277348" y="44776"/>
                  <a:pt x="3275774" y="46409"/>
                  <a:pt x="3275774" y="46409"/>
                </a:cubicBezTo>
                <a:close/>
                <a:moveTo>
                  <a:pt x="3258530" y="63654"/>
                </a:moveTo>
                <a:lnTo>
                  <a:pt x="3082270" y="239914"/>
                </a:lnTo>
                <a:lnTo>
                  <a:pt x="2906011" y="63654"/>
                </a:lnTo>
                <a:lnTo>
                  <a:pt x="2930940" y="38725"/>
                </a:lnTo>
                <a:lnTo>
                  <a:pt x="3238985" y="44171"/>
                </a:lnTo>
                <a:lnTo>
                  <a:pt x="3258469" y="63654"/>
                </a:lnTo>
                <a:close/>
                <a:moveTo>
                  <a:pt x="3065025" y="257158"/>
                </a:moveTo>
                <a:lnTo>
                  <a:pt x="2888766" y="433418"/>
                </a:lnTo>
                <a:lnTo>
                  <a:pt x="2712507" y="257158"/>
                </a:lnTo>
                <a:lnTo>
                  <a:pt x="2888766" y="80899"/>
                </a:lnTo>
                <a:lnTo>
                  <a:pt x="3065025" y="257158"/>
                </a:lnTo>
                <a:close/>
                <a:moveTo>
                  <a:pt x="2880174" y="37817"/>
                </a:moveTo>
                <a:lnTo>
                  <a:pt x="2897116" y="38120"/>
                </a:lnTo>
                <a:lnTo>
                  <a:pt x="2888766" y="46470"/>
                </a:lnTo>
                <a:lnTo>
                  <a:pt x="2880113" y="37817"/>
                </a:lnTo>
                <a:close/>
                <a:moveTo>
                  <a:pt x="2871582" y="450602"/>
                </a:moveTo>
                <a:lnTo>
                  <a:pt x="2695323" y="626861"/>
                </a:lnTo>
                <a:lnTo>
                  <a:pt x="2519063" y="450602"/>
                </a:lnTo>
                <a:lnTo>
                  <a:pt x="2695323" y="274343"/>
                </a:lnTo>
                <a:lnTo>
                  <a:pt x="2871582" y="450602"/>
                </a:lnTo>
                <a:close/>
                <a:moveTo>
                  <a:pt x="2501879" y="433357"/>
                </a:moveTo>
                <a:lnTo>
                  <a:pt x="2325619" y="257098"/>
                </a:lnTo>
                <a:lnTo>
                  <a:pt x="2363860" y="218857"/>
                </a:lnTo>
                <a:lnTo>
                  <a:pt x="2537034" y="115993"/>
                </a:lnTo>
                <a:lnTo>
                  <a:pt x="2678138" y="257098"/>
                </a:lnTo>
                <a:lnTo>
                  <a:pt x="2501879" y="433357"/>
                </a:lnTo>
                <a:close/>
                <a:moveTo>
                  <a:pt x="2114931" y="433357"/>
                </a:moveTo>
                <a:lnTo>
                  <a:pt x="2073120" y="391546"/>
                </a:lnTo>
                <a:lnTo>
                  <a:pt x="2278968" y="269260"/>
                </a:lnTo>
                <a:lnTo>
                  <a:pt x="2114871" y="433357"/>
                </a:lnTo>
                <a:close/>
                <a:moveTo>
                  <a:pt x="2097686" y="450602"/>
                </a:moveTo>
                <a:lnTo>
                  <a:pt x="1921427" y="626861"/>
                </a:lnTo>
                <a:lnTo>
                  <a:pt x="1830363" y="535797"/>
                </a:lnTo>
                <a:lnTo>
                  <a:pt x="2051519" y="404435"/>
                </a:lnTo>
                <a:lnTo>
                  <a:pt x="2097686" y="450602"/>
                </a:lnTo>
                <a:close/>
                <a:moveTo>
                  <a:pt x="1904182" y="644106"/>
                </a:moveTo>
                <a:lnTo>
                  <a:pt x="1727923" y="820366"/>
                </a:lnTo>
                <a:lnTo>
                  <a:pt x="1587605" y="680048"/>
                </a:lnTo>
                <a:lnTo>
                  <a:pt x="1808761" y="548685"/>
                </a:lnTo>
                <a:lnTo>
                  <a:pt x="1904243" y="644167"/>
                </a:lnTo>
                <a:close/>
                <a:moveTo>
                  <a:pt x="1710678" y="837610"/>
                </a:moveTo>
                <a:lnTo>
                  <a:pt x="1534419" y="1013870"/>
                </a:lnTo>
                <a:lnTo>
                  <a:pt x="1358159" y="837610"/>
                </a:lnTo>
                <a:lnTo>
                  <a:pt x="1410680" y="785089"/>
                </a:lnTo>
                <a:lnTo>
                  <a:pt x="1565943" y="692876"/>
                </a:lnTo>
                <a:lnTo>
                  <a:pt x="1710678" y="837610"/>
                </a:lnTo>
                <a:close/>
                <a:moveTo>
                  <a:pt x="1323730" y="837610"/>
                </a:moveTo>
                <a:lnTo>
                  <a:pt x="1147471" y="1013870"/>
                </a:lnTo>
                <a:lnTo>
                  <a:pt x="1102030" y="968428"/>
                </a:lnTo>
                <a:lnTo>
                  <a:pt x="1323186" y="837066"/>
                </a:lnTo>
                <a:lnTo>
                  <a:pt x="1323730" y="837610"/>
                </a:lnTo>
                <a:close/>
                <a:moveTo>
                  <a:pt x="1130226" y="1031114"/>
                </a:moveTo>
                <a:lnTo>
                  <a:pt x="953967" y="1207374"/>
                </a:lnTo>
                <a:lnTo>
                  <a:pt x="859272" y="1112679"/>
                </a:lnTo>
                <a:lnTo>
                  <a:pt x="1080428" y="981316"/>
                </a:lnTo>
                <a:lnTo>
                  <a:pt x="1130226" y="1031114"/>
                </a:lnTo>
                <a:close/>
                <a:moveTo>
                  <a:pt x="936722" y="1224619"/>
                </a:moveTo>
                <a:lnTo>
                  <a:pt x="760463" y="1400878"/>
                </a:lnTo>
                <a:lnTo>
                  <a:pt x="616515" y="1256930"/>
                </a:lnTo>
                <a:lnTo>
                  <a:pt x="837671" y="1125567"/>
                </a:lnTo>
                <a:lnTo>
                  <a:pt x="936783" y="1224679"/>
                </a:lnTo>
                <a:close/>
                <a:moveTo>
                  <a:pt x="743218" y="1418123"/>
                </a:moveTo>
                <a:lnTo>
                  <a:pt x="566959" y="1594382"/>
                </a:lnTo>
                <a:lnTo>
                  <a:pt x="390699" y="1418123"/>
                </a:lnTo>
                <a:lnTo>
                  <a:pt x="457500" y="1351322"/>
                </a:lnTo>
                <a:lnTo>
                  <a:pt x="594853" y="1269757"/>
                </a:lnTo>
                <a:lnTo>
                  <a:pt x="743218" y="1418123"/>
                </a:lnTo>
                <a:close/>
                <a:moveTo>
                  <a:pt x="356270" y="1418123"/>
                </a:moveTo>
                <a:lnTo>
                  <a:pt x="180011" y="1594382"/>
                </a:lnTo>
                <a:lnTo>
                  <a:pt x="130939" y="1545310"/>
                </a:lnTo>
                <a:lnTo>
                  <a:pt x="352095" y="1413947"/>
                </a:lnTo>
                <a:lnTo>
                  <a:pt x="356270" y="1418123"/>
                </a:lnTo>
                <a:close/>
                <a:moveTo>
                  <a:pt x="187514" y="1636314"/>
                </a:moveTo>
                <a:lnTo>
                  <a:pt x="177470" y="1631413"/>
                </a:lnTo>
                <a:lnTo>
                  <a:pt x="180071" y="1628811"/>
                </a:lnTo>
                <a:lnTo>
                  <a:pt x="187514" y="1636253"/>
                </a:lnTo>
                <a:close/>
                <a:moveTo>
                  <a:pt x="197316" y="1611627"/>
                </a:moveTo>
                <a:lnTo>
                  <a:pt x="373575" y="1435367"/>
                </a:lnTo>
                <a:lnTo>
                  <a:pt x="549835" y="1611627"/>
                </a:lnTo>
                <a:lnTo>
                  <a:pt x="414660" y="1746801"/>
                </a:lnTo>
                <a:lnTo>
                  <a:pt x="254678" y="1668988"/>
                </a:lnTo>
                <a:lnTo>
                  <a:pt x="197316" y="1611627"/>
                </a:lnTo>
                <a:close/>
                <a:moveTo>
                  <a:pt x="567019" y="1628872"/>
                </a:moveTo>
                <a:lnTo>
                  <a:pt x="743278" y="1805131"/>
                </a:lnTo>
                <a:lnTo>
                  <a:pt x="674965" y="1873444"/>
                </a:lnTo>
                <a:lnTo>
                  <a:pt x="437835" y="1758056"/>
                </a:lnTo>
                <a:lnTo>
                  <a:pt x="567080" y="1628872"/>
                </a:lnTo>
                <a:close/>
                <a:moveTo>
                  <a:pt x="760523" y="1822375"/>
                </a:moveTo>
                <a:lnTo>
                  <a:pt x="936783" y="1998635"/>
                </a:lnTo>
                <a:lnTo>
                  <a:pt x="935270" y="2000148"/>
                </a:lnTo>
                <a:lnTo>
                  <a:pt x="698140" y="1884820"/>
                </a:lnTo>
                <a:lnTo>
                  <a:pt x="760523" y="1822436"/>
                </a:lnTo>
                <a:close/>
                <a:moveTo>
                  <a:pt x="971212" y="1998635"/>
                </a:moveTo>
                <a:lnTo>
                  <a:pt x="1147471" y="1822375"/>
                </a:lnTo>
                <a:lnTo>
                  <a:pt x="1323730" y="1998635"/>
                </a:lnTo>
                <a:lnTo>
                  <a:pt x="1195575" y="2126791"/>
                </a:lnTo>
                <a:lnTo>
                  <a:pt x="1008182" y="2035605"/>
                </a:lnTo>
                <a:lnTo>
                  <a:pt x="971212" y="1998635"/>
                </a:lnTo>
                <a:close/>
                <a:moveTo>
                  <a:pt x="1340915" y="2015879"/>
                </a:moveTo>
                <a:lnTo>
                  <a:pt x="1517174" y="2192139"/>
                </a:lnTo>
                <a:lnTo>
                  <a:pt x="1455879" y="2253433"/>
                </a:lnTo>
                <a:lnTo>
                  <a:pt x="1218749" y="2138105"/>
                </a:lnTo>
                <a:lnTo>
                  <a:pt x="1340915" y="2015940"/>
                </a:lnTo>
                <a:close/>
                <a:moveTo>
                  <a:pt x="1534419" y="2209384"/>
                </a:moveTo>
                <a:lnTo>
                  <a:pt x="1694644" y="2369609"/>
                </a:lnTo>
                <a:lnTo>
                  <a:pt x="1479115" y="2264748"/>
                </a:lnTo>
                <a:lnTo>
                  <a:pt x="1534479" y="2209384"/>
                </a:lnTo>
                <a:close/>
                <a:moveTo>
                  <a:pt x="1745107" y="2385643"/>
                </a:moveTo>
                <a:lnTo>
                  <a:pt x="1921366" y="2209384"/>
                </a:lnTo>
                <a:lnTo>
                  <a:pt x="2097626" y="2385643"/>
                </a:lnTo>
                <a:lnTo>
                  <a:pt x="1976550" y="2506719"/>
                </a:lnTo>
                <a:lnTo>
                  <a:pt x="1761747" y="2402222"/>
                </a:lnTo>
                <a:lnTo>
                  <a:pt x="1745167" y="2385643"/>
                </a:lnTo>
                <a:close/>
                <a:moveTo>
                  <a:pt x="2114810" y="2402888"/>
                </a:moveTo>
                <a:lnTo>
                  <a:pt x="2291070" y="2579147"/>
                </a:lnTo>
                <a:lnTo>
                  <a:pt x="2236794" y="2633423"/>
                </a:lnTo>
                <a:lnTo>
                  <a:pt x="1999663" y="2518034"/>
                </a:lnTo>
                <a:lnTo>
                  <a:pt x="2114810" y="2402888"/>
                </a:lnTo>
                <a:close/>
                <a:moveTo>
                  <a:pt x="2308314" y="2596392"/>
                </a:moveTo>
                <a:lnTo>
                  <a:pt x="2448148" y="2736226"/>
                </a:lnTo>
                <a:lnTo>
                  <a:pt x="2260029" y="2644677"/>
                </a:lnTo>
                <a:lnTo>
                  <a:pt x="2308314" y="2596392"/>
                </a:lnTo>
                <a:close/>
                <a:moveTo>
                  <a:pt x="2695262" y="2596392"/>
                </a:moveTo>
                <a:lnTo>
                  <a:pt x="2871521" y="2772652"/>
                </a:lnTo>
                <a:lnTo>
                  <a:pt x="2757464" y="2886709"/>
                </a:lnTo>
                <a:lnTo>
                  <a:pt x="2520334" y="2771320"/>
                </a:lnTo>
                <a:lnTo>
                  <a:pt x="2695262" y="2596392"/>
                </a:lnTo>
                <a:close/>
                <a:moveTo>
                  <a:pt x="2888766" y="2789896"/>
                </a:moveTo>
                <a:lnTo>
                  <a:pt x="3065025" y="2966156"/>
                </a:lnTo>
                <a:lnTo>
                  <a:pt x="3017829" y="3013351"/>
                </a:lnTo>
                <a:lnTo>
                  <a:pt x="2780699" y="2897963"/>
                </a:lnTo>
                <a:lnTo>
                  <a:pt x="2888827" y="2789836"/>
                </a:lnTo>
                <a:close/>
                <a:moveTo>
                  <a:pt x="3082270" y="2983400"/>
                </a:moveTo>
                <a:lnTo>
                  <a:pt x="3201713" y="3102843"/>
                </a:lnTo>
                <a:lnTo>
                  <a:pt x="3041004" y="3024666"/>
                </a:lnTo>
                <a:lnTo>
                  <a:pt x="3082270" y="2983400"/>
                </a:lnTo>
                <a:close/>
                <a:moveTo>
                  <a:pt x="3099515" y="2966156"/>
                </a:moveTo>
                <a:lnTo>
                  <a:pt x="3275774" y="2789896"/>
                </a:lnTo>
                <a:lnTo>
                  <a:pt x="3452034" y="2966156"/>
                </a:lnTo>
                <a:lnTo>
                  <a:pt x="3278195" y="3139995"/>
                </a:lnTo>
                <a:lnTo>
                  <a:pt x="3268876" y="3135457"/>
                </a:lnTo>
                <a:lnTo>
                  <a:pt x="3099515" y="2966095"/>
                </a:lnTo>
                <a:close/>
                <a:moveTo>
                  <a:pt x="3469218" y="2983400"/>
                </a:moveTo>
                <a:lnTo>
                  <a:pt x="3645477" y="3159660"/>
                </a:lnTo>
                <a:lnTo>
                  <a:pt x="3538439" y="3266698"/>
                </a:lnTo>
                <a:lnTo>
                  <a:pt x="3301308" y="3151370"/>
                </a:lnTo>
                <a:lnTo>
                  <a:pt x="3469218" y="2983461"/>
                </a:lnTo>
                <a:close/>
                <a:moveTo>
                  <a:pt x="3486463" y="2966156"/>
                </a:moveTo>
                <a:lnTo>
                  <a:pt x="3662722" y="2789896"/>
                </a:lnTo>
                <a:lnTo>
                  <a:pt x="3838982" y="2966156"/>
                </a:lnTo>
                <a:lnTo>
                  <a:pt x="3662722" y="3142415"/>
                </a:lnTo>
                <a:lnTo>
                  <a:pt x="3486463" y="2966156"/>
                </a:lnTo>
                <a:close/>
                <a:moveTo>
                  <a:pt x="3856166" y="2983400"/>
                </a:moveTo>
                <a:lnTo>
                  <a:pt x="4032425" y="3159660"/>
                </a:lnTo>
                <a:lnTo>
                  <a:pt x="3885815" y="3306270"/>
                </a:lnTo>
                <a:lnTo>
                  <a:pt x="3830631" y="3310324"/>
                </a:lnTo>
                <a:lnTo>
                  <a:pt x="3679967" y="3159660"/>
                </a:lnTo>
                <a:lnTo>
                  <a:pt x="3856226" y="2983400"/>
                </a:lnTo>
                <a:close/>
                <a:moveTo>
                  <a:pt x="4049670" y="3176904"/>
                </a:moveTo>
                <a:lnTo>
                  <a:pt x="4159007" y="3286242"/>
                </a:lnTo>
                <a:lnTo>
                  <a:pt x="3922966" y="3303547"/>
                </a:lnTo>
                <a:lnTo>
                  <a:pt x="4049609" y="3176904"/>
                </a:lnTo>
                <a:close/>
                <a:moveTo>
                  <a:pt x="4066915" y="3159660"/>
                </a:moveTo>
                <a:lnTo>
                  <a:pt x="4243174" y="2983400"/>
                </a:lnTo>
                <a:lnTo>
                  <a:pt x="4419433" y="3159660"/>
                </a:lnTo>
                <a:lnTo>
                  <a:pt x="4303440" y="3275653"/>
                </a:lnTo>
                <a:lnTo>
                  <a:pt x="4191198" y="3283882"/>
                </a:lnTo>
                <a:lnTo>
                  <a:pt x="4066975" y="3159660"/>
                </a:lnTo>
                <a:close/>
                <a:moveTo>
                  <a:pt x="4436617" y="3176904"/>
                </a:moveTo>
                <a:lnTo>
                  <a:pt x="4519574" y="3259860"/>
                </a:lnTo>
                <a:lnTo>
                  <a:pt x="4340592" y="3272991"/>
                </a:lnTo>
                <a:lnTo>
                  <a:pt x="4436678" y="3176904"/>
                </a:lnTo>
                <a:close/>
                <a:moveTo>
                  <a:pt x="4453862" y="3159660"/>
                </a:moveTo>
                <a:lnTo>
                  <a:pt x="4630121" y="2983400"/>
                </a:lnTo>
                <a:lnTo>
                  <a:pt x="4806381" y="3159660"/>
                </a:lnTo>
                <a:lnTo>
                  <a:pt x="4720944" y="3245097"/>
                </a:lnTo>
                <a:lnTo>
                  <a:pt x="4551704" y="3257501"/>
                </a:lnTo>
                <a:lnTo>
                  <a:pt x="4453862" y="3159660"/>
                </a:lnTo>
                <a:close/>
                <a:moveTo>
                  <a:pt x="4823566" y="3176904"/>
                </a:moveTo>
                <a:lnTo>
                  <a:pt x="4880080" y="3233418"/>
                </a:lnTo>
                <a:lnTo>
                  <a:pt x="4758096" y="3242374"/>
                </a:lnTo>
                <a:lnTo>
                  <a:pt x="4823566" y="3176904"/>
                </a:lnTo>
                <a:close/>
                <a:moveTo>
                  <a:pt x="4840810" y="3159660"/>
                </a:moveTo>
                <a:lnTo>
                  <a:pt x="5017070" y="2983400"/>
                </a:lnTo>
                <a:lnTo>
                  <a:pt x="5193329" y="3159660"/>
                </a:lnTo>
                <a:lnTo>
                  <a:pt x="5138509" y="3214479"/>
                </a:lnTo>
                <a:lnTo>
                  <a:pt x="4912270" y="3231059"/>
                </a:lnTo>
                <a:lnTo>
                  <a:pt x="4840871" y="3159660"/>
                </a:lnTo>
                <a:close/>
                <a:moveTo>
                  <a:pt x="5210513" y="3176904"/>
                </a:moveTo>
                <a:lnTo>
                  <a:pt x="5240646" y="3207037"/>
                </a:lnTo>
                <a:lnTo>
                  <a:pt x="5175660" y="3211817"/>
                </a:lnTo>
                <a:lnTo>
                  <a:pt x="5210513" y="3176965"/>
                </a:lnTo>
                <a:close/>
                <a:moveTo>
                  <a:pt x="5227758" y="3159660"/>
                </a:moveTo>
                <a:lnTo>
                  <a:pt x="5404017" y="2983400"/>
                </a:lnTo>
                <a:lnTo>
                  <a:pt x="5580276" y="3159660"/>
                </a:lnTo>
                <a:lnTo>
                  <a:pt x="5556073" y="3183863"/>
                </a:lnTo>
                <a:lnTo>
                  <a:pt x="5272776" y="3204617"/>
                </a:lnTo>
                <a:lnTo>
                  <a:pt x="5227818" y="3159660"/>
                </a:lnTo>
                <a:close/>
                <a:moveTo>
                  <a:pt x="5597460" y="3176904"/>
                </a:moveTo>
                <a:lnTo>
                  <a:pt x="5601152" y="3180595"/>
                </a:lnTo>
                <a:lnTo>
                  <a:pt x="5593225" y="3181200"/>
                </a:lnTo>
                <a:lnTo>
                  <a:pt x="5597460" y="3176965"/>
                </a:lnTo>
                <a:close/>
                <a:moveTo>
                  <a:pt x="5614706" y="3159660"/>
                </a:moveTo>
                <a:lnTo>
                  <a:pt x="5790965" y="2983400"/>
                </a:lnTo>
                <a:lnTo>
                  <a:pt x="5961718" y="3154153"/>
                </a:lnTo>
                <a:lnTo>
                  <a:pt x="5633281" y="3178235"/>
                </a:lnTo>
                <a:lnTo>
                  <a:pt x="5614706" y="3159660"/>
                </a:lnTo>
                <a:close/>
                <a:moveTo>
                  <a:pt x="6177913" y="2983400"/>
                </a:moveTo>
                <a:lnTo>
                  <a:pt x="6322224" y="3127711"/>
                </a:lnTo>
                <a:lnTo>
                  <a:pt x="6010790" y="3150523"/>
                </a:lnTo>
                <a:lnTo>
                  <a:pt x="6177913" y="2983400"/>
                </a:lnTo>
                <a:close/>
                <a:moveTo>
                  <a:pt x="6564860" y="2983400"/>
                </a:moveTo>
                <a:lnTo>
                  <a:pt x="6682730" y="3101269"/>
                </a:lnTo>
                <a:lnTo>
                  <a:pt x="6428294" y="3119906"/>
                </a:lnTo>
                <a:lnTo>
                  <a:pt x="6564860" y="2983340"/>
                </a:lnTo>
                <a:close/>
                <a:moveTo>
                  <a:pt x="6582105" y="2966156"/>
                </a:moveTo>
                <a:lnTo>
                  <a:pt x="6758365" y="2789896"/>
                </a:lnTo>
                <a:lnTo>
                  <a:pt x="6934623" y="2966156"/>
                </a:lnTo>
                <a:lnTo>
                  <a:pt x="6808707" y="3092072"/>
                </a:lnTo>
                <a:lnTo>
                  <a:pt x="6714859" y="3098970"/>
                </a:lnTo>
                <a:lnTo>
                  <a:pt x="6582105" y="2966216"/>
                </a:lnTo>
                <a:close/>
                <a:moveTo>
                  <a:pt x="6951808" y="2983400"/>
                </a:moveTo>
                <a:lnTo>
                  <a:pt x="7043296" y="3074888"/>
                </a:lnTo>
                <a:lnTo>
                  <a:pt x="6845859" y="3089350"/>
                </a:lnTo>
                <a:lnTo>
                  <a:pt x="6951808" y="2983400"/>
                </a:lnTo>
                <a:close/>
                <a:moveTo>
                  <a:pt x="6969053" y="2966156"/>
                </a:moveTo>
                <a:lnTo>
                  <a:pt x="7145312" y="2789896"/>
                </a:lnTo>
                <a:lnTo>
                  <a:pt x="7321572" y="2966156"/>
                </a:lnTo>
                <a:lnTo>
                  <a:pt x="7226272" y="3061456"/>
                </a:lnTo>
                <a:lnTo>
                  <a:pt x="7075425" y="3072528"/>
                </a:lnTo>
                <a:lnTo>
                  <a:pt x="6969053" y="2966156"/>
                </a:lnTo>
                <a:close/>
                <a:moveTo>
                  <a:pt x="7338756" y="2983400"/>
                </a:moveTo>
                <a:lnTo>
                  <a:pt x="7403802" y="3048446"/>
                </a:lnTo>
                <a:lnTo>
                  <a:pt x="7263424" y="3058732"/>
                </a:lnTo>
                <a:lnTo>
                  <a:pt x="7338756" y="2983400"/>
                </a:lnTo>
                <a:close/>
                <a:moveTo>
                  <a:pt x="7356000" y="2966156"/>
                </a:moveTo>
                <a:lnTo>
                  <a:pt x="7532260" y="2789896"/>
                </a:lnTo>
                <a:lnTo>
                  <a:pt x="7708519" y="2966156"/>
                </a:lnTo>
                <a:lnTo>
                  <a:pt x="7643837" y="3030838"/>
                </a:lnTo>
                <a:lnTo>
                  <a:pt x="7435992" y="3046086"/>
                </a:lnTo>
                <a:lnTo>
                  <a:pt x="7356061" y="2966156"/>
                </a:lnTo>
                <a:close/>
                <a:moveTo>
                  <a:pt x="7725704" y="2983400"/>
                </a:moveTo>
                <a:lnTo>
                  <a:pt x="7764308" y="3022004"/>
                </a:lnTo>
                <a:lnTo>
                  <a:pt x="7680928" y="3028116"/>
                </a:lnTo>
                <a:lnTo>
                  <a:pt x="7725643" y="2983400"/>
                </a:lnTo>
                <a:close/>
                <a:moveTo>
                  <a:pt x="7742948" y="2966156"/>
                </a:moveTo>
                <a:lnTo>
                  <a:pt x="7919208" y="2789896"/>
                </a:lnTo>
                <a:lnTo>
                  <a:pt x="8095467" y="2966156"/>
                </a:lnTo>
                <a:lnTo>
                  <a:pt x="8061341" y="3000282"/>
                </a:lnTo>
                <a:lnTo>
                  <a:pt x="7796437" y="3019705"/>
                </a:lnTo>
                <a:lnTo>
                  <a:pt x="7742948" y="2966216"/>
                </a:lnTo>
                <a:close/>
                <a:moveTo>
                  <a:pt x="7936452" y="2772652"/>
                </a:moveTo>
                <a:lnTo>
                  <a:pt x="8112712" y="2596392"/>
                </a:lnTo>
                <a:lnTo>
                  <a:pt x="8288971" y="2772652"/>
                </a:lnTo>
                <a:lnTo>
                  <a:pt x="8112712" y="2948911"/>
                </a:lnTo>
                <a:lnTo>
                  <a:pt x="7936452" y="2772652"/>
                </a:lnTo>
                <a:close/>
                <a:moveTo>
                  <a:pt x="8124935" y="2995562"/>
                </a:moveTo>
                <a:lnTo>
                  <a:pt x="8098614" y="2997498"/>
                </a:lnTo>
                <a:lnTo>
                  <a:pt x="8112772" y="2983340"/>
                </a:lnTo>
                <a:lnTo>
                  <a:pt x="8124995" y="2995562"/>
                </a:lnTo>
                <a:close/>
                <a:moveTo>
                  <a:pt x="8129956" y="2579147"/>
                </a:moveTo>
                <a:lnTo>
                  <a:pt x="8306216" y="2402888"/>
                </a:lnTo>
                <a:lnTo>
                  <a:pt x="8482475" y="2579147"/>
                </a:lnTo>
                <a:lnTo>
                  <a:pt x="8306216" y="2755406"/>
                </a:lnTo>
                <a:lnTo>
                  <a:pt x="8129956" y="2579147"/>
                </a:lnTo>
                <a:close/>
                <a:moveTo>
                  <a:pt x="8499659" y="2596392"/>
                </a:moveTo>
                <a:lnTo>
                  <a:pt x="8610751" y="2707485"/>
                </a:lnTo>
                <a:lnTo>
                  <a:pt x="8414404" y="2863594"/>
                </a:lnTo>
                <a:lnTo>
                  <a:pt x="8323400" y="2772591"/>
                </a:lnTo>
                <a:lnTo>
                  <a:pt x="8499659" y="2596332"/>
                </a:lnTo>
                <a:close/>
                <a:moveTo>
                  <a:pt x="8516904" y="2579147"/>
                </a:moveTo>
                <a:lnTo>
                  <a:pt x="8693163" y="2402888"/>
                </a:lnTo>
                <a:lnTo>
                  <a:pt x="8826341" y="2536065"/>
                </a:lnTo>
                <a:lnTo>
                  <a:pt x="8629993" y="2692176"/>
                </a:lnTo>
                <a:lnTo>
                  <a:pt x="8516904" y="2579087"/>
                </a:lnTo>
                <a:close/>
                <a:moveTo>
                  <a:pt x="8710408" y="2385643"/>
                </a:moveTo>
                <a:lnTo>
                  <a:pt x="8886668" y="2209384"/>
                </a:lnTo>
                <a:lnTo>
                  <a:pt x="9041930" y="2364647"/>
                </a:lnTo>
                <a:lnTo>
                  <a:pt x="8845583" y="2520757"/>
                </a:lnTo>
                <a:lnTo>
                  <a:pt x="8710408" y="2385582"/>
                </a:lnTo>
                <a:close/>
                <a:moveTo>
                  <a:pt x="8903912" y="2192139"/>
                </a:moveTo>
                <a:lnTo>
                  <a:pt x="9080172" y="2015879"/>
                </a:lnTo>
                <a:lnTo>
                  <a:pt x="9256431" y="2192139"/>
                </a:lnTo>
                <a:lnTo>
                  <a:pt x="9246931" y="2201639"/>
                </a:lnTo>
                <a:lnTo>
                  <a:pt x="9061172" y="2349338"/>
                </a:lnTo>
                <a:lnTo>
                  <a:pt x="8903973" y="2192139"/>
                </a:lnTo>
                <a:close/>
                <a:moveTo>
                  <a:pt x="9467119" y="2015879"/>
                </a:moveTo>
                <a:lnTo>
                  <a:pt x="9473049" y="2021810"/>
                </a:lnTo>
                <a:lnTo>
                  <a:pt x="9415204" y="2067795"/>
                </a:lnTo>
                <a:lnTo>
                  <a:pt x="9467119" y="2015879"/>
                </a:lnTo>
                <a:close/>
                <a:moveTo>
                  <a:pt x="9484364" y="1998635"/>
                </a:moveTo>
                <a:lnTo>
                  <a:pt x="9660623" y="1822375"/>
                </a:lnTo>
                <a:lnTo>
                  <a:pt x="9688638" y="1850391"/>
                </a:lnTo>
                <a:lnTo>
                  <a:pt x="9492291" y="2006501"/>
                </a:lnTo>
                <a:lnTo>
                  <a:pt x="9484424" y="1998635"/>
                </a:lnTo>
                <a:close/>
                <a:moveTo>
                  <a:pt x="9677868" y="1805131"/>
                </a:moveTo>
                <a:lnTo>
                  <a:pt x="9854127" y="1628872"/>
                </a:lnTo>
                <a:lnTo>
                  <a:pt x="9904167" y="1678911"/>
                </a:lnTo>
                <a:lnTo>
                  <a:pt x="9707820" y="1835022"/>
                </a:lnTo>
                <a:lnTo>
                  <a:pt x="9677868" y="1805070"/>
                </a:lnTo>
                <a:close/>
                <a:moveTo>
                  <a:pt x="9871372" y="1611627"/>
                </a:moveTo>
                <a:lnTo>
                  <a:pt x="10047632" y="1435367"/>
                </a:lnTo>
                <a:lnTo>
                  <a:pt x="10119757" y="1507493"/>
                </a:lnTo>
                <a:lnTo>
                  <a:pt x="9923409" y="1663603"/>
                </a:lnTo>
                <a:lnTo>
                  <a:pt x="9871372" y="1611566"/>
                </a:lnTo>
                <a:close/>
                <a:moveTo>
                  <a:pt x="10064876" y="1418123"/>
                </a:moveTo>
                <a:lnTo>
                  <a:pt x="10241136" y="1241863"/>
                </a:lnTo>
                <a:lnTo>
                  <a:pt x="10335346" y="1336074"/>
                </a:lnTo>
                <a:lnTo>
                  <a:pt x="10138999" y="1492184"/>
                </a:lnTo>
                <a:lnTo>
                  <a:pt x="10064876" y="1418062"/>
                </a:lnTo>
                <a:close/>
                <a:moveTo>
                  <a:pt x="10076010" y="1042308"/>
                </a:moveTo>
                <a:lnTo>
                  <a:pt x="10331716" y="1116854"/>
                </a:lnTo>
                <a:lnTo>
                  <a:pt x="10241136" y="1207434"/>
                </a:lnTo>
                <a:lnTo>
                  <a:pt x="10076010" y="1042308"/>
                </a:lnTo>
                <a:close/>
                <a:moveTo>
                  <a:pt x="7036216" y="155929"/>
                </a:moveTo>
                <a:lnTo>
                  <a:pt x="6952050" y="240095"/>
                </a:lnTo>
                <a:lnTo>
                  <a:pt x="6819780" y="107825"/>
                </a:lnTo>
                <a:lnTo>
                  <a:pt x="6874540" y="108793"/>
                </a:lnTo>
                <a:lnTo>
                  <a:pt x="7036156" y="155929"/>
                </a:lnTo>
                <a:close/>
                <a:moveTo>
                  <a:pt x="2675113" y="34308"/>
                </a:moveTo>
                <a:lnTo>
                  <a:pt x="2845382" y="37333"/>
                </a:lnTo>
                <a:lnTo>
                  <a:pt x="2871884" y="63836"/>
                </a:lnTo>
                <a:lnTo>
                  <a:pt x="2695625" y="240095"/>
                </a:lnTo>
                <a:lnTo>
                  <a:pt x="2558938" y="103408"/>
                </a:lnTo>
                <a:lnTo>
                  <a:pt x="2675173" y="34368"/>
                </a:lnTo>
                <a:close/>
                <a:moveTo>
                  <a:pt x="109761" y="1558138"/>
                </a:moveTo>
                <a:lnTo>
                  <a:pt x="163190" y="1611566"/>
                </a:lnTo>
                <a:lnTo>
                  <a:pt x="154658" y="1620098"/>
                </a:lnTo>
                <a:lnTo>
                  <a:pt x="72609" y="1580163"/>
                </a:lnTo>
                <a:lnTo>
                  <a:pt x="109761" y="1558077"/>
                </a:lnTo>
                <a:close/>
                <a:moveTo>
                  <a:pt x="3561916" y="3277711"/>
                </a:moveTo>
                <a:lnTo>
                  <a:pt x="3662964" y="3176662"/>
                </a:lnTo>
                <a:lnTo>
                  <a:pt x="3798744" y="3312442"/>
                </a:lnTo>
                <a:lnTo>
                  <a:pt x="3654916" y="3322970"/>
                </a:lnTo>
                <a:lnTo>
                  <a:pt x="3561856" y="3277711"/>
                </a:lnTo>
                <a:close/>
                <a:moveTo>
                  <a:pt x="8261319" y="2985397"/>
                </a:moveTo>
                <a:lnTo>
                  <a:pt x="8157246" y="2993021"/>
                </a:lnTo>
                <a:lnTo>
                  <a:pt x="8130138" y="2965913"/>
                </a:lnTo>
                <a:lnTo>
                  <a:pt x="8306398" y="2789654"/>
                </a:lnTo>
                <a:lnTo>
                  <a:pt x="8395465" y="2878721"/>
                </a:lnTo>
                <a:lnTo>
                  <a:pt x="8261319" y="2985397"/>
                </a:lnTo>
                <a:close/>
                <a:moveTo>
                  <a:pt x="10354588" y="1320826"/>
                </a:moveTo>
                <a:lnTo>
                  <a:pt x="10258441" y="1224619"/>
                </a:lnTo>
                <a:lnTo>
                  <a:pt x="10358461" y="1124599"/>
                </a:lnTo>
                <a:lnTo>
                  <a:pt x="10536172" y="1176394"/>
                </a:lnTo>
                <a:lnTo>
                  <a:pt x="10354588" y="1320765"/>
                </a:lnTo>
                <a:close/>
              </a:path>
            </a:pathLst>
          </a:custGeom>
          <a:solidFill>
            <a:srgbClr val="E6E6E6"/>
          </a:solidFill>
          <a:ln w="6051"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xmlns="" id="{D75A34D7-2268-76AE-97B3-69A93980DFC6}"/>
              </a:ext>
            </a:extLst>
          </p:cNvPr>
          <p:cNvSpPr/>
          <p:nvPr/>
        </p:nvSpPr>
        <p:spPr>
          <a:xfrm>
            <a:off x="3173819" y="4258518"/>
            <a:ext cx="89975" cy="5016827"/>
          </a:xfrm>
          <a:custGeom>
            <a:avLst/>
            <a:gdLst>
              <a:gd name="connsiteX0" fmla="*/ 0 w 89975"/>
              <a:gd name="connsiteY0" fmla="*/ 0 h 5016827"/>
              <a:gd name="connsiteX1" fmla="*/ 89975 w 89975"/>
              <a:gd name="connsiteY1" fmla="*/ 0 h 5016827"/>
              <a:gd name="connsiteX2" fmla="*/ 89975 w 89975"/>
              <a:gd name="connsiteY2" fmla="*/ 5016827 h 5016827"/>
              <a:gd name="connsiteX3" fmla="*/ 0 w 89975"/>
              <a:gd name="connsiteY3" fmla="*/ 5016827 h 5016827"/>
            </a:gdLst>
            <a:ahLst/>
            <a:cxnLst>
              <a:cxn ang="0">
                <a:pos x="connsiteX0" y="connsiteY0"/>
              </a:cxn>
              <a:cxn ang="0">
                <a:pos x="connsiteX1" y="connsiteY1"/>
              </a:cxn>
              <a:cxn ang="0">
                <a:pos x="connsiteX2" y="connsiteY2"/>
              </a:cxn>
              <a:cxn ang="0">
                <a:pos x="connsiteX3" y="connsiteY3"/>
              </a:cxn>
            </a:cxnLst>
            <a:rect l="l" t="t" r="r" b="b"/>
            <a:pathLst>
              <a:path w="89975" h="5016827">
                <a:moveTo>
                  <a:pt x="0" y="0"/>
                </a:moveTo>
                <a:lnTo>
                  <a:pt x="89975" y="0"/>
                </a:lnTo>
                <a:lnTo>
                  <a:pt x="89975" y="5016827"/>
                </a:lnTo>
                <a:lnTo>
                  <a:pt x="0" y="5016827"/>
                </a:lnTo>
                <a:close/>
              </a:path>
            </a:pathLst>
          </a:custGeom>
          <a:solidFill>
            <a:srgbClr val="C6C6C6"/>
          </a:solidFill>
          <a:ln w="6051"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xmlns="" id="{CAF1DC1D-CF58-666F-1961-4213DECBF81C}"/>
              </a:ext>
            </a:extLst>
          </p:cNvPr>
          <p:cNvSpPr/>
          <p:nvPr/>
        </p:nvSpPr>
        <p:spPr>
          <a:xfrm>
            <a:off x="3117850" y="4124614"/>
            <a:ext cx="203911" cy="203911"/>
          </a:xfrm>
          <a:custGeom>
            <a:avLst/>
            <a:gdLst>
              <a:gd name="connsiteX0" fmla="*/ 203911 w 203911"/>
              <a:gd name="connsiteY0" fmla="*/ 101956 h 203911"/>
              <a:gd name="connsiteX1" fmla="*/ 101956 w 203911"/>
              <a:gd name="connsiteY1" fmla="*/ 203911 h 203911"/>
              <a:gd name="connsiteX2" fmla="*/ 0 w 203911"/>
              <a:gd name="connsiteY2" fmla="*/ 101956 h 203911"/>
              <a:gd name="connsiteX3" fmla="*/ 101956 w 203911"/>
              <a:gd name="connsiteY3" fmla="*/ 0 h 203911"/>
              <a:gd name="connsiteX4" fmla="*/ 203911 w 203911"/>
              <a:gd name="connsiteY4" fmla="*/ 101956 h 203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911" h="203911">
                <a:moveTo>
                  <a:pt x="203911" y="101956"/>
                </a:moveTo>
                <a:cubicBezTo>
                  <a:pt x="203911" y="158264"/>
                  <a:pt x="158264" y="203911"/>
                  <a:pt x="101956" y="203911"/>
                </a:cubicBezTo>
                <a:cubicBezTo>
                  <a:pt x="45647" y="203911"/>
                  <a:pt x="0" y="158264"/>
                  <a:pt x="0" y="101956"/>
                </a:cubicBezTo>
                <a:cubicBezTo>
                  <a:pt x="0" y="45647"/>
                  <a:pt x="45647" y="0"/>
                  <a:pt x="101956" y="0"/>
                </a:cubicBezTo>
                <a:cubicBezTo>
                  <a:pt x="158264" y="0"/>
                  <a:pt x="203911" y="45647"/>
                  <a:pt x="203911" y="101956"/>
                </a:cubicBezTo>
                <a:close/>
              </a:path>
            </a:pathLst>
          </a:custGeom>
          <a:solidFill>
            <a:srgbClr val="F99746"/>
          </a:solidFill>
          <a:ln w="6051"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xmlns="" id="{D2759EDF-7B06-6E64-EFA8-8F5F07AC6205}"/>
              </a:ext>
            </a:extLst>
          </p:cNvPr>
          <p:cNvSpPr/>
          <p:nvPr/>
        </p:nvSpPr>
        <p:spPr>
          <a:xfrm>
            <a:off x="3127289" y="4135929"/>
            <a:ext cx="194472" cy="192596"/>
          </a:xfrm>
          <a:custGeom>
            <a:avLst/>
            <a:gdLst>
              <a:gd name="connsiteX0" fmla="*/ 139047 w 194472"/>
              <a:gd name="connsiteY0" fmla="*/ 0 h 192596"/>
              <a:gd name="connsiteX1" fmla="*/ 148486 w 194472"/>
              <a:gd name="connsiteY1" fmla="*/ 42658 h 192596"/>
              <a:gd name="connsiteX2" fmla="*/ 46531 w 194472"/>
              <a:gd name="connsiteY2" fmla="*/ 144614 h 192596"/>
              <a:gd name="connsiteX3" fmla="*/ 0 w 194472"/>
              <a:gd name="connsiteY3" fmla="*/ 133299 h 192596"/>
              <a:gd name="connsiteX4" fmla="*/ 92517 w 194472"/>
              <a:gd name="connsiteY4" fmla="*/ 192597 h 192596"/>
              <a:gd name="connsiteX5" fmla="*/ 194472 w 194472"/>
              <a:gd name="connsiteY5" fmla="*/ 90641 h 192596"/>
              <a:gd name="connsiteX6" fmla="*/ 139047 w 194472"/>
              <a:gd name="connsiteY6" fmla="*/ 0 h 19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472" h="192596">
                <a:moveTo>
                  <a:pt x="139047" y="0"/>
                </a:moveTo>
                <a:cubicBezTo>
                  <a:pt x="145037" y="13009"/>
                  <a:pt x="148486" y="27410"/>
                  <a:pt x="148486" y="42658"/>
                </a:cubicBezTo>
                <a:cubicBezTo>
                  <a:pt x="148486" y="98991"/>
                  <a:pt x="102863" y="144614"/>
                  <a:pt x="46531" y="144614"/>
                </a:cubicBezTo>
                <a:cubicBezTo>
                  <a:pt x="29770" y="144614"/>
                  <a:pt x="13977" y="140499"/>
                  <a:pt x="0" y="133299"/>
                </a:cubicBezTo>
                <a:cubicBezTo>
                  <a:pt x="16156" y="168273"/>
                  <a:pt x="51432" y="192597"/>
                  <a:pt x="92517" y="192597"/>
                </a:cubicBezTo>
                <a:cubicBezTo>
                  <a:pt x="148849" y="192597"/>
                  <a:pt x="194472" y="146974"/>
                  <a:pt x="194472" y="90641"/>
                </a:cubicBezTo>
                <a:cubicBezTo>
                  <a:pt x="194472" y="51129"/>
                  <a:pt x="171963" y="16942"/>
                  <a:pt x="139047" y="0"/>
                </a:cubicBezTo>
                <a:close/>
              </a:path>
            </a:pathLst>
          </a:custGeom>
          <a:solidFill>
            <a:srgbClr val="ED7D2B"/>
          </a:solidFill>
          <a:ln w="6051"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xmlns="" id="{D485DB45-C650-F9E0-04AA-9113DBB4FC69}"/>
              </a:ext>
            </a:extLst>
          </p:cNvPr>
          <p:cNvSpPr/>
          <p:nvPr/>
        </p:nvSpPr>
        <p:spPr>
          <a:xfrm>
            <a:off x="16838973" y="4258518"/>
            <a:ext cx="89975" cy="5016827"/>
          </a:xfrm>
          <a:custGeom>
            <a:avLst/>
            <a:gdLst>
              <a:gd name="connsiteX0" fmla="*/ -1 w 89975"/>
              <a:gd name="connsiteY0" fmla="*/ 0 h 5016827"/>
              <a:gd name="connsiteX1" fmla="*/ 89975 w 89975"/>
              <a:gd name="connsiteY1" fmla="*/ 0 h 5016827"/>
              <a:gd name="connsiteX2" fmla="*/ 89975 w 89975"/>
              <a:gd name="connsiteY2" fmla="*/ 5016827 h 5016827"/>
              <a:gd name="connsiteX3" fmla="*/ -1 w 89975"/>
              <a:gd name="connsiteY3" fmla="*/ 5016827 h 5016827"/>
            </a:gdLst>
            <a:ahLst/>
            <a:cxnLst>
              <a:cxn ang="0">
                <a:pos x="connsiteX0" y="connsiteY0"/>
              </a:cxn>
              <a:cxn ang="0">
                <a:pos x="connsiteX1" y="connsiteY1"/>
              </a:cxn>
              <a:cxn ang="0">
                <a:pos x="connsiteX2" y="connsiteY2"/>
              </a:cxn>
              <a:cxn ang="0">
                <a:pos x="connsiteX3" y="connsiteY3"/>
              </a:cxn>
            </a:cxnLst>
            <a:rect l="l" t="t" r="r" b="b"/>
            <a:pathLst>
              <a:path w="89975" h="5016827">
                <a:moveTo>
                  <a:pt x="-1" y="0"/>
                </a:moveTo>
                <a:lnTo>
                  <a:pt x="89975" y="0"/>
                </a:lnTo>
                <a:lnTo>
                  <a:pt x="89975" y="5016827"/>
                </a:lnTo>
                <a:lnTo>
                  <a:pt x="-1" y="5016827"/>
                </a:lnTo>
                <a:close/>
              </a:path>
            </a:pathLst>
          </a:custGeom>
          <a:solidFill>
            <a:srgbClr val="C6C6C6"/>
          </a:solidFill>
          <a:ln w="6051"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xmlns="" id="{28BBFA25-3ACF-5C48-3CE4-ADD0ABA238B2}"/>
              </a:ext>
            </a:extLst>
          </p:cNvPr>
          <p:cNvSpPr/>
          <p:nvPr/>
        </p:nvSpPr>
        <p:spPr>
          <a:xfrm>
            <a:off x="16782943" y="4124614"/>
            <a:ext cx="203911" cy="203911"/>
          </a:xfrm>
          <a:custGeom>
            <a:avLst/>
            <a:gdLst>
              <a:gd name="connsiteX0" fmla="*/ 203912 w 203911"/>
              <a:gd name="connsiteY0" fmla="*/ 101956 h 203911"/>
              <a:gd name="connsiteX1" fmla="*/ 101956 w 203911"/>
              <a:gd name="connsiteY1" fmla="*/ 203911 h 203911"/>
              <a:gd name="connsiteX2" fmla="*/ -1 w 203911"/>
              <a:gd name="connsiteY2" fmla="*/ 101956 h 203911"/>
              <a:gd name="connsiteX3" fmla="*/ 101956 w 203911"/>
              <a:gd name="connsiteY3" fmla="*/ 0 h 203911"/>
              <a:gd name="connsiteX4" fmla="*/ 203912 w 203911"/>
              <a:gd name="connsiteY4" fmla="*/ 101956 h 203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911" h="203911">
                <a:moveTo>
                  <a:pt x="203912" y="101956"/>
                </a:moveTo>
                <a:cubicBezTo>
                  <a:pt x="203912" y="158264"/>
                  <a:pt x="158265" y="203911"/>
                  <a:pt x="101956" y="203911"/>
                </a:cubicBezTo>
                <a:cubicBezTo>
                  <a:pt x="45648" y="203911"/>
                  <a:pt x="-1" y="158264"/>
                  <a:pt x="-1" y="101956"/>
                </a:cubicBezTo>
                <a:cubicBezTo>
                  <a:pt x="-1" y="45647"/>
                  <a:pt x="45646" y="0"/>
                  <a:pt x="101956" y="0"/>
                </a:cubicBezTo>
                <a:cubicBezTo>
                  <a:pt x="158264" y="0"/>
                  <a:pt x="203912" y="45647"/>
                  <a:pt x="203912" y="101956"/>
                </a:cubicBezTo>
                <a:close/>
              </a:path>
            </a:pathLst>
          </a:custGeom>
          <a:solidFill>
            <a:srgbClr val="F99746"/>
          </a:solidFill>
          <a:ln w="6051"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xmlns="" id="{9D1EDD36-31AC-E51C-BF26-235692229CF3}"/>
              </a:ext>
            </a:extLst>
          </p:cNvPr>
          <p:cNvSpPr/>
          <p:nvPr/>
        </p:nvSpPr>
        <p:spPr>
          <a:xfrm>
            <a:off x="16792382" y="4135929"/>
            <a:ext cx="194473" cy="192596"/>
          </a:xfrm>
          <a:custGeom>
            <a:avLst/>
            <a:gdLst>
              <a:gd name="connsiteX0" fmla="*/ 139047 w 194473"/>
              <a:gd name="connsiteY0" fmla="*/ 0 h 192596"/>
              <a:gd name="connsiteX1" fmla="*/ 148487 w 194473"/>
              <a:gd name="connsiteY1" fmla="*/ 42658 h 192596"/>
              <a:gd name="connsiteX2" fmla="*/ 46530 w 194473"/>
              <a:gd name="connsiteY2" fmla="*/ 144614 h 192596"/>
              <a:gd name="connsiteX3" fmla="*/ 0 w 194473"/>
              <a:gd name="connsiteY3" fmla="*/ 133299 h 192596"/>
              <a:gd name="connsiteX4" fmla="*/ 92517 w 194473"/>
              <a:gd name="connsiteY4" fmla="*/ 192597 h 192596"/>
              <a:gd name="connsiteX5" fmla="*/ 194473 w 194473"/>
              <a:gd name="connsiteY5" fmla="*/ 90641 h 192596"/>
              <a:gd name="connsiteX6" fmla="*/ 139047 w 194473"/>
              <a:gd name="connsiteY6" fmla="*/ 0 h 19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473" h="192596">
                <a:moveTo>
                  <a:pt x="139047" y="0"/>
                </a:moveTo>
                <a:cubicBezTo>
                  <a:pt x="145037" y="13009"/>
                  <a:pt x="148487" y="27410"/>
                  <a:pt x="148487" y="42658"/>
                </a:cubicBezTo>
                <a:cubicBezTo>
                  <a:pt x="148487" y="98991"/>
                  <a:pt x="102863" y="144614"/>
                  <a:pt x="46530" y="144614"/>
                </a:cubicBezTo>
                <a:cubicBezTo>
                  <a:pt x="29769" y="144614"/>
                  <a:pt x="13978" y="140499"/>
                  <a:pt x="0" y="133299"/>
                </a:cubicBezTo>
                <a:cubicBezTo>
                  <a:pt x="16155" y="168273"/>
                  <a:pt x="51432" y="192597"/>
                  <a:pt x="92517" y="192597"/>
                </a:cubicBezTo>
                <a:cubicBezTo>
                  <a:pt x="148850" y="192597"/>
                  <a:pt x="194473" y="146974"/>
                  <a:pt x="194473" y="90641"/>
                </a:cubicBezTo>
                <a:cubicBezTo>
                  <a:pt x="194473" y="51129"/>
                  <a:pt x="171963" y="16942"/>
                  <a:pt x="139047" y="0"/>
                </a:cubicBezTo>
                <a:close/>
              </a:path>
            </a:pathLst>
          </a:custGeom>
          <a:solidFill>
            <a:srgbClr val="ED7D2B"/>
          </a:solidFill>
          <a:ln w="605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xmlns="" id="{72D9F8BB-F39E-D63D-4C6D-A6BBF83E43CE}"/>
              </a:ext>
            </a:extLst>
          </p:cNvPr>
          <p:cNvSpPr/>
          <p:nvPr/>
        </p:nvSpPr>
        <p:spPr>
          <a:xfrm>
            <a:off x="6717704" y="8953080"/>
            <a:ext cx="3539830" cy="1578286"/>
          </a:xfrm>
          <a:custGeom>
            <a:avLst/>
            <a:gdLst>
              <a:gd name="connsiteX0" fmla="*/ 3539830 w 3539830"/>
              <a:gd name="connsiteY0" fmla="*/ 789143 h 1578286"/>
              <a:gd name="connsiteX1" fmla="*/ 1769915 w 3539830"/>
              <a:gd name="connsiteY1" fmla="*/ 1578287 h 1578286"/>
              <a:gd name="connsiteX2" fmla="*/ 0 w 3539830"/>
              <a:gd name="connsiteY2" fmla="*/ 789143 h 1578286"/>
              <a:gd name="connsiteX3" fmla="*/ 1769915 w 3539830"/>
              <a:gd name="connsiteY3" fmla="*/ 0 h 1578286"/>
              <a:gd name="connsiteX4" fmla="*/ 3539830 w 3539830"/>
              <a:gd name="connsiteY4" fmla="*/ 789143 h 157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830" h="1578286">
                <a:moveTo>
                  <a:pt x="3539830" y="789143"/>
                </a:moveTo>
                <a:cubicBezTo>
                  <a:pt x="3539830" y="1224975"/>
                  <a:pt x="2747412" y="1578287"/>
                  <a:pt x="1769915" y="1578287"/>
                </a:cubicBezTo>
                <a:cubicBezTo>
                  <a:pt x="792418" y="1578287"/>
                  <a:pt x="0" y="1224976"/>
                  <a:pt x="0" y="789143"/>
                </a:cubicBezTo>
                <a:cubicBezTo>
                  <a:pt x="0" y="353312"/>
                  <a:pt x="792418" y="0"/>
                  <a:pt x="1769915" y="0"/>
                </a:cubicBezTo>
                <a:cubicBezTo>
                  <a:pt x="2747412" y="0"/>
                  <a:pt x="3539830" y="353311"/>
                  <a:pt x="3539830" y="789143"/>
                </a:cubicBezTo>
                <a:close/>
              </a:path>
            </a:pathLst>
          </a:custGeom>
          <a:solidFill>
            <a:srgbClr val="E6E6E6"/>
          </a:solidFill>
          <a:ln w="6051" cap="flat">
            <a:noFill/>
            <a:prstDash val="solid"/>
            <a:miter/>
          </a:ln>
        </p:spPr>
        <p:txBody>
          <a:bodyPr rtlCol="0" anchor="ctr"/>
          <a:lstStyle/>
          <a:p>
            <a:endParaRPr lang="de-DE"/>
          </a:p>
        </p:txBody>
      </p:sp>
      <p:sp>
        <p:nvSpPr>
          <p:cNvPr id="1362" name="Freihandform: Form 1361">
            <a:extLst>
              <a:ext uri="{FF2B5EF4-FFF2-40B4-BE49-F238E27FC236}">
                <a16:creationId xmlns:a16="http://schemas.microsoft.com/office/drawing/2014/main" xmlns="" id="{2D0EACF0-E91F-B1DF-4801-1C7E12413E81}"/>
              </a:ext>
            </a:extLst>
          </p:cNvPr>
          <p:cNvSpPr/>
          <p:nvPr/>
        </p:nvSpPr>
        <p:spPr>
          <a:xfrm>
            <a:off x="11558453" y="8807741"/>
            <a:ext cx="2861900" cy="1275989"/>
          </a:xfrm>
          <a:custGeom>
            <a:avLst/>
            <a:gdLst>
              <a:gd name="connsiteX0" fmla="*/ 2861900 w 2861900"/>
              <a:gd name="connsiteY0" fmla="*/ 637995 h 1275989"/>
              <a:gd name="connsiteX1" fmla="*/ 1430950 w 2861900"/>
              <a:gd name="connsiteY1" fmla="*/ 1275989 h 1275989"/>
              <a:gd name="connsiteX2" fmla="*/ 0 w 2861900"/>
              <a:gd name="connsiteY2" fmla="*/ 637995 h 1275989"/>
              <a:gd name="connsiteX3" fmla="*/ 1430950 w 2861900"/>
              <a:gd name="connsiteY3" fmla="*/ 0 h 1275989"/>
              <a:gd name="connsiteX4" fmla="*/ 2861900 w 2861900"/>
              <a:gd name="connsiteY4" fmla="*/ 637995 h 127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1900" h="1275989">
                <a:moveTo>
                  <a:pt x="2861900" y="637995"/>
                </a:moveTo>
                <a:cubicBezTo>
                  <a:pt x="2861900" y="990350"/>
                  <a:pt x="2221242" y="1275989"/>
                  <a:pt x="1430950" y="1275989"/>
                </a:cubicBezTo>
                <a:cubicBezTo>
                  <a:pt x="640658" y="1275989"/>
                  <a:pt x="0" y="990349"/>
                  <a:pt x="0" y="637995"/>
                </a:cubicBezTo>
                <a:cubicBezTo>
                  <a:pt x="0" y="285640"/>
                  <a:pt x="640658" y="0"/>
                  <a:pt x="1430950" y="0"/>
                </a:cubicBezTo>
                <a:cubicBezTo>
                  <a:pt x="2221242" y="0"/>
                  <a:pt x="2861900" y="285641"/>
                  <a:pt x="2861900" y="637995"/>
                </a:cubicBezTo>
                <a:close/>
              </a:path>
            </a:pathLst>
          </a:custGeom>
          <a:solidFill>
            <a:srgbClr val="E6E6E6"/>
          </a:solidFill>
          <a:ln w="6051" cap="flat">
            <a:noFill/>
            <a:prstDash val="solid"/>
            <a:miter/>
          </a:ln>
        </p:spPr>
        <p:txBody>
          <a:bodyPr rtlCol="0" anchor="ctr"/>
          <a:lstStyle/>
          <a:p>
            <a:endParaRPr lang="de-DE"/>
          </a:p>
        </p:txBody>
      </p:sp>
      <p:sp>
        <p:nvSpPr>
          <p:cNvPr id="1363" name="Freihandform: Form 1362">
            <a:extLst>
              <a:ext uri="{FF2B5EF4-FFF2-40B4-BE49-F238E27FC236}">
                <a16:creationId xmlns:a16="http://schemas.microsoft.com/office/drawing/2014/main" xmlns="" id="{F012AAF2-8B44-67EB-2F6E-AD7BB2DC92D5}"/>
              </a:ext>
            </a:extLst>
          </p:cNvPr>
          <p:cNvSpPr/>
          <p:nvPr/>
        </p:nvSpPr>
        <p:spPr>
          <a:xfrm>
            <a:off x="10087931" y="5825551"/>
            <a:ext cx="3183560" cy="1419393"/>
          </a:xfrm>
          <a:custGeom>
            <a:avLst/>
            <a:gdLst>
              <a:gd name="connsiteX0" fmla="*/ 3183560 w 3183560"/>
              <a:gd name="connsiteY0" fmla="*/ 709697 h 1419393"/>
              <a:gd name="connsiteX1" fmla="*/ 1591780 w 3183560"/>
              <a:gd name="connsiteY1" fmla="*/ 1419393 h 1419393"/>
              <a:gd name="connsiteX2" fmla="*/ 0 w 3183560"/>
              <a:gd name="connsiteY2" fmla="*/ 709697 h 1419393"/>
              <a:gd name="connsiteX3" fmla="*/ 1591780 w 3183560"/>
              <a:gd name="connsiteY3" fmla="*/ 0 h 1419393"/>
              <a:gd name="connsiteX4" fmla="*/ 3183560 w 3183560"/>
              <a:gd name="connsiteY4" fmla="*/ 709697 h 1419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3560" h="1419393">
                <a:moveTo>
                  <a:pt x="3183560" y="709697"/>
                </a:moveTo>
                <a:cubicBezTo>
                  <a:pt x="3183560" y="1101651"/>
                  <a:pt x="2470896" y="1419393"/>
                  <a:pt x="1591780" y="1419393"/>
                </a:cubicBezTo>
                <a:cubicBezTo>
                  <a:pt x="712664" y="1419393"/>
                  <a:pt x="0" y="1101651"/>
                  <a:pt x="0" y="709697"/>
                </a:cubicBezTo>
                <a:cubicBezTo>
                  <a:pt x="0" y="317742"/>
                  <a:pt x="712664" y="0"/>
                  <a:pt x="1591780" y="0"/>
                </a:cubicBezTo>
                <a:cubicBezTo>
                  <a:pt x="2470896" y="0"/>
                  <a:pt x="3183560" y="317742"/>
                  <a:pt x="3183560" y="709697"/>
                </a:cubicBezTo>
                <a:close/>
              </a:path>
            </a:pathLst>
          </a:custGeom>
          <a:solidFill>
            <a:srgbClr val="E6E6E6"/>
          </a:solidFill>
          <a:ln w="6051" cap="flat">
            <a:noFill/>
            <a:prstDash val="solid"/>
            <a:miter/>
          </a:ln>
        </p:spPr>
        <p:txBody>
          <a:bodyPr rtlCol="0" anchor="ctr"/>
          <a:lstStyle/>
          <a:p>
            <a:endParaRPr lang="de-DE"/>
          </a:p>
        </p:txBody>
      </p:sp>
      <p:sp>
        <p:nvSpPr>
          <p:cNvPr id="1424" name="Freihandform: Form 1423">
            <a:extLst>
              <a:ext uri="{FF2B5EF4-FFF2-40B4-BE49-F238E27FC236}">
                <a16:creationId xmlns:a16="http://schemas.microsoft.com/office/drawing/2014/main" xmlns="" id="{D5EAB064-C492-9AB9-9A93-FA38FB3D5B13}"/>
              </a:ext>
            </a:extLst>
          </p:cNvPr>
          <p:cNvSpPr/>
          <p:nvPr/>
        </p:nvSpPr>
        <p:spPr>
          <a:xfrm>
            <a:off x="13245775" y="6983247"/>
            <a:ext cx="2935356" cy="1308784"/>
          </a:xfrm>
          <a:custGeom>
            <a:avLst/>
            <a:gdLst>
              <a:gd name="connsiteX0" fmla="*/ 2935357 w 2935356"/>
              <a:gd name="connsiteY0" fmla="*/ 654392 h 1308784"/>
              <a:gd name="connsiteX1" fmla="*/ 1467678 w 2935356"/>
              <a:gd name="connsiteY1" fmla="*/ 1308785 h 1308784"/>
              <a:gd name="connsiteX2" fmla="*/ -1 w 2935356"/>
              <a:gd name="connsiteY2" fmla="*/ 654392 h 1308784"/>
              <a:gd name="connsiteX3" fmla="*/ 1467678 w 2935356"/>
              <a:gd name="connsiteY3" fmla="*/ 0 h 1308784"/>
              <a:gd name="connsiteX4" fmla="*/ 2935357 w 2935356"/>
              <a:gd name="connsiteY4" fmla="*/ 654392 h 130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356" h="1308784">
                <a:moveTo>
                  <a:pt x="2935357" y="654392"/>
                </a:moveTo>
                <a:cubicBezTo>
                  <a:pt x="2935357" y="1015803"/>
                  <a:pt x="2278254" y="1308785"/>
                  <a:pt x="1467678" y="1308785"/>
                </a:cubicBezTo>
                <a:cubicBezTo>
                  <a:pt x="657102" y="1308785"/>
                  <a:pt x="-1" y="1015803"/>
                  <a:pt x="-1" y="654392"/>
                </a:cubicBezTo>
                <a:cubicBezTo>
                  <a:pt x="-1" y="292981"/>
                  <a:pt x="657101" y="0"/>
                  <a:pt x="1467678" y="0"/>
                </a:cubicBezTo>
                <a:cubicBezTo>
                  <a:pt x="2278254" y="0"/>
                  <a:pt x="2935357" y="292981"/>
                  <a:pt x="2935357" y="654392"/>
                </a:cubicBezTo>
                <a:close/>
              </a:path>
            </a:pathLst>
          </a:custGeom>
          <a:solidFill>
            <a:srgbClr val="E6E6E6"/>
          </a:solidFill>
          <a:ln w="6051" cap="flat">
            <a:noFill/>
            <a:prstDash val="solid"/>
            <a:miter/>
          </a:ln>
        </p:spPr>
        <p:txBody>
          <a:bodyPr rtlCol="0" anchor="ctr"/>
          <a:lstStyle/>
          <a:p>
            <a:endParaRPr lang="de-DE"/>
          </a:p>
        </p:txBody>
      </p:sp>
      <p:sp>
        <p:nvSpPr>
          <p:cNvPr id="1472" name="Freihandform: Form 1471">
            <a:extLst>
              <a:ext uri="{FF2B5EF4-FFF2-40B4-BE49-F238E27FC236}">
                <a16:creationId xmlns:a16="http://schemas.microsoft.com/office/drawing/2014/main" xmlns="" id="{C4BB0280-3211-3266-177F-D64FFECACC06}"/>
              </a:ext>
            </a:extLst>
          </p:cNvPr>
          <p:cNvSpPr/>
          <p:nvPr/>
        </p:nvSpPr>
        <p:spPr>
          <a:xfrm>
            <a:off x="6078922" y="5894348"/>
            <a:ext cx="2952541" cy="1316529"/>
          </a:xfrm>
          <a:custGeom>
            <a:avLst/>
            <a:gdLst>
              <a:gd name="connsiteX0" fmla="*/ 2952541 w 2952541"/>
              <a:gd name="connsiteY0" fmla="*/ 658265 h 1316529"/>
              <a:gd name="connsiteX1" fmla="*/ 1476271 w 2952541"/>
              <a:gd name="connsiteY1" fmla="*/ 1316530 h 1316529"/>
              <a:gd name="connsiteX2" fmla="*/ 0 w 2952541"/>
              <a:gd name="connsiteY2" fmla="*/ 658265 h 1316529"/>
              <a:gd name="connsiteX3" fmla="*/ 1476271 w 2952541"/>
              <a:gd name="connsiteY3" fmla="*/ 0 h 1316529"/>
              <a:gd name="connsiteX4" fmla="*/ 2952541 w 2952541"/>
              <a:gd name="connsiteY4" fmla="*/ 658265 h 1316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541" h="1316529">
                <a:moveTo>
                  <a:pt x="2952541" y="658265"/>
                </a:moveTo>
                <a:cubicBezTo>
                  <a:pt x="2952541" y="1021815"/>
                  <a:pt x="2291592" y="1316530"/>
                  <a:pt x="1476271" y="1316530"/>
                </a:cubicBezTo>
                <a:cubicBezTo>
                  <a:pt x="660949" y="1316530"/>
                  <a:pt x="0" y="1021814"/>
                  <a:pt x="0" y="658265"/>
                </a:cubicBezTo>
                <a:cubicBezTo>
                  <a:pt x="0" y="294715"/>
                  <a:pt x="660949" y="0"/>
                  <a:pt x="1476271" y="0"/>
                </a:cubicBezTo>
                <a:cubicBezTo>
                  <a:pt x="2291593" y="0"/>
                  <a:pt x="2952541" y="294715"/>
                  <a:pt x="2952541" y="658265"/>
                </a:cubicBezTo>
                <a:close/>
              </a:path>
            </a:pathLst>
          </a:custGeom>
          <a:solidFill>
            <a:srgbClr val="E6E6E6"/>
          </a:solidFill>
          <a:ln w="6051" cap="flat">
            <a:noFill/>
            <a:prstDash val="solid"/>
            <a:miter/>
          </a:ln>
        </p:spPr>
        <p:txBody>
          <a:bodyPr rtlCol="0" anchor="ctr"/>
          <a:lstStyle/>
          <a:p>
            <a:endParaRPr lang="de-DE"/>
          </a:p>
        </p:txBody>
      </p:sp>
      <p:sp>
        <p:nvSpPr>
          <p:cNvPr id="1513" name="Freihandform: Form 1512">
            <a:extLst>
              <a:ext uri="{FF2B5EF4-FFF2-40B4-BE49-F238E27FC236}">
                <a16:creationId xmlns:a16="http://schemas.microsoft.com/office/drawing/2014/main" xmlns="" id="{13EA6935-6FE4-2575-D299-D46786FCF201}"/>
              </a:ext>
            </a:extLst>
          </p:cNvPr>
          <p:cNvSpPr/>
          <p:nvPr/>
        </p:nvSpPr>
        <p:spPr>
          <a:xfrm>
            <a:off x="4214373" y="7390344"/>
            <a:ext cx="3047054" cy="1358643"/>
          </a:xfrm>
          <a:custGeom>
            <a:avLst/>
            <a:gdLst>
              <a:gd name="connsiteX0" fmla="*/ 3047055 w 3047054"/>
              <a:gd name="connsiteY0" fmla="*/ 679322 h 1358643"/>
              <a:gd name="connsiteX1" fmla="*/ 1523527 w 3047054"/>
              <a:gd name="connsiteY1" fmla="*/ 1358643 h 1358643"/>
              <a:gd name="connsiteX2" fmla="*/ 0 w 3047054"/>
              <a:gd name="connsiteY2" fmla="*/ 679321 h 1358643"/>
              <a:gd name="connsiteX3" fmla="*/ 1523527 w 3047054"/>
              <a:gd name="connsiteY3" fmla="*/ 0 h 1358643"/>
              <a:gd name="connsiteX4" fmla="*/ 3047055 w 3047054"/>
              <a:gd name="connsiteY4" fmla="*/ 679322 h 1358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054" h="1358643">
                <a:moveTo>
                  <a:pt x="3047055" y="679322"/>
                </a:moveTo>
                <a:cubicBezTo>
                  <a:pt x="3047055" y="1054501"/>
                  <a:pt x="2364948" y="1358643"/>
                  <a:pt x="1523527" y="1358643"/>
                </a:cubicBezTo>
                <a:cubicBezTo>
                  <a:pt x="682106" y="1358643"/>
                  <a:pt x="0" y="1054500"/>
                  <a:pt x="0" y="679321"/>
                </a:cubicBezTo>
                <a:cubicBezTo>
                  <a:pt x="0" y="304142"/>
                  <a:pt x="682106" y="0"/>
                  <a:pt x="1523527" y="0"/>
                </a:cubicBezTo>
                <a:cubicBezTo>
                  <a:pt x="2364948" y="0"/>
                  <a:pt x="3047055" y="304142"/>
                  <a:pt x="3047055" y="679322"/>
                </a:cubicBezTo>
                <a:close/>
              </a:path>
            </a:pathLst>
          </a:custGeom>
          <a:solidFill>
            <a:srgbClr val="E6E6E6"/>
          </a:solidFill>
          <a:ln w="6051" cap="flat">
            <a:noFill/>
            <a:prstDash val="solid"/>
            <a:miter/>
          </a:ln>
        </p:spPr>
        <p:txBody>
          <a:bodyPr rtlCol="0" anchor="ctr"/>
          <a:lstStyle/>
          <a:p>
            <a:endParaRPr lang="de-DE"/>
          </a:p>
        </p:txBody>
      </p:sp>
      <p:sp>
        <p:nvSpPr>
          <p:cNvPr id="1741" name="Freihandform: Form 1740">
            <a:extLst>
              <a:ext uri="{FF2B5EF4-FFF2-40B4-BE49-F238E27FC236}">
                <a16:creationId xmlns:a16="http://schemas.microsoft.com/office/drawing/2014/main" xmlns="" id="{9C0D75BA-7655-ABEB-00FB-81FB4E80BC19}"/>
              </a:ext>
            </a:extLst>
          </p:cNvPr>
          <p:cNvSpPr/>
          <p:nvPr/>
        </p:nvSpPr>
        <p:spPr>
          <a:xfrm>
            <a:off x="3353467" y="4450933"/>
            <a:ext cx="1866727" cy="319481"/>
          </a:xfrm>
          <a:custGeom>
            <a:avLst/>
            <a:gdLst>
              <a:gd name="connsiteX0" fmla="*/ 0 w 1866727"/>
              <a:gd name="connsiteY0" fmla="*/ 0 h 319481"/>
              <a:gd name="connsiteX1" fmla="*/ 1866728 w 1866727"/>
              <a:gd name="connsiteY1" fmla="*/ 319481 h 319481"/>
            </a:gdLst>
            <a:ahLst/>
            <a:cxnLst>
              <a:cxn ang="0">
                <a:pos x="connsiteX0" y="connsiteY0"/>
              </a:cxn>
              <a:cxn ang="0">
                <a:pos x="connsiteX1" y="connsiteY1"/>
              </a:cxn>
            </a:cxnLst>
            <a:rect l="l" t="t" r="r" b="b"/>
            <a:pathLst>
              <a:path w="1866727" h="319481">
                <a:moveTo>
                  <a:pt x="0" y="0"/>
                </a:moveTo>
                <a:cubicBezTo>
                  <a:pt x="367162" y="122347"/>
                  <a:pt x="1279741" y="263209"/>
                  <a:pt x="1866728" y="319481"/>
                </a:cubicBezTo>
              </a:path>
            </a:pathLst>
          </a:custGeom>
          <a:noFill/>
          <a:ln w="51432" cap="flat">
            <a:solidFill>
              <a:srgbClr val="BE0D3E"/>
            </a:solidFill>
            <a:prstDash val="solid"/>
            <a:miter/>
          </a:ln>
        </p:spPr>
        <p:txBody>
          <a:bodyPr rtlCol="0" anchor="ctr"/>
          <a:lstStyle/>
          <a:p>
            <a:endParaRPr lang="de-DE"/>
          </a:p>
        </p:txBody>
      </p:sp>
      <p:sp>
        <p:nvSpPr>
          <p:cNvPr id="1742" name="Freihandform: Form 1741">
            <a:extLst>
              <a:ext uri="{FF2B5EF4-FFF2-40B4-BE49-F238E27FC236}">
                <a16:creationId xmlns:a16="http://schemas.microsoft.com/office/drawing/2014/main" xmlns="" id="{49C42CF9-F9E5-FF68-A3F7-4EBA7AE7FB1D}"/>
              </a:ext>
            </a:extLst>
          </p:cNvPr>
          <p:cNvSpPr/>
          <p:nvPr/>
        </p:nvSpPr>
        <p:spPr>
          <a:xfrm>
            <a:off x="15233650" y="4408578"/>
            <a:ext cx="1537554" cy="309417"/>
          </a:xfrm>
          <a:custGeom>
            <a:avLst/>
            <a:gdLst>
              <a:gd name="connsiteX0" fmla="*/ 1866728 w 1866727"/>
              <a:gd name="connsiteY0" fmla="*/ 0 h 319481"/>
              <a:gd name="connsiteX1" fmla="*/ 0 w 1866727"/>
              <a:gd name="connsiteY1" fmla="*/ 319481 h 319481"/>
            </a:gdLst>
            <a:ahLst/>
            <a:cxnLst>
              <a:cxn ang="0">
                <a:pos x="connsiteX0" y="connsiteY0"/>
              </a:cxn>
              <a:cxn ang="0">
                <a:pos x="connsiteX1" y="connsiteY1"/>
              </a:cxn>
            </a:cxnLst>
            <a:rect l="l" t="t" r="r" b="b"/>
            <a:pathLst>
              <a:path w="1866727" h="319481">
                <a:moveTo>
                  <a:pt x="1866728" y="0"/>
                </a:moveTo>
                <a:cubicBezTo>
                  <a:pt x="1499567" y="122347"/>
                  <a:pt x="589952" y="263209"/>
                  <a:pt x="0" y="319481"/>
                </a:cubicBezTo>
              </a:path>
            </a:pathLst>
          </a:custGeom>
          <a:noFill/>
          <a:ln w="51432" cap="flat">
            <a:solidFill>
              <a:srgbClr val="BE0D3E"/>
            </a:solidFill>
            <a:prstDash val="solid"/>
            <a:miter/>
          </a:ln>
        </p:spPr>
        <p:txBody>
          <a:bodyPr rtlCol="0" anchor="ctr"/>
          <a:lstStyle/>
          <a:p>
            <a:endParaRPr lang="de-DE"/>
          </a:p>
        </p:txBody>
      </p:sp>
      <p:sp>
        <p:nvSpPr>
          <p:cNvPr id="886" name="Freihandform: Form 885">
            <a:extLst>
              <a:ext uri="{FF2B5EF4-FFF2-40B4-BE49-F238E27FC236}">
                <a16:creationId xmlns:a16="http://schemas.microsoft.com/office/drawing/2014/main" xmlns="" id="{E938DDE9-F6A4-9ECB-E53F-78373ED75C75}"/>
              </a:ext>
            </a:extLst>
          </p:cNvPr>
          <p:cNvSpPr/>
          <p:nvPr/>
        </p:nvSpPr>
        <p:spPr>
          <a:xfrm>
            <a:off x="9998423" y="4706474"/>
            <a:ext cx="145947" cy="120466"/>
          </a:xfrm>
          <a:custGeom>
            <a:avLst/>
            <a:gdLst>
              <a:gd name="connsiteX0" fmla="*/ 117988 w 145947"/>
              <a:gd name="connsiteY0" fmla="*/ 0 h 120466"/>
              <a:gd name="connsiteX1" fmla="*/ 145939 w 145947"/>
              <a:gd name="connsiteY1" fmla="*/ 104740 h 120466"/>
              <a:gd name="connsiteX2" fmla="*/ 135403 w 145947"/>
              <a:gd name="connsiteY2" fmla="*/ 115028 h 120466"/>
              <a:gd name="connsiteX3" fmla="*/ 10521 w 145947"/>
              <a:gd name="connsiteY3" fmla="*/ 115028 h 120466"/>
              <a:gd name="connsiteX4" fmla="*/ 481 w 145947"/>
              <a:gd name="connsiteY4" fmla="*/ 101393 h 120466"/>
              <a:gd name="connsiteX5" fmla="*/ 31779 w 145947"/>
              <a:gd name="connsiteY5" fmla="*/ 0 h 120466"/>
              <a:gd name="connsiteX6" fmla="*/ 117988 w 145947"/>
              <a:gd name="connsiteY6" fmla="*/ 0 h 12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947" h="120466">
                <a:moveTo>
                  <a:pt x="117988" y="0"/>
                </a:moveTo>
                <a:cubicBezTo>
                  <a:pt x="117988" y="0"/>
                  <a:pt x="146497" y="74991"/>
                  <a:pt x="145939" y="104740"/>
                </a:cubicBezTo>
                <a:cubicBezTo>
                  <a:pt x="145815" y="110441"/>
                  <a:pt x="141167" y="115028"/>
                  <a:pt x="135403" y="115028"/>
                </a:cubicBezTo>
                <a:cubicBezTo>
                  <a:pt x="95615" y="122341"/>
                  <a:pt x="53967" y="122217"/>
                  <a:pt x="10521" y="115028"/>
                </a:cubicBezTo>
                <a:cubicBezTo>
                  <a:pt x="3456" y="115028"/>
                  <a:pt x="-1626" y="108210"/>
                  <a:pt x="481" y="101393"/>
                </a:cubicBezTo>
                <a:lnTo>
                  <a:pt x="31779" y="0"/>
                </a:lnTo>
                <a:lnTo>
                  <a:pt x="117988" y="0"/>
                </a:lnTo>
                <a:close/>
              </a:path>
            </a:pathLst>
          </a:custGeom>
          <a:solidFill>
            <a:srgbClr val="FFB27D"/>
          </a:solidFill>
          <a:ln w="6193"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xmlns="" id="{22D375BA-66B1-BBF6-8083-9CACF412EA4D}"/>
              </a:ext>
            </a:extLst>
          </p:cNvPr>
          <p:cNvSpPr/>
          <p:nvPr/>
        </p:nvSpPr>
        <p:spPr>
          <a:xfrm>
            <a:off x="10024558" y="4622498"/>
            <a:ext cx="92633" cy="95497"/>
          </a:xfrm>
          <a:custGeom>
            <a:avLst/>
            <a:gdLst>
              <a:gd name="connsiteX0" fmla="*/ 92634 w 92633"/>
              <a:gd name="connsiteY0" fmla="*/ 0 h 95497"/>
              <a:gd name="connsiteX1" fmla="*/ 88649 w 92633"/>
              <a:gd name="connsiteY1" fmla="*/ 95497 h 95497"/>
              <a:gd name="connsiteX2" fmla="*/ 1992 w 92633"/>
              <a:gd name="connsiteY2" fmla="*/ 95497 h 95497"/>
              <a:gd name="connsiteX3" fmla="*/ 0 w 92633"/>
              <a:gd name="connsiteY3" fmla="*/ 14443 h 95497"/>
              <a:gd name="connsiteX4" fmla="*/ 92634 w 92633"/>
              <a:gd name="connsiteY4" fmla="*/ 0 h 95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33" h="95497">
                <a:moveTo>
                  <a:pt x="92634" y="0"/>
                </a:moveTo>
                <a:lnTo>
                  <a:pt x="88649" y="95497"/>
                </a:lnTo>
                <a:lnTo>
                  <a:pt x="1992" y="95497"/>
                </a:lnTo>
                <a:lnTo>
                  <a:pt x="0" y="14443"/>
                </a:lnTo>
                <a:lnTo>
                  <a:pt x="92634" y="0"/>
                </a:lnTo>
                <a:close/>
              </a:path>
            </a:pathLst>
          </a:custGeom>
          <a:solidFill>
            <a:srgbClr val="FFB27D"/>
          </a:solidFill>
          <a:ln w="6200"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xmlns="" id="{5240FFF7-9C07-617F-1062-FC6F3358B497}"/>
              </a:ext>
            </a:extLst>
          </p:cNvPr>
          <p:cNvSpPr/>
          <p:nvPr/>
        </p:nvSpPr>
        <p:spPr>
          <a:xfrm>
            <a:off x="9860017" y="2439561"/>
            <a:ext cx="301805" cy="358737"/>
          </a:xfrm>
          <a:custGeom>
            <a:avLst/>
            <a:gdLst>
              <a:gd name="connsiteX0" fmla="*/ 175249 w 301805"/>
              <a:gd name="connsiteY0" fmla="*/ 357778 h 358737"/>
              <a:gd name="connsiteX1" fmla="*/ 292660 w 301805"/>
              <a:gd name="connsiteY1" fmla="*/ 325718 h 358737"/>
              <a:gd name="connsiteX2" fmla="*/ 278528 w 301805"/>
              <a:gd name="connsiteY2" fmla="*/ 217894 h 358737"/>
              <a:gd name="connsiteX3" fmla="*/ 257673 w 301805"/>
              <a:gd name="connsiteY3" fmla="*/ 20611 h 358737"/>
              <a:gd name="connsiteX4" fmla="*/ 167280 w 301805"/>
              <a:gd name="connsiteY4" fmla="*/ 6168 h 358737"/>
              <a:gd name="connsiteX5" fmla="*/ 31878 w 301805"/>
              <a:gd name="connsiteY5" fmla="*/ 211170 h 358737"/>
              <a:gd name="connsiteX6" fmla="*/ 18494 w 301805"/>
              <a:gd name="connsiteY6" fmla="*/ 330511 h 358737"/>
              <a:gd name="connsiteX7" fmla="*/ 175249 w 301805"/>
              <a:gd name="connsiteY7" fmla="*/ 357716 h 35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805" h="358737">
                <a:moveTo>
                  <a:pt x="175249" y="357778"/>
                </a:moveTo>
                <a:cubicBezTo>
                  <a:pt x="193801" y="356222"/>
                  <a:pt x="264023" y="345701"/>
                  <a:pt x="292660" y="325718"/>
                </a:cubicBezTo>
                <a:cubicBezTo>
                  <a:pt x="322728" y="304738"/>
                  <a:pt x="268132" y="254250"/>
                  <a:pt x="278528" y="217894"/>
                </a:cubicBezTo>
                <a:cubicBezTo>
                  <a:pt x="291539" y="172573"/>
                  <a:pt x="310091" y="56096"/>
                  <a:pt x="257673" y="20611"/>
                </a:cubicBezTo>
                <a:cubicBezTo>
                  <a:pt x="205255" y="-14811"/>
                  <a:pt x="167280" y="6168"/>
                  <a:pt x="167280" y="6168"/>
                </a:cubicBezTo>
                <a:cubicBezTo>
                  <a:pt x="6914" y="-28694"/>
                  <a:pt x="42835" y="150846"/>
                  <a:pt x="31878" y="211170"/>
                </a:cubicBezTo>
                <a:cubicBezTo>
                  <a:pt x="19427" y="279650"/>
                  <a:pt x="-24586" y="309407"/>
                  <a:pt x="18494" y="330511"/>
                </a:cubicBezTo>
                <a:cubicBezTo>
                  <a:pt x="53418" y="347631"/>
                  <a:pt x="113119" y="362883"/>
                  <a:pt x="175249" y="357716"/>
                </a:cubicBezTo>
                <a:close/>
              </a:path>
            </a:pathLst>
          </a:custGeom>
          <a:solidFill>
            <a:srgbClr val="422D26"/>
          </a:solidFill>
          <a:ln w="6200"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xmlns="" id="{15F31427-BEED-0293-98EF-1792147F24A7}"/>
              </a:ext>
            </a:extLst>
          </p:cNvPr>
          <p:cNvSpPr/>
          <p:nvPr/>
        </p:nvSpPr>
        <p:spPr>
          <a:xfrm>
            <a:off x="9803912" y="2724751"/>
            <a:ext cx="379277" cy="377720"/>
          </a:xfrm>
          <a:custGeom>
            <a:avLst/>
            <a:gdLst>
              <a:gd name="connsiteX0" fmla="*/ 4002 w 379277"/>
              <a:gd name="connsiteY0" fmla="*/ 342645 h 377720"/>
              <a:gd name="connsiteX1" fmla="*/ 37744 w 379277"/>
              <a:gd name="connsiteY1" fmla="*/ 117722 h 377720"/>
              <a:gd name="connsiteX2" fmla="*/ 123218 w 379277"/>
              <a:gd name="connsiteY2" fmla="*/ 94750 h 377720"/>
              <a:gd name="connsiteX3" fmla="*/ 150174 w 379277"/>
              <a:gd name="connsiteY3" fmla="*/ 61320 h 377720"/>
              <a:gd name="connsiteX4" fmla="*/ 150299 w 379277"/>
              <a:gd name="connsiteY4" fmla="*/ 0 h 377720"/>
              <a:gd name="connsiteX5" fmla="*/ 258683 w 379277"/>
              <a:gd name="connsiteY5" fmla="*/ 2366 h 377720"/>
              <a:gd name="connsiteX6" fmla="*/ 260551 w 379277"/>
              <a:gd name="connsiteY6" fmla="*/ 69351 h 377720"/>
              <a:gd name="connsiteX7" fmla="*/ 283024 w 379277"/>
              <a:gd name="connsiteY7" fmla="*/ 94128 h 377720"/>
              <a:gd name="connsiteX8" fmla="*/ 379020 w 379277"/>
              <a:gd name="connsiteY8" fmla="*/ 132725 h 377720"/>
              <a:gd name="connsiteX9" fmla="*/ 377339 w 379277"/>
              <a:gd name="connsiteY9" fmla="*/ 145301 h 377720"/>
              <a:gd name="connsiteX10" fmla="*/ 378148 w 379277"/>
              <a:gd name="connsiteY10" fmla="*/ 144678 h 377720"/>
              <a:gd name="connsiteX11" fmla="*/ 378833 w 379277"/>
              <a:gd name="connsiteY11" fmla="*/ 282259 h 377720"/>
              <a:gd name="connsiteX12" fmla="*/ 4127 w 379277"/>
              <a:gd name="connsiteY12" fmla="*/ 342645 h 37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9277" h="377720">
                <a:moveTo>
                  <a:pt x="4002" y="342645"/>
                </a:moveTo>
                <a:cubicBezTo>
                  <a:pt x="-14612" y="258976"/>
                  <a:pt x="37744" y="117722"/>
                  <a:pt x="37744" y="117722"/>
                </a:cubicBezTo>
                <a:cubicBezTo>
                  <a:pt x="37744" y="117722"/>
                  <a:pt x="73166" y="109318"/>
                  <a:pt x="123218" y="94750"/>
                </a:cubicBezTo>
                <a:cubicBezTo>
                  <a:pt x="138471" y="90330"/>
                  <a:pt x="149178" y="76946"/>
                  <a:pt x="150174" y="61320"/>
                </a:cubicBezTo>
                <a:cubicBezTo>
                  <a:pt x="152042" y="32808"/>
                  <a:pt x="150299" y="0"/>
                  <a:pt x="150299" y="0"/>
                </a:cubicBezTo>
                <a:lnTo>
                  <a:pt x="258683" y="2366"/>
                </a:lnTo>
                <a:cubicBezTo>
                  <a:pt x="255570" y="24155"/>
                  <a:pt x="257749" y="49056"/>
                  <a:pt x="260551" y="69351"/>
                </a:cubicBezTo>
                <a:cubicBezTo>
                  <a:pt x="262169" y="81366"/>
                  <a:pt x="271071" y="91140"/>
                  <a:pt x="283024" y="94128"/>
                </a:cubicBezTo>
                <a:cubicBezTo>
                  <a:pt x="321746" y="103777"/>
                  <a:pt x="336998" y="113489"/>
                  <a:pt x="379020" y="132725"/>
                </a:cubicBezTo>
                <a:cubicBezTo>
                  <a:pt x="379020" y="132725"/>
                  <a:pt x="378397" y="137145"/>
                  <a:pt x="377339" y="145301"/>
                </a:cubicBezTo>
                <a:cubicBezTo>
                  <a:pt x="377837" y="144927"/>
                  <a:pt x="378148" y="144678"/>
                  <a:pt x="378148" y="144678"/>
                </a:cubicBezTo>
                <a:cubicBezTo>
                  <a:pt x="378148" y="144678"/>
                  <a:pt x="380140" y="204877"/>
                  <a:pt x="378833" y="282259"/>
                </a:cubicBezTo>
                <a:cubicBezTo>
                  <a:pt x="377837" y="341774"/>
                  <a:pt x="22741" y="426252"/>
                  <a:pt x="4127" y="342645"/>
                </a:cubicBezTo>
                <a:close/>
              </a:path>
            </a:pathLst>
          </a:custGeom>
          <a:solidFill>
            <a:srgbClr val="FFB27D"/>
          </a:solidFill>
          <a:ln w="6200"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xmlns="" id="{86FC25A9-ED50-60B7-8025-A504350CC92B}"/>
              </a:ext>
            </a:extLst>
          </p:cNvPr>
          <p:cNvSpPr/>
          <p:nvPr/>
        </p:nvSpPr>
        <p:spPr>
          <a:xfrm>
            <a:off x="9962242" y="2472246"/>
            <a:ext cx="116228" cy="24531"/>
          </a:xfrm>
          <a:custGeom>
            <a:avLst/>
            <a:gdLst>
              <a:gd name="connsiteX0" fmla="*/ 116228 w 116228"/>
              <a:gd name="connsiteY0" fmla="*/ 23100 h 24531"/>
              <a:gd name="connsiteX1" fmla="*/ 0 w 116228"/>
              <a:gd name="connsiteY1" fmla="*/ 24531 h 24531"/>
              <a:gd name="connsiteX2" fmla="*/ 116228 w 116228"/>
              <a:gd name="connsiteY2" fmla="*/ 23100 h 24531"/>
            </a:gdLst>
            <a:ahLst/>
            <a:cxnLst>
              <a:cxn ang="0">
                <a:pos x="connsiteX0" y="connsiteY0"/>
              </a:cxn>
              <a:cxn ang="0">
                <a:pos x="connsiteX1" y="connsiteY1"/>
              </a:cxn>
              <a:cxn ang="0">
                <a:pos x="connsiteX2" y="connsiteY2"/>
              </a:cxn>
            </a:cxnLst>
            <a:rect l="l" t="t" r="r" b="b"/>
            <a:pathLst>
              <a:path w="116228" h="24531">
                <a:moveTo>
                  <a:pt x="116228" y="23100"/>
                </a:moveTo>
                <a:cubicBezTo>
                  <a:pt x="116228" y="23100"/>
                  <a:pt x="62752" y="-29816"/>
                  <a:pt x="0" y="24531"/>
                </a:cubicBezTo>
                <a:cubicBezTo>
                  <a:pt x="0" y="24531"/>
                  <a:pt x="34177" y="4174"/>
                  <a:pt x="116228" y="23100"/>
                </a:cubicBezTo>
                <a:close/>
              </a:path>
            </a:pathLst>
          </a:custGeom>
          <a:solidFill>
            <a:srgbClr val="BE0D3E"/>
          </a:solidFill>
          <a:ln w="6200"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xmlns="" id="{31A9F744-17C3-AED9-4D59-C2815677C508}"/>
              </a:ext>
            </a:extLst>
          </p:cNvPr>
          <p:cNvSpPr/>
          <p:nvPr/>
        </p:nvSpPr>
        <p:spPr>
          <a:xfrm>
            <a:off x="9926271" y="2546289"/>
            <a:ext cx="86397" cy="83773"/>
          </a:xfrm>
          <a:custGeom>
            <a:avLst/>
            <a:gdLst>
              <a:gd name="connsiteX0" fmla="*/ 86397 w 86397"/>
              <a:gd name="connsiteY0" fmla="*/ 9567 h 83773"/>
              <a:gd name="connsiteX1" fmla="*/ 29995 w 86397"/>
              <a:gd name="connsiteY1" fmla="*/ 24135 h 83773"/>
              <a:gd name="connsiteX2" fmla="*/ 12875 w 86397"/>
              <a:gd name="connsiteY2" fmla="*/ 65409 h 83773"/>
              <a:gd name="connsiteX3" fmla="*/ 8518 w 86397"/>
              <a:gd name="connsiteY3" fmla="*/ 83774 h 83773"/>
              <a:gd name="connsiteX4" fmla="*/ 60251 w 86397"/>
              <a:gd name="connsiteY4" fmla="*/ 2657 h 83773"/>
              <a:gd name="connsiteX5" fmla="*/ 86335 w 86397"/>
              <a:gd name="connsiteY5" fmla="*/ 9567 h 8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83773">
                <a:moveTo>
                  <a:pt x="86397" y="9567"/>
                </a:moveTo>
                <a:cubicBezTo>
                  <a:pt x="86397" y="9567"/>
                  <a:pt x="40454" y="8758"/>
                  <a:pt x="29995" y="24135"/>
                </a:cubicBezTo>
                <a:cubicBezTo>
                  <a:pt x="19536" y="39511"/>
                  <a:pt x="18167" y="56693"/>
                  <a:pt x="12875" y="65409"/>
                </a:cubicBezTo>
                <a:cubicBezTo>
                  <a:pt x="7584" y="74062"/>
                  <a:pt x="8518" y="83774"/>
                  <a:pt x="8518" y="83774"/>
                </a:cubicBezTo>
                <a:cubicBezTo>
                  <a:pt x="8518" y="83774"/>
                  <a:pt x="-31014" y="-17513"/>
                  <a:pt x="60251" y="2657"/>
                </a:cubicBezTo>
                <a:cubicBezTo>
                  <a:pt x="66849" y="4089"/>
                  <a:pt x="86335" y="9567"/>
                  <a:pt x="86335" y="9567"/>
                </a:cubicBezTo>
                <a:close/>
              </a:path>
            </a:pathLst>
          </a:custGeom>
          <a:solidFill>
            <a:srgbClr val="B5453C"/>
          </a:solidFill>
          <a:ln w="6200"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xmlns="" id="{FC1E2151-F2DE-09D2-158B-F6068018B9CA}"/>
              </a:ext>
            </a:extLst>
          </p:cNvPr>
          <p:cNvSpPr/>
          <p:nvPr/>
        </p:nvSpPr>
        <p:spPr>
          <a:xfrm>
            <a:off x="9013678" y="1506889"/>
            <a:ext cx="1494" cy="435"/>
          </a:xfrm>
          <a:custGeom>
            <a:avLst/>
            <a:gdLst>
              <a:gd name="connsiteX0" fmla="*/ 1494 w 1494"/>
              <a:gd name="connsiteY0" fmla="*/ 436 h 435"/>
              <a:gd name="connsiteX1" fmla="*/ 0 w 1494"/>
              <a:gd name="connsiteY1" fmla="*/ 0 h 435"/>
              <a:gd name="connsiteX2" fmla="*/ 1494 w 1494"/>
              <a:gd name="connsiteY2" fmla="*/ 436 h 435"/>
            </a:gdLst>
            <a:ahLst/>
            <a:cxnLst>
              <a:cxn ang="0">
                <a:pos x="connsiteX0" y="connsiteY0"/>
              </a:cxn>
              <a:cxn ang="0">
                <a:pos x="connsiteX1" y="connsiteY1"/>
              </a:cxn>
              <a:cxn ang="0">
                <a:pos x="connsiteX2" y="connsiteY2"/>
              </a:cxn>
            </a:cxnLst>
            <a:rect l="l" t="t" r="r" b="b"/>
            <a:pathLst>
              <a:path w="1494" h="435">
                <a:moveTo>
                  <a:pt x="1494" y="436"/>
                </a:moveTo>
                <a:cubicBezTo>
                  <a:pt x="996" y="249"/>
                  <a:pt x="498" y="124"/>
                  <a:pt x="0" y="0"/>
                </a:cubicBezTo>
                <a:cubicBezTo>
                  <a:pt x="249" y="62"/>
                  <a:pt x="747" y="249"/>
                  <a:pt x="1494" y="436"/>
                </a:cubicBezTo>
                <a:close/>
              </a:path>
            </a:pathLst>
          </a:custGeom>
          <a:solidFill>
            <a:srgbClr val="5153A0"/>
          </a:solidFill>
          <a:ln w="6200"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xmlns="" id="{0C6B63A8-21BD-2EE8-D4C1-81F47803ED4B}"/>
              </a:ext>
            </a:extLst>
          </p:cNvPr>
          <p:cNvSpPr/>
          <p:nvPr/>
        </p:nvSpPr>
        <p:spPr>
          <a:xfrm>
            <a:off x="9956826" y="2749528"/>
            <a:ext cx="106205" cy="47873"/>
          </a:xfrm>
          <a:custGeom>
            <a:avLst/>
            <a:gdLst>
              <a:gd name="connsiteX0" fmla="*/ 106205 w 106205"/>
              <a:gd name="connsiteY0" fmla="*/ 1058 h 47873"/>
              <a:gd name="connsiteX1" fmla="*/ 49616 w 106205"/>
              <a:gd name="connsiteY1" fmla="*/ 47749 h 47873"/>
              <a:gd name="connsiteX2" fmla="*/ 0 w 106205"/>
              <a:gd name="connsiteY2" fmla="*/ 0 h 47873"/>
              <a:gd name="connsiteX3" fmla="*/ 106205 w 106205"/>
              <a:gd name="connsiteY3" fmla="*/ 1121 h 47873"/>
            </a:gdLst>
            <a:ahLst/>
            <a:cxnLst>
              <a:cxn ang="0">
                <a:pos x="connsiteX0" y="connsiteY0"/>
              </a:cxn>
              <a:cxn ang="0">
                <a:pos x="connsiteX1" y="connsiteY1"/>
              </a:cxn>
              <a:cxn ang="0">
                <a:pos x="connsiteX2" y="connsiteY2"/>
              </a:cxn>
              <a:cxn ang="0">
                <a:pos x="connsiteX3" y="connsiteY3"/>
              </a:cxn>
            </a:cxnLst>
            <a:rect l="l" t="t" r="r" b="b"/>
            <a:pathLst>
              <a:path w="106205" h="47873">
                <a:moveTo>
                  <a:pt x="106205" y="1058"/>
                </a:moveTo>
                <a:cubicBezTo>
                  <a:pt x="106205" y="1058"/>
                  <a:pt x="84790" y="50675"/>
                  <a:pt x="49616" y="47749"/>
                </a:cubicBezTo>
                <a:cubicBezTo>
                  <a:pt x="14443" y="44823"/>
                  <a:pt x="0" y="0"/>
                  <a:pt x="0" y="0"/>
                </a:cubicBezTo>
                <a:lnTo>
                  <a:pt x="106205" y="1121"/>
                </a:lnTo>
                <a:close/>
              </a:path>
            </a:pathLst>
          </a:custGeom>
          <a:solidFill>
            <a:srgbClr val="E8945B"/>
          </a:solidFill>
          <a:ln w="6200"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xmlns="" id="{E9C984AA-C6AA-698D-5363-47B8FF8B8CD2}"/>
              </a:ext>
            </a:extLst>
          </p:cNvPr>
          <p:cNvSpPr/>
          <p:nvPr/>
        </p:nvSpPr>
        <p:spPr>
          <a:xfrm>
            <a:off x="9925320" y="2555833"/>
            <a:ext cx="182273" cy="222521"/>
          </a:xfrm>
          <a:custGeom>
            <a:avLst/>
            <a:gdLst>
              <a:gd name="connsiteX0" fmla="*/ 40346 w 182273"/>
              <a:gd name="connsiteY0" fmla="*/ 203718 h 222521"/>
              <a:gd name="connsiteX1" fmla="*/ 146177 w 182273"/>
              <a:gd name="connsiteY1" fmla="*/ 191268 h 222521"/>
              <a:gd name="connsiteX2" fmla="*/ 180292 w 182273"/>
              <a:gd name="connsiteY2" fmla="*/ 108096 h 222521"/>
              <a:gd name="connsiteX3" fmla="*/ 179234 w 182273"/>
              <a:gd name="connsiteY3" fmla="*/ 39368 h 222521"/>
              <a:gd name="connsiteX4" fmla="*/ 112000 w 182273"/>
              <a:gd name="connsiteY4" fmla="*/ 1331 h 222521"/>
              <a:gd name="connsiteX5" fmla="*/ 628 w 182273"/>
              <a:gd name="connsiteY5" fmla="*/ 50885 h 222521"/>
              <a:gd name="connsiteX6" fmla="*/ 40283 w 182273"/>
              <a:gd name="connsiteY6" fmla="*/ 203718 h 22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273" h="222521">
                <a:moveTo>
                  <a:pt x="40346" y="203718"/>
                </a:moveTo>
                <a:cubicBezTo>
                  <a:pt x="65247" y="228620"/>
                  <a:pt x="113556" y="232853"/>
                  <a:pt x="146177" y="191268"/>
                </a:cubicBezTo>
                <a:cubicBezTo>
                  <a:pt x="165725" y="166366"/>
                  <a:pt x="178176" y="135239"/>
                  <a:pt x="180292" y="108096"/>
                </a:cubicBezTo>
                <a:cubicBezTo>
                  <a:pt x="183032" y="73670"/>
                  <a:pt x="183156" y="59227"/>
                  <a:pt x="179234" y="39368"/>
                </a:cubicBezTo>
                <a:cubicBezTo>
                  <a:pt x="174565" y="15587"/>
                  <a:pt x="154208" y="4880"/>
                  <a:pt x="112000" y="1331"/>
                </a:cubicBezTo>
                <a:cubicBezTo>
                  <a:pt x="34494" y="-5143"/>
                  <a:pt x="2495" y="12101"/>
                  <a:pt x="628" y="50885"/>
                </a:cubicBezTo>
                <a:cubicBezTo>
                  <a:pt x="-3357" y="134803"/>
                  <a:pt x="11833" y="175268"/>
                  <a:pt x="40283" y="203718"/>
                </a:cubicBezTo>
                <a:close/>
              </a:path>
            </a:pathLst>
          </a:custGeom>
          <a:solidFill>
            <a:srgbClr val="FFB27D"/>
          </a:solidFill>
          <a:ln w="6200"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xmlns="" id="{15354F0E-4154-B311-EA1D-A6B9797F556C}"/>
              </a:ext>
            </a:extLst>
          </p:cNvPr>
          <p:cNvSpPr/>
          <p:nvPr/>
        </p:nvSpPr>
        <p:spPr>
          <a:xfrm>
            <a:off x="9971829" y="2523527"/>
            <a:ext cx="145829" cy="111516"/>
          </a:xfrm>
          <a:custGeom>
            <a:avLst/>
            <a:gdLst>
              <a:gd name="connsiteX0" fmla="*/ 62 w 145829"/>
              <a:gd name="connsiteY0" fmla="*/ 36811 h 111516"/>
              <a:gd name="connsiteX1" fmla="*/ 105894 w 145829"/>
              <a:gd name="connsiteY1" fmla="*/ 111516 h 111516"/>
              <a:gd name="connsiteX2" fmla="*/ 87218 w 145829"/>
              <a:gd name="connsiteY2" fmla="*/ 67938 h 111516"/>
              <a:gd name="connsiteX3" fmla="*/ 138204 w 145829"/>
              <a:gd name="connsiteY3" fmla="*/ 106536 h 111516"/>
              <a:gd name="connsiteX4" fmla="*/ 91140 w 145829"/>
              <a:gd name="connsiteY4" fmla="*/ 19 h 111516"/>
              <a:gd name="connsiteX5" fmla="*/ 0 w 145829"/>
              <a:gd name="connsiteY5" fmla="*/ 36811 h 11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829" h="111516">
                <a:moveTo>
                  <a:pt x="62" y="36811"/>
                </a:moveTo>
                <a:cubicBezTo>
                  <a:pt x="62" y="36811"/>
                  <a:pt x="37415" y="105291"/>
                  <a:pt x="105894" y="111516"/>
                </a:cubicBezTo>
                <a:cubicBezTo>
                  <a:pt x="105894" y="111516"/>
                  <a:pt x="87218" y="86614"/>
                  <a:pt x="87218" y="67938"/>
                </a:cubicBezTo>
                <a:cubicBezTo>
                  <a:pt x="87218" y="67938"/>
                  <a:pt x="117535" y="101804"/>
                  <a:pt x="138204" y="106536"/>
                </a:cubicBezTo>
                <a:cubicBezTo>
                  <a:pt x="158872" y="111267"/>
                  <a:pt x="135651" y="1015"/>
                  <a:pt x="91140" y="19"/>
                </a:cubicBezTo>
                <a:cubicBezTo>
                  <a:pt x="46628" y="-977"/>
                  <a:pt x="0" y="36811"/>
                  <a:pt x="0" y="36811"/>
                </a:cubicBezTo>
                <a:close/>
              </a:path>
            </a:pathLst>
          </a:custGeom>
          <a:solidFill>
            <a:srgbClr val="422D26"/>
          </a:solidFill>
          <a:ln w="6200"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xmlns="" id="{95963015-F46E-DA53-5667-2FAF7537DA48}"/>
              </a:ext>
            </a:extLst>
          </p:cNvPr>
          <p:cNvSpPr/>
          <p:nvPr/>
        </p:nvSpPr>
        <p:spPr>
          <a:xfrm>
            <a:off x="9917979" y="2545592"/>
            <a:ext cx="96618" cy="101341"/>
          </a:xfrm>
          <a:custGeom>
            <a:avLst/>
            <a:gdLst>
              <a:gd name="connsiteX0" fmla="*/ 96618 w 96618"/>
              <a:gd name="connsiteY0" fmla="*/ 10264 h 101341"/>
              <a:gd name="connsiteX1" fmla="*/ 78813 w 96618"/>
              <a:gd name="connsiteY1" fmla="*/ 33423 h 101341"/>
              <a:gd name="connsiteX2" fmla="*/ 3424 w 96618"/>
              <a:gd name="connsiteY2" fmla="*/ 101342 h 101341"/>
              <a:gd name="connsiteX3" fmla="*/ 12887 w 96618"/>
              <a:gd name="connsiteY3" fmla="*/ 5533 h 101341"/>
              <a:gd name="connsiteX4" fmla="*/ 96556 w 96618"/>
              <a:gd name="connsiteY4" fmla="*/ 10202 h 101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18" h="101341">
                <a:moveTo>
                  <a:pt x="96618" y="10264"/>
                </a:moveTo>
                <a:cubicBezTo>
                  <a:pt x="96618" y="10264"/>
                  <a:pt x="87716" y="17672"/>
                  <a:pt x="78813" y="33423"/>
                </a:cubicBezTo>
                <a:cubicBezTo>
                  <a:pt x="69973" y="49173"/>
                  <a:pt x="60137" y="77000"/>
                  <a:pt x="3424" y="101342"/>
                </a:cubicBezTo>
                <a:cubicBezTo>
                  <a:pt x="3424" y="101342"/>
                  <a:pt x="-8778" y="20287"/>
                  <a:pt x="12887" y="5533"/>
                </a:cubicBezTo>
                <a:cubicBezTo>
                  <a:pt x="34551" y="-9221"/>
                  <a:pt x="96556" y="10202"/>
                  <a:pt x="96556" y="10202"/>
                </a:cubicBezTo>
                <a:close/>
              </a:path>
            </a:pathLst>
          </a:custGeom>
          <a:solidFill>
            <a:srgbClr val="422D26"/>
          </a:solidFill>
          <a:ln w="6200" cap="flat">
            <a:noFill/>
            <a:prstDash val="solid"/>
            <a:miter/>
          </a:ln>
        </p:spPr>
        <p:txBody>
          <a:bodyPr rtlCol="0" anchor="ctr"/>
          <a:lstStyle/>
          <a:p>
            <a:endParaRPr lang="de-DE"/>
          </a:p>
        </p:txBody>
      </p:sp>
      <p:sp>
        <p:nvSpPr>
          <p:cNvPr id="27" name="Freihandform: Form 26">
            <a:extLst>
              <a:ext uri="{FF2B5EF4-FFF2-40B4-BE49-F238E27FC236}">
                <a16:creationId xmlns:a16="http://schemas.microsoft.com/office/drawing/2014/main" xmlns="" id="{D654A045-6C93-A340-9987-F68BCCA84A21}"/>
              </a:ext>
            </a:extLst>
          </p:cNvPr>
          <p:cNvSpPr/>
          <p:nvPr/>
        </p:nvSpPr>
        <p:spPr>
          <a:xfrm>
            <a:off x="9822980" y="4096702"/>
            <a:ext cx="194480" cy="363587"/>
          </a:xfrm>
          <a:custGeom>
            <a:avLst/>
            <a:gdLst>
              <a:gd name="connsiteX0" fmla="*/ 55593 w 194480"/>
              <a:gd name="connsiteY0" fmla="*/ 62 h 363587"/>
              <a:gd name="connsiteX1" fmla="*/ 95560 w 194480"/>
              <a:gd name="connsiteY1" fmla="*/ 52106 h 363587"/>
              <a:gd name="connsiteX2" fmla="*/ 128679 w 194480"/>
              <a:gd name="connsiteY2" fmla="*/ 62939 h 363587"/>
              <a:gd name="connsiteX3" fmla="*/ 174684 w 194480"/>
              <a:gd name="connsiteY3" fmla="*/ 75950 h 363587"/>
              <a:gd name="connsiteX4" fmla="*/ 189688 w 194480"/>
              <a:gd name="connsiteY4" fmla="*/ 199711 h 363587"/>
              <a:gd name="connsiteX5" fmla="*/ 177984 w 194480"/>
              <a:gd name="connsiteY5" fmla="*/ 350116 h 363587"/>
              <a:gd name="connsiteX6" fmla="*/ 131169 w 194480"/>
              <a:gd name="connsiteY6" fmla="*/ 275162 h 363587"/>
              <a:gd name="connsiteX7" fmla="*/ 112493 w 194480"/>
              <a:gd name="connsiteY7" fmla="*/ 231584 h 363587"/>
              <a:gd name="connsiteX8" fmla="*/ 93817 w 194480"/>
              <a:gd name="connsiteY8" fmla="*/ 175556 h 363587"/>
              <a:gd name="connsiteX9" fmla="*/ 0 w 194480"/>
              <a:gd name="connsiteY9" fmla="*/ 92821 h 363587"/>
              <a:gd name="connsiteX10" fmla="*/ 55717 w 194480"/>
              <a:gd name="connsiteY10" fmla="*/ 0 h 36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480" h="363587">
                <a:moveTo>
                  <a:pt x="55593" y="62"/>
                </a:moveTo>
                <a:cubicBezTo>
                  <a:pt x="70098" y="37726"/>
                  <a:pt x="95560" y="52106"/>
                  <a:pt x="95560" y="52106"/>
                </a:cubicBezTo>
                <a:cubicBezTo>
                  <a:pt x="106267" y="57149"/>
                  <a:pt x="117598" y="60013"/>
                  <a:pt x="128679" y="62939"/>
                </a:cubicBezTo>
                <a:cubicBezTo>
                  <a:pt x="146110" y="67545"/>
                  <a:pt x="161922" y="62379"/>
                  <a:pt x="174684" y="75950"/>
                </a:cubicBezTo>
                <a:cubicBezTo>
                  <a:pt x="195540" y="98174"/>
                  <a:pt x="178046" y="162420"/>
                  <a:pt x="189688" y="199711"/>
                </a:cubicBezTo>
                <a:cubicBezTo>
                  <a:pt x="201267" y="237001"/>
                  <a:pt x="189688" y="303923"/>
                  <a:pt x="177984" y="350116"/>
                </a:cubicBezTo>
                <a:cubicBezTo>
                  <a:pt x="166280" y="396308"/>
                  <a:pt x="146546" y="311830"/>
                  <a:pt x="131169" y="275162"/>
                </a:cubicBezTo>
                <a:cubicBezTo>
                  <a:pt x="126189" y="263458"/>
                  <a:pt x="117286" y="245841"/>
                  <a:pt x="112493" y="231584"/>
                </a:cubicBezTo>
                <a:cubicBezTo>
                  <a:pt x="104524" y="207617"/>
                  <a:pt x="96307" y="184334"/>
                  <a:pt x="93817" y="175556"/>
                </a:cubicBezTo>
                <a:cubicBezTo>
                  <a:pt x="67296" y="118033"/>
                  <a:pt x="26022" y="97739"/>
                  <a:pt x="0" y="92821"/>
                </a:cubicBezTo>
                <a:cubicBezTo>
                  <a:pt x="41150" y="71032"/>
                  <a:pt x="48558" y="31314"/>
                  <a:pt x="55717" y="0"/>
                </a:cubicBezTo>
                <a:close/>
              </a:path>
            </a:pathLst>
          </a:custGeom>
          <a:solidFill>
            <a:srgbClr val="FFB27D"/>
          </a:solidFill>
          <a:ln w="620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xmlns="" id="{B20FE7D2-9D7B-72B7-5586-A42501F377B0}"/>
              </a:ext>
            </a:extLst>
          </p:cNvPr>
          <p:cNvSpPr/>
          <p:nvPr/>
        </p:nvSpPr>
        <p:spPr>
          <a:xfrm>
            <a:off x="9510530" y="3319836"/>
            <a:ext cx="720630" cy="1361056"/>
          </a:xfrm>
          <a:custGeom>
            <a:avLst/>
            <a:gdLst>
              <a:gd name="connsiteX0" fmla="*/ 309213 w 720630"/>
              <a:gd name="connsiteY0" fmla="*/ 113800 h 1361056"/>
              <a:gd name="connsiteX1" fmla="*/ 354409 w 720630"/>
              <a:gd name="connsiteY1" fmla="*/ 12638 h 1361056"/>
              <a:gd name="connsiteX2" fmla="*/ 480598 w 720630"/>
              <a:gd name="connsiteY2" fmla="*/ 31936 h 1361056"/>
              <a:gd name="connsiteX3" fmla="*/ 654286 w 720630"/>
              <a:gd name="connsiteY3" fmla="*/ 0 h 1361056"/>
              <a:gd name="connsiteX4" fmla="*/ 697179 w 720630"/>
              <a:gd name="connsiteY4" fmla="*/ 99668 h 1361056"/>
              <a:gd name="connsiteX5" fmla="*/ 697179 w 720630"/>
              <a:gd name="connsiteY5" fmla="*/ 99668 h 1361056"/>
              <a:gd name="connsiteX6" fmla="*/ 701662 w 720630"/>
              <a:gd name="connsiteY6" fmla="*/ 114734 h 1361056"/>
              <a:gd name="connsiteX7" fmla="*/ 716291 w 720630"/>
              <a:gd name="connsiteY7" fmla="*/ 326273 h 1361056"/>
              <a:gd name="connsiteX8" fmla="*/ 649680 w 720630"/>
              <a:gd name="connsiteY8" fmla="*/ 878589 h 1361056"/>
              <a:gd name="connsiteX9" fmla="*/ 608281 w 720630"/>
              <a:gd name="connsiteY9" fmla="*/ 1355018 h 1361056"/>
              <a:gd name="connsiteX10" fmla="*/ 557793 w 720630"/>
              <a:gd name="connsiteY10" fmla="*/ 1361056 h 1361056"/>
              <a:gd name="connsiteX11" fmla="*/ 505686 w 720630"/>
              <a:gd name="connsiteY11" fmla="*/ 1353835 h 1361056"/>
              <a:gd name="connsiteX12" fmla="*/ 493236 w 720630"/>
              <a:gd name="connsiteY12" fmla="*/ 908969 h 1361056"/>
              <a:gd name="connsiteX13" fmla="*/ 474559 w 720630"/>
              <a:gd name="connsiteY13" fmla="*/ 765785 h 1361056"/>
              <a:gd name="connsiteX14" fmla="*/ 440008 w 720630"/>
              <a:gd name="connsiteY14" fmla="*/ 398923 h 1361056"/>
              <a:gd name="connsiteX15" fmla="*/ 440008 w 720630"/>
              <a:gd name="connsiteY15" fmla="*/ 398612 h 1361056"/>
              <a:gd name="connsiteX16" fmla="*/ 438950 w 720630"/>
              <a:gd name="connsiteY16" fmla="*/ 399234 h 1361056"/>
              <a:gd name="connsiteX17" fmla="*/ 438950 w 720630"/>
              <a:gd name="connsiteY17" fmla="*/ 399234 h 1361056"/>
              <a:gd name="connsiteX18" fmla="*/ 206930 w 720630"/>
              <a:gd name="connsiteY18" fmla="*/ 572798 h 1361056"/>
              <a:gd name="connsiteX19" fmla="*/ 294085 w 720630"/>
              <a:gd name="connsiteY19" fmla="*/ 641277 h 1361056"/>
              <a:gd name="connsiteX20" fmla="*/ 385723 w 720630"/>
              <a:gd name="connsiteY20" fmla="*/ 782033 h 1361056"/>
              <a:gd name="connsiteX21" fmla="*/ 301431 w 720630"/>
              <a:gd name="connsiteY21" fmla="*/ 884441 h 1361056"/>
              <a:gd name="connsiteX22" fmla="*/ 28635 w 720630"/>
              <a:gd name="connsiteY22" fmla="*/ 653354 h 1361056"/>
              <a:gd name="connsiteX23" fmla="*/ 8402 w 720630"/>
              <a:gd name="connsiteY23" fmla="*/ 553375 h 1361056"/>
              <a:gd name="connsiteX24" fmla="*/ 309213 w 720630"/>
              <a:gd name="connsiteY24" fmla="*/ 113800 h 136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0630" h="1361056">
                <a:moveTo>
                  <a:pt x="309213" y="113800"/>
                </a:moveTo>
                <a:cubicBezTo>
                  <a:pt x="313073" y="108758"/>
                  <a:pt x="354409" y="12638"/>
                  <a:pt x="354409" y="12638"/>
                </a:cubicBezTo>
                <a:cubicBezTo>
                  <a:pt x="354409" y="12638"/>
                  <a:pt x="436460" y="30006"/>
                  <a:pt x="480598" y="31936"/>
                </a:cubicBezTo>
                <a:cubicBezTo>
                  <a:pt x="524798" y="33866"/>
                  <a:pt x="654286" y="0"/>
                  <a:pt x="654286" y="0"/>
                </a:cubicBezTo>
                <a:cubicBezTo>
                  <a:pt x="679188" y="37352"/>
                  <a:pt x="689460" y="75452"/>
                  <a:pt x="697179" y="99668"/>
                </a:cubicBezTo>
                <a:lnTo>
                  <a:pt x="697179" y="99668"/>
                </a:lnTo>
                <a:cubicBezTo>
                  <a:pt x="697179" y="99668"/>
                  <a:pt x="699109" y="103404"/>
                  <a:pt x="701662" y="114734"/>
                </a:cubicBezTo>
                <a:cubicBezTo>
                  <a:pt x="707825" y="142126"/>
                  <a:pt x="729863" y="211663"/>
                  <a:pt x="716291" y="326273"/>
                </a:cubicBezTo>
                <a:cubicBezTo>
                  <a:pt x="702720" y="440882"/>
                  <a:pt x="649680" y="710254"/>
                  <a:pt x="649680" y="878589"/>
                </a:cubicBezTo>
                <a:cubicBezTo>
                  <a:pt x="649680" y="1058814"/>
                  <a:pt x="608281" y="1355018"/>
                  <a:pt x="608281" y="1355018"/>
                </a:cubicBezTo>
                <a:cubicBezTo>
                  <a:pt x="608281" y="1355018"/>
                  <a:pt x="571053" y="1361056"/>
                  <a:pt x="557793" y="1361056"/>
                </a:cubicBezTo>
                <a:cubicBezTo>
                  <a:pt x="531708" y="1361056"/>
                  <a:pt x="505686" y="1353835"/>
                  <a:pt x="505686" y="1353835"/>
                </a:cubicBezTo>
                <a:cubicBezTo>
                  <a:pt x="505686" y="1353835"/>
                  <a:pt x="472380" y="972655"/>
                  <a:pt x="493236" y="908969"/>
                </a:cubicBezTo>
                <a:cubicBezTo>
                  <a:pt x="497656" y="895397"/>
                  <a:pt x="482341" y="830342"/>
                  <a:pt x="474559" y="765785"/>
                </a:cubicBezTo>
                <a:cubicBezTo>
                  <a:pt x="461237" y="655284"/>
                  <a:pt x="445985" y="540924"/>
                  <a:pt x="440008" y="398923"/>
                </a:cubicBezTo>
                <a:cubicBezTo>
                  <a:pt x="440008" y="398798"/>
                  <a:pt x="440008" y="398674"/>
                  <a:pt x="440008" y="398612"/>
                </a:cubicBezTo>
                <a:cubicBezTo>
                  <a:pt x="439635" y="398861"/>
                  <a:pt x="439261" y="399047"/>
                  <a:pt x="438950" y="399234"/>
                </a:cubicBezTo>
                <a:lnTo>
                  <a:pt x="438950" y="399234"/>
                </a:lnTo>
                <a:cubicBezTo>
                  <a:pt x="368790" y="473192"/>
                  <a:pt x="260281" y="544659"/>
                  <a:pt x="206930" y="572798"/>
                </a:cubicBezTo>
                <a:cubicBezTo>
                  <a:pt x="206370" y="573109"/>
                  <a:pt x="248142" y="590914"/>
                  <a:pt x="294085" y="641277"/>
                </a:cubicBezTo>
                <a:cubicBezTo>
                  <a:pt x="332932" y="683797"/>
                  <a:pt x="368790" y="747109"/>
                  <a:pt x="385723" y="782033"/>
                </a:cubicBezTo>
                <a:cubicBezTo>
                  <a:pt x="378564" y="813347"/>
                  <a:pt x="342519" y="862714"/>
                  <a:pt x="301431" y="884441"/>
                </a:cubicBezTo>
                <a:cubicBezTo>
                  <a:pt x="208860" y="811106"/>
                  <a:pt x="90889" y="708325"/>
                  <a:pt x="28635" y="653354"/>
                </a:cubicBezTo>
                <a:cubicBezTo>
                  <a:pt x="247" y="628328"/>
                  <a:pt x="-8095" y="587428"/>
                  <a:pt x="8402" y="553375"/>
                </a:cubicBezTo>
                <a:cubicBezTo>
                  <a:pt x="73208" y="419591"/>
                  <a:pt x="251255" y="187820"/>
                  <a:pt x="309213" y="113800"/>
                </a:cubicBezTo>
                <a:close/>
              </a:path>
            </a:pathLst>
          </a:custGeom>
          <a:solidFill>
            <a:srgbClr val="004767"/>
          </a:solidFill>
          <a:ln w="620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xmlns="" id="{F9B32A8C-9C0B-51AD-F4F2-A26374F04469}"/>
              </a:ext>
            </a:extLst>
          </p:cNvPr>
          <p:cNvSpPr/>
          <p:nvPr/>
        </p:nvSpPr>
        <p:spPr>
          <a:xfrm>
            <a:off x="9994691" y="4717996"/>
            <a:ext cx="146601" cy="121006"/>
          </a:xfrm>
          <a:custGeom>
            <a:avLst/>
            <a:gdLst>
              <a:gd name="connsiteX0" fmla="*/ 118517 w 146601"/>
              <a:gd name="connsiteY0" fmla="*/ 0 h 121006"/>
              <a:gd name="connsiteX1" fmla="*/ 146593 w 146601"/>
              <a:gd name="connsiteY1" fmla="*/ 105209 h 121006"/>
              <a:gd name="connsiteX2" fmla="*/ 136010 w 146601"/>
              <a:gd name="connsiteY2" fmla="*/ 115543 h 121006"/>
              <a:gd name="connsiteX3" fmla="*/ 10568 w 146601"/>
              <a:gd name="connsiteY3" fmla="*/ 115543 h 121006"/>
              <a:gd name="connsiteX4" fmla="*/ 483 w 146601"/>
              <a:gd name="connsiteY4" fmla="*/ 101847 h 121006"/>
              <a:gd name="connsiteX5" fmla="*/ 31921 w 146601"/>
              <a:gd name="connsiteY5" fmla="*/ 0 h 121006"/>
              <a:gd name="connsiteX6" fmla="*/ 118517 w 146601"/>
              <a:gd name="connsiteY6" fmla="*/ 0 h 12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601" h="121006">
                <a:moveTo>
                  <a:pt x="118517" y="0"/>
                </a:moveTo>
                <a:cubicBezTo>
                  <a:pt x="118517" y="0"/>
                  <a:pt x="147153" y="75327"/>
                  <a:pt x="146593" y="105209"/>
                </a:cubicBezTo>
                <a:cubicBezTo>
                  <a:pt x="146469" y="110936"/>
                  <a:pt x="141800" y="115543"/>
                  <a:pt x="136010" y="115543"/>
                </a:cubicBezTo>
                <a:cubicBezTo>
                  <a:pt x="96043" y="122889"/>
                  <a:pt x="54208" y="122765"/>
                  <a:pt x="10568" y="115543"/>
                </a:cubicBezTo>
                <a:cubicBezTo>
                  <a:pt x="3471" y="115543"/>
                  <a:pt x="-1633" y="108695"/>
                  <a:pt x="483" y="101847"/>
                </a:cubicBezTo>
                <a:lnTo>
                  <a:pt x="31921" y="0"/>
                </a:lnTo>
                <a:lnTo>
                  <a:pt x="118517" y="0"/>
                </a:lnTo>
                <a:close/>
              </a:path>
            </a:pathLst>
          </a:custGeom>
          <a:solidFill>
            <a:srgbClr val="FFB27D"/>
          </a:solidFill>
          <a:ln w="620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xmlns="" id="{F7226745-E996-08CD-9C81-C99664EC5895}"/>
              </a:ext>
            </a:extLst>
          </p:cNvPr>
          <p:cNvSpPr/>
          <p:nvPr/>
        </p:nvSpPr>
        <p:spPr>
          <a:xfrm>
            <a:off x="10632779" y="2528240"/>
            <a:ext cx="166348" cy="135937"/>
          </a:xfrm>
          <a:custGeom>
            <a:avLst/>
            <a:gdLst>
              <a:gd name="connsiteX0" fmla="*/ 0 w 166348"/>
              <a:gd name="connsiteY0" fmla="*/ 85824 h 135937"/>
              <a:gd name="connsiteX1" fmla="*/ 22847 w 166348"/>
              <a:gd name="connsiteY1" fmla="*/ 130460 h 135937"/>
              <a:gd name="connsiteX2" fmla="*/ 25649 w 166348"/>
              <a:gd name="connsiteY2" fmla="*/ 135938 h 135937"/>
              <a:gd name="connsiteX3" fmla="*/ 50799 w 166348"/>
              <a:gd name="connsiteY3" fmla="*/ 116390 h 135937"/>
              <a:gd name="connsiteX4" fmla="*/ 65927 w 166348"/>
              <a:gd name="connsiteY4" fmla="*/ 110912 h 135937"/>
              <a:gd name="connsiteX5" fmla="*/ 152896 w 166348"/>
              <a:gd name="connsiteY5" fmla="*/ 64595 h 135937"/>
              <a:gd name="connsiteX6" fmla="*/ 162545 w 166348"/>
              <a:gd name="connsiteY6" fmla="*/ 4769 h 135937"/>
              <a:gd name="connsiteX7" fmla="*/ 99544 w 166348"/>
              <a:gd name="connsiteY7" fmla="*/ 31538 h 135937"/>
              <a:gd name="connsiteX8" fmla="*/ 31625 w 166348"/>
              <a:gd name="connsiteY8" fmla="*/ 54261 h 135937"/>
              <a:gd name="connsiteX9" fmla="*/ 0 w 166348"/>
              <a:gd name="connsiteY9" fmla="*/ 85761 h 135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348" h="135937">
                <a:moveTo>
                  <a:pt x="0" y="85824"/>
                </a:moveTo>
                <a:lnTo>
                  <a:pt x="22847" y="130460"/>
                </a:lnTo>
                <a:lnTo>
                  <a:pt x="25649" y="135938"/>
                </a:lnTo>
                <a:cubicBezTo>
                  <a:pt x="25649" y="135938"/>
                  <a:pt x="38722" y="123798"/>
                  <a:pt x="50799" y="116390"/>
                </a:cubicBezTo>
                <a:cubicBezTo>
                  <a:pt x="56589" y="112842"/>
                  <a:pt x="62192" y="110352"/>
                  <a:pt x="65927" y="110912"/>
                </a:cubicBezTo>
                <a:cubicBezTo>
                  <a:pt x="85661" y="113589"/>
                  <a:pt x="131543" y="114772"/>
                  <a:pt x="152896" y="64595"/>
                </a:cubicBezTo>
                <a:cubicBezTo>
                  <a:pt x="152896" y="64595"/>
                  <a:pt x="174996" y="11306"/>
                  <a:pt x="162545" y="4769"/>
                </a:cubicBezTo>
                <a:cubicBezTo>
                  <a:pt x="127870" y="-13347"/>
                  <a:pt x="112742" y="25562"/>
                  <a:pt x="99544" y="31538"/>
                </a:cubicBezTo>
                <a:cubicBezTo>
                  <a:pt x="86408" y="37515"/>
                  <a:pt x="48060" y="29173"/>
                  <a:pt x="31625" y="54261"/>
                </a:cubicBezTo>
                <a:cubicBezTo>
                  <a:pt x="20419" y="71443"/>
                  <a:pt x="0" y="85761"/>
                  <a:pt x="0" y="85761"/>
                </a:cubicBezTo>
                <a:close/>
              </a:path>
            </a:pathLst>
          </a:custGeom>
          <a:solidFill>
            <a:srgbClr val="FFB27D"/>
          </a:solidFill>
          <a:ln w="6200"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xmlns="" id="{B40931EB-372E-685C-E814-EBA421E0661F}"/>
              </a:ext>
            </a:extLst>
          </p:cNvPr>
          <p:cNvSpPr/>
          <p:nvPr/>
        </p:nvSpPr>
        <p:spPr>
          <a:xfrm>
            <a:off x="9085735" y="2669877"/>
            <a:ext cx="134378" cy="109782"/>
          </a:xfrm>
          <a:custGeom>
            <a:avLst/>
            <a:gdLst>
              <a:gd name="connsiteX0" fmla="*/ 10929 w 134378"/>
              <a:gd name="connsiteY0" fmla="*/ 52136 h 109782"/>
              <a:gd name="connsiteX1" fmla="*/ 81214 w 134378"/>
              <a:gd name="connsiteY1" fmla="*/ 89550 h 109782"/>
              <a:gd name="connsiteX2" fmla="*/ 85634 w 134378"/>
              <a:gd name="connsiteY2" fmla="*/ 90173 h 109782"/>
              <a:gd name="connsiteX3" fmla="*/ 85634 w 134378"/>
              <a:gd name="connsiteY3" fmla="*/ 90173 h 109782"/>
              <a:gd name="connsiteX4" fmla="*/ 86008 w 134378"/>
              <a:gd name="connsiteY4" fmla="*/ 90297 h 109782"/>
              <a:gd name="connsiteX5" fmla="*/ 99890 w 134378"/>
              <a:gd name="connsiteY5" fmla="*/ 98452 h 109782"/>
              <a:gd name="connsiteX6" fmla="*/ 113648 w 134378"/>
              <a:gd name="connsiteY6" fmla="*/ 109783 h 109782"/>
              <a:gd name="connsiteX7" fmla="*/ 114831 w 134378"/>
              <a:gd name="connsiteY7" fmla="*/ 107417 h 109782"/>
              <a:gd name="connsiteX8" fmla="*/ 134379 w 134378"/>
              <a:gd name="connsiteY8" fmla="*/ 69255 h 109782"/>
              <a:gd name="connsiteX9" fmla="*/ 108855 w 134378"/>
              <a:gd name="connsiteY9" fmla="*/ 43856 h 109782"/>
              <a:gd name="connsiteX10" fmla="*/ 53947 w 134378"/>
              <a:gd name="connsiteY10" fmla="*/ 25491 h 109782"/>
              <a:gd name="connsiteX11" fmla="*/ 3085 w 134378"/>
              <a:gd name="connsiteY11" fmla="*/ 3827 h 109782"/>
              <a:gd name="connsiteX12" fmla="*/ 10867 w 134378"/>
              <a:gd name="connsiteY12" fmla="*/ 52136 h 109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378" h="109782">
                <a:moveTo>
                  <a:pt x="10929" y="52136"/>
                </a:moveTo>
                <a:cubicBezTo>
                  <a:pt x="28174" y="92663"/>
                  <a:pt x="65277" y="91729"/>
                  <a:pt x="81214" y="89550"/>
                </a:cubicBezTo>
                <a:cubicBezTo>
                  <a:pt x="82459" y="89363"/>
                  <a:pt x="83953" y="89612"/>
                  <a:pt x="85634" y="90173"/>
                </a:cubicBezTo>
                <a:lnTo>
                  <a:pt x="85634" y="90173"/>
                </a:lnTo>
                <a:cubicBezTo>
                  <a:pt x="85634" y="90173"/>
                  <a:pt x="85821" y="90235"/>
                  <a:pt x="86008" y="90297"/>
                </a:cubicBezTo>
                <a:cubicBezTo>
                  <a:pt x="90179" y="91791"/>
                  <a:pt x="95221" y="95028"/>
                  <a:pt x="99890" y="98452"/>
                </a:cubicBezTo>
                <a:cubicBezTo>
                  <a:pt x="107298" y="103869"/>
                  <a:pt x="113648" y="109783"/>
                  <a:pt x="113648" y="109783"/>
                </a:cubicBezTo>
                <a:lnTo>
                  <a:pt x="114831" y="107417"/>
                </a:lnTo>
                <a:lnTo>
                  <a:pt x="134379" y="69255"/>
                </a:lnTo>
                <a:cubicBezTo>
                  <a:pt x="134379" y="69255"/>
                  <a:pt x="117944" y="57738"/>
                  <a:pt x="108855" y="43856"/>
                </a:cubicBezTo>
                <a:cubicBezTo>
                  <a:pt x="95595" y="23561"/>
                  <a:pt x="64592" y="30284"/>
                  <a:pt x="53947" y="25491"/>
                </a:cubicBezTo>
                <a:cubicBezTo>
                  <a:pt x="43301" y="20635"/>
                  <a:pt x="31100" y="-10741"/>
                  <a:pt x="3085" y="3827"/>
                </a:cubicBezTo>
                <a:cubicBezTo>
                  <a:pt x="-7000" y="9118"/>
                  <a:pt x="10867" y="52136"/>
                  <a:pt x="10867" y="52136"/>
                </a:cubicBezTo>
                <a:close/>
              </a:path>
            </a:pathLst>
          </a:custGeom>
          <a:solidFill>
            <a:srgbClr val="FFB27D"/>
          </a:solidFill>
          <a:ln w="620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xmlns="" id="{3EDE9946-AAB6-730F-859E-BF4FE367AEF2}"/>
              </a:ext>
            </a:extLst>
          </p:cNvPr>
          <p:cNvSpPr/>
          <p:nvPr/>
        </p:nvSpPr>
        <p:spPr>
          <a:xfrm>
            <a:off x="9192136" y="2606718"/>
            <a:ext cx="1486399" cy="878874"/>
          </a:xfrm>
          <a:custGeom>
            <a:avLst/>
            <a:gdLst>
              <a:gd name="connsiteX0" fmla="*/ 700195 w 1486399"/>
              <a:gd name="connsiteY0" fmla="*/ 213718 h 878874"/>
              <a:gd name="connsiteX1" fmla="*/ 415259 w 1486399"/>
              <a:gd name="connsiteY1" fmla="*/ 213718 h 878874"/>
              <a:gd name="connsiteX2" fmla="*/ 28538 w 1486399"/>
              <a:gd name="connsiteY2" fmla="*/ 114485 h 878874"/>
              <a:gd name="connsiteX3" fmla="*/ 523 w 1486399"/>
              <a:gd name="connsiteY3" fmla="*/ 178108 h 878874"/>
              <a:gd name="connsiteX4" fmla="*/ 260060 w 1486399"/>
              <a:gd name="connsiteY4" fmla="*/ 307845 h 878874"/>
              <a:gd name="connsiteX5" fmla="*/ 603515 w 1486399"/>
              <a:gd name="connsiteY5" fmla="*/ 368916 h 878874"/>
              <a:gd name="connsiteX6" fmla="*/ 628976 w 1486399"/>
              <a:gd name="connsiteY6" fmla="*/ 557172 h 878874"/>
              <a:gd name="connsiteX7" fmla="*/ 623872 w 1486399"/>
              <a:gd name="connsiteY7" fmla="*/ 814156 h 878874"/>
              <a:gd name="connsiteX8" fmla="*/ 1010593 w 1486399"/>
              <a:gd name="connsiteY8" fmla="*/ 829408 h 878874"/>
              <a:gd name="connsiteX9" fmla="*/ 967326 w 1486399"/>
              <a:gd name="connsiteY9" fmla="*/ 689462 h 878874"/>
              <a:gd name="connsiteX10" fmla="*/ 992788 w 1486399"/>
              <a:gd name="connsiteY10" fmla="*/ 460492 h 878874"/>
              <a:gd name="connsiteX11" fmla="*/ 1071664 w 1486399"/>
              <a:gd name="connsiteY11" fmla="*/ 323098 h 878874"/>
              <a:gd name="connsiteX12" fmla="*/ 1349005 w 1486399"/>
              <a:gd name="connsiteY12" fmla="*/ 203508 h 878874"/>
              <a:gd name="connsiteX13" fmla="*/ 1486399 w 1486399"/>
              <a:gd name="connsiteY13" fmla="*/ 53414 h 878874"/>
              <a:gd name="connsiteX14" fmla="*/ 1445685 w 1486399"/>
              <a:gd name="connsiteY14" fmla="*/ 0 h 878874"/>
              <a:gd name="connsiteX15" fmla="*/ 1290486 w 1486399"/>
              <a:gd name="connsiteY15" fmla="*/ 127185 h 878874"/>
              <a:gd name="connsiteX16" fmla="*/ 896108 w 1486399"/>
              <a:gd name="connsiteY16" fmla="*/ 208613 h 878874"/>
              <a:gd name="connsiteX17" fmla="*/ 700195 w 1486399"/>
              <a:gd name="connsiteY17" fmla="*/ 213718 h 8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86399" h="878874">
                <a:moveTo>
                  <a:pt x="700195" y="213718"/>
                </a:moveTo>
                <a:cubicBezTo>
                  <a:pt x="700195" y="213718"/>
                  <a:pt x="501729" y="216270"/>
                  <a:pt x="415259" y="213718"/>
                </a:cubicBezTo>
                <a:cubicBezTo>
                  <a:pt x="328788" y="211165"/>
                  <a:pt x="140470" y="137394"/>
                  <a:pt x="28538" y="114485"/>
                </a:cubicBezTo>
                <a:cubicBezTo>
                  <a:pt x="28538" y="114485"/>
                  <a:pt x="-4519" y="152647"/>
                  <a:pt x="523" y="178108"/>
                </a:cubicBezTo>
                <a:cubicBezTo>
                  <a:pt x="523" y="178108"/>
                  <a:pt x="209136" y="290041"/>
                  <a:pt x="260060" y="307845"/>
                </a:cubicBezTo>
                <a:cubicBezTo>
                  <a:pt x="310921" y="325650"/>
                  <a:pt x="603515" y="368916"/>
                  <a:pt x="603515" y="368916"/>
                </a:cubicBezTo>
                <a:cubicBezTo>
                  <a:pt x="603515" y="368916"/>
                  <a:pt x="562801" y="442687"/>
                  <a:pt x="628976" y="557172"/>
                </a:cubicBezTo>
                <a:cubicBezTo>
                  <a:pt x="695152" y="671657"/>
                  <a:pt x="623872" y="814156"/>
                  <a:pt x="623872" y="814156"/>
                </a:cubicBezTo>
                <a:cubicBezTo>
                  <a:pt x="623872" y="814156"/>
                  <a:pt x="725657" y="948998"/>
                  <a:pt x="1010593" y="829408"/>
                </a:cubicBezTo>
                <a:cubicBezTo>
                  <a:pt x="1010593" y="829408"/>
                  <a:pt x="1002936" y="760742"/>
                  <a:pt x="967326" y="689462"/>
                </a:cubicBezTo>
                <a:cubicBezTo>
                  <a:pt x="931717" y="618243"/>
                  <a:pt x="972431" y="529158"/>
                  <a:pt x="992788" y="460492"/>
                </a:cubicBezTo>
                <a:cubicBezTo>
                  <a:pt x="1013145" y="391826"/>
                  <a:pt x="1013145" y="328202"/>
                  <a:pt x="1071664" y="323098"/>
                </a:cubicBezTo>
                <a:cubicBezTo>
                  <a:pt x="1130183" y="317993"/>
                  <a:pt x="1303186" y="249327"/>
                  <a:pt x="1349005" y="203508"/>
                </a:cubicBezTo>
                <a:cubicBezTo>
                  <a:pt x="1394824" y="157689"/>
                  <a:pt x="1486399" y="53414"/>
                  <a:pt x="1486399" y="53414"/>
                </a:cubicBezTo>
                <a:cubicBezTo>
                  <a:pt x="1486399" y="53414"/>
                  <a:pt x="1468595" y="7595"/>
                  <a:pt x="1445685" y="0"/>
                </a:cubicBezTo>
                <a:cubicBezTo>
                  <a:pt x="1354110" y="58519"/>
                  <a:pt x="1343900" y="94128"/>
                  <a:pt x="1290486" y="127185"/>
                </a:cubicBezTo>
                <a:cubicBezTo>
                  <a:pt x="1237072" y="160241"/>
                  <a:pt x="1038607" y="170451"/>
                  <a:pt x="896108" y="208613"/>
                </a:cubicBezTo>
                <a:cubicBezTo>
                  <a:pt x="819785" y="346007"/>
                  <a:pt x="684943" y="358707"/>
                  <a:pt x="700195" y="213718"/>
                </a:cubicBezTo>
                <a:close/>
              </a:path>
            </a:pathLst>
          </a:custGeom>
          <a:solidFill>
            <a:srgbClr val="57A4BF"/>
          </a:solidFill>
          <a:ln w="6200" cap="flat">
            <a:noFill/>
            <a:prstDash val="solid"/>
            <a:miter/>
          </a:ln>
        </p:spPr>
        <p:txBody>
          <a:bodyPr rtlCol="0" anchor="ctr"/>
          <a:lstStyle/>
          <a:p>
            <a:endParaRPr lang="de-DE"/>
          </a:p>
        </p:txBody>
      </p:sp>
      <p:sp>
        <p:nvSpPr>
          <p:cNvPr id="5" name="Textfeld 4">
            <a:extLst>
              <a:ext uri="{FF2B5EF4-FFF2-40B4-BE49-F238E27FC236}">
                <a16:creationId xmlns:a16="http://schemas.microsoft.com/office/drawing/2014/main" xmlns="" id="{94469EFE-01A2-177E-69E6-2F1DF9AFA0D9}"/>
              </a:ext>
            </a:extLst>
          </p:cNvPr>
          <p:cNvSpPr txBox="1"/>
          <p:nvPr/>
        </p:nvSpPr>
        <p:spPr>
          <a:xfrm>
            <a:off x="6263591" y="6273102"/>
            <a:ext cx="2599964" cy="584775"/>
          </a:xfrm>
          <a:prstGeom prst="rect">
            <a:avLst/>
          </a:prstGeom>
          <a:noFill/>
        </p:spPr>
        <p:txBody>
          <a:bodyPr wrap="square" rtlCol="0">
            <a:spAutoFit/>
          </a:bodyPr>
          <a:lstStyle/>
          <a:p>
            <a:pPr algn="ctr"/>
            <a:r>
              <a:rPr lang="de-DE" sz="1600" dirty="0"/>
              <a:t>Finanzielle Absicherung der Grundfähigkeiten</a:t>
            </a:r>
          </a:p>
        </p:txBody>
      </p:sp>
      <p:sp>
        <p:nvSpPr>
          <p:cNvPr id="15" name="Textfeld 14">
            <a:extLst>
              <a:ext uri="{FF2B5EF4-FFF2-40B4-BE49-F238E27FC236}">
                <a16:creationId xmlns:a16="http://schemas.microsoft.com/office/drawing/2014/main" xmlns="" id="{7E92A5D4-9C96-3884-A460-1E8E8F6C2381}"/>
              </a:ext>
            </a:extLst>
          </p:cNvPr>
          <p:cNvSpPr txBox="1"/>
          <p:nvPr/>
        </p:nvSpPr>
        <p:spPr>
          <a:xfrm>
            <a:off x="4460642" y="7769364"/>
            <a:ext cx="2599964" cy="584775"/>
          </a:xfrm>
          <a:prstGeom prst="rect">
            <a:avLst/>
          </a:prstGeom>
          <a:noFill/>
        </p:spPr>
        <p:txBody>
          <a:bodyPr wrap="square" rtlCol="0">
            <a:spAutoFit/>
          </a:bodyPr>
          <a:lstStyle/>
          <a:p>
            <a:pPr algn="ctr"/>
            <a:r>
              <a:rPr lang="de-DE" sz="1600" dirty="0"/>
              <a:t>Finanzielle Absicherung der Arbeitskraft</a:t>
            </a:r>
          </a:p>
        </p:txBody>
      </p:sp>
      <p:sp>
        <p:nvSpPr>
          <p:cNvPr id="16" name="Textfeld 15">
            <a:extLst>
              <a:ext uri="{FF2B5EF4-FFF2-40B4-BE49-F238E27FC236}">
                <a16:creationId xmlns:a16="http://schemas.microsoft.com/office/drawing/2014/main" xmlns="" id="{B9D47655-5B4D-7CA8-D938-D0FD9CD8E652}"/>
              </a:ext>
            </a:extLst>
          </p:cNvPr>
          <p:cNvSpPr txBox="1"/>
          <p:nvPr/>
        </p:nvSpPr>
        <p:spPr>
          <a:xfrm>
            <a:off x="6919930" y="9315219"/>
            <a:ext cx="3143102" cy="830997"/>
          </a:xfrm>
          <a:prstGeom prst="rect">
            <a:avLst/>
          </a:prstGeom>
          <a:noFill/>
        </p:spPr>
        <p:txBody>
          <a:bodyPr wrap="square" rtlCol="0">
            <a:spAutoFit/>
          </a:bodyPr>
          <a:lstStyle/>
          <a:p>
            <a:pPr algn="ctr"/>
            <a:r>
              <a:rPr lang="de-DE" sz="1600" dirty="0"/>
              <a:t>Gesundheitsvorsorge für „jeden“ – ohne Gesundheitsprüfung, Wartezeiten und Ausschlüsse</a:t>
            </a:r>
          </a:p>
        </p:txBody>
      </p:sp>
      <p:sp>
        <p:nvSpPr>
          <p:cNvPr id="33" name="Textfeld 32">
            <a:extLst>
              <a:ext uri="{FF2B5EF4-FFF2-40B4-BE49-F238E27FC236}">
                <a16:creationId xmlns:a16="http://schemas.microsoft.com/office/drawing/2014/main" xmlns="" id="{54805430-947D-830F-52C0-50410DC20673}"/>
              </a:ext>
            </a:extLst>
          </p:cNvPr>
          <p:cNvSpPr txBox="1"/>
          <p:nvPr/>
        </p:nvSpPr>
        <p:spPr>
          <a:xfrm>
            <a:off x="11567286" y="9124948"/>
            <a:ext cx="2848345" cy="584775"/>
          </a:xfrm>
          <a:prstGeom prst="rect">
            <a:avLst/>
          </a:prstGeom>
          <a:noFill/>
        </p:spPr>
        <p:txBody>
          <a:bodyPr wrap="square" rtlCol="0">
            <a:spAutoFit/>
          </a:bodyPr>
          <a:lstStyle/>
          <a:p>
            <a:pPr algn="ctr"/>
            <a:r>
              <a:rPr lang="de-DE" sz="1600" dirty="0"/>
              <a:t>Unterstützung bei</a:t>
            </a:r>
          </a:p>
          <a:p>
            <a:pPr algn="ctr"/>
            <a:r>
              <a:rPr lang="de-DE" sz="1600" dirty="0"/>
              <a:t>der Angehörigenpflege</a:t>
            </a:r>
          </a:p>
        </p:txBody>
      </p:sp>
      <p:sp>
        <p:nvSpPr>
          <p:cNvPr id="34" name="Textfeld 33">
            <a:extLst>
              <a:ext uri="{FF2B5EF4-FFF2-40B4-BE49-F238E27FC236}">
                <a16:creationId xmlns:a16="http://schemas.microsoft.com/office/drawing/2014/main" xmlns="" id="{B82DDD8F-F628-8408-FE9A-A8F996BA215F}"/>
              </a:ext>
            </a:extLst>
          </p:cNvPr>
          <p:cNvSpPr txBox="1"/>
          <p:nvPr/>
        </p:nvSpPr>
        <p:spPr>
          <a:xfrm>
            <a:off x="13447367" y="7207192"/>
            <a:ext cx="2589722" cy="830997"/>
          </a:xfrm>
          <a:prstGeom prst="rect">
            <a:avLst/>
          </a:prstGeom>
          <a:noFill/>
        </p:spPr>
        <p:txBody>
          <a:bodyPr wrap="square" rtlCol="0">
            <a:spAutoFit/>
          </a:bodyPr>
          <a:lstStyle/>
          <a:p>
            <a:pPr algn="ctr"/>
            <a:r>
              <a:rPr lang="de-DE" sz="1600" dirty="0"/>
              <a:t>Bestmögliche medizinische Versorgung im Krankenhaus</a:t>
            </a:r>
          </a:p>
        </p:txBody>
      </p:sp>
      <p:sp>
        <p:nvSpPr>
          <p:cNvPr id="35" name="Textfeld 34">
            <a:extLst>
              <a:ext uri="{FF2B5EF4-FFF2-40B4-BE49-F238E27FC236}">
                <a16:creationId xmlns:a16="http://schemas.microsoft.com/office/drawing/2014/main" xmlns="" id="{EA73B81F-0250-FCA6-24F2-F48CF7D844C6}"/>
              </a:ext>
            </a:extLst>
          </p:cNvPr>
          <p:cNvSpPr txBox="1"/>
          <p:nvPr/>
        </p:nvSpPr>
        <p:spPr>
          <a:xfrm>
            <a:off x="10257987" y="6115522"/>
            <a:ext cx="2867802" cy="830997"/>
          </a:xfrm>
          <a:prstGeom prst="rect">
            <a:avLst/>
          </a:prstGeom>
          <a:noFill/>
        </p:spPr>
        <p:txBody>
          <a:bodyPr wrap="square" rtlCol="0">
            <a:spAutoFit/>
          </a:bodyPr>
          <a:lstStyle/>
          <a:p>
            <a:pPr algn="ctr"/>
            <a:r>
              <a:rPr lang="de-DE" sz="1600" dirty="0"/>
              <a:t>Aufbau einer Betriebsrente als wichtiges Element der Rentenvorsorge</a:t>
            </a:r>
          </a:p>
        </p:txBody>
      </p:sp>
      <p:sp>
        <p:nvSpPr>
          <p:cNvPr id="36" name="Textfeld 35">
            <a:extLst>
              <a:ext uri="{FF2B5EF4-FFF2-40B4-BE49-F238E27FC236}">
                <a16:creationId xmlns:a16="http://schemas.microsoft.com/office/drawing/2014/main" xmlns="" id="{476FB3BB-8C63-5D97-8514-10594EACECBB}"/>
              </a:ext>
            </a:extLst>
          </p:cNvPr>
          <p:cNvSpPr txBox="1"/>
          <p:nvPr/>
        </p:nvSpPr>
        <p:spPr>
          <a:xfrm>
            <a:off x="4374969" y="3728219"/>
            <a:ext cx="11599580" cy="1309497"/>
          </a:xfrm>
          <a:prstGeom prst="rect">
            <a:avLst/>
          </a:prstGeom>
          <a:noFill/>
        </p:spPr>
        <p:txBody>
          <a:bodyPr wrap="square" rtlCol="0">
            <a:prstTxWarp prst="textArchDown">
              <a:avLst/>
            </a:prstTxWarp>
            <a:spAutoFit/>
          </a:bodyPr>
          <a:lstStyle/>
          <a:p>
            <a:pPr algn="ctr"/>
            <a:r>
              <a:rPr lang="de-DE" dirty="0">
                <a:solidFill>
                  <a:srgbClr val="BE0D3E"/>
                </a:solidFill>
              </a:rPr>
              <a:t>Pflege eines Angehörigen | Gesundheitliche Beschwerden | Verlust der Mobilität | Existenzängste</a:t>
            </a:r>
          </a:p>
          <a:p>
            <a:pPr algn="ctr"/>
            <a:r>
              <a:rPr lang="de-DE" dirty="0">
                <a:solidFill>
                  <a:srgbClr val="BE0D3E"/>
                </a:solidFill>
              </a:rPr>
              <a:t>Ruhestandsplanung ungewiss | Finanzielle Engpässe | Körperliche Einschränkungen</a:t>
            </a:r>
          </a:p>
        </p:txBody>
      </p:sp>
    </p:spTree>
    <p:extLst>
      <p:ext uri="{BB962C8B-B14F-4D97-AF65-F5344CB8AC3E}">
        <p14:creationId xmlns:p14="http://schemas.microsoft.com/office/powerpoint/2010/main" val="1089696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xmlns="" id="{8A0EA61B-6473-4AA4-90B1-7C720578169B}"/>
              </a:ext>
            </a:extLst>
          </p:cNvPr>
          <p:cNvPicPr>
            <a:picLocks noChangeAspect="1"/>
          </p:cNvPicPr>
          <p:nvPr/>
        </p:nvPicPr>
        <p:blipFill>
          <a:blip r:embed="rId2"/>
          <a:stretch>
            <a:fillRect/>
          </a:stretch>
        </p:blipFill>
        <p:spPr>
          <a:xfrm>
            <a:off x="1289050" y="5294027"/>
            <a:ext cx="6553200" cy="5404830"/>
          </a:xfrm>
          <a:prstGeom prst="rect">
            <a:avLst/>
          </a:prstGeom>
        </p:spPr>
      </p:pic>
      <p:pic>
        <p:nvPicPr>
          <p:cNvPr id="6" name="Grafik 5">
            <a:extLst>
              <a:ext uri="{FF2B5EF4-FFF2-40B4-BE49-F238E27FC236}">
                <a16:creationId xmlns:a16="http://schemas.microsoft.com/office/drawing/2014/main" xmlns="" id="{5ABD4C4A-32A3-415E-B1CA-2B8FE7FA24C5}"/>
              </a:ext>
            </a:extLst>
          </p:cNvPr>
          <p:cNvPicPr>
            <a:picLocks noChangeAspect="1"/>
          </p:cNvPicPr>
          <p:nvPr/>
        </p:nvPicPr>
        <p:blipFill>
          <a:blip r:embed="rId3"/>
          <a:stretch>
            <a:fillRect/>
          </a:stretch>
        </p:blipFill>
        <p:spPr>
          <a:xfrm>
            <a:off x="4946650" y="2911474"/>
            <a:ext cx="12268200" cy="2109557"/>
          </a:xfrm>
          <a:prstGeom prst="rect">
            <a:avLst/>
          </a:prstGeom>
        </p:spPr>
      </p:pic>
      <p:sp>
        <p:nvSpPr>
          <p:cNvPr id="7" name="Titel 1">
            <a:extLst>
              <a:ext uri="{FF2B5EF4-FFF2-40B4-BE49-F238E27FC236}">
                <a16:creationId xmlns:a16="http://schemas.microsoft.com/office/drawing/2014/main" xmlns="" id="{18ABBC87-C11A-4B15-B878-F95E9497D4E6}"/>
              </a:ext>
            </a:extLst>
          </p:cNvPr>
          <p:cNvSpPr>
            <a:spLocks noGrp="1"/>
          </p:cNvSpPr>
          <p:nvPr>
            <p:ph type="title"/>
          </p:nvPr>
        </p:nvSpPr>
        <p:spPr>
          <a:xfrm>
            <a:off x="600075" y="611188"/>
            <a:ext cx="14862175" cy="2185987"/>
          </a:xfrm>
        </p:spPr>
        <p:txBody>
          <a:bodyPr>
            <a:normAutofit/>
          </a:bodyPr>
          <a:lstStyle/>
          <a:p>
            <a:r>
              <a:rPr lang="de-DE" dirty="0">
                <a:solidFill>
                  <a:srgbClr val="004767"/>
                </a:solidFill>
                <a:latin typeface="Arial" panose="020B0604020202020204" pitchFamily="34" charset="0"/>
                <a:cs typeface="Arial" panose="020B0604020202020204" pitchFamily="34" charset="0"/>
              </a:rPr>
              <a:t>Anforderung an den Arbeitgeber:</a:t>
            </a:r>
          </a:p>
        </p:txBody>
      </p:sp>
      <p:pic>
        <p:nvPicPr>
          <p:cNvPr id="9" name="Grafik 8">
            <a:extLst>
              <a:ext uri="{FF2B5EF4-FFF2-40B4-BE49-F238E27FC236}">
                <a16:creationId xmlns:a16="http://schemas.microsoft.com/office/drawing/2014/main" xmlns="" id="{ECD862A2-78EA-4A72-ACB2-12771E39F996}"/>
              </a:ext>
            </a:extLst>
          </p:cNvPr>
          <p:cNvPicPr>
            <a:picLocks noChangeAspect="1"/>
          </p:cNvPicPr>
          <p:nvPr/>
        </p:nvPicPr>
        <p:blipFill>
          <a:blip r:embed="rId4"/>
          <a:stretch>
            <a:fillRect/>
          </a:stretch>
        </p:blipFill>
        <p:spPr>
          <a:xfrm>
            <a:off x="1593850" y="10669489"/>
            <a:ext cx="4333875" cy="276225"/>
          </a:xfrm>
          <a:prstGeom prst="rect">
            <a:avLst/>
          </a:prstGeom>
        </p:spPr>
      </p:pic>
    </p:spTree>
    <p:extLst>
      <p:ext uri="{BB962C8B-B14F-4D97-AF65-F5344CB8AC3E}">
        <p14:creationId xmlns:p14="http://schemas.microsoft.com/office/powerpoint/2010/main" val="41838205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5495A871-A756-46D0-8F74-71DCAA400A93}"/>
              </a:ext>
            </a:extLst>
          </p:cNvPr>
          <p:cNvSpPr>
            <a:spLocks noGrp="1"/>
          </p:cNvSpPr>
          <p:nvPr>
            <p:ph sz="half" idx="2"/>
          </p:nvPr>
        </p:nvSpPr>
        <p:spPr>
          <a:xfrm>
            <a:off x="1783376" y="2536019"/>
            <a:ext cx="4855845" cy="5835609"/>
          </a:xfrm>
        </p:spPr>
        <p:txBody>
          <a:bodyPr/>
          <a:lstStyle/>
          <a:p>
            <a:endParaRPr lang="de-DE" dirty="0"/>
          </a:p>
        </p:txBody>
      </p:sp>
      <p:sp>
        <p:nvSpPr>
          <p:cNvPr id="28" name="object 2">
            <a:extLst>
              <a:ext uri="{FF2B5EF4-FFF2-40B4-BE49-F238E27FC236}">
                <a16:creationId xmlns:a16="http://schemas.microsoft.com/office/drawing/2014/main" xmlns="" id="{5BBE57CC-437D-4A3F-B0CE-6A2A7AA0AD12}"/>
              </a:ext>
            </a:extLst>
          </p:cNvPr>
          <p:cNvSpPr txBox="1">
            <a:spLocks/>
          </p:cNvSpPr>
          <p:nvPr/>
        </p:nvSpPr>
        <p:spPr>
          <a:xfrm>
            <a:off x="8536088" y="2438193"/>
            <a:ext cx="9288362" cy="4978927"/>
          </a:xfrm>
          <a:prstGeom prst="rect">
            <a:avLst/>
          </a:prstGeom>
        </p:spPr>
        <p:txBody>
          <a:bodyPr vert="horz" wrap="square" lIns="0" tIns="13335" rIns="0" bIns="0" rtlCol="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lnSpc>
                <a:spcPts val="6640"/>
              </a:lnSpc>
              <a:spcBef>
                <a:spcPts val="105"/>
              </a:spcBef>
            </a:pPr>
            <a:r>
              <a:rPr lang="de-DE" sz="5600" b="1" dirty="0">
                <a:solidFill>
                  <a:srgbClr val="004767"/>
                </a:solidFill>
                <a:latin typeface="Arial" panose="020B0604020202020204" pitchFamily="34" charset="0"/>
                <a:cs typeface="Arial" panose="020B0604020202020204" pitchFamily="34" charset="0"/>
              </a:rPr>
              <a:t>Name</a:t>
            </a:r>
            <a:endParaRPr lang="de-DE" sz="5600" b="1" spc="-10" dirty="0">
              <a:solidFill>
                <a:srgbClr val="004767"/>
              </a:solidFill>
              <a:latin typeface="Arial" panose="020B0604020202020204" pitchFamily="34" charset="0"/>
              <a:cs typeface="Arial" panose="020B0604020202020204" pitchFamily="34" charset="0"/>
            </a:endParaRPr>
          </a:p>
          <a:p>
            <a:pPr marL="12700">
              <a:lnSpc>
                <a:spcPts val="4060"/>
              </a:lnSpc>
            </a:pPr>
            <a:r>
              <a:rPr lang="de-DE" sz="3450" spc="-10" dirty="0">
                <a:solidFill>
                  <a:srgbClr val="000000"/>
                </a:solidFill>
                <a:latin typeface="Arial" panose="020B0604020202020204" pitchFamily="34" charset="0"/>
                <a:cs typeface="Arial" panose="020B0604020202020204" pitchFamily="34" charset="0"/>
              </a:rPr>
              <a:t>Versicherungsmakler</a:t>
            </a:r>
            <a:endParaRPr lang="de-DE" sz="3450" dirty="0">
              <a:latin typeface="Arial" panose="020B0604020202020204" pitchFamily="34" charset="0"/>
              <a:cs typeface="Arial" panose="020B0604020202020204" pitchFamily="34" charset="0"/>
            </a:endParaRPr>
          </a:p>
          <a:p>
            <a:pPr>
              <a:spcBef>
                <a:spcPts val="45"/>
              </a:spcBef>
            </a:pPr>
            <a:endParaRPr lang="de-DE" sz="5000" dirty="0">
              <a:latin typeface="Arial" panose="020B0604020202020204" pitchFamily="34" charset="0"/>
              <a:cs typeface="Arial" panose="020B0604020202020204" pitchFamily="34" charset="0"/>
            </a:endParaRPr>
          </a:p>
          <a:p>
            <a:pPr marL="666115"/>
            <a:r>
              <a:rPr lang="de-DE" sz="3450" dirty="0">
                <a:solidFill>
                  <a:srgbClr val="000000"/>
                </a:solidFill>
                <a:latin typeface="Arial" panose="020B0604020202020204" pitchFamily="34" charset="0"/>
                <a:cs typeface="Arial" panose="020B0604020202020204" pitchFamily="34" charset="0"/>
              </a:rPr>
              <a:t>+49 0000 / 00 0000</a:t>
            </a:r>
            <a:endParaRPr lang="de-DE" sz="3450" dirty="0">
              <a:latin typeface="Arial" panose="020B0604020202020204" pitchFamily="34" charset="0"/>
              <a:cs typeface="Arial" panose="020B0604020202020204" pitchFamily="34" charset="0"/>
            </a:endParaRPr>
          </a:p>
          <a:p>
            <a:pPr marL="666115">
              <a:spcBef>
                <a:spcPts val="275"/>
              </a:spcBef>
            </a:pPr>
            <a:r>
              <a:rPr lang="de-DE" sz="3450" spc="-10" dirty="0">
                <a:solidFill>
                  <a:srgbClr val="000000"/>
                </a:solidFill>
                <a:latin typeface="Arial" panose="020B0604020202020204" pitchFamily="34" charset="0"/>
                <a:cs typeface="Arial" panose="020B0604020202020204" pitchFamily="34" charset="0"/>
              </a:rPr>
              <a:t>E-Mail</a:t>
            </a:r>
            <a:endParaRPr lang="de-DE" sz="3450" dirty="0">
              <a:latin typeface="Arial" panose="020B0604020202020204" pitchFamily="34" charset="0"/>
              <a:cs typeface="Arial" panose="020B0604020202020204" pitchFamily="34" charset="0"/>
            </a:endParaRPr>
          </a:p>
          <a:p>
            <a:pPr>
              <a:spcBef>
                <a:spcPts val="30"/>
              </a:spcBef>
            </a:pPr>
            <a:endParaRPr lang="de-DE" sz="4050" dirty="0">
              <a:latin typeface="Arial" panose="020B0604020202020204" pitchFamily="34" charset="0"/>
              <a:cs typeface="Arial" panose="020B0604020202020204" pitchFamily="34" charset="0"/>
            </a:endParaRPr>
          </a:p>
          <a:p>
            <a:pPr marL="666115"/>
            <a:r>
              <a:rPr lang="de-DE" sz="3450" dirty="0">
                <a:solidFill>
                  <a:srgbClr val="000000"/>
                </a:solidFill>
                <a:latin typeface="Arial" panose="020B0604020202020204" pitchFamily="34" charset="0"/>
                <a:cs typeface="Arial" panose="020B0604020202020204" pitchFamily="34" charset="0"/>
              </a:rPr>
              <a:t>Straße</a:t>
            </a:r>
            <a:endParaRPr lang="de-DE" sz="3450" dirty="0">
              <a:latin typeface="Arial" panose="020B0604020202020204" pitchFamily="34" charset="0"/>
              <a:cs typeface="Arial" panose="020B0604020202020204" pitchFamily="34" charset="0"/>
            </a:endParaRPr>
          </a:p>
          <a:p>
            <a:pPr marL="666115">
              <a:spcBef>
                <a:spcPts val="275"/>
              </a:spcBef>
            </a:pPr>
            <a:r>
              <a:rPr lang="de-DE" sz="3450" dirty="0">
                <a:solidFill>
                  <a:srgbClr val="000000"/>
                </a:solidFill>
                <a:latin typeface="Arial" panose="020B0604020202020204" pitchFamily="34" charset="0"/>
                <a:cs typeface="Arial" panose="020B0604020202020204" pitchFamily="34" charset="0"/>
              </a:rPr>
              <a:t>PLZ Ort</a:t>
            </a:r>
            <a:endParaRPr lang="de-DE" sz="3450" dirty="0">
              <a:latin typeface="Arial" panose="020B0604020202020204" pitchFamily="34" charset="0"/>
              <a:cs typeface="Arial" panose="020B0604020202020204" pitchFamily="34" charset="0"/>
            </a:endParaRPr>
          </a:p>
        </p:txBody>
      </p:sp>
      <p:grpSp>
        <p:nvGrpSpPr>
          <p:cNvPr id="29" name="Gruppieren 28">
            <a:extLst>
              <a:ext uri="{FF2B5EF4-FFF2-40B4-BE49-F238E27FC236}">
                <a16:creationId xmlns:a16="http://schemas.microsoft.com/office/drawing/2014/main" xmlns="" id="{3E9D5F75-2E1C-4658-A32D-985CEED67522}"/>
              </a:ext>
            </a:extLst>
          </p:cNvPr>
          <p:cNvGrpSpPr/>
          <p:nvPr/>
        </p:nvGrpSpPr>
        <p:grpSpPr>
          <a:xfrm>
            <a:off x="14298958" y="8043940"/>
            <a:ext cx="698463" cy="538002"/>
            <a:chOff x="12544702" y="7616136"/>
            <a:chExt cx="698463" cy="538002"/>
          </a:xfrm>
          <a:solidFill>
            <a:srgbClr val="004767"/>
          </a:solidFill>
        </p:grpSpPr>
        <p:sp>
          <p:nvSpPr>
            <p:cNvPr id="30" name="Freihandform: Form 29">
              <a:extLst>
                <a:ext uri="{FF2B5EF4-FFF2-40B4-BE49-F238E27FC236}">
                  <a16:creationId xmlns:a16="http://schemas.microsoft.com/office/drawing/2014/main" xmlns="" id="{152E4E41-8D24-4B1B-8C74-9BD5F108BAC1}"/>
                </a:ext>
              </a:extLst>
            </p:cNvPr>
            <p:cNvSpPr/>
            <p:nvPr/>
          </p:nvSpPr>
          <p:spPr>
            <a:xfrm>
              <a:off x="12544702" y="7616136"/>
              <a:ext cx="698463" cy="538002"/>
            </a:xfrm>
            <a:custGeom>
              <a:avLst/>
              <a:gdLst>
                <a:gd name="connsiteX0" fmla="*/ 0 w 551045"/>
                <a:gd name="connsiteY0" fmla="*/ 186407 h 424451"/>
                <a:gd name="connsiteX1" fmla="*/ 3334 w 551045"/>
                <a:gd name="connsiteY1" fmla="*/ 147926 h 424451"/>
                <a:gd name="connsiteX2" fmla="*/ 12478 w 551045"/>
                <a:gd name="connsiteY2" fmla="*/ 86299 h 424451"/>
                <a:gd name="connsiteX3" fmla="*/ 98298 w 551045"/>
                <a:gd name="connsiteY3" fmla="*/ 11147 h 424451"/>
                <a:gd name="connsiteX4" fmla="*/ 250031 w 551045"/>
                <a:gd name="connsiteY4" fmla="*/ 193 h 424451"/>
                <a:gd name="connsiteX5" fmla="*/ 394621 w 551045"/>
                <a:gd name="connsiteY5" fmla="*/ 4765 h 424451"/>
                <a:gd name="connsiteX6" fmla="*/ 460820 w 551045"/>
                <a:gd name="connsiteY6" fmla="*/ 12671 h 424451"/>
                <a:gd name="connsiteX7" fmla="*/ 541211 w 551045"/>
                <a:gd name="connsiteY7" fmla="*/ 97443 h 424451"/>
                <a:gd name="connsiteX8" fmla="*/ 550926 w 551045"/>
                <a:gd name="connsiteY8" fmla="*/ 224316 h 424451"/>
                <a:gd name="connsiteX9" fmla="*/ 539972 w 551045"/>
                <a:gd name="connsiteY9" fmla="*/ 332806 h 424451"/>
                <a:gd name="connsiteX10" fmla="*/ 452342 w 551045"/>
                <a:gd name="connsiteY10" fmla="*/ 413388 h 424451"/>
                <a:gd name="connsiteX11" fmla="*/ 220504 w 551045"/>
                <a:gd name="connsiteY11" fmla="*/ 423484 h 424451"/>
                <a:gd name="connsiteX12" fmla="*/ 94679 w 551045"/>
                <a:gd name="connsiteY12" fmla="*/ 412625 h 424451"/>
                <a:gd name="connsiteX13" fmla="*/ 11144 w 551045"/>
                <a:gd name="connsiteY13" fmla="*/ 331949 h 424451"/>
                <a:gd name="connsiteX14" fmla="*/ 1048 w 551045"/>
                <a:gd name="connsiteY14" fmla="*/ 246605 h 424451"/>
                <a:gd name="connsiteX15" fmla="*/ 95 w 551045"/>
                <a:gd name="connsiteY15" fmla="*/ 238127 h 424451"/>
                <a:gd name="connsiteX16" fmla="*/ 95 w 551045"/>
                <a:gd name="connsiteY16" fmla="*/ 186502 h 424451"/>
                <a:gd name="connsiteX17" fmla="*/ 291560 w 551045"/>
                <a:gd name="connsiteY17" fmla="*/ 389956 h 424451"/>
                <a:gd name="connsiteX18" fmla="*/ 447866 w 551045"/>
                <a:gd name="connsiteY18" fmla="*/ 379193 h 424451"/>
                <a:gd name="connsiteX19" fmla="*/ 505873 w 551045"/>
                <a:gd name="connsiteY19" fmla="*/ 326710 h 424451"/>
                <a:gd name="connsiteX20" fmla="*/ 516445 w 551045"/>
                <a:gd name="connsiteY20" fmla="*/ 225745 h 424451"/>
                <a:gd name="connsiteX21" fmla="*/ 506730 w 551045"/>
                <a:gd name="connsiteY21" fmla="*/ 101063 h 424451"/>
                <a:gd name="connsiteX22" fmla="*/ 452723 w 551045"/>
                <a:gd name="connsiteY22" fmla="*/ 46294 h 424451"/>
                <a:gd name="connsiteX23" fmla="*/ 314516 w 551045"/>
                <a:gd name="connsiteY23" fmla="*/ 34959 h 424451"/>
                <a:gd name="connsiteX24" fmla="*/ 102013 w 551045"/>
                <a:gd name="connsiteY24" fmla="*/ 45437 h 424451"/>
                <a:gd name="connsiteX25" fmla="*/ 45244 w 551045"/>
                <a:gd name="connsiteY25" fmla="*/ 96776 h 424451"/>
                <a:gd name="connsiteX26" fmla="*/ 34385 w 551045"/>
                <a:gd name="connsiteY26" fmla="*/ 200408 h 424451"/>
                <a:gd name="connsiteX27" fmla="*/ 44101 w 551045"/>
                <a:gd name="connsiteY27" fmla="*/ 322995 h 424451"/>
                <a:gd name="connsiteX28" fmla="*/ 89345 w 551045"/>
                <a:gd name="connsiteY28" fmla="*/ 376145 h 424451"/>
                <a:gd name="connsiteX29" fmla="*/ 118396 w 551045"/>
                <a:gd name="connsiteY29" fmla="*/ 381193 h 424451"/>
                <a:gd name="connsiteX30" fmla="*/ 291465 w 551045"/>
                <a:gd name="connsiteY30" fmla="*/ 390051 h 424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1045" h="424451">
                  <a:moveTo>
                    <a:pt x="0" y="186407"/>
                  </a:moveTo>
                  <a:cubicBezTo>
                    <a:pt x="1048" y="173548"/>
                    <a:pt x="1714" y="160689"/>
                    <a:pt x="3334" y="147926"/>
                  </a:cubicBezTo>
                  <a:cubicBezTo>
                    <a:pt x="5905" y="127352"/>
                    <a:pt x="7715" y="106397"/>
                    <a:pt x="12478" y="86299"/>
                  </a:cubicBezTo>
                  <a:cubicBezTo>
                    <a:pt x="22479" y="44960"/>
                    <a:pt x="55816" y="16766"/>
                    <a:pt x="98298" y="11147"/>
                  </a:cubicBezTo>
                  <a:cubicBezTo>
                    <a:pt x="148685" y="4384"/>
                    <a:pt x="199168" y="955"/>
                    <a:pt x="250031" y="193"/>
                  </a:cubicBezTo>
                  <a:cubicBezTo>
                    <a:pt x="298323" y="-474"/>
                    <a:pt x="346520" y="479"/>
                    <a:pt x="394621" y="4765"/>
                  </a:cubicBezTo>
                  <a:cubicBezTo>
                    <a:pt x="416719" y="6765"/>
                    <a:pt x="438912" y="8765"/>
                    <a:pt x="460820" y="12671"/>
                  </a:cubicBezTo>
                  <a:cubicBezTo>
                    <a:pt x="503206" y="20291"/>
                    <a:pt x="534162" y="53819"/>
                    <a:pt x="541211" y="97443"/>
                  </a:cubicBezTo>
                  <a:cubicBezTo>
                    <a:pt x="547973" y="139448"/>
                    <a:pt x="551783" y="181739"/>
                    <a:pt x="550926" y="224316"/>
                  </a:cubicBezTo>
                  <a:cubicBezTo>
                    <a:pt x="550164" y="260797"/>
                    <a:pt x="546830" y="296992"/>
                    <a:pt x="539972" y="332806"/>
                  </a:cubicBezTo>
                  <a:cubicBezTo>
                    <a:pt x="531781" y="376049"/>
                    <a:pt x="497110" y="407291"/>
                    <a:pt x="452342" y="413388"/>
                  </a:cubicBezTo>
                  <a:cubicBezTo>
                    <a:pt x="375380" y="423770"/>
                    <a:pt x="298037" y="426056"/>
                    <a:pt x="220504" y="423484"/>
                  </a:cubicBezTo>
                  <a:cubicBezTo>
                    <a:pt x="178403" y="422055"/>
                    <a:pt x="136398" y="418817"/>
                    <a:pt x="94679" y="412625"/>
                  </a:cubicBezTo>
                  <a:cubicBezTo>
                    <a:pt x="52101" y="406244"/>
                    <a:pt x="18288" y="374525"/>
                    <a:pt x="11144" y="331949"/>
                  </a:cubicBezTo>
                  <a:cubicBezTo>
                    <a:pt x="6382" y="303755"/>
                    <a:pt x="4286" y="275084"/>
                    <a:pt x="1048" y="246605"/>
                  </a:cubicBezTo>
                  <a:cubicBezTo>
                    <a:pt x="762" y="243747"/>
                    <a:pt x="381" y="240985"/>
                    <a:pt x="95" y="238127"/>
                  </a:cubicBezTo>
                  <a:cubicBezTo>
                    <a:pt x="95" y="220887"/>
                    <a:pt x="95" y="203647"/>
                    <a:pt x="95" y="186502"/>
                  </a:cubicBezTo>
                  <a:close/>
                  <a:moveTo>
                    <a:pt x="291560" y="389956"/>
                  </a:moveTo>
                  <a:cubicBezTo>
                    <a:pt x="326231" y="389765"/>
                    <a:pt x="375571" y="388622"/>
                    <a:pt x="447866" y="379193"/>
                  </a:cubicBezTo>
                  <a:cubicBezTo>
                    <a:pt x="477393" y="375288"/>
                    <a:pt x="499967" y="355856"/>
                    <a:pt x="505873" y="326710"/>
                  </a:cubicBezTo>
                  <a:cubicBezTo>
                    <a:pt x="512540" y="293468"/>
                    <a:pt x="515588" y="259654"/>
                    <a:pt x="516445" y="225745"/>
                  </a:cubicBezTo>
                  <a:cubicBezTo>
                    <a:pt x="517493" y="183835"/>
                    <a:pt x="513683" y="142306"/>
                    <a:pt x="506730" y="101063"/>
                  </a:cubicBezTo>
                  <a:cubicBezTo>
                    <a:pt x="501872" y="72583"/>
                    <a:pt x="481298" y="50961"/>
                    <a:pt x="452723" y="46294"/>
                  </a:cubicBezTo>
                  <a:cubicBezTo>
                    <a:pt x="407003" y="38864"/>
                    <a:pt x="360807" y="36007"/>
                    <a:pt x="314516" y="34959"/>
                  </a:cubicBezTo>
                  <a:cubicBezTo>
                    <a:pt x="243459" y="33245"/>
                    <a:pt x="172593" y="35816"/>
                    <a:pt x="102013" y="45437"/>
                  </a:cubicBezTo>
                  <a:cubicBezTo>
                    <a:pt x="74104" y="49247"/>
                    <a:pt x="50863" y="69059"/>
                    <a:pt x="45244" y="96776"/>
                  </a:cubicBezTo>
                  <a:cubicBezTo>
                    <a:pt x="38291" y="130876"/>
                    <a:pt x="35147" y="165547"/>
                    <a:pt x="34385" y="200408"/>
                  </a:cubicBezTo>
                  <a:cubicBezTo>
                    <a:pt x="33528" y="241556"/>
                    <a:pt x="36957" y="282419"/>
                    <a:pt x="44101" y="322995"/>
                  </a:cubicBezTo>
                  <a:cubicBezTo>
                    <a:pt x="48768" y="349284"/>
                    <a:pt x="63627" y="367858"/>
                    <a:pt x="89345" y="376145"/>
                  </a:cubicBezTo>
                  <a:cubicBezTo>
                    <a:pt x="98584" y="379097"/>
                    <a:pt x="108585" y="379955"/>
                    <a:pt x="118396" y="381193"/>
                  </a:cubicBezTo>
                  <a:cubicBezTo>
                    <a:pt x="170593" y="387670"/>
                    <a:pt x="223075" y="390242"/>
                    <a:pt x="291465" y="390051"/>
                  </a:cubicBezTo>
                  <a:close/>
                </a:path>
              </a:pathLst>
            </a:custGeom>
            <a:grp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xmlns="" id="{E1B78304-E533-48CB-830C-03FFC3D6B611}"/>
                </a:ext>
              </a:extLst>
            </p:cNvPr>
            <p:cNvSpPr/>
            <p:nvPr/>
          </p:nvSpPr>
          <p:spPr>
            <a:xfrm>
              <a:off x="12800894" y="7761733"/>
              <a:ext cx="214419" cy="247222"/>
            </a:xfrm>
            <a:custGeom>
              <a:avLst/>
              <a:gdLst>
                <a:gd name="connsiteX0" fmla="*/ 0 w 169164"/>
                <a:gd name="connsiteY0" fmla="*/ 97257 h 195043"/>
                <a:gd name="connsiteX1" fmla="*/ 0 w 169164"/>
                <a:gd name="connsiteY1" fmla="*/ 19342 h 195043"/>
                <a:gd name="connsiteX2" fmla="*/ 27909 w 169164"/>
                <a:gd name="connsiteY2" fmla="*/ 3531 h 195043"/>
                <a:gd name="connsiteX3" fmla="*/ 158878 w 169164"/>
                <a:gd name="connsiteY3" fmla="*/ 81731 h 195043"/>
                <a:gd name="connsiteX4" fmla="*/ 158878 w 169164"/>
                <a:gd name="connsiteY4" fmla="*/ 113545 h 195043"/>
                <a:gd name="connsiteX5" fmla="*/ 28290 w 169164"/>
                <a:gd name="connsiteY5" fmla="*/ 191364 h 195043"/>
                <a:gd name="connsiteX6" fmla="*/ 8573 w 169164"/>
                <a:gd name="connsiteY6" fmla="*/ 192698 h 195043"/>
                <a:gd name="connsiteX7" fmla="*/ 0 w 169164"/>
                <a:gd name="connsiteY7" fmla="*/ 176505 h 195043"/>
                <a:gd name="connsiteX8" fmla="*/ 0 w 169164"/>
                <a:gd name="connsiteY8" fmla="*/ 97448 h 195043"/>
                <a:gd name="connsiteX9" fmla="*/ 118301 w 169164"/>
                <a:gd name="connsiteY9" fmla="*/ 97448 h 195043"/>
                <a:gd name="connsiteX10" fmla="*/ 34766 w 169164"/>
                <a:gd name="connsiteY10" fmla="*/ 47537 h 195043"/>
                <a:gd name="connsiteX11" fmla="*/ 34766 w 169164"/>
                <a:gd name="connsiteY11" fmla="*/ 147168 h 195043"/>
                <a:gd name="connsiteX12" fmla="*/ 118301 w 169164"/>
                <a:gd name="connsiteY12" fmla="*/ 97448 h 19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9164" h="195043">
                  <a:moveTo>
                    <a:pt x="0" y="97257"/>
                  </a:moveTo>
                  <a:cubicBezTo>
                    <a:pt x="0" y="71254"/>
                    <a:pt x="0" y="45250"/>
                    <a:pt x="0" y="19342"/>
                  </a:cubicBezTo>
                  <a:cubicBezTo>
                    <a:pt x="0" y="2674"/>
                    <a:pt x="13621" y="-5042"/>
                    <a:pt x="27909" y="3531"/>
                  </a:cubicBezTo>
                  <a:cubicBezTo>
                    <a:pt x="71628" y="29534"/>
                    <a:pt x="115253" y="55538"/>
                    <a:pt x="158878" y="81731"/>
                  </a:cubicBezTo>
                  <a:cubicBezTo>
                    <a:pt x="172593" y="89923"/>
                    <a:pt x="172593" y="105353"/>
                    <a:pt x="158878" y="113545"/>
                  </a:cubicBezTo>
                  <a:cubicBezTo>
                    <a:pt x="115348" y="139453"/>
                    <a:pt x="71819" y="165361"/>
                    <a:pt x="28290" y="191364"/>
                  </a:cubicBezTo>
                  <a:cubicBezTo>
                    <a:pt x="21813" y="195269"/>
                    <a:pt x="15336" y="196603"/>
                    <a:pt x="8573" y="192698"/>
                  </a:cubicBezTo>
                  <a:cubicBezTo>
                    <a:pt x="2381" y="189078"/>
                    <a:pt x="0" y="183554"/>
                    <a:pt x="0" y="176505"/>
                  </a:cubicBezTo>
                  <a:cubicBezTo>
                    <a:pt x="95" y="150121"/>
                    <a:pt x="0" y="123832"/>
                    <a:pt x="0" y="97448"/>
                  </a:cubicBezTo>
                  <a:close/>
                  <a:moveTo>
                    <a:pt x="118301" y="97448"/>
                  </a:moveTo>
                  <a:cubicBezTo>
                    <a:pt x="90202" y="80588"/>
                    <a:pt x="62675" y="64205"/>
                    <a:pt x="34766" y="47537"/>
                  </a:cubicBezTo>
                  <a:lnTo>
                    <a:pt x="34766" y="147168"/>
                  </a:lnTo>
                  <a:cubicBezTo>
                    <a:pt x="62675" y="130499"/>
                    <a:pt x="90011" y="114307"/>
                    <a:pt x="118301" y="97448"/>
                  </a:cubicBezTo>
                  <a:close/>
                </a:path>
              </a:pathLst>
            </a:custGeom>
            <a:grpFill/>
            <a:ln w="9525" cap="flat">
              <a:noFill/>
              <a:prstDash val="solid"/>
              <a:miter/>
            </a:ln>
          </p:spPr>
          <p:txBody>
            <a:bodyPr rtlCol="0" anchor="ctr"/>
            <a:lstStyle/>
            <a:p>
              <a:endParaRPr lang="de-DE"/>
            </a:p>
          </p:txBody>
        </p:sp>
      </p:grpSp>
      <p:sp>
        <p:nvSpPr>
          <p:cNvPr id="32" name="Freihandform: Form 31">
            <a:extLst>
              <a:ext uri="{FF2B5EF4-FFF2-40B4-BE49-F238E27FC236}">
                <a16:creationId xmlns:a16="http://schemas.microsoft.com/office/drawing/2014/main" xmlns="" id="{3D78C896-6DE2-49D9-B4BE-DA63E302CD66}"/>
              </a:ext>
            </a:extLst>
          </p:cNvPr>
          <p:cNvSpPr/>
          <p:nvPr/>
        </p:nvSpPr>
        <p:spPr>
          <a:xfrm>
            <a:off x="13122138" y="7951523"/>
            <a:ext cx="698661" cy="698432"/>
          </a:xfrm>
          <a:custGeom>
            <a:avLst/>
            <a:gdLst>
              <a:gd name="connsiteX0" fmla="*/ 491966 w 551201"/>
              <a:gd name="connsiteY0" fmla="*/ 551021 h 551021"/>
              <a:gd name="connsiteX1" fmla="*/ 355283 w 551201"/>
              <a:gd name="connsiteY1" fmla="*/ 551021 h 551021"/>
              <a:gd name="connsiteX2" fmla="*/ 343281 w 551201"/>
              <a:gd name="connsiteY2" fmla="*/ 529304 h 551021"/>
              <a:gd name="connsiteX3" fmla="*/ 343472 w 551201"/>
              <a:gd name="connsiteY3" fmla="*/ 340995 h 551021"/>
              <a:gd name="connsiteX4" fmla="*/ 362998 w 551201"/>
              <a:gd name="connsiteY4" fmla="*/ 321183 h 551021"/>
              <a:gd name="connsiteX5" fmla="*/ 411956 w 551201"/>
              <a:gd name="connsiteY5" fmla="*/ 321183 h 551021"/>
              <a:gd name="connsiteX6" fmla="*/ 417767 w 551201"/>
              <a:gd name="connsiteY6" fmla="*/ 320897 h 551021"/>
              <a:gd name="connsiteX7" fmla="*/ 417767 w 551201"/>
              <a:gd name="connsiteY7" fmla="*/ 274892 h 551021"/>
              <a:gd name="connsiteX8" fmla="*/ 411575 w 551201"/>
              <a:gd name="connsiteY8" fmla="*/ 274892 h 551021"/>
              <a:gd name="connsiteX9" fmla="*/ 361569 w 551201"/>
              <a:gd name="connsiteY9" fmla="*/ 274892 h 551021"/>
              <a:gd name="connsiteX10" fmla="*/ 343377 w 551201"/>
              <a:gd name="connsiteY10" fmla="*/ 256508 h 551021"/>
              <a:gd name="connsiteX11" fmla="*/ 343377 w 551201"/>
              <a:gd name="connsiteY11" fmla="*/ 195167 h 551021"/>
              <a:gd name="connsiteX12" fmla="*/ 364046 w 551201"/>
              <a:gd name="connsiteY12" fmla="*/ 174498 h 551021"/>
              <a:gd name="connsiteX13" fmla="*/ 411956 w 551201"/>
              <a:gd name="connsiteY13" fmla="*/ 174498 h 551021"/>
              <a:gd name="connsiteX14" fmla="*/ 417767 w 551201"/>
              <a:gd name="connsiteY14" fmla="*/ 174498 h 551021"/>
              <a:gd name="connsiteX15" fmla="*/ 417767 w 551201"/>
              <a:gd name="connsiteY15" fmla="*/ 128206 h 551021"/>
              <a:gd name="connsiteX16" fmla="*/ 412242 w 551201"/>
              <a:gd name="connsiteY16" fmla="*/ 128206 h 551021"/>
              <a:gd name="connsiteX17" fmla="*/ 363855 w 551201"/>
              <a:gd name="connsiteY17" fmla="*/ 128206 h 551021"/>
              <a:gd name="connsiteX18" fmla="*/ 297085 w 551201"/>
              <a:gd name="connsiteY18" fmla="*/ 195167 h 551021"/>
              <a:gd name="connsiteX19" fmla="*/ 297085 w 551201"/>
              <a:gd name="connsiteY19" fmla="*/ 256508 h 551021"/>
              <a:gd name="connsiteX20" fmla="*/ 278892 w 551201"/>
              <a:gd name="connsiteY20" fmla="*/ 274892 h 551021"/>
              <a:gd name="connsiteX21" fmla="*/ 228886 w 551201"/>
              <a:gd name="connsiteY21" fmla="*/ 274892 h 551021"/>
              <a:gd name="connsiteX22" fmla="*/ 222790 w 551201"/>
              <a:gd name="connsiteY22" fmla="*/ 274892 h 551021"/>
              <a:gd name="connsiteX23" fmla="*/ 222790 w 551201"/>
              <a:gd name="connsiteY23" fmla="*/ 321278 h 551021"/>
              <a:gd name="connsiteX24" fmla="*/ 229077 w 551201"/>
              <a:gd name="connsiteY24" fmla="*/ 321278 h 551021"/>
              <a:gd name="connsiteX25" fmla="*/ 276987 w 551201"/>
              <a:gd name="connsiteY25" fmla="*/ 321278 h 551021"/>
              <a:gd name="connsiteX26" fmla="*/ 297085 w 551201"/>
              <a:gd name="connsiteY26" fmla="*/ 341567 h 551021"/>
              <a:gd name="connsiteX27" fmla="*/ 297275 w 551201"/>
              <a:gd name="connsiteY27" fmla="*/ 529304 h 551021"/>
              <a:gd name="connsiteX28" fmla="*/ 285274 w 551201"/>
              <a:gd name="connsiteY28" fmla="*/ 551021 h 551021"/>
              <a:gd name="connsiteX29" fmla="*/ 59246 w 551201"/>
              <a:gd name="connsiteY29" fmla="*/ 551021 h 551021"/>
              <a:gd name="connsiteX30" fmla="*/ 56769 w 551201"/>
              <a:gd name="connsiteY30" fmla="*/ 550069 h 551021"/>
              <a:gd name="connsiteX31" fmla="*/ 8954 w 551201"/>
              <a:gd name="connsiteY31" fmla="*/ 516731 h 551021"/>
              <a:gd name="connsiteX32" fmla="*/ 0 w 551201"/>
              <a:gd name="connsiteY32" fmla="*/ 491776 h 551021"/>
              <a:gd name="connsiteX33" fmla="*/ 0 w 551201"/>
              <a:gd name="connsiteY33" fmla="*/ 59150 h 551021"/>
              <a:gd name="connsiteX34" fmla="*/ 858 w 551201"/>
              <a:gd name="connsiteY34" fmla="*/ 57245 h 551021"/>
              <a:gd name="connsiteX35" fmla="*/ 69533 w 551201"/>
              <a:gd name="connsiteY35" fmla="*/ 0 h 551021"/>
              <a:gd name="connsiteX36" fmla="*/ 481585 w 551201"/>
              <a:gd name="connsiteY36" fmla="*/ 0 h 551021"/>
              <a:gd name="connsiteX37" fmla="*/ 498634 w 551201"/>
              <a:gd name="connsiteY37" fmla="*/ 1715 h 551021"/>
              <a:gd name="connsiteX38" fmla="*/ 551117 w 551201"/>
              <a:gd name="connsiteY38" fmla="*/ 68866 h 551021"/>
              <a:gd name="connsiteX39" fmla="*/ 551117 w 551201"/>
              <a:gd name="connsiteY39" fmla="*/ 361950 h 551021"/>
              <a:gd name="connsiteX40" fmla="*/ 551117 w 551201"/>
              <a:gd name="connsiteY40" fmla="*/ 482918 h 551021"/>
              <a:gd name="connsiteX41" fmla="*/ 517017 w 551201"/>
              <a:gd name="connsiteY41" fmla="*/ 541782 h 551021"/>
              <a:gd name="connsiteX42" fmla="*/ 491966 w 551201"/>
              <a:gd name="connsiteY42" fmla="*/ 550736 h 551021"/>
              <a:gd name="connsiteX43" fmla="*/ 264414 w 551201"/>
              <a:gd name="connsiteY43" fmla="*/ 518541 h 551021"/>
              <a:gd name="connsiteX44" fmla="*/ 264414 w 551201"/>
              <a:gd name="connsiteY44" fmla="*/ 353854 h 551021"/>
              <a:gd name="connsiteX45" fmla="*/ 258319 w 551201"/>
              <a:gd name="connsiteY45" fmla="*/ 353854 h 551021"/>
              <a:gd name="connsiteX46" fmla="*/ 208788 w 551201"/>
              <a:gd name="connsiteY46" fmla="*/ 353854 h 551021"/>
              <a:gd name="connsiteX47" fmla="*/ 189738 w 551201"/>
              <a:gd name="connsiteY47" fmla="*/ 334994 h 551021"/>
              <a:gd name="connsiteX48" fmla="*/ 189738 w 551201"/>
              <a:gd name="connsiteY48" fmla="*/ 261271 h 551021"/>
              <a:gd name="connsiteX49" fmla="*/ 208693 w 551201"/>
              <a:gd name="connsiteY49" fmla="*/ 242316 h 551021"/>
              <a:gd name="connsiteX50" fmla="*/ 258699 w 551201"/>
              <a:gd name="connsiteY50" fmla="*/ 242316 h 551021"/>
              <a:gd name="connsiteX51" fmla="*/ 264700 w 551201"/>
              <a:gd name="connsiteY51" fmla="*/ 242030 h 551021"/>
              <a:gd name="connsiteX52" fmla="*/ 264700 w 551201"/>
              <a:gd name="connsiteY52" fmla="*/ 200025 h 551021"/>
              <a:gd name="connsiteX53" fmla="*/ 266605 w 551201"/>
              <a:gd name="connsiteY53" fmla="*/ 173831 h 551021"/>
              <a:gd name="connsiteX54" fmla="*/ 359950 w 551201"/>
              <a:gd name="connsiteY54" fmla="*/ 95821 h 551021"/>
              <a:gd name="connsiteX55" fmla="*/ 431483 w 551201"/>
              <a:gd name="connsiteY55" fmla="*/ 95726 h 551021"/>
              <a:gd name="connsiteX56" fmla="*/ 450723 w 551201"/>
              <a:gd name="connsiteY56" fmla="*/ 114776 h 551021"/>
              <a:gd name="connsiteX57" fmla="*/ 450723 w 551201"/>
              <a:gd name="connsiteY57" fmla="*/ 187928 h 551021"/>
              <a:gd name="connsiteX58" fmla="*/ 431959 w 551201"/>
              <a:gd name="connsiteY58" fmla="*/ 206883 h 551021"/>
              <a:gd name="connsiteX59" fmla="*/ 381953 w 551201"/>
              <a:gd name="connsiteY59" fmla="*/ 206883 h 551021"/>
              <a:gd name="connsiteX60" fmla="*/ 376143 w 551201"/>
              <a:gd name="connsiteY60" fmla="*/ 207169 h 551021"/>
              <a:gd name="connsiteX61" fmla="*/ 376143 w 551201"/>
              <a:gd name="connsiteY61" fmla="*/ 242316 h 551021"/>
              <a:gd name="connsiteX62" fmla="*/ 382334 w 551201"/>
              <a:gd name="connsiteY62" fmla="*/ 242316 h 551021"/>
              <a:gd name="connsiteX63" fmla="*/ 431292 w 551201"/>
              <a:gd name="connsiteY63" fmla="*/ 242316 h 551021"/>
              <a:gd name="connsiteX64" fmla="*/ 450723 w 551201"/>
              <a:gd name="connsiteY64" fmla="*/ 261842 h 551021"/>
              <a:gd name="connsiteX65" fmla="*/ 450723 w 551201"/>
              <a:gd name="connsiteY65" fmla="*/ 333946 h 551021"/>
              <a:gd name="connsiteX66" fmla="*/ 430530 w 551201"/>
              <a:gd name="connsiteY66" fmla="*/ 353854 h 551021"/>
              <a:gd name="connsiteX67" fmla="*/ 382144 w 551201"/>
              <a:gd name="connsiteY67" fmla="*/ 353854 h 551021"/>
              <a:gd name="connsiteX68" fmla="*/ 376238 w 551201"/>
              <a:gd name="connsiteY68" fmla="*/ 353854 h 551021"/>
              <a:gd name="connsiteX69" fmla="*/ 376238 w 551201"/>
              <a:gd name="connsiteY69" fmla="*/ 518541 h 551021"/>
              <a:gd name="connsiteX70" fmla="*/ 381953 w 551201"/>
              <a:gd name="connsiteY70" fmla="*/ 518541 h 551021"/>
              <a:gd name="connsiteX71" fmla="*/ 480441 w 551201"/>
              <a:gd name="connsiteY71" fmla="*/ 518541 h 551021"/>
              <a:gd name="connsiteX72" fmla="*/ 518541 w 551201"/>
              <a:gd name="connsiteY72" fmla="*/ 480251 h 551021"/>
              <a:gd name="connsiteX73" fmla="*/ 518541 w 551201"/>
              <a:gd name="connsiteY73" fmla="*/ 70866 h 551021"/>
              <a:gd name="connsiteX74" fmla="*/ 480441 w 551201"/>
              <a:gd name="connsiteY74" fmla="*/ 32575 h 551021"/>
              <a:gd name="connsiteX75" fmla="*/ 70390 w 551201"/>
              <a:gd name="connsiteY75" fmla="*/ 32575 h 551021"/>
              <a:gd name="connsiteX76" fmla="*/ 32385 w 551201"/>
              <a:gd name="connsiteY76" fmla="*/ 70485 h 551021"/>
              <a:gd name="connsiteX77" fmla="*/ 32385 w 551201"/>
              <a:gd name="connsiteY77" fmla="*/ 481013 h 551021"/>
              <a:gd name="connsiteX78" fmla="*/ 33910 w 551201"/>
              <a:gd name="connsiteY78" fmla="*/ 493205 h 551021"/>
              <a:gd name="connsiteX79" fmla="*/ 70009 w 551201"/>
              <a:gd name="connsiteY79" fmla="*/ 518636 h 551021"/>
              <a:gd name="connsiteX80" fmla="*/ 258890 w 551201"/>
              <a:gd name="connsiteY80" fmla="*/ 518636 h 551021"/>
              <a:gd name="connsiteX81" fmla="*/ 264129 w 551201"/>
              <a:gd name="connsiteY81" fmla="*/ 518636 h 55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1201" h="551021">
                <a:moveTo>
                  <a:pt x="491966" y="551021"/>
                </a:moveTo>
                <a:lnTo>
                  <a:pt x="355283" y="551021"/>
                </a:lnTo>
                <a:cubicBezTo>
                  <a:pt x="346139" y="546640"/>
                  <a:pt x="343281" y="539305"/>
                  <a:pt x="343281" y="529304"/>
                </a:cubicBezTo>
                <a:cubicBezTo>
                  <a:pt x="343567" y="466535"/>
                  <a:pt x="343472" y="403765"/>
                  <a:pt x="343472" y="340995"/>
                </a:cubicBezTo>
                <a:cubicBezTo>
                  <a:pt x="343472" y="327279"/>
                  <a:pt x="349378" y="321278"/>
                  <a:pt x="362998" y="321183"/>
                </a:cubicBezTo>
                <a:cubicBezTo>
                  <a:pt x="379286" y="321183"/>
                  <a:pt x="395669" y="321183"/>
                  <a:pt x="411956" y="321183"/>
                </a:cubicBezTo>
                <a:cubicBezTo>
                  <a:pt x="413861" y="321183"/>
                  <a:pt x="415766" y="320993"/>
                  <a:pt x="417767" y="320897"/>
                </a:cubicBezTo>
                <a:lnTo>
                  <a:pt x="417767" y="274892"/>
                </a:lnTo>
                <a:cubicBezTo>
                  <a:pt x="415481" y="274892"/>
                  <a:pt x="413576" y="274892"/>
                  <a:pt x="411575" y="274892"/>
                </a:cubicBezTo>
                <a:cubicBezTo>
                  <a:pt x="394907" y="274892"/>
                  <a:pt x="378238" y="274892"/>
                  <a:pt x="361569" y="274892"/>
                </a:cubicBezTo>
                <a:cubicBezTo>
                  <a:pt x="349663" y="274892"/>
                  <a:pt x="343472" y="268414"/>
                  <a:pt x="343377" y="256508"/>
                </a:cubicBezTo>
                <a:cubicBezTo>
                  <a:pt x="343377" y="236029"/>
                  <a:pt x="343377" y="215646"/>
                  <a:pt x="343377" y="195167"/>
                </a:cubicBezTo>
                <a:cubicBezTo>
                  <a:pt x="343377" y="181928"/>
                  <a:pt x="350806" y="174593"/>
                  <a:pt x="364046" y="174498"/>
                </a:cubicBezTo>
                <a:cubicBezTo>
                  <a:pt x="380048" y="174498"/>
                  <a:pt x="395954" y="174498"/>
                  <a:pt x="411956" y="174498"/>
                </a:cubicBezTo>
                <a:cubicBezTo>
                  <a:pt x="413861" y="174498"/>
                  <a:pt x="415766" y="174498"/>
                  <a:pt x="417767" y="174498"/>
                </a:cubicBezTo>
                <a:lnTo>
                  <a:pt x="417767" y="128206"/>
                </a:lnTo>
                <a:cubicBezTo>
                  <a:pt x="415766" y="128206"/>
                  <a:pt x="413957" y="128206"/>
                  <a:pt x="412242" y="128206"/>
                </a:cubicBezTo>
                <a:cubicBezTo>
                  <a:pt x="396145" y="128206"/>
                  <a:pt x="379952" y="128206"/>
                  <a:pt x="363855" y="128206"/>
                </a:cubicBezTo>
                <a:cubicBezTo>
                  <a:pt x="325088" y="128302"/>
                  <a:pt x="297180" y="156305"/>
                  <a:pt x="297085" y="195167"/>
                </a:cubicBezTo>
                <a:cubicBezTo>
                  <a:pt x="297085" y="215646"/>
                  <a:pt x="297085" y="236029"/>
                  <a:pt x="297085" y="256508"/>
                </a:cubicBezTo>
                <a:cubicBezTo>
                  <a:pt x="297085" y="268510"/>
                  <a:pt x="290894" y="274796"/>
                  <a:pt x="278892" y="274892"/>
                </a:cubicBezTo>
                <a:cubicBezTo>
                  <a:pt x="262224" y="274987"/>
                  <a:pt x="245555" y="274892"/>
                  <a:pt x="228886" y="274892"/>
                </a:cubicBezTo>
                <a:cubicBezTo>
                  <a:pt x="226981" y="274892"/>
                  <a:pt x="224981" y="274892"/>
                  <a:pt x="222790" y="274892"/>
                </a:cubicBezTo>
                <a:lnTo>
                  <a:pt x="222790" y="321278"/>
                </a:lnTo>
                <a:cubicBezTo>
                  <a:pt x="225171" y="321278"/>
                  <a:pt x="227076" y="321278"/>
                  <a:pt x="229077" y="321278"/>
                </a:cubicBezTo>
                <a:cubicBezTo>
                  <a:pt x="245079" y="321278"/>
                  <a:pt x="260985" y="321278"/>
                  <a:pt x="276987" y="321278"/>
                </a:cubicBezTo>
                <a:cubicBezTo>
                  <a:pt x="291370" y="321278"/>
                  <a:pt x="297085" y="327088"/>
                  <a:pt x="297085" y="341567"/>
                </a:cubicBezTo>
                <a:cubicBezTo>
                  <a:pt x="297085" y="404146"/>
                  <a:pt x="296895" y="466725"/>
                  <a:pt x="297275" y="529304"/>
                </a:cubicBezTo>
                <a:cubicBezTo>
                  <a:pt x="297275" y="539305"/>
                  <a:pt x="294513" y="546640"/>
                  <a:pt x="285274" y="551021"/>
                </a:cubicBezTo>
                <a:lnTo>
                  <a:pt x="59246" y="551021"/>
                </a:lnTo>
                <a:cubicBezTo>
                  <a:pt x="58388" y="550736"/>
                  <a:pt x="57627" y="550259"/>
                  <a:pt x="56769" y="550069"/>
                </a:cubicBezTo>
                <a:cubicBezTo>
                  <a:pt x="35529" y="546545"/>
                  <a:pt x="19241" y="535496"/>
                  <a:pt x="8954" y="516731"/>
                </a:cubicBezTo>
                <a:cubicBezTo>
                  <a:pt x="4763" y="509111"/>
                  <a:pt x="2953" y="500158"/>
                  <a:pt x="0" y="491776"/>
                </a:cubicBezTo>
                <a:cubicBezTo>
                  <a:pt x="0" y="347567"/>
                  <a:pt x="0" y="203359"/>
                  <a:pt x="0" y="59150"/>
                </a:cubicBezTo>
                <a:cubicBezTo>
                  <a:pt x="286" y="58483"/>
                  <a:pt x="762" y="57912"/>
                  <a:pt x="858" y="57245"/>
                </a:cubicBezTo>
                <a:cubicBezTo>
                  <a:pt x="7525" y="22003"/>
                  <a:pt x="33719" y="0"/>
                  <a:pt x="69533" y="0"/>
                </a:cubicBezTo>
                <a:cubicBezTo>
                  <a:pt x="206883" y="0"/>
                  <a:pt x="344234" y="0"/>
                  <a:pt x="481585" y="0"/>
                </a:cubicBezTo>
                <a:cubicBezTo>
                  <a:pt x="487299" y="0"/>
                  <a:pt x="493109" y="476"/>
                  <a:pt x="498634" y="1715"/>
                </a:cubicBezTo>
                <a:cubicBezTo>
                  <a:pt x="530543" y="9144"/>
                  <a:pt x="551117" y="35528"/>
                  <a:pt x="551117" y="68866"/>
                </a:cubicBezTo>
                <a:cubicBezTo>
                  <a:pt x="551117" y="166592"/>
                  <a:pt x="551117" y="264319"/>
                  <a:pt x="551117" y="361950"/>
                </a:cubicBezTo>
                <a:cubicBezTo>
                  <a:pt x="551117" y="402241"/>
                  <a:pt x="551307" y="442627"/>
                  <a:pt x="551117" y="482918"/>
                </a:cubicBezTo>
                <a:cubicBezTo>
                  <a:pt x="550926" y="508826"/>
                  <a:pt x="539496" y="528923"/>
                  <a:pt x="517017" y="541782"/>
                </a:cubicBezTo>
                <a:cubicBezTo>
                  <a:pt x="509397" y="546068"/>
                  <a:pt x="500349" y="547878"/>
                  <a:pt x="491966" y="550736"/>
                </a:cubicBezTo>
                <a:close/>
                <a:moveTo>
                  <a:pt x="264414" y="518541"/>
                </a:moveTo>
                <a:lnTo>
                  <a:pt x="264414" y="353854"/>
                </a:lnTo>
                <a:cubicBezTo>
                  <a:pt x="262224" y="353854"/>
                  <a:pt x="260223" y="353854"/>
                  <a:pt x="258319" y="353854"/>
                </a:cubicBezTo>
                <a:cubicBezTo>
                  <a:pt x="241840" y="353854"/>
                  <a:pt x="225362" y="353854"/>
                  <a:pt x="208788" y="353854"/>
                </a:cubicBezTo>
                <a:cubicBezTo>
                  <a:pt x="196215" y="353854"/>
                  <a:pt x="189834" y="347472"/>
                  <a:pt x="189738" y="334994"/>
                </a:cubicBezTo>
                <a:cubicBezTo>
                  <a:pt x="189738" y="310420"/>
                  <a:pt x="189738" y="285845"/>
                  <a:pt x="189738" y="261271"/>
                </a:cubicBezTo>
                <a:cubicBezTo>
                  <a:pt x="189738" y="248793"/>
                  <a:pt x="196215" y="242411"/>
                  <a:pt x="208693" y="242316"/>
                </a:cubicBezTo>
                <a:cubicBezTo>
                  <a:pt x="225362" y="242316"/>
                  <a:pt x="242031" y="242316"/>
                  <a:pt x="258699" y="242316"/>
                </a:cubicBezTo>
                <a:cubicBezTo>
                  <a:pt x="260604" y="242316"/>
                  <a:pt x="262510" y="242126"/>
                  <a:pt x="264700" y="242030"/>
                </a:cubicBezTo>
                <a:cubicBezTo>
                  <a:pt x="264700" y="227647"/>
                  <a:pt x="264509" y="213836"/>
                  <a:pt x="264700" y="200025"/>
                </a:cubicBezTo>
                <a:cubicBezTo>
                  <a:pt x="264891" y="191262"/>
                  <a:pt x="264891" y="182309"/>
                  <a:pt x="266605" y="173831"/>
                </a:cubicBezTo>
                <a:cubicBezTo>
                  <a:pt x="275654" y="128588"/>
                  <a:pt x="313849" y="96774"/>
                  <a:pt x="359950" y="95821"/>
                </a:cubicBezTo>
                <a:cubicBezTo>
                  <a:pt x="383763" y="95345"/>
                  <a:pt x="407670" y="95726"/>
                  <a:pt x="431483" y="95726"/>
                </a:cubicBezTo>
                <a:cubicBezTo>
                  <a:pt x="444437" y="95726"/>
                  <a:pt x="450723" y="101822"/>
                  <a:pt x="450723" y="114776"/>
                </a:cubicBezTo>
                <a:cubicBezTo>
                  <a:pt x="450723" y="139160"/>
                  <a:pt x="450723" y="163544"/>
                  <a:pt x="450723" y="187928"/>
                </a:cubicBezTo>
                <a:cubicBezTo>
                  <a:pt x="450723" y="200596"/>
                  <a:pt x="444532" y="206788"/>
                  <a:pt x="431959" y="206883"/>
                </a:cubicBezTo>
                <a:cubicBezTo>
                  <a:pt x="415290" y="206883"/>
                  <a:pt x="398622" y="206883"/>
                  <a:pt x="381953" y="206883"/>
                </a:cubicBezTo>
                <a:cubicBezTo>
                  <a:pt x="380048" y="206883"/>
                  <a:pt x="378143" y="207073"/>
                  <a:pt x="376143" y="207169"/>
                </a:cubicBezTo>
                <a:lnTo>
                  <a:pt x="376143" y="242316"/>
                </a:lnTo>
                <a:cubicBezTo>
                  <a:pt x="378429" y="242316"/>
                  <a:pt x="380429" y="242316"/>
                  <a:pt x="382334" y="242316"/>
                </a:cubicBezTo>
                <a:cubicBezTo>
                  <a:pt x="398622" y="242316"/>
                  <a:pt x="415004" y="242316"/>
                  <a:pt x="431292" y="242316"/>
                </a:cubicBezTo>
                <a:cubicBezTo>
                  <a:pt x="444437" y="242316"/>
                  <a:pt x="450723" y="248603"/>
                  <a:pt x="450723" y="261842"/>
                </a:cubicBezTo>
                <a:cubicBezTo>
                  <a:pt x="450723" y="285845"/>
                  <a:pt x="450723" y="309944"/>
                  <a:pt x="450723" y="333946"/>
                </a:cubicBezTo>
                <a:cubicBezTo>
                  <a:pt x="450723" y="347758"/>
                  <a:pt x="444532" y="353854"/>
                  <a:pt x="430530" y="353854"/>
                </a:cubicBezTo>
                <a:cubicBezTo>
                  <a:pt x="414433" y="353854"/>
                  <a:pt x="398241" y="353854"/>
                  <a:pt x="382144" y="353854"/>
                </a:cubicBezTo>
                <a:cubicBezTo>
                  <a:pt x="380238" y="353854"/>
                  <a:pt x="378333" y="353854"/>
                  <a:pt x="376238" y="353854"/>
                </a:cubicBezTo>
                <a:lnTo>
                  <a:pt x="376238" y="518541"/>
                </a:lnTo>
                <a:cubicBezTo>
                  <a:pt x="378429" y="518541"/>
                  <a:pt x="380238" y="518541"/>
                  <a:pt x="381953" y="518541"/>
                </a:cubicBezTo>
                <a:cubicBezTo>
                  <a:pt x="414814" y="518541"/>
                  <a:pt x="447580" y="518541"/>
                  <a:pt x="480441" y="518541"/>
                </a:cubicBezTo>
                <a:cubicBezTo>
                  <a:pt x="504254" y="518541"/>
                  <a:pt x="518541" y="504158"/>
                  <a:pt x="518541" y="480251"/>
                </a:cubicBezTo>
                <a:cubicBezTo>
                  <a:pt x="518541" y="343757"/>
                  <a:pt x="518541" y="207359"/>
                  <a:pt x="518541" y="70866"/>
                </a:cubicBezTo>
                <a:cubicBezTo>
                  <a:pt x="518541" y="46958"/>
                  <a:pt x="504159" y="32575"/>
                  <a:pt x="480441" y="32575"/>
                </a:cubicBezTo>
                <a:cubicBezTo>
                  <a:pt x="343758" y="32575"/>
                  <a:pt x="207074" y="32575"/>
                  <a:pt x="70390" y="32575"/>
                </a:cubicBezTo>
                <a:cubicBezTo>
                  <a:pt x="46863" y="32575"/>
                  <a:pt x="32385" y="47054"/>
                  <a:pt x="32385" y="70485"/>
                </a:cubicBezTo>
                <a:cubicBezTo>
                  <a:pt x="32385" y="207359"/>
                  <a:pt x="32385" y="344138"/>
                  <a:pt x="32385" y="481013"/>
                </a:cubicBezTo>
                <a:cubicBezTo>
                  <a:pt x="32385" y="485108"/>
                  <a:pt x="32766" y="489299"/>
                  <a:pt x="33910" y="493205"/>
                </a:cubicBezTo>
                <a:cubicBezTo>
                  <a:pt x="38291" y="509302"/>
                  <a:pt x="51626" y="518636"/>
                  <a:pt x="70009" y="518636"/>
                </a:cubicBezTo>
                <a:cubicBezTo>
                  <a:pt x="132969" y="518636"/>
                  <a:pt x="195929" y="518636"/>
                  <a:pt x="258890" y="518636"/>
                </a:cubicBezTo>
                <a:cubicBezTo>
                  <a:pt x="260509" y="518636"/>
                  <a:pt x="262033" y="518636"/>
                  <a:pt x="264129" y="518636"/>
                </a:cubicBezTo>
                <a:close/>
              </a:path>
            </a:pathLst>
          </a:custGeom>
          <a:solidFill>
            <a:srgbClr val="004767"/>
          </a:solidFill>
          <a:ln w="9525" cap="flat">
            <a:noFill/>
            <a:prstDash val="solid"/>
            <a:miter/>
          </a:ln>
        </p:spPr>
        <p:txBody>
          <a:bodyPr rtlCol="0" anchor="ctr"/>
          <a:lstStyle/>
          <a:p>
            <a:endParaRPr lang="de-DE"/>
          </a:p>
        </p:txBody>
      </p:sp>
      <p:grpSp>
        <p:nvGrpSpPr>
          <p:cNvPr id="33" name="Gruppieren 32">
            <a:extLst>
              <a:ext uri="{FF2B5EF4-FFF2-40B4-BE49-F238E27FC236}">
                <a16:creationId xmlns:a16="http://schemas.microsoft.com/office/drawing/2014/main" xmlns="" id="{B17AEA1E-63DA-46E5-8A52-577925A93308}"/>
              </a:ext>
            </a:extLst>
          </p:cNvPr>
          <p:cNvGrpSpPr/>
          <p:nvPr/>
        </p:nvGrpSpPr>
        <p:grpSpPr>
          <a:xfrm>
            <a:off x="10850634" y="7952398"/>
            <a:ext cx="698343" cy="698435"/>
            <a:chOff x="10162273" y="7535850"/>
            <a:chExt cx="698343" cy="698435"/>
          </a:xfrm>
          <a:solidFill>
            <a:srgbClr val="004767"/>
          </a:solidFill>
        </p:grpSpPr>
        <p:sp>
          <p:nvSpPr>
            <p:cNvPr id="34" name="Freihandform: Form 33">
              <a:extLst>
                <a:ext uri="{FF2B5EF4-FFF2-40B4-BE49-F238E27FC236}">
                  <a16:creationId xmlns:a16="http://schemas.microsoft.com/office/drawing/2014/main" xmlns="" id="{57DDB3AE-77C2-4F1F-8E0D-0CD6423117AE}"/>
                </a:ext>
              </a:extLst>
            </p:cNvPr>
            <p:cNvSpPr/>
            <p:nvPr/>
          </p:nvSpPr>
          <p:spPr>
            <a:xfrm>
              <a:off x="10418980" y="7535850"/>
              <a:ext cx="441636" cy="698435"/>
            </a:xfrm>
            <a:custGeom>
              <a:avLst/>
              <a:gdLst>
                <a:gd name="connsiteX0" fmla="*/ 348329 w 348424"/>
                <a:gd name="connsiteY0" fmla="*/ 21624 h 551023"/>
                <a:gd name="connsiteX1" fmla="*/ 238030 w 348424"/>
                <a:gd name="connsiteY1" fmla="*/ 207838 h 551023"/>
                <a:gd name="connsiteX2" fmla="*/ 166116 w 348424"/>
                <a:gd name="connsiteY2" fmla="*/ 328805 h 551023"/>
                <a:gd name="connsiteX3" fmla="*/ 166116 w 348424"/>
                <a:gd name="connsiteY3" fmla="*/ 338330 h 551023"/>
                <a:gd name="connsiteX4" fmla="*/ 276606 w 348424"/>
                <a:gd name="connsiteY4" fmla="*/ 520734 h 551023"/>
                <a:gd name="connsiteX5" fmla="*/ 268796 w 348424"/>
                <a:gd name="connsiteY5" fmla="*/ 551023 h 551023"/>
                <a:gd name="connsiteX6" fmla="*/ 133255 w 348424"/>
                <a:gd name="connsiteY6" fmla="*/ 551023 h 551023"/>
                <a:gd name="connsiteX7" fmla="*/ 119729 w 348424"/>
                <a:gd name="connsiteY7" fmla="*/ 537212 h 551023"/>
                <a:gd name="connsiteX8" fmla="*/ 3715 w 348424"/>
                <a:gd name="connsiteY8" fmla="*/ 345569 h 551023"/>
                <a:gd name="connsiteX9" fmla="*/ 3715 w 348424"/>
                <a:gd name="connsiteY9" fmla="*/ 322042 h 551023"/>
                <a:gd name="connsiteX10" fmla="*/ 188595 w 348424"/>
                <a:gd name="connsiteY10" fmla="*/ 10765 h 551023"/>
                <a:gd name="connsiteX11" fmla="*/ 207455 w 348424"/>
                <a:gd name="connsiteY11" fmla="*/ 2 h 551023"/>
                <a:gd name="connsiteX12" fmla="*/ 325755 w 348424"/>
                <a:gd name="connsiteY12" fmla="*/ 2 h 551023"/>
                <a:gd name="connsiteX13" fmla="*/ 348425 w 348424"/>
                <a:gd name="connsiteY13" fmla="*/ 13051 h 551023"/>
                <a:gd name="connsiteX14" fmla="*/ 348425 w 348424"/>
                <a:gd name="connsiteY14" fmla="*/ 21624 h 551023"/>
                <a:gd name="connsiteX15" fmla="*/ 300895 w 348424"/>
                <a:gd name="connsiteY15" fmla="*/ 34578 h 551023"/>
                <a:gd name="connsiteX16" fmla="*/ 295656 w 348424"/>
                <a:gd name="connsiteY16" fmla="*/ 34578 h 551023"/>
                <a:gd name="connsiteX17" fmla="*/ 219266 w 348424"/>
                <a:gd name="connsiteY17" fmla="*/ 34483 h 551023"/>
                <a:gd name="connsiteX18" fmla="*/ 211741 w 348424"/>
                <a:gd name="connsiteY18" fmla="*/ 38959 h 551023"/>
                <a:gd name="connsiteX19" fmla="*/ 39148 w 348424"/>
                <a:gd name="connsiteY19" fmla="*/ 329567 h 551023"/>
                <a:gd name="connsiteX20" fmla="*/ 39052 w 348424"/>
                <a:gd name="connsiteY20" fmla="*/ 337759 h 551023"/>
                <a:gd name="connsiteX21" fmla="*/ 144971 w 348424"/>
                <a:gd name="connsiteY21" fmla="*/ 512923 h 551023"/>
                <a:gd name="connsiteX22" fmla="*/ 152305 w 348424"/>
                <a:gd name="connsiteY22" fmla="*/ 516829 h 551023"/>
                <a:gd name="connsiteX23" fmla="*/ 228124 w 348424"/>
                <a:gd name="connsiteY23" fmla="*/ 516829 h 551023"/>
                <a:gd name="connsiteX24" fmla="*/ 233458 w 348424"/>
                <a:gd name="connsiteY24" fmla="*/ 516829 h 551023"/>
                <a:gd name="connsiteX25" fmla="*/ 229934 w 348424"/>
                <a:gd name="connsiteY25" fmla="*/ 510638 h 551023"/>
                <a:gd name="connsiteX26" fmla="*/ 130588 w 348424"/>
                <a:gd name="connsiteY26" fmla="*/ 346617 h 551023"/>
                <a:gd name="connsiteX27" fmla="*/ 130397 w 348424"/>
                <a:gd name="connsiteY27" fmla="*/ 321661 h 551023"/>
                <a:gd name="connsiteX28" fmla="*/ 268224 w 348424"/>
                <a:gd name="connsiteY28" fmla="*/ 89823 h 551023"/>
                <a:gd name="connsiteX29" fmla="*/ 300895 w 348424"/>
                <a:gd name="connsiteY29" fmla="*/ 34768 h 55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8424" h="551023">
                  <a:moveTo>
                    <a:pt x="348329" y="21624"/>
                  </a:moveTo>
                  <a:cubicBezTo>
                    <a:pt x="311563" y="83727"/>
                    <a:pt x="274796" y="145735"/>
                    <a:pt x="238030" y="207838"/>
                  </a:cubicBezTo>
                  <a:cubicBezTo>
                    <a:pt x="214122" y="248224"/>
                    <a:pt x="190215" y="288514"/>
                    <a:pt x="166116" y="328805"/>
                  </a:cubicBezTo>
                  <a:cubicBezTo>
                    <a:pt x="164021" y="332330"/>
                    <a:pt x="163830" y="334711"/>
                    <a:pt x="166116" y="338330"/>
                  </a:cubicBezTo>
                  <a:cubicBezTo>
                    <a:pt x="203073" y="399100"/>
                    <a:pt x="239839" y="459964"/>
                    <a:pt x="276606" y="520734"/>
                  </a:cubicBezTo>
                  <a:cubicBezTo>
                    <a:pt x="285083" y="534831"/>
                    <a:pt x="282988" y="542927"/>
                    <a:pt x="268796" y="551023"/>
                  </a:cubicBezTo>
                  <a:lnTo>
                    <a:pt x="133255" y="551023"/>
                  </a:lnTo>
                  <a:cubicBezTo>
                    <a:pt x="127064" y="548071"/>
                    <a:pt x="123254" y="542927"/>
                    <a:pt x="119729" y="537212"/>
                  </a:cubicBezTo>
                  <a:cubicBezTo>
                    <a:pt x="81153" y="473299"/>
                    <a:pt x="42577" y="409387"/>
                    <a:pt x="3715" y="345569"/>
                  </a:cubicBezTo>
                  <a:cubicBezTo>
                    <a:pt x="-1238" y="337473"/>
                    <a:pt x="-1238" y="330234"/>
                    <a:pt x="3715" y="322042"/>
                  </a:cubicBezTo>
                  <a:cubicBezTo>
                    <a:pt x="65437" y="218315"/>
                    <a:pt x="127064" y="114588"/>
                    <a:pt x="188595" y="10765"/>
                  </a:cubicBezTo>
                  <a:cubicBezTo>
                    <a:pt x="192977" y="3431"/>
                    <a:pt x="198882" y="2"/>
                    <a:pt x="207455" y="2"/>
                  </a:cubicBezTo>
                  <a:cubicBezTo>
                    <a:pt x="246888" y="193"/>
                    <a:pt x="286321" y="288"/>
                    <a:pt x="325755" y="2"/>
                  </a:cubicBezTo>
                  <a:cubicBezTo>
                    <a:pt x="336423" y="-93"/>
                    <a:pt x="344234" y="2955"/>
                    <a:pt x="348425" y="13051"/>
                  </a:cubicBezTo>
                  <a:lnTo>
                    <a:pt x="348425" y="21624"/>
                  </a:lnTo>
                  <a:close/>
                  <a:moveTo>
                    <a:pt x="300895" y="34578"/>
                  </a:moveTo>
                  <a:cubicBezTo>
                    <a:pt x="298418" y="34578"/>
                    <a:pt x="297085" y="34578"/>
                    <a:pt x="295656" y="34578"/>
                  </a:cubicBezTo>
                  <a:cubicBezTo>
                    <a:pt x="270224" y="34578"/>
                    <a:pt x="244697" y="34673"/>
                    <a:pt x="219266" y="34483"/>
                  </a:cubicBezTo>
                  <a:cubicBezTo>
                    <a:pt x="215455" y="34483"/>
                    <a:pt x="213550" y="35911"/>
                    <a:pt x="211741" y="38959"/>
                  </a:cubicBezTo>
                  <a:cubicBezTo>
                    <a:pt x="154305" y="135829"/>
                    <a:pt x="96774" y="232698"/>
                    <a:pt x="39148" y="329567"/>
                  </a:cubicBezTo>
                  <a:cubicBezTo>
                    <a:pt x="37338" y="332520"/>
                    <a:pt x="37148" y="334615"/>
                    <a:pt x="39052" y="337759"/>
                  </a:cubicBezTo>
                  <a:cubicBezTo>
                    <a:pt x="74486" y="396052"/>
                    <a:pt x="109824" y="454440"/>
                    <a:pt x="144971" y="512923"/>
                  </a:cubicBezTo>
                  <a:cubicBezTo>
                    <a:pt x="146780" y="515972"/>
                    <a:pt x="148876" y="516829"/>
                    <a:pt x="152305" y="516829"/>
                  </a:cubicBezTo>
                  <a:cubicBezTo>
                    <a:pt x="177546" y="516733"/>
                    <a:pt x="202882" y="516829"/>
                    <a:pt x="228124" y="516829"/>
                  </a:cubicBezTo>
                  <a:lnTo>
                    <a:pt x="233458" y="516829"/>
                  </a:lnTo>
                  <a:cubicBezTo>
                    <a:pt x="232029" y="514257"/>
                    <a:pt x="230981" y="512447"/>
                    <a:pt x="229934" y="510638"/>
                  </a:cubicBezTo>
                  <a:cubicBezTo>
                    <a:pt x="196882" y="455964"/>
                    <a:pt x="163830" y="401195"/>
                    <a:pt x="130588" y="346617"/>
                  </a:cubicBezTo>
                  <a:cubicBezTo>
                    <a:pt x="125254" y="337949"/>
                    <a:pt x="125159" y="330424"/>
                    <a:pt x="130397" y="321661"/>
                  </a:cubicBezTo>
                  <a:cubicBezTo>
                    <a:pt x="176499" y="244509"/>
                    <a:pt x="222314" y="167166"/>
                    <a:pt x="268224" y="89823"/>
                  </a:cubicBezTo>
                  <a:cubicBezTo>
                    <a:pt x="278892" y="71821"/>
                    <a:pt x="289560" y="53818"/>
                    <a:pt x="300895" y="34768"/>
                  </a:cubicBez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xmlns="" id="{96C1E879-8BF6-4379-A5B6-E92123B0C7B4}"/>
                </a:ext>
              </a:extLst>
            </p:cNvPr>
            <p:cNvSpPr/>
            <p:nvPr/>
          </p:nvSpPr>
          <p:spPr>
            <a:xfrm>
              <a:off x="10162273" y="7649823"/>
              <a:ext cx="299147" cy="385505"/>
            </a:xfrm>
            <a:custGeom>
              <a:avLst/>
              <a:gdLst>
                <a:gd name="connsiteX0" fmla="*/ 74319 w 236009"/>
                <a:gd name="connsiteY0" fmla="*/ 304038 h 304140"/>
                <a:gd name="connsiteX1" fmla="*/ 19456 w 236009"/>
                <a:gd name="connsiteY1" fmla="*/ 304038 h 304140"/>
                <a:gd name="connsiteX2" fmla="*/ 3453 w 236009"/>
                <a:gd name="connsiteY2" fmla="*/ 276035 h 304140"/>
                <a:gd name="connsiteX3" fmla="*/ 81177 w 236009"/>
                <a:gd name="connsiteY3" fmla="*/ 144113 h 304140"/>
                <a:gd name="connsiteX4" fmla="*/ 81558 w 236009"/>
                <a:gd name="connsiteY4" fmla="*/ 132017 h 304140"/>
                <a:gd name="connsiteX5" fmla="*/ 24218 w 236009"/>
                <a:gd name="connsiteY5" fmla="*/ 28004 h 304140"/>
                <a:gd name="connsiteX6" fmla="*/ 21455 w 236009"/>
                <a:gd name="connsiteY6" fmla="*/ 12668 h 304140"/>
                <a:gd name="connsiteX7" fmla="*/ 35076 w 236009"/>
                <a:gd name="connsiteY7" fmla="*/ 476 h 304140"/>
                <a:gd name="connsiteX8" fmla="*/ 42030 w 236009"/>
                <a:gd name="connsiteY8" fmla="*/ 95 h 304140"/>
                <a:gd name="connsiteX9" fmla="*/ 148519 w 236009"/>
                <a:gd name="connsiteY9" fmla="*/ 0 h 304140"/>
                <a:gd name="connsiteX10" fmla="*/ 170046 w 236009"/>
                <a:gd name="connsiteY10" fmla="*/ 12763 h 304140"/>
                <a:gd name="connsiteX11" fmla="*/ 232624 w 236009"/>
                <a:gd name="connsiteY11" fmla="*/ 126682 h 304140"/>
                <a:gd name="connsiteX12" fmla="*/ 232244 w 236009"/>
                <a:gd name="connsiteY12" fmla="*/ 150304 h 304140"/>
                <a:gd name="connsiteX13" fmla="*/ 148709 w 236009"/>
                <a:gd name="connsiteY13" fmla="*/ 292513 h 304140"/>
                <a:gd name="connsiteX14" fmla="*/ 128136 w 236009"/>
                <a:gd name="connsiteY14" fmla="*/ 304133 h 304140"/>
                <a:gd name="connsiteX15" fmla="*/ 74319 w 236009"/>
                <a:gd name="connsiteY15" fmla="*/ 304038 h 304140"/>
                <a:gd name="connsiteX16" fmla="*/ 47744 w 236009"/>
                <a:gd name="connsiteY16" fmla="*/ 269081 h 304140"/>
                <a:gd name="connsiteX17" fmla="*/ 49650 w 236009"/>
                <a:gd name="connsiteY17" fmla="*/ 269557 h 304140"/>
                <a:gd name="connsiteX18" fmla="*/ 119087 w 236009"/>
                <a:gd name="connsiteY18" fmla="*/ 269462 h 304140"/>
                <a:gd name="connsiteX19" fmla="*/ 124135 w 236009"/>
                <a:gd name="connsiteY19" fmla="*/ 265938 h 304140"/>
                <a:gd name="connsiteX20" fmla="*/ 197287 w 236009"/>
                <a:gd name="connsiteY20" fmla="*/ 141827 h 304140"/>
                <a:gd name="connsiteX21" fmla="*/ 197382 w 236009"/>
                <a:gd name="connsiteY21" fmla="*/ 134017 h 304140"/>
                <a:gd name="connsiteX22" fmla="*/ 145090 w 236009"/>
                <a:gd name="connsiteY22" fmla="*/ 38862 h 304140"/>
                <a:gd name="connsiteX23" fmla="*/ 137565 w 236009"/>
                <a:gd name="connsiteY23" fmla="*/ 34385 h 304140"/>
                <a:gd name="connsiteX24" fmla="*/ 72509 w 236009"/>
                <a:gd name="connsiteY24" fmla="*/ 34480 h 304140"/>
                <a:gd name="connsiteX25" fmla="*/ 67366 w 236009"/>
                <a:gd name="connsiteY25" fmla="*/ 34862 h 304140"/>
                <a:gd name="connsiteX26" fmla="*/ 70319 w 236009"/>
                <a:gd name="connsiteY26" fmla="*/ 40577 h 304140"/>
                <a:gd name="connsiteX27" fmla="*/ 117753 w 236009"/>
                <a:gd name="connsiteY27" fmla="*/ 126682 h 304140"/>
                <a:gd name="connsiteX28" fmla="*/ 117468 w 236009"/>
                <a:gd name="connsiteY28" fmla="*/ 149828 h 304140"/>
                <a:gd name="connsiteX29" fmla="*/ 50412 w 236009"/>
                <a:gd name="connsiteY29" fmla="*/ 263747 h 304140"/>
                <a:gd name="connsiteX30" fmla="*/ 47649 w 236009"/>
                <a:gd name="connsiteY30" fmla="*/ 268986 h 304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36009" h="304140">
                  <a:moveTo>
                    <a:pt x="74319" y="304038"/>
                  </a:moveTo>
                  <a:cubicBezTo>
                    <a:pt x="56031" y="304038"/>
                    <a:pt x="37743" y="304038"/>
                    <a:pt x="19456" y="304038"/>
                  </a:cubicBezTo>
                  <a:cubicBezTo>
                    <a:pt x="2787" y="304038"/>
                    <a:pt x="-5024" y="290417"/>
                    <a:pt x="3453" y="276035"/>
                  </a:cubicBezTo>
                  <a:cubicBezTo>
                    <a:pt x="29266" y="232029"/>
                    <a:pt x="55079" y="187928"/>
                    <a:pt x="81177" y="144113"/>
                  </a:cubicBezTo>
                  <a:cubicBezTo>
                    <a:pt x="83749" y="139732"/>
                    <a:pt x="84035" y="136588"/>
                    <a:pt x="81558" y="132017"/>
                  </a:cubicBezTo>
                  <a:cubicBezTo>
                    <a:pt x="62318" y="97441"/>
                    <a:pt x="43363" y="62674"/>
                    <a:pt x="24218" y="28004"/>
                  </a:cubicBezTo>
                  <a:cubicBezTo>
                    <a:pt x="21551" y="23146"/>
                    <a:pt x="19741" y="18193"/>
                    <a:pt x="21455" y="12668"/>
                  </a:cubicBezTo>
                  <a:cubicBezTo>
                    <a:pt x="23551" y="6001"/>
                    <a:pt x="28028" y="1619"/>
                    <a:pt x="35076" y="476"/>
                  </a:cubicBezTo>
                  <a:cubicBezTo>
                    <a:pt x="37362" y="95"/>
                    <a:pt x="39743" y="95"/>
                    <a:pt x="42030" y="95"/>
                  </a:cubicBezTo>
                  <a:cubicBezTo>
                    <a:pt x="77558" y="95"/>
                    <a:pt x="112991" y="286"/>
                    <a:pt x="148519" y="0"/>
                  </a:cubicBezTo>
                  <a:cubicBezTo>
                    <a:pt x="158616" y="0"/>
                    <a:pt x="165188" y="3715"/>
                    <a:pt x="170046" y="12763"/>
                  </a:cubicBezTo>
                  <a:cubicBezTo>
                    <a:pt x="190620" y="50863"/>
                    <a:pt x="211479" y="88868"/>
                    <a:pt x="232624" y="126682"/>
                  </a:cubicBezTo>
                  <a:cubicBezTo>
                    <a:pt x="237292" y="134969"/>
                    <a:pt x="237102" y="142208"/>
                    <a:pt x="232244" y="150304"/>
                  </a:cubicBezTo>
                  <a:cubicBezTo>
                    <a:pt x="204240" y="197644"/>
                    <a:pt x="176332" y="244983"/>
                    <a:pt x="148709" y="292513"/>
                  </a:cubicBezTo>
                  <a:cubicBezTo>
                    <a:pt x="143947" y="300704"/>
                    <a:pt x="137565" y="304324"/>
                    <a:pt x="128136" y="304133"/>
                  </a:cubicBezTo>
                  <a:cubicBezTo>
                    <a:pt x="110228" y="303847"/>
                    <a:pt x="92321" y="304133"/>
                    <a:pt x="74319" y="304038"/>
                  </a:cubicBezTo>
                  <a:close/>
                  <a:moveTo>
                    <a:pt x="47744" y="269081"/>
                  </a:moveTo>
                  <a:cubicBezTo>
                    <a:pt x="48697" y="269272"/>
                    <a:pt x="49173" y="269557"/>
                    <a:pt x="49650" y="269557"/>
                  </a:cubicBezTo>
                  <a:cubicBezTo>
                    <a:pt x="72795" y="269557"/>
                    <a:pt x="95941" y="269653"/>
                    <a:pt x="119087" y="269462"/>
                  </a:cubicBezTo>
                  <a:cubicBezTo>
                    <a:pt x="120801" y="269462"/>
                    <a:pt x="123182" y="267557"/>
                    <a:pt x="124135" y="265938"/>
                  </a:cubicBezTo>
                  <a:cubicBezTo>
                    <a:pt x="148615" y="224599"/>
                    <a:pt x="172808" y="183166"/>
                    <a:pt x="197287" y="141827"/>
                  </a:cubicBezTo>
                  <a:cubicBezTo>
                    <a:pt x="199002" y="138970"/>
                    <a:pt x="199002" y="136874"/>
                    <a:pt x="197382" y="134017"/>
                  </a:cubicBezTo>
                  <a:cubicBezTo>
                    <a:pt x="179856" y="102394"/>
                    <a:pt x="162425" y="70676"/>
                    <a:pt x="145090" y="38862"/>
                  </a:cubicBezTo>
                  <a:cubicBezTo>
                    <a:pt x="143375" y="35623"/>
                    <a:pt x="141375" y="34290"/>
                    <a:pt x="137565" y="34385"/>
                  </a:cubicBezTo>
                  <a:cubicBezTo>
                    <a:pt x="115848" y="34576"/>
                    <a:pt x="94131" y="34385"/>
                    <a:pt x="72509" y="34480"/>
                  </a:cubicBezTo>
                  <a:cubicBezTo>
                    <a:pt x="70986" y="34480"/>
                    <a:pt x="69462" y="34671"/>
                    <a:pt x="67366" y="34862"/>
                  </a:cubicBezTo>
                  <a:cubicBezTo>
                    <a:pt x="68604" y="37147"/>
                    <a:pt x="69462" y="38957"/>
                    <a:pt x="70319" y="40577"/>
                  </a:cubicBezTo>
                  <a:cubicBezTo>
                    <a:pt x="86131" y="69342"/>
                    <a:pt x="101751" y="98107"/>
                    <a:pt x="117753" y="126682"/>
                  </a:cubicBezTo>
                  <a:cubicBezTo>
                    <a:pt x="122230" y="134779"/>
                    <a:pt x="122230" y="141827"/>
                    <a:pt x="117468" y="149828"/>
                  </a:cubicBezTo>
                  <a:cubicBezTo>
                    <a:pt x="94989" y="187738"/>
                    <a:pt x="72700" y="225743"/>
                    <a:pt x="50412" y="263747"/>
                  </a:cubicBezTo>
                  <a:cubicBezTo>
                    <a:pt x="49459" y="265367"/>
                    <a:pt x="48602" y="267081"/>
                    <a:pt x="47649" y="268986"/>
                  </a:cubicBezTo>
                  <a:close/>
                </a:path>
              </a:pathLst>
            </a:custGeom>
            <a:grpFill/>
            <a:ln w="9525" cap="flat">
              <a:noFill/>
              <a:prstDash val="solid"/>
              <a:miter/>
            </a:ln>
          </p:spPr>
          <p:txBody>
            <a:bodyPr rtlCol="0" anchor="ctr"/>
            <a:lstStyle/>
            <a:p>
              <a:endParaRPr lang="de-DE"/>
            </a:p>
          </p:txBody>
        </p:sp>
      </p:grpSp>
      <p:grpSp>
        <p:nvGrpSpPr>
          <p:cNvPr id="36" name="Gruppieren 35">
            <a:extLst>
              <a:ext uri="{FF2B5EF4-FFF2-40B4-BE49-F238E27FC236}">
                <a16:creationId xmlns:a16="http://schemas.microsoft.com/office/drawing/2014/main" xmlns="" id="{B9716AD0-7524-4DB9-BF45-A414BDA4D046}"/>
              </a:ext>
            </a:extLst>
          </p:cNvPr>
          <p:cNvGrpSpPr/>
          <p:nvPr/>
        </p:nvGrpSpPr>
        <p:grpSpPr>
          <a:xfrm>
            <a:off x="8554520" y="7993564"/>
            <a:ext cx="698420" cy="615226"/>
            <a:chOff x="8554520" y="7577505"/>
            <a:chExt cx="698420" cy="615226"/>
          </a:xfrm>
          <a:solidFill>
            <a:srgbClr val="004767"/>
          </a:solidFill>
        </p:grpSpPr>
        <p:sp>
          <p:nvSpPr>
            <p:cNvPr id="37" name="Freihandform: Form 36">
              <a:extLst>
                <a:ext uri="{FF2B5EF4-FFF2-40B4-BE49-F238E27FC236}">
                  <a16:creationId xmlns:a16="http://schemas.microsoft.com/office/drawing/2014/main" xmlns="" id="{093AD68A-6393-4E33-85F9-AC41396C1544}"/>
                </a:ext>
              </a:extLst>
            </p:cNvPr>
            <p:cNvSpPr/>
            <p:nvPr/>
          </p:nvSpPr>
          <p:spPr>
            <a:xfrm>
              <a:off x="8554520" y="7577505"/>
              <a:ext cx="698420" cy="615226"/>
            </a:xfrm>
            <a:custGeom>
              <a:avLst/>
              <a:gdLst>
                <a:gd name="connsiteX0" fmla="*/ 190 w 551011"/>
                <a:gd name="connsiteY0" fmla="*/ 40481 h 485376"/>
                <a:gd name="connsiteX1" fmla="*/ 15145 w 551011"/>
                <a:gd name="connsiteY1" fmla="*/ 12002 h 485376"/>
                <a:gd name="connsiteX2" fmla="*/ 50292 w 551011"/>
                <a:gd name="connsiteY2" fmla="*/ 0 h 485376"/>
                <a:gd name="connsiteX3" fmla="*/ 341281 w 551011"/>
                <a:gd name="connsiteY3" fmla="*/ 0 h 485376"/>
                <a:gd name="connsiteX4" fmla="*/ 501015 w 551011"/>
                <a:gd name="connsiteY4" fmla="*/ 0 h 485376"/>
                <a:gd name="connsiteX5" fmla="*/ 532352 w 551011"/>
                <a:gd name="connsiteY5" fmla="*/ 9144 h 485376"/>
                <a:gd name="connsiteX6" fmla="*/ 550831 w 551011"/>
                <a:gd name="connsiteY6" fmla="*/ 46196 h 485376"/>
                <a:gd name="connsiteX7" fmla="*/ 550831 w 551011"/>
                <a:gd name="connsiteY7" fmla="*/ 187166 h 485376"/>
                <a:gd name="connsiteX8" fmla="*/ 502634 w 551011"/>
                <a:gd name="connsiteY8" fmla="*/ 233267 h 485376"/>
                <a:gd name="connsiteX9" fmla="*/ 297180 w 551011"/>
                <a:gd name="connsiteY9" fmla="*/ 233267 h 485376"/>
                <a:gd name="connsiteX10" fmla="*/ 291560 w 551011"/>
                <a:gd name="connsiteY10" fmla="*/ 233267 h 485376"/>
                <a:gd name="connsiteX11" fmla="*/ 291370 w 551011"/>
                <a:gd name="connsiteY11" fmla="*/ 234315 h 485376"/>
                <a:gd name="connsiteX12" fmla="*/ 296228 w 551011"/>
                <a:gd name="connsiteY12" fmla="*/ 237173 h 485376"/>
                <a:gd name="connsiteX13" fmla="*/ 382810 w 551011"/>
                <a:gd name="connsiteY13" fmla="*/ 284988 h 485376"/>
                <a:gd name="connsiteX14" fmla="*/ 393668 w 551011"/>
                <a:gd name="connsiteY14" fmla="*/ 296323 h 485376"/>
                <a:gd name="connsiteX15" fmla="*/ 382238 w 551011"/>
                <a:gd name="connsiteY15" fmla="*/ 318135 h 485376"/>
                <a:gd name="connsiteX16" fmla="*/ 339757 w 551011"/>
                <a:gd name="connsiteY16" fmla="*/ 333184 h 485376"/>
                <a:gd name="connsiteX17" fmla="*/ 333851 w 551011"/>
                <a:gd name="connsiteY17" fmla="*/ 335375 h 485376"/>
                <a:gd name="connsiteX18" fmla="*/ 337280 w 551011"/>
                <a:gd name="connsiteY18" fmla="*/ 340424 h 485376"/>
                <a:gd name="connsiteX19" fmla="*/ 395383 w 551011"/>
                <a:gd name="connsiteY19" fmla="*/ 421196 h 485376"/>
                <a:gd name="connsiteX20" fmla="*/ 390620 w 551011"/>
                <a:gd name="connsiteY20" fmla="*/ 450437 h 485376"/>
                <a:gd name="connsiteX21" fmla="*/ 349568 w 551011"/>
                <a:gd name="connsiteY21" fmla="*/ 479965 h 485376"/>
                <a:gd name="connsiteX22" fmla="*/ 320230 w 551011"/>
                <a:gd name="connsiteY22" fmla="*/ 475298 h 485376"/>
                <a:gd name="connsiteX23" fmla="*/ 262795 w 551011"/>
                <a:gd name="connsiteY23" fmla="*/ 395383 h 485376"/>
                <a:gd name="connsiteX24" fmla="*/ 258604 w 551011"/>
                <a:gd name="connsiteY24" fmla="*/ 389668 h 485376"/>
                <a:gd name="connsiteX25" fmla="*/ 255365 w 551011"/>
                <a:gd name="connsiteY25" fmla="*/ 393192 h 485376"/>
                <a:gd name="connsiteX26" fmla="*/ 227266 w 551011"/>
                <a:gd name="connsiteY26" fmla="*/ 429292 h 485376"/>
                <a:gd name="connsiteX27" fmla="*/ 199644 w 551011"/>
                <a:gd name="connsiteY27" fmla="*/ 431101 h 485376"/>
                <a:gd name="connsiteX28" fmla="*/ 195072 w 551011"/>
                <a:gd name="connsiteY28" fmla="*/ 419862 h 485376"/>
                <a:gd name="connsiteX29" fmla="*/ 161830 w 551011"/>
                <a:gd name="connsiteY29" fmla="*/ 238030 h 485376"/>
                <a:gd name="connsiteX30" fmla="*/ 155448 w 551011"/>
                <a:gd name="connsiteY30" fmla="*/ 233172 h 485376"/>
                <a:gd name="connsiteX31" fmla="*/ 47815 w 551011"/>
                <a:gd name="connsiteY31" fmla="*/ 233172 h 485376"/>
                <a:gd name="connsiteX32" fmla="*/ 4763 w 551011"/>
                <a:gd name="connsiteY32" fmla="*/ 207264 h 485376"/>
                <a:gd name="connsiteX33" fmla="*/ 0 w 551011"/>
                <a:gd name="connsiteY33" fmla="*/ 193167 h 485376"/>
                <a:gd name="connsiteX34" fmla="*/ 0 w 551011"/>
                <a:gd name="connsiteY34" fmla="*/ 40386 h 485376"/>
                <a:gd name="connsiteX35" fmla="*/ 154305 w 551011"/>
                <a:gd name="connsiteY35" fmla="*/ 198882 h 485376"/>
                <a:gd name="connsiteX36" fmla="*/ 153733 w 551011"/>
                <a:gd name="connsiteY36" fmla="*/ 193739 h 485376"/>
                <a:gd name="connsiteX37" fmla="*/ 159734 w 551011"/>
                <a:gd name="connsiteY37" fmla="*/ 173450 h 485376"/>
                <a:gd name="connsiteX38" fmla="*/ 181356 w 551011"/>
                <a:gd name="connsiteY38" fmla="*/ 173736 h 485376"/>
                <a:gd name="connsiteX39" fmla="*/ 223266 w 551011"/>
                <a:gd name="connsiteY39" fmla="*/ 196787 h 485376"/>
                <a:gd name="connsiteX40" fmla="*/ 230791 w 551011"/>
                <a:gd name="connsiteY40" fmla="*/ 198787 h 485376"/>
                <a:gd name="connsiteX41" fmla="*/ 502444 w 551011"/>
                <a:gd name="connsiteY41" fmla="*/ 198787 h 485376"/>
                <a:gd name="connsiteX42" fmla="*/ 516731 w 551011"/>
                <a:gd name="connsiteY42" fmla="*/ 184499 h 485376"/>
                <a:gd name="connsiteX43" fmla="*/ 516731 w 551011"/>
                <a:gd name="connsiteY43" fmla="*/ 48958 h 485376"/>
                <a:gd name="connsiteX44" fmla="*/ 502063 w 551011"/>
                <a:gd name="connsiteY44" fmla="*/ 34385 h 485376"/>
                <a:gd name="connsiteX45" fmla="*/ 49244 w 551011"/>
                <a:gd name="connsiteY45" fmla="*/ 34385 h 485376"/>
                <a:gd name="connsiteX46" fmla="*/ 34671 w 551011"/>
                <a:gd name="connsiteY46" fmla="*/ 49054 h 485376"/>
                <a:gd name="connsiteX47" fmla="*/ 34671 w 551011"/>
                <a:gd name="connsiteY47" fmla="*/ 184023 h 485376"/>
                <a:gd name="connsiteX48" fmla="*/ 49625 w 551011"/>
                <a:gd name="connsiteY48" fmla="*/ 198787 h 485376"/>
                <a:gd name="connsiteX49" fmla="*/ 148590 w 551011"/>
                <a:gd name="connsiteY49" fmla="*/ 198787 h 485376"/>
                <a:gd name="connsiteX50" fmla="*/ 154400 w 551011"/>
                <a:gd name="connsiteY50" fmla="*/ 198787 h 485376"/>
                <a:gd name="connsiteX51" fmla="*/ 359473 w 551011"/>
                <a:gd name="connsiteY51" fmla="*/ 430435 h 485376"/>
                <a:gd name="connsiteX52" fmla="*/ 355949 w 551011"/>
                <a:gd name="connsiteY52" fmla="*/ 425291 h 485376"/>
                <a:gd name="connsiteX53" fmla="*/ 293846 w 551011"/>
                <a:gd name="connsiteY53" fmla="*/ 338804 h 485376"/>
                <a:gd name="connsiteX54" fmla="*/ 303181 w 551011"/>
                <a:gd name="connsiteY54" fmla="*/ 309467 h 485376"/>
                <a:gd name="connsiteX55" fmla="*/ 335566 w 551011"/>
                <a:gd name="connsiteY55" fmla="*/ 298133 h 485376"/>
                <a:gd name="connsiteX56" fmla="*/ 193453 w 551011"/>
                <a:gd name="connsiteY56" fmla="*/ 219551 h 485376"/>
                <a:gd name="connsiteX57" fmla="*/ 222599 w 551011"/>
                <a:gd name="connsiteY57" fmla="*/ 378905 h 485376"/>
                <a:gd name="connsiteX58" fmla="*/ 226600 w 551011"/>
                <a:gd name="connsiteY58" fmla="*/ 374142 h 485376"/>
                <a:gd name="connsiteX59" fmla="*/ 244792 w 551011"/>
                <a:gd name="connsiteY59" fmla="*/ 350806 h 485376"/>
                <a:gd name="connsiteX60" fmla="*/ 262699 w 551011"/>
                <a:gd name="connsiteY60" fmla="*/ 344138 h 485376"/>
                <a:gd name="connsiteX61" fmla="*/ 274320 w 551011"/>
                <a:gd name="connsiteY61" fmla="*/ 352806 h 485376"/>
                <a:gd name="connsiteX62" fmla="*/ 336613 w 551011"/>
                <a:gd name="connsiteY62" fmla="*/ 439103 h 485376"/>
                <a:gd name="connsiteX63" fmla="*/ 340328 w 551011"/>
                <a:gd name="connsiteY63" fmla="*/ 444056 h 485376"/>
                <a:gd name="connsiteX64" fmla="*/ 359378 w 551011"/>
                <a:gd name="connsiteY64" fmla="*/ 430340 h 485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51011" h="485376">
                  <a:moveTo>
                    <a:pt x="190" y="40481"/>
                  </a:moveTo>
                  <a:cubicBezTo>
                    <a:pt x="2572" y="29623"/>
                    <a:pt x="6667" y="19717"/>
                    <a:pt x="15145" y="12002"/>
                  </a:cubicBezTo>
                  <a:cubicBezTo>
                    <a:pt x="25146" y="2953"/>
                    <a:pt x="37147" y="0"/>
                    <a:pt x="50292" y="0"/>
                  </a:cubicBezTo>
                  <a:cubicBezTo>
                    <a:pt x="147256" y="0"/>
                    <a:pt x="244316" y="0"/>
                    <a:pt x="341281" y="0"/>
                  </a:cubicBezTo>
                  <a:cubicBezTo>
                    <a:pt x="394525" y="0"/>
                    <a:pt x="447770" y="0"/>
                    <a:pt x="501015" y="0"/>
                  </a:cubicBezTo>
                  <a:cubicBezTo>
                    <a:pt x="512350" y="0"/>
                    <a:pt x="523113" y="2096"/>
                    <a:pt x="532352" y="9144"/>
                  </a:cubicBezTo>
                  <a:cubicBezTo>
                    <a:pt x="544639" y="18479"/>
                    <a:pt x="550831" y="30956"/>
                    <a:pt x="550831" y="46196"/>
                  </a:cubicBezTo>
                  <a:cubicBezTo>
                    <a:pt x="551021" y="93155"/>
                    <a:pt x="551116" y="140208"/>
                    <a:pt x="550831" y="187166"/>
                  </a:cubicBezTo>
                  <a:cubicBezTo>
                    <a:pt x="550640" y="214408"/>
                    <a:pt x="530638" y="233172"/>
                    <a:pt x="502634" y="233267"/>
                  </a:cubicBezTo>
                  <a:cubicBezTo>
                    <a:pt x="434150" y="233267"/>
                    <a:pt x="365665" y="233267"/>
                    <a:pt x="297180" y="233267"/>
                  </a:cubicBezTo>
                  <a:cubicBezTo>
                    <a:pt x="295275" y="233267"/>
                    <a:pt x="293465" y="233267"/>
                    <a:pt x="291560" y="233267"/>
                  </a:cubicBezTo>
                  <a:cubicBezTo>
                    <a:pt x="291560" y="233648"/>
                    <a:pt x="291370" y="234029"/>
                    <a:pt x="291370" y="234315"/>
                  </a:cubicBezTo>
                  <a:cubicBezTo>
                    <a:pt x="292989" y="235267"/>
                    <a:pt x="294513" y="236315"/>
                    <a:pt x="296228" y="237173"/>
                  </a:cubicBezTo>
                  <a:cubicBezTo>
                    <a:pt x="325088" y="253079"/>
                    <a:pt x="353949" y="269081"/>
                    <a:pt x="382810" y="284988"/>
                  </a:cubicBezTo>
                  <a:cubicBezTo>
                    <a:pt x="387668" y="287655"/>
                    <a:pt x="391859" y="290798"/>
                    <a:pt x="393668" y="296323"/>
                  </a:cubicBezTo>
                  <a:cubicBezTo>
                    <a:pt x="396621" y="305562"/>
                    <a:pt x="392239" y="314420"/>
                    <a:pt x="382238" y="318135"/>
                  </a:cubicBezTo>
                  <a:cubicBezTo>
                    <a:pt x="368141" y="323374"/>
                    <a:pt x="353854" y="328136"/>
                    <a:pt x="339757" y="333184"/>
                  </a:cubicBezTo>
                  <a:cubicBezTo>
                    <a:pt x="337947" y="333851"/>
                    <a:pt x="336137" y="334518"/>
                    <a:pt x="333851" y="335375"/>
                  </a:cubicBezTo>
                  <a:cubicBezTo>
                    <a:pt x="335185" y="337280"/>
                    <a:pt x="336137" y="338900"/>
                    <a:pt x="337280" y="340424"/>
                  </a:cubicBezTo>
                  <a:cubicBezTo>
                    <a:pt x="356616" y="367379"/>
                    <a:pt x="375951" y="394240"/>
                    <a:pt x="395383" y="421196"/>
                  </a:cubicBezTo>
                  <a:cubicBezTo>
                    <a:pt x="403955" y="433102"/>
                    <a:pt x="402431" y="441960"/>
                    <a:pt x="390620" y="450437"/>
                  </a:cubicBezTo>
                  <a:cubicBezTo>
                    <a:pt x="376904" y="460248"/>
                    <a:pt x="363284" y="470154"/>
                    <a:pt x="349568" y="479965"/>
                  </a:cubicBezTo>
                  <a:cubicBezTo>
                    <a:pt x="337757" y="488442"/>
                    <a:pt x="328708" y="487013"/>
                    <a:pt x="320230" y="475298"/>
                  </a:cubicBezTo>
                  <a:cubicBezTo>
                    <a:pt x="301085" y="448723"/>
                    <a:pt x="281940" y="422053"/>
                    <a:pt x="262795" y="395383"/>
                  </a:cubicBezTo>
                  <a:cubicBezTo>
                    <a:pt x="261556" y="393668"/>
                    <a:pt x="260223" y="391954"/>
                    <a:pt x="258604" y="389668"/>
                  </a:cubicBezTo>
                  <a:cubicBezTo>
                    <a:pt x="257365" y="391001"/>
                    <a:pt x="256318" y="392049"/>
                    <a:pt x="255365" y="393192"/>
                  </a:cubicBezTo>
                  <a:cubicBezTo>
                    <a:pt x="246031" y="405193"/>
                    <a:pt x="236791" y="417290"/>
                    <a:pt x="227266" y="429292"/>
                  </a:cubicBezTo>
                  <a:cubicBezTo>
                    <a:pt x="219265" y="439293"/>
                    <a:pt x="206788" y="440246"/>
                    <a:pt x="199644" y="431101"/>
                  </a:cubicBezTo>
                  <a:cubicBezTo>
                    <a:pt x="197263" y="428054"/>
                    <a:pt x="195834" y="423767"/>
                    <a:pt x="195072" y="419862"/>
                  </a:cubicBezTo>
                  <a:cubicBezTo>
                    <a:pt x="183832" y="359283"/>
                    <a:pt x="172688" y="298704"/>
                    <a:pt x="161830" y="238030"/>
                  </a:cubicBezTo>
                  <a:cubicBezTo>
                    <a:pt x="161068" y="233648"/>
                    <a:pt x="159163" y="233172"/>
                    <a:pt x="155448" y="233172"/>
                  </a:cubicBezTo>
                  <a:cubicBezTo>
                    <a:pt x="119539" y="233172"/>
                    <a:pt x="83725" y="233172"/>
                    <a:pt x="47815" y="233172"/>
                  </a:cubicBezTo>
                  <a:cubicBezTo>
                    <a:pt x="28289" y="233172"/>
                    <a:pt x="13621" y="224790"/>
                    <a:pt x="4763" y="207264"/>
                  </a:cubicBezTo>
                  <a:cubicBezTo>
                    <a:pt x="2572" y="202883"/>
                    <a:pt x="1524" y="197834"/>
                    <a:pt x="0" y="193167"/>
                  </a:cubicBezTo>
                  <a:cubicBezTo>
                    <a:pt x="0" y="142208"/>
                    <a:pt x="0" y="91345"/>
                    <a:pt x="0" y="40386"/>
                  </a:cubicBezTo>
                  <a:close/>
                  <a:moveTo>
                    <a:pt x="154305" y="198882"/>
                  </a:moveTo>
                  <a:cubicBezTo>
                    <a:pt x="154019" y="196501"/>
                    <a:pt x="154019" y="195072"/>
                    <a:pt x="153733" y="193739"/>
                  </a:cubicBezTo>
                  <a:cubicBezTo>
                    <a:pt x="151829" y="185738"/>
                    <a:pt x="152971" y="178594"/>
                    <a:pt x="159734" y="173450"/>
                  </a:cubicBezTo>
                  <a:cubicBezTo>
                    <a:pt x="166783" y="168116"/>
                    <a:pt x="174022" y="169545"/>
                    <a:pt x="181356" y="173736"/>
                  </a:cubicBezTo>
                  <a:cubicBezTo>
                    <a:pt x="195263" y="181642"/>
                    <a:pt x="209169" y="189262"/>
                    <a:pt x="223266" y="196787"/>
                  </a:cubicBezTo>
                  <a:cubicBezTo>
                    <a:pt x="225552" y="198025"/>
                    <a:pt x="228314" y="198787"/>
                    <a:pt x="230791" y="198787"/>
                  </a:cubicBezTo>
                  <a:cubicBezTo>
                    <a:pt x="321373" y="198882"/>
                    <a:pt x="411861" y="198787"/>
                    <a:pt x="502444" y="198787"/>
                  </a:cubicBezTo>
                  <a:cubicBezTo>
                    <a:pt x="512921" y="198787"/>
                    <a:pt x="516731" y="194977"/>
                    <a:pt x="516731" y="184499"/>
                  </a:cubicBezTo>
                  <a:cubicBezTo>
                    <a:pt x="516731" y="139351"/>
                    <a:pt x="516731" y="94107"/>
                    <a:pt x="516731" y="48958"/>
                  </a:cubicBezTo>
                  <a:cubicBezTo>
                    <a:pt x="516731" y="38481"/>
                    <a:pt x="512636" y="34385"/>
                    <a:pt x="502063" y="34385"/>
                  </a:cubicBezTo>
                  <a:cubicBezTo>
                    <a:pt x="351091" y="34385"/>
                    <a:pt x="200120" y="34385"/>
                    <a:pt x="49244" y="34385"/>
                  </a:cubicBezTo>
                  <a:cubicBezTo>
                    <a:pt x="38671" y="34385"/>
                    <a:pt x="34671" y="38481"/>
                    <a:pt x="34671" y="49054"/>
                  </a:cubicBezTo>
                  <a:cubicBezTo>
                    <a:pt x="34671" y="94012"/>
                    <a:pt x="34671" y="139065"/>
                    <a:pt x="34671" y="184023"/>
                  </a:cubicBezTo>
                  <a:cubicBezTo>
                    <a:pt x="34671" y="195072"/>
                    <a:pt x="38386" y="198787"/>
                    <a:pt x="49625" y="198787"/>
                  </a:cubicBezTo>
                  <a:cubicBezTo>
                    <a:pt x="82582" y="198787"/>
                    <a:pt x="115633" y="198787"/>
                    <a:pt x="148590" y="198787"/>
                  </a:cubicBezTo>
                  <a:cubicBezTo>
                    <a:pt x="150304" y="198787"/>
                    <a:pt x="152114" y="198787"/>
                    <a:pt x="154400" y="198787"/>
                  </a:cubicBezTo>
                  <a:close/>
                  <a:moveTo>
                    <a:pt x="359473" y="430435"/>
                  </a:moveTo>
                  <a:cubicBezTo>
                    <a:pt x="358140" y="428530"/>
                    <a:pt x="357092" y="426910"/>
                    <a:pt x="355949" y="425291"/>
                  </a:cubicBezTo>
                  <a:cubicBezTo>
                    <a:pt x="335280" y="396526"/>
                    <a:pt x="314515" y="367665"/>
                    <a:pt x="293846" y="338804"/>
                  </a:cubicBezTo>
                  <a:cubicBezTo>
                    <a:pt x="285083" y="326517"/>
                    <a:pt x="288893" y="314516"/>
                    <a:pt x="303181" y="309467"/>
                  </a:cubicBezTo>
                  <a:cubicBezTo>
                    <a:pt x="313658" y="305753"/>
                    <a:pt x="324136" y="302133"/>
                    <a:pt x="335566" y="298133"/>
                  </a:cubicBezTo>
                  <a:cubicBezTo>
                    <a:pt x="288036" y="271843"/>
                    <a:pt x="241268" y="245935"/>
                    <a:pt x="193453" y="219551"/>
                  </a:cubicBezTo>
                  <a:cubicBezTo>
                    <a:pt x="203263" y="273082"/>
                    <a:pt x="212884" y="325469"/>
                    <a:pt x="222599" y="378905"/>
                  </a:cubicBezTo>
                  <a:cubicBezTo>
                    <a:pt x="224409" y="376714"/>
                    <a:pt x="225552" y="375475"/>
                    <a:pt x="226600" y="374142"/>
                  </a:cubicBezTo>
                  <a:cubicBezTo>
                    <a:pt x="232696" y="366332"/>
                    <a:pt x="238696" y="358616"/>
                    <a:pt x="244792" y="350806"/>
                  </a:cubicBezTo>
                  <a:cubicBezTo>
                    <a:pt x="249364" y="344900"/>
                    <a:pt x="255651" y="341852"/>
                    <a:pt x="262699" y="344138"/>
                  </a:cubicBezTo>
                  <a:cubicBezTo>
                    <a:pt x="267081" y="345567"/>
                    <a:pt x="271558" y="348996"/>
                    <a:pt x="274320" y="352806"/>
                  </a:cubicBezTo>
                  <a:cubicBezTo>
                    <a:pt x="295370" y="381381"/>
                    <a:pt x="315944" y="410337"/>
                    <a:pt x="336613" y="439103"/>
                  </a:cubicBezTo>
                  <a:cubicBezTo>
                    <a:pt x="337757" y="440722"/>
                    <a:pt x="338900" y="442246"/>
                    <a:pt x="340328" y="444056"/>
                  </a:cubicBezTo>
                  <a:cubicBezTo>
                    <a:pt x="346805" y="439388"/>
                    <a:pt x="352996" y="434912"/>
                    <a:pt x="359378" y="43034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xmlns="" id="{A425508A-12E4-41AA-926D-11DDE47297CC}"/>
                </a:ext>
              </a:extLst>
            </p:cNvPr>
            <p:cNvSpPr/>
            <p:nvPr/>
          </p:nvSpPr>
          <p:spPr>
            <a:xfrm>
              <a:off x="8792874" y="7673829"/>
              <a:ext cx="160343" cy="116677"/>
            </a:xfrm>
            <a:custGeom>
              <a:avLst/>
              <a:gdLst>
                <a:gd name="connsiteX0" fmla="*/ 63127 w 126501"/>
                <a:gd name="connsiteY0" fmla="*/ 46784 h 92051"/>
                <a:gd name="connsiteX1" fmla="*/ 57507 w 126501"/>
                <a:gd name="connsiteY1" fmla="*/ 65929 h 92051"/>
                <a:gd name="connsiteX2" fmla="*/ 51411 w 126501"/>
                <a:gd name="connsiteY2" fmla="*/ 83645 h 92051"/>
                <a:gd name="connsiteX3" fmla="*/ 38172 w 126501"/>
                <a:gd name="connsiteY3" fmla="*/ 92027 h 92051"/>
                <a:gd name="connsiteX4" fmla="*/ 24170 w 126501"/>
                <a:gd name="connsiteY4" fmla="*/ 84789 h 92051"/>
                <a:gd name="connsiteX5" fmla="*/ 20741 w 126501"/>
                <a:gd name="connsiteY5" fmla="*/ 77550 h 92051"/>
                <a:gd name="connsiteX6" fmla="*/ 1024 w 126501"/>
                <a:gd name="connsiteY6" fmla="*/ 19066 h 92051"/>
                <a:gd name="connsiteX7" fmla="*/ 11216 w 126501"/>
                <a:gd name="connsiteY7" fmla="*/ 302 h 92051"/>
                <a:gd name="connsiteX8" fmla="*/ 26075 w 126501"/>
                <a:gd name="connsiteY8" fmla="*/ 10208 h 92051"/>
                <a:gd name="connsiteX9" fmla="*/ 34933 w 126501"/>
                <a:gd name="connsiteY9" fmla="*/ 39450 h 92051"/>
                <a:gd name="connsiteX10" fmla="*/ 37219 w 126501"/>
                <a:gd name="connsiteY10" fmla="*/ 46879 h 92051"/>
                <a:gd name="connsiteX11" fmla="*/ 47887 w 126501"/>
                <a:gd name="connsiteY11" fmla="*/ 11446 h 92051"/>
                <a:gd name="connsiteX12" fmla="*/ 68366 w 126501"/>
                <a:gd name="connsiteY12" fmla="*/ 969 h 92051"/>
                <a:gd name="connsiteX13" fmla="*/ 78748 w 126501"/>
                <a:gd name="connsiteY13" fmla="*/ 12399 h 92051"/>
                <a:gd name="connsiteX14" fmla="*/ 87511 w 126501"/>
                <a:gd name="connsiteY14" fmla="*/ 42212 h 92051"/>
                <a:gd name="connsiteX15" fmla="*/ 89131 w 126501"/>
                <a:gd name="connsiteY15" fmla="*/ 46879 h 92051"/>
                <a:gd name="connsiteX16" fmla="*/ 100180 w 126501"/>
                <a:gd name="connsiteY16" fmla="*/ 10208 h 92051"/>
                <a:gd name="connsiteX17" fmla="*/ 115610 w 126501"/>
                <a:gd name="connsiteY17" fmla="*/ 492 h 92051"/>
                <a:gd name="connsiteX18" fmla="*/ 125802 w 126501"/>
                <a:gd name="connsiteY18" fmla="*/ 17066 h 92051"/>
                <a:gd name="connsiteX19" fmla="*/ 103323 w 126501"/>
                <a:gd name="connsiteY19" fmla="*/ 82502 h 92051"/>
                <a:gd name="connsiteX20" fmla="*/ 88464 w 126501"/>
                <a:gd name="connsiteY20" fmla="*/ 91932 h 92051"/>
                <a:gd name="connsiteX21" fmla="*/ 73509 w 126501"/>
                <a:gd name="connsiteY21" fmla="*/ 80978 h 92051"/>
                <a:gd name="connsiteX22" fmla="*/ 65032 w 126501"/>
                <a:gd name="connsiteY22" fmla="*/ 53261 h 92051"/>
                <a:gd name="connsiteX23" fmla="*/ 63032 w 126501"/>
                <a:gd name="connsiteY23" fmla="*/ 46689 h 9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6501" h="92051">
                  <a:moveTo>
                    <a:pt x="63127" y="46784"/>
                  </a:moveTo>
                  <a:cubicBezTo>
                    <a:pt x="61032" y="54023"/>
                    <a:pt x="59412" y="60024"/>
                    <a:pt x="57507" y="65929"/>
                  </a:cubicBezTo>
                  <a:cubicBezTo>
                    <a:pt x="55602" y="71930"/>
                    <a:pt x="53602" y="77835"/>
                    <a:pt x="51411" y="83645"/>
                  </a:cubicBezTo>
                  <a:cubicBezTo>
                    <a:pt x="49125" y="89646"/>
                    <a:pt x="44077" y="91742"/>
                    <a:pt x="38172" y="92027"/>
                  </a:cubicBezTo>
                  <a:cubicBezTo>
                    <a:pt x="32266" y="92313"/>
                    <a:pt x="27218" y="90027"/>
                    <a:pt x="24170" y="84789"/>
                  </a:cubicBezTo>
                  <a:cubicBezTo>
                    <a:pt x="22836" y="82502"/>
                    <a:pt x="21598" y="80026"/>
                    <a:pt x="20741" y="77550"/>
                  </a:cubicBezTo>
                  <a:cubicBezTo>
                    <a:pt x="14073" y="58119"/>
                    <a:pt x="7406" y="38592"/>
                    <a:pt x="1024" y="19066"/>
                  </a:cubicBezTo>
                  <a:cubicBezTo>
                    <a:pt x="-2119" y="9446"/>
                    <a:pt x="2167" y="2016"/>
                    <a:pt x="11216" y="302"/>
                  </a:cubicBezTo>
                  <a:cubicBezTo>
                    <a:pt x="18264" y="-1032"/>
                    <a:pt x="23408" y="2016"/>
                    <a:pt x="26075" y="10208"/>
                  </a:cubicBezTo>
                  <a:cubicBezTo>
                    <a:pt x="29314" y="19923"/>
                    <a:pt x="31981" y="29734"/>
                    <a:pt x="34933" y="39450"/>
                  </a:cubicBezTo>
                  <a:cubicBezTo>
                    <a:pt x="35505" y="41450"/>
                    <a:pt x="36172" y="43450"/>
                    <a:pt x="37219" y="46879"/>
                  </a:cubicBezTo>
                  <a:cubicBezTo>
                    <a:pt x="41029" y="34116"/>
                    <a:pt x="44268" y="22685"/>
                    <a:pt x="47887" y="11446"/>
                  </a:cubicBezTo>
                  <a:cubicBezTo>
                    <a:pt x="50840" y="2302"/>
                    <a:pt x="59412" y="-1984"/>
                    <a:pt x="68366" y="969"/>
                  </a:cubicBezTo>
                  <a:cubicBezTo>
                    <a:pt x="73986" y="2778"/>
                    <a:pt x="77129" y="6874"/>
                    <a:pt x="78748" y="12399"/>
                  </a:cubicBezTo>
                  <a:cubicBezTo>
                    <a:pt x="81701" y="22304"/>
                    <a:pt x="84654" y="32306"/>
                    <a:pt x="87511" y="42212"/>
                  </a:cubicBezTo>
                  <a:cubicBezTo>
                    <a:pt x="87892" y="43355"/>
                    <a:pt x="88273" y="44498"/>
                    <a:pt x="89131" y="46879"/>
                  </a:cubicBezTo>
                  <a:cubicBezTo>
                    <a:pt x="93036" y="33925"/>
                    <a:pt x="96465" y="22019"/>
                    <a:pt x="100180" y="10208"/>
                  </a:cubicBezTo>
                  <a:cubicBezTo>
                    <a:pt x="102561" y="2493"/>
                    <a:pt x="108561" y="-1127"/>
                    <a:pt x="115610" y="492"/>
                  </a:cubicBezTo>
                  <a:cubicBezTo>
                    <a:pt x="123611" y="2302"/>
                    <a:pt x="128373" y="9065"/>
                    <a:pt x="125802" y="17066"/>
                  </a:cubicBezTo>
                  <a:cubicBezTo>
                    <a:pt x="118753" y="38973"/>
                    <a:pt x="111133" y="60786"/>
                    <a:pt x="103323" y="82502"/>
                  </a:cubicBezTo>
                  <a:cubicBezTo>
                    <a:pt x="101037" y="88979"/>
                    <a:pt x="95322" y="92123"/>
                    <a:pt x="88464" y="91932"/>
                  </a:cubicBezTo>
                  <a:cubicBezTo>
                    <a:pt x="81034" y="91837"/>
                    <a:pt x="75891" y="87932"/>
                    <a:pt x="73509" y="80978"/>
                  </a:cubicBezTo>
                  <a:cubicBezTo>
                    <a:pt x="70461" y="71835"/>
                    <a:pt x="67794" y="62500"/>
                    <a:pt x="65032" y="53261"/>
                  </a:cubicBezTo>
                  <a:cubicBezTo>
                    <a:pt x="64556" y="51546"/>
                    <a:pt x="63984" y="49927"/>
                    <a:pt x="63032" y="46689"/>
                  </a:cubicBez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xmlns="" id="{0B7EAF24-A120-4C3E-B58F-0168F9D81F7E}"/>
                </a:ext>
              </a:extLst>
            </p:cNvPr>
            <p:cNvSpPr/>
            <p:nvPr/>
          </p:nvSpPr>
          <p:spPr>
            <a:xfrm>
              <a:off x="8971284" y="7673745"/>
              <a:ext cx="160296" cy="116761"/>
            </a:xfrm>
            <a:custGeom>
              <a:avLst/>
              <a:gdLst>
                <a:gd name="connsiteX0" fmla="*/ 62962 w 126464"/>
                <a:gd name="connsiteY0" fmla="*/ 47230 h 92117"/>
                <a:gd name="connsiteX1" fmla="*/ 56580 w 126464"/>
                <a:gd name="connsiteY1" fmla="*/ 69042 h 92117"/>
                <a:gd name="connsiteX2" fmla="*/ 51436 w 126464"/>
                <a:gd name="connsiteY2" fmla="*/ 83711 h 92117"/>
                <a:gd name="connsiteX3" fmla="*/ 38197 w 126464"/>
                <a:gd name="connsiteY3" fmla="*/ 92093 h 92117"/>
                <a:gd name="connsiteX4" fmla="*/ 24100 w 126464"/>
                <a:gd name="connsiteY4" fmla="*/ 84854 h 92117"/>
                <a:gd name="connsiteX5" fmla="*/ 20671 w 126464"/>
                <a:gd name="connsiteY5" fmla="*/ 77615 h 92117"/>
                <a:gd name="connsiteX6" fmla="*/ 954 w 126464"/>
                <a:gd name="connsiteY6" fmla="*/ 19131 h 92117"/>
                <a:gd name="connsiteX7" fmla="*/ 13241 w 126464"/>
                <a:gd name="connsiteY7" fmla="*/ 81 h 92117"/>
                <a:gd name="connsiteX8" fmla="*/ 26290 w 126464"/>
                <a:gd name="connsiteY8" fmla="*/ 10749 h 92117"/>
                <a:gd name="connsiteX9" fmla="*/ 35054 w 126464"/>
                <a:gd name="connsiteY9" fmla="*/ 39991 h 92117"/>
                <a:gd name="connsiteX10" fmla="*/ 37149 w 126464"/>
                <a:gd name="connsiteY10" fmla="*/ 46754 h 92117"/>
                <a:gd name="connsiteX11" fmla="*/ 39340 w 126464"/>
                <a:gd name="connsiteY11" fmla="*/ 40277 h 92117"/>
                <a:gd name="connsiteX12" fmla="*/ 47722 w 126464"/>
                <a:gd name="connsiteY12" fmla="*/ 11987 h 92117"/>
                <a:gd name="connsiteX13" fmla="*/ 63057 w 126464"/>
                <a:gd name="connsiteY13" fmla="*/ 81 h 92117"/>
                <a:gd name="connsiteX14" fmla="*/ 78488 w 126464"/>
                <a:gd name="connsiteY14" fmla="*/ 11892 h 92117"/>
                <a:gd name="connsiteX15" fmla="*/ 87631 w 126464"/>
                <a:gd name="connsiteY15" fmla="*/ 42182 h 92117"/>
                <a:gd name="connsiteX16" fmla="*/ 89251 w 126464"/>
                <a:gd name="connsiteY16" fmla="*/ 46754 h 92117"/>
                <a:gd name="connsiteX17" fmla="*/ 100300 w 126464"/>
                <a:gd name="connsiteY17" fmla="*/ 9892 h 92117"/>
                <a:gd name="connsiteX18" fmla="*/ 120874 w 126464"/>
                <a:gd name="connsiteY18" fmla="*/ 2653 h 92117"/>
                <a:gd name="connsiteX19" fmla="*/ 125922 w 126464"/>
                <a:gd name="connsiteY19" fmla="*/ 16845 h 92117"/>
                <a:gd name="connsiteX20" fmla="*/ 118207 w 126464"/>
                <a:gd name="connsiteY20" fmla="*/ 40848 h 92117"/>
                <a:gd name="connsiteX21" fmla="*/ 105062 w 126464"/>
                <a:gd name="connsiteY21" fmla="*/ 78853 h 92117"/>
                <a:gd name="connsiteX22" fmla="*/ 88870 w 126464"/>
                <a:gd name="connsiteY22" fmla="*/ 92093 h 92117"/>
                <a:gd name="connsiteX23" fmla="*/ 72678 w 126464"/>
                <a:gd name="connsiteY23" fmla="*/ 78186 h 92117"/>
                <a:gd name="connsiteX24" fmla="*/ 65248 w 126464"/>
                <a:gd name="connsiteY24" fmla="*/ 53517 h 92117"/>
                <a:gd name="connsiteX25" fmla="*/ 63057 w 126464"/>
                <a:gd name="connsiteY25" fmla="*/ 47135 h 9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6464" h="92117">
                  <a:moveTo>
                    <a:pt x="62962" y="47230"/>
                  </a:moveTo>
                  <a:cubicBezTo>
                    <a:pt x="60581" y="55517"/>
                    <a:pt x="58676" y="62375"/>
                    <a:pt x="56580" y="69042"/>
                  </a:cubicBezTo>
                  <a:cubicBezTo>
                    <a:pt x="55056" y="73995"/>
                    <a:pt x="53246" y="78853"/>
                    <a:pt x="51436" y="83711"/>
                  </a:cubicBezTo>
                  <a:cubicBezTo>
                    <a:pt x="49151" y="89711"/>
                    <a:pt x="44103" y="91807"/>
                    <a:pt x="38197" y="92093"/>
                  </a:cubicBezTo>
                  <a:cubicBezTo>
                    <a:pt x="32291" y="92378"/>
                    <a:pt x="27243" y="90188"/>
                    <a:pt x="24100" y="84854"/>
                  </a:cubicBezTo>
                  <a:cubicBezTo>
                    <a:pt x="22766" y="82568"/>
                    <a:pt x="21528" y="80091"/>
                    <a:pt x="20671" y="77615"/>
                  </a:cubicBezTo>
                  <a:cubicBezTo>
                    <a:pt x="14003" y="58184"/>
                    <a:pt x="7240" y="38753"/>
                    <a:pt x="954" y="19131"/>
                  </a:cubicBezTo>
                  <a:cubicBezTo>
                    <a:pt x="-2380" y="8844"/>
                    <a:pt x="3335" y="367"/>
                    <a:pt x="13241" y="81"/>
                  </a:cubicBezTo>
                  <a:cubicBezTo>
                    <a:pt x="19528" y="-109"/>
                    <a:pt x="23719" y="3034"/>
                    <a:pt x="26290" y="10749"/>
                  </a:cubicBezTo>
                  <a:cubicBezTo>
                    <a:pt x="29434" y="20465"/>
                    <a:pt x="32196" y="30276"/>
                    <a:pt x="35054" y="39991"/>
                  </a:cubicBezTo>
                  <a:cubicBezTo>
                    <a:pt x="35530" y="41706"/>
                    <a:pt x="36101" y="43420"/>
                    <a:pt x="37149" y="46754"/>
                  </a:cubicBezTo>
                  <a:cubicBezTo>
                    <a:pt x="38197" y="43706"/>
                    <a:pt x="38768" y="41991"/>
                    <a:pt x="39340" y="40277"/>
                  </a:cubicBezTo>
                  <a:cubicBezTo>
                    <a:pt x="42102" y="30847"/>
                    <a:pt x="44769" y="21417"/>
                    <a:pt x="47722" y="11987"/>
                  </a:cubicBezTo>
                  <a:cubicBezTo>
                    <a:pt x="50198" y="4272"/>
                    <a:pt x="55723" y="81"/>
                    <a:pt x="63057" y="81"/>
                  </a:cubicBezTo>
                  <a:cubicBezTo>
                    <a:pt x="70296" y="81"/>
                    <a:pt x="76011" y="4177"/>
                    <a:pt x="78488" y="11892"/>
                  </a:cubicBezTo>
                  <a:cubicBezTo>
                    <a:pt x="81726" y="21894"/>
                    <a:pt x="84584" y="32085"/>
                    <a:pt x="87631" y="42182"/>
                  </a:cubicBezTo>
                  <a:cubicBezTo>
                    <a:pt x="88013" y="43325"/>
                    <a:pt x="88393" y="44373"/>
                    <a:pt x="89251" y="46754"/>
                  </a:cubicBezTo>
                  <a:cubicBezTo>
                    <a:pt x="93156" y="33704"/>
                    <a:pt x="96585" y="21703"/>
                    <a:pt x="100300" y="9892"/>
                  </a:cubicBezTo>
                  <a:cubicBezTo>
                    <a:pt x="103348" y="367"/>
                    <a:pt x="112873" y="-2776"/>
                    <a:pt x="120874" y="2653"/>
                  </a:cubicBezTo>
                  <a:cubicBezTo>
                    <a:pt x="125446" y="5701"/>
                    <a:pt x="127541" y="10845"/>
                    <a:pt x="125922" y="16845"/>
                  </a:cubicBezTo>
                  <a:cubicBezTo>
                    <a:pt x="123636" y="24942"/>
                    <a:pt x="120874" y="32847"/>
                    <a:pt x="118207" y="40848"/>
                  </a:cubicBezTo>
                  <a:cubicBezTo>
                    <a:pt x="113920" y="53517"/>
                    <a:pt x="109539" y="66280"/>
                    <a:pt x="105062" y="78853"/>
                  </a:cubicBezTo>
                  <a:cubicBezTo>
                    <a:pt x="101824" y="87997"/>
                    <a:pt x="96490" y="92093"/>
                    <a:pt x="88870" y="92093"/>
                  </a:cubicBezTo>
                  <a:cubicBezTo>
                    <a:pt x="80774" y="92093"/>
                    <a:pt x="75630" y="87711"/>
                    <a:pt x="72678" y="78186"/>
                  </a:cubicBezTo>
                  <a:cubicBezTo>
                    <a:pt x="70106" y="69995"/>
                    <a:pt x="67724" y="61708"/>
                    <a:pt x="65248" y="53517"/>
                  </a:cubicBezTo>
                  <a:cubicBezTo>
                    <a:pt x="64772" y="51897"/>
                    <a:pt x="64105" y="50278"/>
                    <a:pt x="63057" y="47135"/>
                  </a:cubicBez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xmlns="" id="{F88FEDC1-CFC3-4A0D-8EE2-17957B0657E4}"/>
                </a:ext>
              </a:extLst>
            </p:cNvPr>
            <p:cNvSpPr/>
            <p:nvPr/>
          </p:nvSpPr>
          <p:spPr>
            <a:xfrm>
              <a:off x="8614247" y="7673970"/>
              <a:ext cx="160366" cy="116620"/>
            </a:xfrm>
            <a:custGeom>
              <a:avLst/>
              <a:gdLst>
                <a:gd name="connsiteX0" fmla="*/ 63274 w 126519"/>
                <a:gd name="connsiteY0" fmla="*/ 46768 h 92006"/>
                <a:gd name="connsiteX1" fmla="*/ 53845 w 126519"/>
                <a:gd name="connsiteY1" fmla="*/ 78391 h 92006"/>
                <a:gd name="connsiteX2" fmla="*/ 34318 w 126519"/>
                <a:gd name="connsiteY2" fmla="*/ 91630 h 92006"/>
                <a:gd name="connsiteX3" fmla="*/ 23174 w 126519"/>
                <a:gd name="connsiteY3" fmla="*/ 82582 h 92006"/>
                <a:gd name="connsiteX4" fmla="*/ 9267 w 126519"/>
                <a:gd name="connsiteY4" fmla="*/ 43720 h 92006"/>
                <a:gd name="connsiteX5" fmla="*/ 886 w 126519"/>
                <a:gd name="connsiteY5" fmla="*/ 18288 h 92006"/>
                <a:gd name="connsiteX6" fmla="*/ 4410 w 126519"/>
                <a:gd name="connsiteY6" fmla="*/ 3524 h 92006"/>
                <a:gd name="connsiteX7" fmla="*/ 18507 w 126519"/>
                <a:gd name="connsiteY7" fmla="*/ 857 h 92006"/>
                <a:gd name="connsiteX8" fmla="*/ 26317 w 126519"/>
                <a:gd name="connsiteY8" fmla="*/ 10478 h 92006"/>
                <a:gd name="connsiteX9" fmla="*/ 34985 w 126519"/>
                <a:gd name="connsiteY9" fmla="*/ 39243 h 92006"/>
                <a:gd name="connsiteX10" fmla="*/ 37462 w 126519"/>
                <a:gd name="connsiteY10" fmla="*/ 46768 h 92006"/>
                <a:gd name="connsiteX11" fmla="*/ 47558 w 126519"/>
                <a:gd name="connsiteY11" fmla="*/ 12954 h 92006"/>
                <a:gd name="connsiteX12" fmla="*/ 63274 w 126519"/>
                <a:gd name="connsiteY12" fmla="*/ 0 h 92006"/>
                <a:gd name="connsiteX13" fmla="*/ 79086 w 126519"/>
                <a:gd name="connsiteY13" fmla="*/ 12859 h 92006"/>
                <a:gd name="connsiteX14" fmla="*/ 89373 w 126519"/>
                <a:gd name="connsiteY14" fmla="*/ 47054 h 92006"/>
                <a:gd name="connsiteX15" fmla="*/ 97183 w 126519"/>
                <a:gd name="connsiteY15" fmla="*/ 20955 h 92006"/>
                <a:gd name="connsiteX16" fmla="*/ 100707 w 126519"/>
                <a:gd name="connsiteY16" fmla="*/ 9144 h 92006"/>
                <a:gd name="connsiteX17" fmla="*/ 115948 w 126519"/>
                <a:gd name="connsiteY17" fmla="*/ 476 h 92006"/>
                <a:gd name="connsiteX18" fmla="*/ 126425 w 126519"/>
                <a:gd name="connsiteY18" fmla="*/ 14954 h 92006"/>
                <a:gd name="connsiteX19" fmla="*/ 125187 w 126519"/>
                <a:gd name="connsiteY19" fmla="*/ 20669 h 92006"/>
                <a:gd name="connsiteX20" fmla="*/ 105375 w 126519"/>
                <a:gd name="connsiteY20" fmla="*/ 78486 h 92006"/>
                <a:gd name="connsiteX21" fmla="*/ 88801 w 126519"/>
                <a:gd name="connsiteY21" fmla="*/ 91916 h 92006"/>
                <a:gd name="connsiteX22" fmla="*/ 72609 w 126519"/>
                <a:gd name="connsiteY22" fmla="*/ 77343 h 92006"/>
                <a:gd name="connsiteX23" fmla="*/ 63370 w 126519"/>
                <a:gd name="connsiteY23" fmla="*/ 46672 h 9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6519" h="92006">
                  <a:moveTo>
                    <a:pt x="63274" y="46768"/>
                  </a:moveTo>
                  <a:cubicBezTo>
                    <a:pt x="59940" y="58198"/>
                    <a:pt x="57178" y="68389"/>
                    <a:pt x="53845" y="78391"/>
                  </a:cubicBezTo>
                  <a:cubicBezTo>
                    <a:pt x="50320" y="89249"/>
                    <a:pt x="43843" y="93345"/>
                    <a:pt x="34318" y="91630"/>
                  </a:cubicBezTo>
                  <a:cubicBezTo>
                    <a:pt x="28889" y="90583"/>
                    <a:pt x="24984" y="87535"/>
                    <a:pt x="23174" y="82582"/>
                  </a:cubicBezTo>
                  <a:cubicBezTo>
                    <a:pt x="18316" y="69723"/>
                    <a:pt x="13744" y="56674"/>
                    <a:pt x="9267" y="43720"/>
                  </a:cubicBezTo>
                  <a:cubicBezTo>
                    <a:pt x="6315" y="35243"/>
                    <a:pt x="3457" y="26765"/>
                    <a:pt x="886" y="18288"/>
                  </a:cubicBezTo>
                  <a:cubicBezTo>
                    <a:pt x="-829" y="12763"/>
                    <a:pt x="-258" y="7525"/>
                    <a:pt x="4410" y="3524"/>
                  </a:cubicBezTo>
                  <a:cubicBezTo>
                    <a:pt x="8506" y="0"/>
                    <a:pt x="13268" y="-857"/>
                    <a:pt x="18507" y="857"/>
                  </a:cubicBezTo>
                  <a:cubicBezTo>
                    <a:pt x="23269" y="2381"/>
                    <a:pt x="24984" y="6287"/>
                    <a:pt x="26317" y="10478"/>
                  </a:cubicBezTo>
                  <a:cubicBezTo>
                    <a:pt x="29365" y="20003"/>
                    <a:pt x="32128" y="29623"/>
                    <a:pt x="34985" y="39243"/>
                  </a:cubicBezTo>
                  <a:cubicBezTo>
                    <a:pt x="35652" y="41434"/>
                    <a:pt x="36414" y="43624"/>
                    <a:pt x="37462" y="46768"/>
                  </a:cubicBezTo>
                  <a:cubicBezTo>
                    <a:pt x="40986" y="34766"/>
                    <a:pt x="44224" y="23908"/>
                    <a:pt x="47558" y="12954"/>
                  </a:cubicBezTo>
                  <a:cubicBezTo>
                    <a:pt x="50225" y="4381"/>
                    <a:pt x="55559" y="0"/>
                    <a:pt x="63274" y="0"/>
                  </a:cubicBezTo>
                  <a:cubicBezTo>
                    <a:pt x="70894" y="0"/>
                    <a:pt x="76419" y="4286"/>
                    <a:pt x="79086" y="12859"/>
                  </a:cubicBezTo>
                  <a:cubicBezTo>
                    <a:pt x="82515" y="23813"/>
                    <a:pt x="85658" y="34766"/>
                    <a:pt x="89373" y="47054"/>
                  </a:cubicBezTo>
                  <a:cubicBezTo>
                    <a:pt x="92230" y="37529"/>
                    <a:pt x="94707" y="29242"/>
                    <a:pt x="97183" y="20955"/>
                  </a:cubicBezTo>
                  <a:cubicBezTo>
                    <a:pt x="98326" y="17050"/>
                    <a:pt x="99374" y="13049"/>
                    <a:pt x="100707" y="9144"/>
                  </a:cubicBezTo>
                  <a:cubicBezTo>
                    <a:pt x="103089" y="2286"/>
                    <a:pt x="109185" y="-1048"/>
                    <a:pt x="115948" y="476"/>
                  </a:cubicBezTo>
                  <a:cubicBezTo>
                    <a:pt x="123282" y="2191"/>
                    <a:pt x="127187" y="7429"/>
                    <a:pt x="126425" y="14954"/>
                  </a:cubicBezTo>
                  <a:cubicBezTo>
                    <a:pt x="126234" y="16859"/>
                    <a:pt x="125854" y="18860"/>
                    <a:pt x="125187" y="20669"/>
                  </a:cubicBezTo>
                  <a:cubicBezTo>
                    <a:pt x="118615" y="40005"/>
                    <a:pt x="112138" y="59341"/>
                    <a:pt x="105375" y="78486"/>
                  </a:cubicBezTo>
                  <a:cubicBezTo>
                    <a:pt x="102041" y="88011"/>
                    <a:pt x="96516" y="92202"/>
                    <a:pt x="88801" y="91916"/>
                  </a:cubicBezTo>
                  <a:cubicBezTo>
                    <a:pt x="80515" y="91630"/>
                    <a:pt x="75752" y="87439"/>
                    <a:pt x="72609" y="77343"/>
                  </a:cubicBezTo>
                  <a:cubicBezTo>
                    <a:pt x="69561" y="67628"/>
                    <a:pt x="66703" y="57817"/>
                    <a:pt x="63370" y="46672"/>
                  </a:cubicBezTo>
                  <a:close/>
                </a:path>
              </a:pathLst>
            </a:custGeom>
            <a:grpFill/>
            <a:ln w="9525"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xmlns="" id="{F0C0B369-2174-43A0-9683-D7E8884BD98A}"/>
                </a:ext>
              </a:extLst>
            </p:cNvPr>
            <p:cNvSpPr/>
            <p:nvPr/>
          </p:nvSpPr>
          <p:spPr>
            <a:xfrm>
              <a:off x="9143931" y="7751238"/>
              <a:ext cx="39480" cy="39359"/>
            </a:xfrm>
            <a:custGeom>
              <a:avLst/>
              <a:gdLst>
                <a:gd name="connsiteX0" fmla="*/ 15336 w 31147"/>
                <a:gd name="connsiteY0" fmla="*/ 0 h 31052"/>
                <a:gd name="connsiteX1" fmla="*/ 31147 w 31147"/>
                <a:gd name="connsiteY1" fmla="*/ 15430 h 31052"/>
                <a:gd name="connsiteX2" fmla="*/ 15431 w 31147"/>
                <a:gd name="connsiteY2" fmla="*/ 31052 h 31052"/>
                <a:gd name="connsiteX3" fmla="*/ 1 w 31147"/>
                <a:gd name="connsiteY3" fmla="*/ 15240 h 31052"/>
                <a:gd name="connsiteX4" fmla="*/ 15336 w 31147"/>
                <a:gd name="connsiteY4" fmla="*/ 0 h 31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47" h="31052">
                  <a:moveTo>
                    <a:pt x="15336" y="0"/>
                  </a:moveTo>
                  <a:cubicBezTo>
                    <a:pt x="24194" y="0"/>
                    <a:pt x="31147" y="6763"/>
                    <a:pt x="31147" y="15430"/>
                  </a:cubicBezTo>
                  <a:cubicBezTo>
                    <a:pt x="31147" y="24289"/>
                    <a:pt x="24194" y="31147"/>
                    <a:pt x="15431" y="31052"/>
                  </a:cubicBezTo>
                  <a:cubicBezTo>
                    <a:pt x="6478" y="30956"/>
                    <a:pt x="-94" y="24194"/>
                    <a:pt x="1" y="15240"/>
                  </a:cubicBezTo>
                  <a:cubicBezTo>
                    <a:pt x="1" y="6572"/>
                    <a:pt x="6669" y="0"/>
                    <a:pt x="15336" y="0"/>
                  </a:cubicBezTo>
                  <a:close/>
                </a:path>
              </a:pathLst>
            </a:custGeom>
            <a:grpFill/>
            <a:ln w="9525" cap="flat">
              <a:noFill/>
              <a:prstDash val="solid"/>
              <a:miter/>
            </a:ln>
          </p:spPr>
          <p:txBody>
            <a:bodyPr rtlCol="0" anchor="ctr"/>
            <a:lstStyle/>
            <a:p>
              <a:endParaRPr lang="de-DE"/>
            </a:p>
          </p:txBody>
        </p:sp>
      </p:grpSp>
      <p:grpSp>
        <p:nvGrpSpPr>
          <p:cNvPr id="42" name="Gruppieren 41">
            <a:extLst>
              <a:ext uri="{FF2B5EF4-FFF2-40B4-BE49-F238E27FC236}">
                <a16:creationId xmlns:a16="http://schemas.microsoft.com/office/drawing/2014/main" xmlns="" id="{8A3E1A69-1B90-49C5-A040-7D924DC872CD}"/>
              </a:ext>
            </a:extLst>
          </p:cNvPr>
          <p:cNvGrpSpPr/>
          <p:nvPr/>
        </p:nvGrpSpPr>
        <p:grpSpPr>
          <a:xfrm>
            <a:off x="9682943" y="7952398"/>
            <a:ext cx="697677" cy="697557"/>
            <a:chOff x="9351952" y="7536003"/>
            <a:chExt cx="697677" cy="697557"/>
          </a:xfrm>
          <a:solidFill>
            <a:srgbClr val="004767"/>
          </a:solidFill>
        </p:grpSpPr>
        <p:sp>
          <p:nvSpPr>
            <p:cNvPr id="43" name="Freihandform: Form 42">
              <a:extLst>
                <a:ext uri="{FF2B5EF4-FFF2-40B4-BE49-F238E27FC236}">
                  <a16:creationId xmlns:a16="http://schemas.microsoft.com/office/drawing/2014/main" xmlns="" id="{CFA46050-0FA1-4FAF-8F14-FF4EAE9C1A42}"/>
                </a:ext>
              </a:extLst>
            </p:cNvPr>
            <p:cNvSpPr/>
            <p:nvPr/>
          </p:nvSpPr>
          <p:spPr>
            <a:xfrm>
              <a:off x="9351952" y="7536003"/>
              <a:ext cx="697677" cy="697557"/>
            </a:xfrm>
            <a:custGeom>
              <a:avLst/>
              <a:gdLst>
                <a:gd name="connsiteX0" fmla="*/ 494443 w 550425"/>
                <a:gd name="connsiteY0" fmla="*/ 550235 h 550330"/>
                <a:gd name="connsiteX1" fmla="*/ 55912 w 550425"/>
                <a:gd name="connsiteY1" fmla="*/ 550235 h 550330"/>
                <a:gd name="connsiteX2" fmla="*/ 52483 w 550425"/>
                <a:gd name="connsiteY2" fmla="*/ 549092 h 550330"/>
                <a:gd name="connsiteX3" fmla="*/ 9049 w 550425"/>
                <a:gd name="connsiteY3" fmla="*/ 518041 h 550330"/>
                <a:gd name="connsiteX4" fmla="*/ 0 w 550425"/>
                <a:gd name="connsiteY4" fmla="*/ 494324 h 550330"/>
                <a:gd name="connsiteX5" fmla="*/ 0 w 550425"/>
                <a:gd name="connsiteY5" fmla="*/ 55888 h 550330"/>
                <a:gd name="connsiteX6" fmla="*/ 1143 w 550425"/>
                <a:gd name="connsiteY6" fmla="*/ 52459 h 550330"/>
                <a:gd name="connsiteX7" fmla="*/ 64008 w 550425"/>
                <a:gd name="connsiteY7" fmla="*/ 71 h 550330"/>
                <a:gd name="connsiteX8" fmla="*/ 486346 w 550425"/>
                <a:gd name="connsiteY8" fmla="*/ 71 h 550330"/>
                <a:gd name="connsiteX9" fmla="*/ 550355 w 550425"/>
                <a:gd name="connsiteY9" fmla="*/ 64079 h 550330"/>
                <a:gd name="connsiteX10" fmla="*/ 550355 w 550425"/>
                <a:gd name="connsiteY10" fmla="*/ 486323 h 550330"/>
                <a:gd name="connsiteX11" fmla="*/ 524256 w 550425"/>
                <a:gd name="connsiteY11" fmla="*/ 537567 h 550330"/>
                <a:gd name="connsiteX12" fmla="*/ 494538 w 550425"/>
                <a:gd name="connsiteY12" fmla="*/ 550331 h 550330"/>
                <a:gd name="connsiteX13" fmla="*/ 275177 w 550425"/>
                <a:gd name="connsiteY13" fmla="*/ 507278 h 550330"/>
                <a:gd name="connsiteX14" fmla="*/ 482632 w 550425"/>
                <a:gd name="connsiteY14" fmla="*/ 507278 h 550330"/>
                <a:gd name="connsiteX15" fmla="*/ 507397 w 550425"/>
                <a:gd name="connsiteY15" fmla="*/ 482513 h 550330"/>
                <a:gd name="connsiteX16" fmla="*/ 507397 w 550425"/>
                <a:gd name="connsiteY16" fmla="*/ 67794 h 550330"/>
                <a:gd name="connsiteX17" fmla="*/ 482632 w 550425"/>
                <a:gd name="connsiteY17" fmla="*/ 43029 h 550330"/>
                <a:gd name="connsiteX18" fmla="*/ 67818 w 550425"/>
                <a:gd name="connsiteY18" fmla="*/ 43029 h 550330"/>
                <a:gd name="connsiteX19" fmla="*/ 43053 w 550425"/>
                <a:gd name="connsiteY19" fmla="*/ 67794 h 550330"/>
                <a:gd name="connsiteX20" fmla="*/ 43053 w 550425"/>
                <a:gd name="connsiteY20" fmla="*/ 482513 h 550330"/>
                <a:gd name="connsiteX21" fmla="*/ 67818 w 550425"/>
                <a:gd name="connsiteY21" fmla="*/ 507278 h 550330"/>
                <a:gd name="connsiteX22" fmla="*/ 275273 w 550425"/>
                <a:gd name="connsiteY22" fmla="*/ 507278 h 550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0425" h="550330">
                  <a:moveTo>
                    <a:pt x="494443" y="550235"/>
                  </a:moveTo>
                  <a:lnTo>
                    <a:pt x="55912" y="550235"/>
                  </a:lnTo>
                  <a:cubicBezTo>
                    <a:pt x="54769" y="549854"/>
                    <a:pt x="53626" y="549378"/>
                    <a:pt x="52483" y="549092"/>
                  </a:cubicBezTo>
                  <a:cubicBezTo>
                    <a:pt x="33528" y="544997"/>
                    <a:pt x="18479" y="534995"/>
                    <a:pt x="9049" y="518041"/>
                  </a:cubicBezTo>
                  <a:cubicBezTo>
                    <a:pt x="4953" y="510707"/>
                    <a:pt x="2953" y="502229"/>
                    <a:pt x="0" y="494324"/>
                  </a:cubicBezTo>
                  <a:cubicBezTo>
                    <a:pt x="0" y="348210"/>
                    <a:pt x="0" y="202001"/>
                    <a:pt x="0" y="55888"/>
                  </a:cubicBezTo>
                  <a:cubicBezTo>
                    <a:pt x="381" y="54745"/>
                    <a:pt x="858" y="53602"/>
                    <a:pt x="1143" y="52459"/>
                  </a:cubicBezTo>
                  <a:cubicBezTo>
                    <a:pt x="7334" y="22074"/>
                    <a:pt x="33338" y="71"/>
                    <a:pt x="64008" y="71"/>
                  </a:cubicBezTo>
                  <a:cubicBezTo>
                    <a:pt x="204788" y="-24"/>
                    <a:pt x="345567" y="-24"/>
                    <a:pt x="486346" y="71"/>
                  </a:cubicBezTo>
                  <a:cubicBezTo>
                    <a:pt x="521589" y="71"/>
                    <a:pt x="550355" y="28837"/>
                    <a:pt x="550355" y="64079"/>
                  </a:cubicBezTo>
                  <a:cubicBezTo>
                    <a:pt x="550450" y="204859"/>
                    <a:pt x="550450" y="345543"/>
                    <a:pt x="550355" y="486323"/>
                  </a:cubicBezTo>
                  <a:cubicBezTo>
                    <a:pt x="550355" y="507468"/>
                    <a:pt x="541020" y="524518"/>
                    <a:pt x="524256" y="537567"/>
                  </a:cubicBezTo>
                  <a:cubicBezTo>
                    <a:pt x="515398" y="544425"/>
                    <a:pt x="505016" y="547378"/>
                    <a:pt x="494538" y="550331"/>
                  </a:cubicBezTo>
                  <a:close/>
                  <a:moveTo>
                    <a:pt x="275177" y="507278"/>
                  </a:moveTo>
                  <a:cubicBezTo>
                    <a:pt x="344329" y="507278"/>
                    <a:pt x="413481" y="507278"/>
                    <a:pt x="482632" y="507278"/>
                  </a:cubicBezTo>
                  <a:cubicBezTo>
                    <a:pt x="499015" y="507278"/>
                    <a:pt x="507397" y="498896"/>
                    <a:pt x="507397" y="482513"/>
                  </a:cubicBezTo>
                  <a:cubicBezTo>
                    <a:pt x="507397" y="344305"/>
                    <a:pt x="507397" y="206002"/>
                    <a:pt x="507397" y="67794"/>
                  </a:cubicBezTo>
                  <a:cubicBezTo>
                    <a:pt x="507397" y="51411"/>
                    <a:pt x="499015" y="43029"/>
                    <a:pt x="482632" y="43029"/>
                  </a:cubicBezTo>
                  <a:cubicBezTo>
                    <a:pt x="344329" y="43029"/>
                    <a:pt x="206121" y="43029"/>
                    <a:pt x="67818" y="43029"/>
                  </a:cubicBezTo>
                  <a:cubicBezTo>
                    <a:pt x="51435" y="43029"/>
                    <a:pt x="43053" y="51411"/>
                    <a:pt x="43053" y="67794"/>
                  </a:cubicBezTo>
                  <a:cubicBezTo>
                    <a:pt x="43053" y="206002"/>
                    <a:pt x="43053" y="344305"/>
                    <a:pt x="43053" y="482513"/>
                  </a:cubicBezTo>
                  <a:cubicBezTo>
                    <a:pt x="43053" y="498896"/>
                    <a:pt x="51435" y="507278"/>
                    <a:pt x="67818" y="507278"/>
                  </a:cubicBezTo>
                  <a:cubicBezTo>
                    <a:pt x="136970" y="507278"/>
                    <a:pt x="206121" y="507278"/>
                    <a:pt x="275273" y="507278"/>
                  </a:cubicBezTo>
                  <a:close/>
                </a:path>
              </a:pathLst>
            </a:custGeom>
            <a:grpFill/>
            <a:ln w="9525"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xmlns="" id="{B265A6A8-ABF6-4278-B152-3C3810C4181B}"/>
                </a:ext>
              </a:extLst>
            </p:cNvPr>
            <p:cNvSpPr/>
            <p:nvPr/>
          </p:nvSpPr>
          <p:spPr>
            <a:xfrm>
              <a:off x="9630360" y="7798605"/>
              <a:ext cx="296654" cy="313257"/>
            </a:xfrm>
            <a:custGeom>
              <a:avLst/>
              <a:gdLst>
                <a:gd name="connsiteX0" fmla="*/ 233744 w 234042"/>
                <a:gd name="connsiteY0" fmla="*/ 247142 h 247141"/>
                <a:gd name="connsiteX1" fmla="*/ 159734 w 234042"/>
                <a:gd name="connsiteY1" fmla="*/ 247142 h 247141"/>
                <a:gd name="connsiteX2" fmla="*/ 159734 w 234042"/>
                <a:gd name="connsiteY2" fmla="*/ 240856 h 247141"/>
                <a:gd name="connsiteX3" fmla="*/ 159544 w 234042"/>
                <a:gd name="connsiteY3" fmla="*/ 121031 h 247141"/>
                <a:gd name="connsiteX4" fmla="*/ 157449 w 234042"/>
                <a:gd name="connsiteY4" fmla="*/ 98076 h 247141"/>
                <a:gd name="connsiteX5" fmla="*/ 111252 w 234042"/>
                <a:gd name="connsiteY5" fmla="*/ 65119 h 247141"/>
                <a:gd name="connsiteX6" fmla="*/ 73723 w 234042"/>
                <a:gd name="connsiteY6" fmla="*/ 108839 h 247141"/>
                <a:gd name="connsiteX7" fmla="*/ 72676 w 234042"/>
                <a:gd name="connsiteY7" fmla="*/ 129223 h 247141"/>
                <a:gd name="connsiteX8" fmla="*/ 72676 w 234042"/>
                <a:gd name="connsiteY8" fmla="*/ 240951 h 247141"/>
                <a:gd name="connsiteX9" fmla="*/ 72676 w 234042"/>
                <a:gd name="connsiteY9" fmla="*/ 247047 h 247141"/>
                <a:gd name="connsiteX10" fmla="*/ 0 w 234042"/>
                <a:gd name="connsiteY10" fmla="*/ 247047 h 247141"/>
                <a:gd name="connsiteX11" fmla="*/ 0 w 234042"/>
                <a:gd name="connsiteY11" fmla="*/ 4826 h 247141"/>
                <a:gd name="connsiteX12" fmla="*/ 72485 w 234042"/>
                <a:gd name="connsiteY12" fmla="*/ 4826 h 247141"/>
                <a:gd name="connsiteX13" fmla="*/ 72485 w 234042"/>
                <a:gd name="connsiteY13" fmla="*/ 35687 h 247141"/>
                <a:gd name="connsiteX14" fmla="*/ 74105 w 234042"/>
                <a:gd name="connsiteY14" fmla="*/ 34925 h 247141"/>
                <a:gd name="connsiteX15" fmla="*/ 137636 w 234042"/>
                <a:gd name="connsiteY15" fmla="*/ 349 h 247141"/>
                <a:gd name="connsiteX16" fmla="*/ 189643 w 234042"/>
                <a:gd name="connsiteY16" fmla="*/ 8445 h 247141"/>
                <a:gd name="connsiteX17" fmla="*/ 228315 w 234042"/>
                <a:gd name="connsiteY17" fmla="*/ 58833 h 247141"/>
                <a:gd name="connsiteX18" fmla="*/ 233649 w 234042"/>
                <a:gd name="connsiteY18" fmla="*/ 102934 h 247141"/>
                <a:gd name="connsiteX19" fmla="*/ 233934 w 234042"/>
                <a:gd name="connsiteY19" fmla="*/ 244189 h 247141"/>
                <a:gd name="connsiteX20" fmla="*/ 233744 w 234042"/>
                <a:gd name="connsiteY20" fmla="*/ 246952 h 24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4042" h="247141">
                  <a:moveTo>
                    <a:pt x="233744" y="247142"/>
                  </a:moveTo>
                  <a:lnTo>
                    <a:pt x="159734" y="247142"/>
                  </a:lnTo>
                  <a:cubicBezTo>
                    <a:pt x="159734" y="244951"/>
                    <a:pt x="159734" y="242856"/>
                    <a:pt x="159734" y="240856"/>
                  </a:cubicBezTo>
                  <a:cubicBezTo>
                    <a:pt x="159734" y="200946"/>
                    <a:pt x="159734" y="160941"/>
                    <a:pt x="159544" y="121031"/>
                  </a:cubicBezTo>
                  <a:cubicBezTo>
                    <a:pt x="159544" y="113411"/>
                    <a:pt x="158782" y="105601"/>
                    <a:pt x="157449" y="98076"/>
                  </a:cubicBezTo>
                  <a:cubicBezTo>
                    <a:pt x="153258" y="72930"/>
                    <a:pt x="136398" y="61119"/>
                    <a:pt x="111252" y="65119"/>
                  </a:cubicBezTo>
                  <a:cubicBezTo>
                    <a:pt x="88868" y="68739"/>
                    <a:pt x="76391" y="83217"/>
                    <a:pt x="73723" y="108839"/>
                  </a:cubicBezTo>
                  <a:cubicBezTo>
                    <a:pt x="73057" y="115602"/>
                    <a:pt x="72676" y="122365"/>
                    <a:pt x="72676" y="129223"/>
                  </a:cubicBezTo>
                  <a:cubicBezTo>
                    <a:pt x="72580" y="166465"/>
                    <a:pt x="72676" y="203708"/>
                    <a:pt x="72676" y="240951"/>
                  </a:cubicBezTo>
                  <a:lnTo>
                    <a:pt x="72676" y="247047"/>
                  </a:lnTo>
                  <a:lnTo>
                    <a:pt x="0" y="247047"/>
                  </a:lnTo>
                  <a:lnTo>
                    <a:pt x="0" y="4826"/>
                  </a:lnTo>
                  <a:lnTo>
                    <a:pt x="72485" y="4826"/>
                  </a:lnTo>
                  <a:lnTo>
                    <a:pt x="72485" y="35687"/>
                  </a:lnTo>
                  <a:cubicBezTo>
                    <a:pt x="73343" y="35306"/>
                    <a:pt x="73914" y="35211"/>
                    <a:pt x="74105" y="34925"/>
                  </a:cubicBezTo>
                  <a:cubicBezTo>
                    <a:pt x="89059" y="11970"/>
                    <a:pt x="111347" y="2159"/>
                    <a:pt x="137636" y="349"/>
                  </a:cubicBezTo>
                  <a:cubicBezTo>
                    <a:pt x="155448" y="-889"/>
                    <a:pt x="173069" y="1016"/>
                    <a:pt x="189643" y="8445"/>
                  </a:cubicBezTo>
                  <a:cubicBezTo>
                    <a:pt x="211550" y="18256"/>
                    <a:pt x="223457" y="36354"/>
                    <a:pt x="228315" y="58833"/>
                  </a:cubicBezTo>
                  <a:cubicBezTo>
                    <a:pt x="231363" y="73311"/>
                    <a:pt x="233458" y="88170"/>
                    <a:pt x="233649" y="102934"/>
                  </a:cubicBezTo>
                  <a:cubicBezTo>
                    <a:pt x="234315" y="149987"/>
                    <a:pt x="233934" y="197136"/>
                    <a:pt x="233934" y="244189"/>
                  </a:cubicBezTo>
                  <a:cubicBezTo>
                    <a:pt x="233934" y="244856"/>
                    <a:pt x="233934" y="245618"/>
                    <a:pt x="233744" y="246952"/>
                  </a:cubicBezTo>
                  <a:close/>
                </a:path>
              </a:pathLst>
            </a:custGeom>
            <a:grpFill/>
            <a:ln w="9525"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xmlns="" id="{A89912D9-F5CA-4CA2-B266-F2186C48835D}"/>
                </a:ext>
              </a:extLst>
            </p:cNvPr>
            <p:cNvSpPr/>
            <p:nvPr/>
          </p:nvSpPr>
          <p:spPr>
            <a:xfrm>
              <a:off x="9474978" y="7804602"/>
              <a:ext cx="94532" cy="307020"/>
            </a:xfrm>
            <a:custGeom>
              <a:avLst/>
              <a:gdLst>
                <a:gd name="connsiteX0" fmla="*/ 0 w 74580"/>
                <a:gd name="connsiteY0" fmla="*/ 0 h 242220"/>
                <a:gd name="connsiteX1" fmla="*/ 74581 w 74580"/>
                <a:gd name="connsiteY1" fmla="*/ 0 h 242220"/>
                <a:gd name="connsiteX2" fmla="*/ 74581 w 74580"/>
                <a:gd name="connsiteY2" fmla="*/ 242221 h 242220"/>
                <a:gd name="connsiteX3" fmla="*/ 0 w 74580"/>
                <a:gd name="connsiteY3" fmla="*/ 242221 h 242220"/>
                <a:gd name="connsiteX4" fmla="*/ 0 w 74580"/>
                <a:gd name="connsiteY4" fmla="*/ 0 h 242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 h="242220">
                  <a:moveTo>
                    <a:pt x="0" y="0"/>
                  </a:moveTo>
                  <a:lnTo>
                    <a:pt x="74581" y="0"/>
                  </a:lnTo>
                  <a:lnTo>
                    <a:pt x="74581" y="242221"/>
                  </a:lnTo>
                  <a:lnTo>
                    <a:pt x="0" y="242221"/>
                  </a:lnTo>
                  <a:lnTo>
                    <a:pt x="0" y="0"/>
                  </a:lnTo>
                  <a:close/>
                </a:path>
              </a:pathLst>
            </a:custGeom>
            <a:grpFill/>
            <a:ln w="9525"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xmlns="" id="{F89E2936-3A1A-4D12-B7EE-20EACE4F491C}"/>
                </a:ext>
              </a:extLst>
            </p:cNvPr>
            <p:cNvSpPr/>
            <p:nvPr/>
          </p:nvSpPr>
          <p:spPr>
            <a:xfrm>
              <a:off x="9467734" y="7650427"/>
              <a:ext cx="111676" cy="111676"/>
            </a:xfrm>
            <a:custGeom>
              <a:avLst/>
              <a:gdLst>
                <a:gd name="connsiteX0" fmla="*/ 43910 w 88106"/>
                <a:gd name="connsiteY0" fmla="*/ 0 h 88106"/>
                <a:gd name="connsiteX1" fmla="*/ 88106 w 88106"/>
                <a:gd name="connsiteY1" fmla="*/ 43910 h 88106"/>
                <a:gd name="connsiteX2" fmla="*/ 44196 w 88106"/>
                <a:gd name="connsiteY2" fmla="*/ 88106 h 88106"/>
                <a:gd name="connsiteX3" fmla="*/ 0 w 88106"/>
                <a:gd name="connsiteY3" fmla="*/ 44196 h 88106"/>
                <a:gd name="connsiteX4" fmla="*/ 43910 w 88106"/>
                <a:gd name="connsiteY4" fmla="*/ 0 h 88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88106">
                  <a:moveTo>
                    <a:pt x="43910" y="0"/>
                  </a:moveTo>
                  <a:cubicBezTo>
                    <a:pt x="68199" y="0"/>
                    <a:pt x="88106" y="19622"/>
                    <a:pt x="88106" y="43910"/>
                  </a:cubicBezTo>
                  <a:cubicBezTo>
                    <a:pt x="88106" y="68199"/>
                    <a:pt x="68485" y="88011"/>
                    <a:pt x="44196" y="88106"/>
                  </a:cubicBezTo>
                  <a:cubicBezTo>
                    <a:pt x="19907" y="88106"/>
                    <a:pt x="0" y="68485"/>
                    <a:pt x="0" y="44196"/>
                  </a:cubicBezTo>
                  <a:cubicBezTo>
                    <a:pt x="0" y="19908"/>
                    <a:pt x="19621" y="95"/>
                    <a:pt x="43910" y="0"/>
                  </a:cubicBezTo>
                  <a:close/>
                </a:path>
              </a:pathLst>
            </a:custGeom>
            <a:grpFill/>
            <a:ln w="9525" cap="flat">
              <a:noFill/>
              <a:prstDash val="solid"/>
              <a:miter/>
            </a:ln>
          </p:spPr>
          <p:txBody>
            <a:bodyPr rtlCol="0" anchor="ctr"/>
            <a:lstStyle/>
            <a:p>
              <a:endParaRPr lang="de-DE"/>
            </a:p>
          </p:txBody>
        </p:sp>
      </p:grpSp>
      <p:grpSp>
        <p:nvGrpSpPr>
          <p:cNvPr id="47" name="Gruppieren 46">
            <a:extLst>
              <a:ext uri="{FF2B5EF4-FFF2-40B4-BE49-F238E27FC236}">
                <a16:creationId xmlns:a16="http://schemas.microsoft.com/office/drawing/2014/main" xmlns="" id="{FD2F9255-011A-4EC0-AE51-3157C33E3711}"/>
              </a:ext>
            </a:extLst>
          </p:cNvPr>
          <p:cNvGrpSpPr/>
          <p:nvPr/>
        </p:nvGrpSpPr>
        <p:grpSpPr>
          <a:xfrm>
            <a:off x="11979564" y="7962077"/>
            <a:ext cx="696131" cy="697279"/>
            <a:chOff x="10922938" y="7536523"/>
            <a:chExt cx="696131" cy="697279"/>
          </a:xfrm>
          <a:solidFill>
            <a:srgbClr val="004767"/>
          </a:solidFill>
        </p:grpSpPr>
        <p:sp>
          <p:nvSpPr>
            <p:cNvPr id="48" name="Freihandform: Form 47">
              <a:extLst>
                <a:ext uri="{FF2B5EF4-FFF2-40B4-BE49-F238E27FC236}">
                  <a16:creationId xmlns:a16="http://schemas.microsoft.com/office/drawing/2014/main" xmlns="" id="{34A86D7E-5742-4FDA-96F3-432DB407757E}"/>
                </a:ext>
              </a:extLst>
            </p:cNvPr>
            <p:cNvSpPr/>
            <p:nvPr/>
          </p:nvSpPr>
          <p:spPr>
            <a:xfrm>
              <a:off x="10922938" y="7536523"/>
              <a:ext cx="696131" cy="697279"/>
            </a:xfrm>
            <a:custGeom>
              <a:avLst/>
              <a:gdLst>
                <a:gd name="connsiteX0" fmla="*/ 357644 w 549205"/>
                <a:gd name="connsiteY0" fmla="*/ 549826 h 550111"/>
                <a:gd name="connsiteX1" fmla="*/ 192100 w 549205"/>
                <a:gd name="connsiteY1" fmla="*/ 549826 h 550111"/>
                <a:gd name="connsiteX2" fmla="*/ 182003 w 549205"/>
                <a:gd name="connsiteY2" fmla="*/ 548968 h 550111"/>
                <a:gd name="connsiteX3" fmla="*/ 116948 w 549205"/>
                <a:gd name="connsiteY3" fmla="*/ 542396 h 550111"/>
                <a:gd name="connsiteX4" fmla="*/ 17411 w 549205"/>
                <a:gd name="connsiteY4" fmla="*/ 462958 h 550111"/>
                <a:gd name="connsiteX5" fmla="*/ 933 w 549205"/>
                <a:gd name="connsiteY5" fmla="*/ 379328 h 550111"/>
                <a:gd name="connsiteX6" fmla="*/ 76 w 549205"/>
                <a:gd name="connsiteY6" fmla="*/ 201496 h 550111"/>
                <a:gd name="connsiteX7" fmla="*/ 7315 w 549205"/>
                <a:gd name="connsiteY7" fmla="*/ 116629 h 550111"/>
                <a:gd name="connsiteX8" fmla="*/ 94468 w 549205"/>
                <a:gd name="connsiteY8" fmla="*/ 14235 h 550111"/>
                <a:gd name="connsiteX9" fmla="*/ 172860 w 549205"/>
                <a:gd name="connsiteY9" fmla="*/ 900 h 550111"/>
                <a:gd name="connsiteX10" fmla="*/ 340499 w 549205"/>
                <a:gd name="connsiteY10" fmla="*/ 43 h 550111"/>
                <a:gd name="connsiteX11" fmla="*/ 428225 w 549205"/>
                <a:gd name="connsiteY11" fmla="*/ 6234 h 550111"/>
                <a:gd name="connsiteX12" fmla="*/ 537762 w 549205"/>
                <a:gd name="connsiteY12" fmla="*/ 100341 h 550111"/>
                <a:gd name="connsiteX13" fmla="*/ 549002 w 549205"/>
                <a:gd name="connsiteY13" fmla="*/ 177589 h 550111"/>
                <a:gd name="connsiteX14" fmla="*/ 548906 w 549205"/>
                <a:gd name="connsiteY14" fmla="*/ 367803 h 550111"/>
                <a:gd name="connsiteX15" fmla="*/ 544525 w 549205"/>
                <a:gd name="connsiteY15" fmla="*/ 421810 h 550111"/>
                <a:gd name="connsiteX16" fmla="*/ 493661 w 549205"/>
                <a:gd name="connsiteY16" fmla="*/ 513059 h 550111"/>
                <a:gd name="connsiteX17" fmla="*/ 396792 w 549205"/>
                <a:gd name="connsiteY17" fmla="*/ 547921 h 550111"/>
                <a:gd name="connsiteX18" fmla="*/ 357740 w 549205"/>
                <a:gd name="connsiteY18" fmla="*/ 550111 h 550111"/>
                <a:gd name="connsiteX19" fmla="*/ 274682 w 549205"/>
                <a:gd name="connsiteY19" fmla="*/ 501153 h 550111"/>
                <a:gd name="connsiteX20" fmla="*/ 274682 w 549205"/>
                <a:gd name="connsiteY20" fmla="*/ 500296 h 550111"/>
                <a:gd name="connsiteX21" fmla="*/ 318211 w 549205"/>
                <a:gd name="connsiteY21" fmla="*/ 500296 h 550111"/>
                <a:gd name="connsiteX22" fmla="*/ 412032 w 549205"/>
                <a:gd name="connsiteY22" fmla="*/ 495628 h 550111"/>
                <a:gd name="connsiteX23" fmla="*/ 493375 w 549205"/>
                <a:gd name="connsiteY23" fmla="*/ 423810 h 550111"/>
                <a:gd name="connsiteX24" fmla="*/ 499281 w 549205"/>
                <a:gd name="connsiteY24" fmla="*/ 371137 h 550111"/>
                <a:gd name="connsiteX25" fmla="*/ 500138 w 549205"/>
                <a:gd name="connsiteY25" fmla="*/ 205116 h 550111"/>
                <a:gd name="connsiteX26" fmla="*/ 496138 w 549205"/>
                <a:gd name="connsiteY26" fmla="*/ 138727 h 550111"/>
                <a:gd name="connsiteX27" fmla="*/ 419081 w 549205"/>
                <a:gd name="connsiteY27" fmla="*/ 55573 h 550111"/>
                <a:gd name="connsiteX28" fmla="*/ 361454 w 549205"/>
                <a:gd name="connsiteY28" fmla="*/ 50430 h 550111"/>
                <a:gd name="connsiteX29" fmla="*/ 207721 w 549205"/>
                <a:gd name="connsiteY29" fmla="*/ 50144 h 550111"/>
                <a:gd name="connsiteX30" fmla="*/ 134378 w 549205"/>
                <a:gd name="connsiteY30" fmla="*/ 54907 h 550111"/>
                <a:gd name="connsiteX31" fmla="*/ 56178 w 549205"/>
                <a:gd name="connsiteY31" fmla="*/ 127392 h 550111"/>
                <a:gd name="connsiteX32" fmla="*/ 50368 w 549205"/>
                <a:gd name="connsiteY32" fmla="*/ 184351 h 550111"/>
                <a:gd name="connsiteX33" fmla="*/ 49511 w 549205"/>
                <a:gd name="connsiteY33" fmla="*/ 318178 h 550111"/>
                <a:gd name="connsiteX34" fmla="*/ 53702 w 549205"/>
                <a:gd name="connsiteY34" fmla="*/ 410380 h 550111"/>
                <a:gd name="connsiteX35" fmla="*/ 98945 w 549205"/>
                <a:gd name="connsiteY35" fmla="*/ 482770 h 550111"/>
                <a:gd name="connsiteX36" fmla="*/ 155905 w 549205"/>
                <a:gd name="connsiteY36" fmla="*/ 498200 h 550111"/>
                <a:gd name="connsiteX37" fmla="*/ 274586 w 549205"/>
                <a:gd name="connsiteY37" fmla="*/ 501248 h 55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49205" h="550111">
                  <a:moveTo>
                    <a:pt x="357644" y="549826"/>
                  </a:moveTo>
                  <a:lnTo>
                    <a:pt x="192100" y="549826"/>
                  </a:lnTo>
                  <a:cubicBezTo>
                    <a:pt x="188766" y="549540"/>
                    <a:pt x="185337" y="549064"/>
                    <a:pt x="182003" y="548968"/>
                  </a:cubicBezTo>
                  <a:cubicBezTo>
                    <a:pt x="160191" y="548397"/>
                    <a:pt x="138379" y="547540"/>
                    <a:pt x="116948" y="542396"/>
                  </a:cubicBezTo>
                  <a:cubicBezTo>
                    <a:pt x="71418" y="531442"/>
                    <a:pt x="37509" y="505534"/>
                    <a:pt x="17411" y="462958"/>
                  </a:cubicBezTo>
                  <a:cubicBezTo>
                    <a:pt x="4934" y="436574"/>
                    <a:pt x="1219" y="408094"/>
                    <a:pt x="933" y="379328"/>
                  </a:cubicBezTo>
                  <a:cubicBezTo>
                    <a:pt x="362" y="320083"/>
                    <a:pt x="-210" y="260742"/>
                    <a:pt x="76" y="201496"/>
                  </a:cubicBezTo>
                  <a:cubicBezTo>
                    <a:pt x="171" y="173112"/>
                    <a:pt x="362" y="144442"/>
                    <a:pt x="7315" y="116629"/>
                  </a:cubicBezTo>
                  <a:cubicBezTo>
                    <a:pt x="19317" y="68051"/>
                    <a:pt x="47701" y="33190"/>
                    <a:pt x="94468" y="14235"/>
                  </a:cubicBezTo>
                  <a:cubicBezTo>
                    <a:pt x="119615" y="4043"/>
                    <a:pt x="146094" y="1186"/>
                    <a:pt x="172860" y="900"/>
                  </a:cubicBezTo>
                  <a:cubicBezTo>
                    <a:pt x="228771" y="328"/>
                    <a:pt x="284683" y="-148"/>
                    <a:pt x="340499" y="43"/>
                  </a:cubicBezTo>
                  <a:cubicBezTo>
                    <a:pt x="369836" y="138"/>
                    <a:pt x="399364" y="43"/>
                    <a:pt x="428225" y="6234"/>
                  </a:cubicBezTo>
                  <a:cubicBezTo>
                    <a:pt x="481565" y="17854"/>
                    <a:pt x="518998" y="48430"/>
                    <a:pt x="537762" y="100341"/>
                  </a:cubicBezTo>
                  <a:cubicBezTo>
                    <a:pt x="546811" y="125296"/>
                    <a:pt x="548906" y="151300"/>
                    <a:pt x="549002" y="177589"/>
                  </a:cubicBezTo>
                  <a:cubicBezTo>
                    <a:pt x="549192" y="241025"/>
                    <a:pt x="549382" y="304462"/>
                    <a:pt x="548906" y="367803"/>
                  </a:cubicBezTo>
                  <a:cubicBezTo>
                    <a:pt x="548716" y="385805"/>
                    <a:pt x="547383" y="403998"/>
                    <a:pt x="544525" y="421810"/>
                  </a:cubicBezTo>
                  <a:cubicBezTo>
                    <a:pt x="538810" y="458291"/>
                    <a:pt x="522427" y="489247"/>
                    <a:pt x="493661" y="513059"/>
                  </a:cubicBezTo>
                  <a:cubicBezTo>
                    <a:pt x="465563" y="536205"/>
                    <a:pt x="432416" y="545540"/>
                    <a:pt x="396792" y="547921"/>
                  </a:cubicBezTo>
                  <a:cubicBezTo>
                    <a:pt x="383743" y="548778"/>
                    <a:pt x="370693" y="549350"/>
                    <a:pt x="357740" y="550111"/>
                  </a:cubicBezTo>
                  <a:close/>
                  <a:moveTo>
                    <a:pt x="274682" y="501153"/>
                  </a:moveTo>
                  <a:cubicBezTo>
                    <a:pt x="274682" y="501153"/>
                    <a:pt x="274682" y="500582"/>
                    <a:pt x="274682" y="500296"/>
                  </a:cubicBezTo>
                  <a:cubicBezTo>
                    <a:pt x="289159" y="500296"/>
                    <a:pt x="303733" y="500772"/>
                    <a:pt x="318211" y="500296"/>
                  </a:cubicBezTo>
                  <a:cubicBezTo>
                    <a:pt x="349548" y="499153"/>
                    <a:pt x="381076" y="499534"/>
                    <a:pt x="412032" y="495628"/>
                  </a:cubicBezTo>
                  <a:cubicBezTo>
                    <a:pt x="454323" y="490294"/>
                    <a:pt x="482994" y="465910"/>
                    <a:pt x="493375" y="423810"/>
                  </a:cubicBezTo>
                  <a:cubicBezTo>
                    <a:pt x="497566" y="406760"/>
                    <a:pt x="498995" y="388758"/>
                    <a:pt x="499281" y="371137"/>
                  </a:cubicBezTo>
                  <a:cubicBezTo>
                    <a:pt x="500234" y="315796"/>
                    <a:pt x="500424" y="260456"/>
                    <a:pt x="500138" y="205116"/>
                  </a:cubicBezTo>
                  <a:cubicBezTo>
                    <a:pt x="500043" y="182923"/>
                    <a:pt x="498900" y="160634"/>
                    <a:pt x="496138" y="138727"/>
                  </a:cubicBezTo>
                  <a:cubicBezTo>
                    <a:pt x="490613" y="94340"/>
                    <a:pt x="462991" y="64336"/>
                    <a:pt x="419081" y="55573"/>
                  </a:cubicBezTo>
                  <a:cubicBezTo>
                    <a:pt x="400221" y="51763"/>
                    <a:pt x="380695" y="50716"/>
                    <a:pt x="361454" y="50430"/>
                  </a:cubicBezTo>
                  <a:cubicBezTo>
                    <a:pt x="310210" y="49668"/>
                    <a:pt x="258965" y="49573"/>
                    <a:pt x="207721" y="50144"/>
                  </a:cubicBezTo>
                  <a:cubicBezTo>
                    <a:pt x="183241" y="50430"/>
                    <a:pt x="158477" y="51001"/>
                    <a:pt x="134378" y="54907"/>
                  </a:cubicBezTo>
                  <a:cubicBezTo>
                    <a:pt x="93040" y="61574"/>
                    <a:pt x="65513" y="86053"/>
                    <a:pt x="56178" y="127392"/>
                  </a:cubicBezTo>
                  <a:cubicBezTo>
                    <a:pt x="51987" y="145870"/>
                    <a:pt x="50844" y="165301"/>
                    <a:pt x="50368" y="184351"/>
                  </a:cubicBezTo>
                  <a:cubicBezTo>
                    <a:pt x="49320" y="228928"/>
                    <a:pt x="49035" y="273601"/>
                    <a:pt x="49511" y="318178"/>
                  </a:cubicBezTo>
                  <a:cubicBezTo>
                    <a:pt x="49891" y="348943"/>
                    <a:pt x="50654" y="379804"/>
                    <a:pt x="53702" y="410380"/>
                  </a:cubicBezTo>
                  <a:cubicBezTo>
                    <a:pt x="56750" y="441241"/>
                    <a:pt x="71513" y="466482"/>
                    <a:pt x="98945" y="482770"/>
                  </a:cubicBezTo>
                  <a:cubicBezTo>
                    <a:pt x="116376" y="493152"/>
                    <a:pt x="135902" y="497438"/>
                    <a:pt x="155905" y="498200"/>
                  </a:cubicBezTo>
                  <a:cubicBezTo>
                    <a:pt x="195434" y="499629"/>
                    <a:pt x="235057" y="500296"/>
                    <a:pt x="274586" y="501248"/>
                  </a:cubicBezTo>
                  <a:close/>
                </a:path>
              </a:pathLst>
            </a:custGeom>
            <a:grpFill/>
            <a:ln w="9525"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xmlns="" id="{8B32120D-909A-414D-BF47-A60DBCC29F48}"/>
                </a:ext>
              </a:extLst>
            </p:cNvPr>
            <p:cNvSpPr/>
            <p:nvPr/>
          </p:nvSpPr>
          <p:spPr>
            <a:xfrm>
              <a:off x="11092056" y="7705598"/>
              <a:ext cx="358453" cy="358335"/>
            </a:xfrm>
            <a:custGeom>
              <a:avLst/>
              <a:gdLst>
                <a:gd name="connsiteX0" fmla="*/ 141258 w 282798"/>
                <a:gd name="connsiteY0" fmla="*/ 282705 h 282705"/>
                <a:gd name="connsiteX1" fmla="*/ 2 w 282798"/>
                <a:gd name="connsiteY1" fmla="*/ 141068 h 282705"/>
                <a:gd name="connsiteX2" fmla="*/ 141829 w 282798"/>
                <a:gd name="connsiteY2" fmla="*/ 3 h 282705"/>
                <a:gd name="connsiteX3" fmla="*/ 282799 w 282798"/>
                <a:gd name="connsiteY3" fmla="*/ 141259 h 282705"/>
                <a:gd name="connsiteX4" fmla="*/ 141353 w 282798"/>
                <a:gd name="connsiteY4" fmla="*/ 282705 h 282705"/>
                <a:gd name="connsiteX5" fmla="*/ 49723 w 282798"/>
                <a:gd name="connsiteY5" fmla="*/ 141163 h 282705"/>
                <a:gd name="connsiteX6" fmla="*/ 141067 w 282798"/>
                <a:gd name="connsiteY6" fmla="*/ 232889 h 282705"/>
                <a:gd name="connsiteX7" fmla="*/ 232983 w 282798"/>
                <a:gd name="connsiteY7" fmla="*/ 141735 h 282705"/>
                <a:gd name="connsiteX8" fmla="*/ 141353 w 282798"/>
                <a:gd name="connsiteY8" fmla="*/ 49723 h 282705"/>
                <a:gd name="connsiteX9" fmla="*/ 49723 w 282798"/>
                <a:gd name="connsiteY9" fmla="*/ 141163 h 28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2798" h="282705">
                  <a:moveTo>
                    <a:pt x="141258" y="282705"/>
                  </a:moveTo>
                  <a:cubicBezTo>
                    <a:pt x="63057" y="282514"/>
                    <a:pt x="-379" y="218887"/>
                    <a:pt x="2" y="141068"/>
                  </a:cubicBezTo>
                  <a:cubicBezTo>
                    <a:pt x="288" y="62868"/>
                    <a:pt x="64010" y="-473"/>
                    <a:pt x="141829" y="3"/>
                  </a:cubicBezTo>
                  <a:cubicBezTo>
                    <a:pt x="220029" y="479"/>
                    <a:pt x="282704" y="63344"/>
                    <a:pt x="282799" y="141259"/>
                  </a:cubicBezTo>
                  <a:cubicBezTo>
                    <a:pt x="282799" y="219268"/>
                    <a:pt x="219267" y="282895"/>
                    <a:pt x="141353" y="282705"/>
                  </a:cubicBezTo>
                  <a:close/>
                  <a:moveTo>
                    <a:pt x="49723" y="141163"/>
                  </a:moveTo>
                  <a:cubicBezTo>
                    <a:pt x="49627" y="191836"/>
                    <a:pt x="90299" y="232794"/>
                    <a:pt x="141067" y="232889"/>
                  </a:cubicBezTo>
                  <a:cubicBezTo>
                    <a:pt x="191835" y="232984"/>
                    <a:pt x="232697" y="192408"/>
                    <a:pt x="232983" y="141735"/>
                  </a:cubicBezTo>
                  <a:cubicBezTo>
                    <a:pt x="233174" y="90776"/>
                    <a:pt x="192311" y="49723"/>
                    <a:pt x="141353" y="49723"/>
                  </a:cubicBezTo>
                  <a:cubicBezTo>
                    <a:pt x="90680" y="49723"/>
                    <a:pt x="49817" y="90395"/>
                    <a:pt x="49723" y="141163"/>
                  </a:cubicBezTo>
                  <a:close/>
                </a:path>
              </a:pathLst>
            </a:custGeom>
            <a:grpFill/>
            <a:ln w="9525"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xmlns="" id="{EC218F56-BC69-4BD6-8FBC-7CEF855A4242}"/>
                </a:ext>
              </a:extLst>
            </p:cNvPr>
            <p:cNvSpPr/>
            <p:nvPr/>
          </p:nvSpPr>
          <p:spPr>
            <a:xfrm>
              <a:off x="11415739" y="7656825"/>
              <a:ext cx="83426" cy="83426"/>
            </a:xfrm>
            <a:custGeom>
              <a:avLst/>
              <a:gdLst>
                <a:gd name="connsiteX0" fmla="*/ 65819 w 65818"/>
                <a:gd name="connsiteY0" fmla="*/ 32957 h 65818"/>
                <a:gd name="connsiteX1" fmla="*/ 32576 w 65818"/>
                <a:gd name="connsiteY1" fmla="*/ 65818 h 65818"/>
                <a:gd name="connsiteX2" fmla="*/ 0 w 65818"/>
                <a:gd name="connsiteY2" fmla="*/ 32766 h 65818"/>
                <a:gd name="connsiteX3" fmla="*/ 32766 w 65818"/>
                <a:gd name="connsiteY3" fmla="*/ 0 h 65818"/>
                <a:gd name="connsiteX4" fmla="*/ 65819 w 65818"/>
                <a:gd name="connsiteY4" fmla="*/ 32957 h 65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18" h="65818">
                  <a:moveTo>
                    <a:pt x="65819" y="32957"/>
                  </a:moveTo>
                  <a:cubicBezTo>
                    <a:pt x="65819" y="51340"/>
                    <a:pt x="50959" y="65913"/>
                    <a:pt x="32576" y="65818"/>
                  </a:cubicBezTo>
                  <a:cubicBezTo>
                    <a:pt x="14574" y="65627"/>
                    <a:pt x="-95" y="50864"/>
                    <a:pt x="0" y="32766"/>
                  </a:cubicBezTo>
                  <a:cubicBezTo>
                    <a:pt x="0" y="14669"/>
                    <a:pt x="14669" y="95"/>
                    <a:pt x="32766" y="0"/>
                  </a:cubicBezTo>
                  <a:cubicBezTo>
                    <a:pt x="51245" y="0"/>
                    <a:pt x="65819" y="14478"/>
                    <a:pt x="65819" y="32957"/>
                  </a:cubicBezTo>
                  <a:close/>
                </a:path>
              </a:pathLst>
            </a:custGeom>
            <a:grpFill/>
            <a:ln w="9525" cap="flat">
              <a:noFill/>
              <a:prstDash val="solid"/>
              <a:miter/>
            </a:ln>
          </p:spPr>
          <p:txBody>
            <a:bodyPr rtlCol="0" anchor="ctr"/>
            <a:lstStyle/>
            <a:p>
              <a:endParaRPr lang="de-DE"/>
            </a:p>
          </p:txBody>
        </p:sp>
      </p:grpSp>
      <p:grpSp>
        <p:nvGrpSpPr>
          <p:cNvPr id="51" name="Grafik 4">
            <a:extLst>
              <a:ext uri="{FF2B5EF4-FFF2-40B4-BE49-F238E27FC236}">
                <a16:creationId xmlns:a16="http://schemas.microsoft.com/office/drawing/2014/main" xmlns="" id="{41FCE7E4-9F59-40E5-A41F-3A17E37579C7}"/>
              </a:ext>
            </a:extLst>
          </p:cNvPr>
          <p:cNvGrpSpPr/>
          <p:nvPr/>
        </p:nvGrpSpPr>
        <p:grpSpPr>
          <a:xfrm>
            <a:off x="8547807" y="4699183"/>
            <a:ext cx="440109" cy="2064325"/>
            <a:chOff x="7841962" y="4161668"/>
            <a:chExt cx="400266" cy="1877440"/>
          </a:xfrm>
          <a:solidFill>
            <a:srgbClr val="BE0D3E"/>
          </a:solidFill>
        </p:grpSpPr>
        <p:sp>
          <p:nvSpPr>
            <p:cNvPr id="52" name="Freihandform: Form 51">
              <a:extLst>
                <a:ext uri="{FF2B5EF4-FFF2-40B4-BE49-F238E27FC236}">
                  <a16:creationId xmlns:a16="http://schemas.microsoft.com/office/drawing/2014/main" xmlns="" id="{5F1129E6-7AB0-4088-A259-FC85044845E4}"/>
                </a:ext>
              </a:extLst>
            </p:cNvPr>
            <p:cNvSpPr/>
            <p:nvPr/>
          </p:nvSpPr>
          <p:spPr>
            <a:xfrm>
              <a:off x="7841962" y="5694017"/>
              <a:ext cx="381018" cy="345090"/>
            </a:xfrm>
            <a:custGeom>
              <a:avLst/>
              <a:gdLst>
                <a:gd name="connsiteX0" fmla="*/ 35340 w 381018"/>
                <a:gd name="connsiteY0" fmla="*/ 328517 h 345090"/>
                <a:gd name="connsiteX1" fmla="*/ 35340 w 381018"/>
                <a:gd name="connsiteY1" fmla="*/ 322517 h 345090"/>
                <a:gd name="connsiteX2" fmla="*/ 35340 w 381018"/>
                <a:gd name="connsiteY2" fmla="*/ 160115 h 345090"/>
                <a:gd name="connsiteX3" fmla="*/ 47055 w 381018"/>
                <a:gd name="connsiteY3" fmla="*/ 148400 h 345090"/>
                <a:gd name="connsiteX4" fmla="*/ 58676 w 381018"/>
                <a:gd name="connsiteY4" fmla="*/ 148400 h 345090"/>
                <a:gd name="connsiteX5" fmla="*/ 58676 w 381018"/>
                <a:gd name="connsiteY5" fmla="*/ 118586 h 345090"/>
                <a:gd name="connsiteX6" fmla="*/ 70011 w 381018"/>
                <a:gd name="connsiteY6" fmla="*/ 107252 h 345090"/>
                <a:gd name="connsiteX7" fmla="*/ 100395 w 381018"/>
                <a:gd name="connsiteY7" fmla="*/ 107252 h 345090"/>
                <a:gd name="connsiteX8" fmla="*/ 105158 w 381018"/>
                <a:gd name="connsiteY8" fmla="*/ 107252 h 345090"/>
                <a:gd name="connsiteX9" fmla="*/ 105158 w 381018"/>
                <a:gd name="connsiteY9" fmla="*/ 102013 h 345090"/>
                <a:gd name="connsiteX10" fmla="*/ 105158 w 381018"/>
                <a:gd name="connsiteY10" fmla="*/ 49721 h 345090"/>
                <a:gd name="connsiteX11" fmla="*/ 116016 w 381018"/>
                <a:gd name="connsiteY11" fmla="*/ 38862 h 345090"/>
                <a:gd name="connsiteX12" fmla="*/ 142686 w 381018"/>
                <a:gd name="connsiteY12" fmla="*/ 38862 h 345090"/>
                <a:gd name="connsiteX13" fmla="*/ 142877 w 381018"/>
                <a:gd name="connsiteY13" fmla="*/ 34385 h 345090"/>
                <a:gd name="connsiteX14" fmla="*/ 142877 w 381018"/>
                <a:gd name="connsiteY14" fmla="*/ 9239 h 345090"/>
                <a:gd name="connsiteX15" fmla="*/ 152116 w 381018"/>
                <a:gd name="connsiteY15" fmla="*/ 0 h 345090"/>
                <a:gd name="connsiteX16" fmla="*/ 257082 w 381018"/>
                <a:gd name="connsiteY16" fmla="*/ 0 h 345090"/>
                <a:gd name="connsiteX17" fmla="*/ 266130 w 381018"/>
                <a:gd name="connsiteY17" fmla="*/ 9335 h 345090"/>
                <a:gd name="connsiteX18" fmla="*/ 266130 w 381018"/>
                <a:gd name="connsiteY18" fmla="*/ 34004 h 345090"/>
                <a:gd name="connsiteX19" fmla="*/ 266130 w 381018"/>
                <a:gd name="connsiteY19" fmla="*/ 38862 h 345090"/>
                <a:gd name="connsiteX20" fmla="*/ 288705 w 381018"/>
                <a:gd name="connsiteY20" fmla="*/ 38862 h 345090"/>
                <a:gd name="connsiteX21" fmla="*/ 295182 w 381018"/>
                <a:gd name="connsiteY21" fmla="*/ 38862 h 345090"/>
                <a:gd name="connsiteX22" fmla="*/ 303945 w 381018"/>
                <a:gd name="connsiteY22" fmla="*/ 47720 h 345090"/>
                <a:gd name="connsiteX23" fmla="*/ 303945 w 381018"/>
                <a:gd name="connsiteY23" fmla="*/ 84582 h 345090"/>
                <a:gd name="connsiteX24" fmla="*/ 303945 w 381018"/>
                <a:gd name="connsiteY24" fmla="*/ 123920 h 345090"/>
                <a:gd name="connsiteX25" fmla="*/ 324328 w 381018"/>
                <a:gd name="connsiteY25" fmla="*/ 129826 h 345090"/>
                <a:gd name="connsiteX26" fmla="*/ 374049 w 381018"/>
                <a:gd name="connsiteY26" fmla="*/ 202502 h 345090"/>
                <a:gd name="connsiteX27" fmla="*/ 366619 w 381018"/>
                <a:gd name="connsiteY27" fmla="*/ 230886 h 345090"/>
                <a:gd name="connsiteX28" fmla="*/ 330805 w 381018"/>
                <a:gd name="connsiteY28" fmla="*/ 294704 h 345090"/>
                <a:gd name="connsiteX29" fmla="*/ 312231 w 381018"/>
                <a:gd name="connsiteY29" fmla="*/ 324136 h 345090"/>
                <a:gd name="connsiteX30" fmla="*/ 309755 w 381018"/>
                <a:gd name="connsiteY30" fmla="*/ 328517 h 345090"/>
                <a:gd name="connsiteX31" fmla="*/ 314708 w 381018"/>
                <a:gd name="connsiteY31" fmla="*/ 328517 h 345090"/>
                <a:gd name="connsiteX32" fmla="*/ 371001 w 381018"/>
                <a:gd name="connsiteY32" fmla="*/ 328517 h 345090"/>
                <a:gd name="connsiteX33" fmla="*/ 381002 w 381018"/>
                <a:gd name="connsiteY33" fmla="*/ 336233 h 345090"/>
                <a:gd name="connsiteX34" fmla="*/ 372334 w 381018"/>
                <a:gd name="connsiteY34" fmla="*/ 344710 h 345090"/>
                <a:gd name="connsiteX35" fmla="*/ 340330 w 381018"/>
                <a:gd name="connsiteY35" fmla="*/ 344710 h 345090"/>
                <a:gd name="connsiteX36" fmla="*/ 193359 w 381018"/>
                <a:gd name="connsiteY36" fmla="*/ 345091 h 345090"/>
                <a:gd name="connsiteX37" fmla="*/ 46293 w 381018"/>
                <a:gd name="connsiteY37" fmla="*/ 344900 h 345090"/>
                <a:gd name="connsiteX38" fmla="*/ 9432 w 381018"/>
                <a:gd name="connsiteY38" fmla="*/ 344615 h 345090"/>
                <a:gd name="connsiteX39" fmla="*/ 2 w 381018"/>
                <a:gd name="connsiteY39" fmla="*/ 336518 h 345090"/>
                <a:gd name="connsiteX40" fmla="*/ 9622 w 381018"/>
                <a:gd name="connsiteY40" fmla="*/ 328422 h 345090"/>
                <a:gd name="connsiteX41" fmla="*/ 35054 w 381018"/>
                <a:gd name="connsiteY41" fmla="*/ 328422 h 345090"/>
                <a:gd name="connsiteX42" fmla="*/ 280894 w 381018"/>
                <a:gd name="connsiteY42" fmla="*/ 328136 h 345090"/>
                <a:gd name="connsiteX43" fmla="*/ 278799 w 381018"/>
                <a:gd name="connsiteY43" fmla="*/ 324421 h 345090"/>
                <a:gd name="connsiteX44" fmla="*/ 259082 w 381018"/>
                <a:gd name="connsiteY44" fmla="*/ 292799 h 345090"/>
                <a:gd name="connsiteX45" fmla="*/ 223554 w 381018"/>
                <a:gd name="connsiteY45" fmla="*/ 228886 h 345090"/>
                <a:gd name="connsiteX46" fmla="*/ 216696 w 381018"/>
                <a:gd name="connsiteY46" fmla="*/ 202025 h 345090"/>
                <a:gd name="connsiteX47" fmla="*/ 255272 w 381018"/>
                <a:gd name="connsiteY47" fmla="*/ 135350 h 345090"/>
                <a:gd name="connsiteX48" fmla="*/ 287657 w 381018"/>
                <a:gd name="connsiteY48" fmla="*/ 124587 h 345090"/>
                <a:gd name="connsiteX49" fmla="*/ 287657 w 381018"/>
                <a:gd name="connsiteY49" fmla="*/ 55340 h 345090"/>
                <a:gd name="connsiteX50" fmla="*/ 121922 w 381018"/>
                <a:gd name="connsiteY50" fmla="*/ 55340 h 345090"/>
                <a:gd name="connsiteX51" fmla="*/ 121922 w 381018"/>
                <a:gd name="connsiteY51" fmla="*/ 328136 h 345090"/>
                <a:gd name="connsiteX52" fmla="*/ 177262 w 381018"/>
                <a:gd name="connsiteY52" fmla="*/ 328136 h 345090"/>
                <a:gd name="connsiteX53" fmla="*/ 177262 w 381018"/>
                <a:gd name="connsiteY53" fmla="*/ 323564 h 345090"/>
                <a:gd name="connsiteX54" fmla="*/ 177262 w 381018"/>
                <a:gd name="connsiteY54" fmla="*/ 274130 h 345090"/>
                <a:gd name="connsiteX55" fmla="*/ 187168 w 381018"/>
                <a:gd name="connsiteY55" fmla="*/ 264224 h 345090"/>
                <a:gd name="connsiteX56" fmla="*/ 222030 w 381018"/>
                <a:gd name="connsiteY56" fmla="*/ 264224 h 345090"/>
                <a:gd name="connsiteX57" fmla="*/ 232221 w 381018"/>
                <a:gd name="connsiteY57" fmla="*/ 274415 h 345090"/>
                <a:gd name="connsiteX58" fmla="*/ 232221 w 381018"/>
                <a:gd name="connsiteY58" fmla="*/ 323850 h 345090"/>
                <a:gd name="connsiteX59" fmla="*/ 232221 w 381018"/>
                <a:gd name="connsiteY59" fmla="*/ 328136 h 345090"/>
                <a:gd name="connsiteX60" fmla="*/ 280894 w 381018"/>
                <a:gd name="connsiteY60" fmla="*/ 328136 h 345090"/>
                <a:gd name="connsiteX61" fmla="*/ 295563 w 381018"/>
                <a:gd name="connsiteY61" fmla="*/ 320707 h 345090"/>
                <a:gd name="connsiteX62" fmla="*/ 328233 w 381018"/>
                <a:gd name="connsiteY62" fmla="*/ 268319 h 345090"/>
                <a:gd name="connsiteX63" fmla="*/ 352903 w 381018"/>
                <a:gd name="connsiteY63" fmla="*/ 221933 h 345090"/>
                <a:gd name="connsiteX64" fmla="*/ 357856 w 381018"/>
                <a:gd name="connsiteY64" fmla="*/ 201740 h 345090"/>
                <a:gd name="connsiteX65" fmla="*/ 320804 w 381018"/>
                <a:gd name="connsiteY65" fmla="*/ 146018 h 345090"/>
                <a:gd name="connsiteX66" fmla="*/ 254891 w 381018"/>
                <a:gd name="connsiteY66" fmla="*/ 155543 h 345090"/>
                <a:gd name="connsiteX67" fmla="*/ 238889 w 381018"/>
                <a:gd name="connsiteY67" fmla="*/ 223647 h 345090"/>
                <a:gd name="connsiteX68" fmla="*/ 242127 w 381018"/>
                <a:gd name="connsiteY68" fmla="*/ 230600 h 345090"/>
                <a:gd name="connsiteX69" fmla="*/ 282513 w 381018"/>
                <a:gd name="connsiteY69" fmla="*/ 299752 h 345090"/>
                <a:gd name="connsiteX70" fmla="*/ 295467 w 381018"/>
                <a:gd name="connsiteY70" fmla="*/ 320612 h 345090"/>
                <a:gd name="connsiteX71" fmla="*/ 51818 w 381018"/>
                <a:gd name="connsiteY71" fmla="*/ 164878 h 345090"/>
                <a:gd name="connsiteX72" fmla="*/ 51818 w 381018"/>
                <a:gd name="connsiteY72" fmla="*/ 328136 h 345090"/>
                <a:gd name="connsiteX73" fmla="*/ 104777 w 381018"/>
                <a:gd name="connsiteY73" fmla="*/ 328136 h 345090"/>
                <a:gd name="connsiteX74" fmla="*/ 104777 w 381018"/>
                <a:gd name="connsiteY74" fmla="*/ 164878 h 345090"/>
                <a:gd name="connsiteX75" fmla="*/ 51818 w 381018"/>
                <a:gd name="connsiteY75" fmla="*/ 164878 h 345090"/>
                <a:gd name="connsiteX76" fmla="*/ 249938 w 381018"/>
                <a:gd name="connsiteY76" fmla="*/ 16478 h 345090"/>
                <a:gd name="connsiteX77" fmla="*/ 159546 w 381018"/>
                <a:gd name="connsiteY77" fmla="*/ 16478 h 345090"/>
                <a:gd name="connsiteX78" fmla="*/ 159546 w 381018"/>
                <a:gd name="connsiteY78" fmla="*/ 38386 h 345090"/>
                <a:gd name="connsiteX79" fmla="*/ 249938 w 381018"/>
                <a:gd name="connsiteY79" fmla="*/ 38386 h 345090"/>
                <a:gd name="connsiteX80" fmla="*/ 249938 w 381018"/>
                <a:gd name="connsiteY80" fmla="*/ 16478 h 345090"/>
                <a:gd name="connsiteX81" fmla="*/ 193645 w 381018"/>
                <a:gd name="connsiteY81" fmla="*/ 328041 h 345090"/>
                <a:gd name="connsiteX82" fmla="*/ 215743 w 381018"/>
                <a:gd name="connsiteY82" fmla="*/ 328041 h 345090"/>
                <a:gd name="connsiteX83" fmla="*/ 215743 w 381018"/>
                <a:gd name="connsiteY83" fmla="*/ 280607 h 345090"/>
                <a:gd name="connsiteX84" fmla="*/ 193645 w 381018"/>
                <a:gd name="connsiteY84" fmla="*/ 280607 h 345090"/>
                <a:gd name="connsiteX85" fmla="*/ 193645 w 381018"/>
                <a:gd name="connsiteY85" fmla="*/ 328041 h 345090"/>
                <a:gd name="connsiteX86" fmla="*/ 104682 w 381018"/>
                <a:gd name="connsiteY86" fmla="*/ 148209 h 345090"/>
                <a:gd name="connsiteX87" fmla="*/ 104682 w 381018"/>
                <a:gd name="connsiteY87" fmla="*/ 123825 h 345090"/>
                <a:gd name="connsiteX88" fmla="*/ 75249 w 381018"/>
                <a:gd name="connsiteY88" fmla="*/ 123825 h 345090"/>
                <a:gd name="connsiteX89" fmla="*/ 75249 w 381018"/>
                <a:gd name="connsiteY89" fmla="*/ 148209 h 345090"/>
                <a:gd name="connsiteX90" fmla="*/ 104682 w 381018"/>
                <a:gd name="connsiteY90" fmla="*/ 148209 h 345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81018" h="345090">
                  <a:moveTo>
                    <a:pt x="35340" y="328517"/>
                  </a:moveTo>
                  <a:lnTo>
                    <a:pt x="35340" y="322517"/>
                  </a:lnTo>
                  <a:cubicBezTo>
                    <a:pt x="35340" y="268415"/>
                    <a:pt x="35340" y="214217"/>
                    <a:pt x="35340" y="160115"/>
                  </a:cubicBezTo>
                  <a:cubicBezTo>
                    <a:pt x="35340" y="150686"/>
                    <a:pt x="37626" y="148400"/>
                    <a:pt x="47055" y="148400"/>
                  </a:cubicBezTo>
                  <a:cubicBezTo>
                    <a:pt x="50770" y="148400"/>
                    <a:pt x="54580" y="148400"/>
                    <a:pt x="58676" y="148400"/>
                  </a:cubicBezTo>
                  <a:cubicBezTo>
                    <a:pt x="58676" y="138208"/>
                    <a:pt x="58676" y="128397"/>
                    <a:pt x="58676" y="118586"/>
                  </a:cubicBezTo>
                  <a:cubicBezTo>
                    <a:pt x="58676" y="109823"/>
                    <a:pt x="61152" y="107347"/>
                    <a:pt x="70011" y="107252"/>
                  </a:cubicBezTo>
                  <a:cubicBezTo>
                    <a:pt x="80107" y="107252"/>
                    <a:pt x="90299" y="107252"/>
                    <a:pt x="100395" y="107252"/>
                  </a:cubicBezTo>
                  <a:lnTo>
                    <a:pt x="105158" y="107252"/>
                  </a:lnTo>
                  <a:cubicBezTo>
                    <a:pt x="105158" y="105251"/>
                    <a:pt x="105158" y="103632"/>
                    <a:pt x="105158" y="102013"/>
                  </a:cubicBezTo>
                  <a:cubicBezTo>
                    <a:pt x="105158" y="84582"/>
                    <a:pt x="105158" y="67151"/>
                    <a:pt x="105158" y="49721"/>
                  </a:cubicBezTo>
                  <a:cubicBezTo>
                    <a:pt x="105158" y="41339"/>
                    <a:pt x="107634" y="38862"/>
                    <a:pt x="116016" y="38862"/>
                  </a:cubicBezTo>
                  <a:cubicBezTo>
                    <a:pt x="124779" y="38862"/>
                    <a:pt x="133542" y="38862"/>
                    <a:pt x="142686" y="38862"/>
                  </a:cubicBezTo>
                  <a:cubicBezTo>
                    <a:pt x="142686" y="37148"/>
                    <a:pt x="142877" y="35814"/>
                    <a:pt x="142877" y="34385"/>
                  </a:cubicBezTo>
                  <a:cubicBezTo>
                    <a:pt x="142877" y="26003"/>
                    <a:pt x="142877" y="17621"/>
                    <a:pt x="142877" y="9239"/>
                  </a:cubicBezTo>
                  <a:cubicBezTo>
                    <a:pt x="142877" y="3048"/>
                    <a:pt x="145925" y="0"/>
                    <a:pt x="152116" y="0"/>
                  </a:cubicBezTo>
                  <a:cubicBezTo>
                    <a:pt x="187073" y="0"/>
                    <a:pt x="222030" y="0"/>
                    <a:pt x="257082" y="0"/>
                  </a:cubicBezTo>
                  <a:cubicBezTo>
                    <a:pt x="263273" y="0"/>
                    <a:pt x="266130" y="2953"/>
                    <a:pt x="266130" y="9335"/>
                  </a:cubicBezTo>
                  <a:cubicBezTo>
                    <a:pt x="266130" y="17526"/>
                    <a:pt x="266130" y="25813"/>
                    <a:pt x="266130" y="34004"/>
                  </a:cubicBezTo>
                  <a:cubicBezTo>
                    <a:pt x="266130" y="35433"/>
                    <a:pt x="266130" y="36862"/>
                    <a:pt x="266130" y="38862"/>
                  </a:cubicBezTo>
                  <a:cubicBezTo>
                    <a:pt x="273941" y="38862"/>
                    <a:pt x="281370" y="38862"/>
                    <a:pt x="288705" y="38862"/>
                  </a:cubicBezTo>
                  <a:cubicBezTo>
                    <a:pt x="290895" y="38862"/>
                    <a:pt x="292991" y="38862"/>
                    <a:pt x="295182" y="38862"/>
                  </a:cubicBezTo>
                  <a:cubicBezTo>
                    <a:pt x="300897" y="39053"/>
                    <a:pt x="303945" y="42005"/>
                    <a:pt x="303945" y="47720"/>
                  </a:cubicBezTo>
                  <a:cubicBezTo>
                    <a:pt x="303945" y="60008"/>
                    <a:pt x="303945" y="72295"/>
                    <a:pt x="303945" y="84582"/>
                  </a:cubicBezTo>
                  <a:cubicBezTo>
                    <a:pt x="303945" y="97822"/>
                    <a:pt x="303945" y="110966"/>
                    <a:pt x="303945" y="123920"/>
                  </a:cubicBezTo>
                  <a:cubicBezTo>
                    <a:pt x="310993" y="125921"/>
                    <a:pt x="317851" y="127349"/>
                    <a:pt x="324328" y="129826"/>
                  </a:cubicBezTo>
                  <a:cubicBezTo>
                    <a:pt x="354046" y="141256"/>
                    <a:pt x="374144" y="170688"/>
                    <a:pt x="374049" y="202502"/>
                  </a:cubicBezTo>
                  <a:cubicBezTo>
                    <a:pt x="374049" y="212598"/>
                    <a:pt x="370524" y="221837"/>
                    <a:pt x="366619" y="230886"/>
                  </a:cubicBezTo>
                  <a:cubicBezTo>
                    <a:pt x="356904" y="253365"/>
                    <a:pt x="343664" y="273939"/>
                    <a:pt x="330805" y="294704"/>
                  </a:cubicBezTo>
                  <a:cubicBezTo>
                    <a:pt x="324709" y="304514"/>
                    <a:pt x="318423" y="314325"/>
                    <a:pt x="312231" y="324136"/>
                  </a:cubicBezTo>
                  <a:cubicBezTo>
                    <a:pt x="311469" y="325374"/>
                    <a:pt x="310803" y="326612"/>
                    <a:pt x="309755" y="328517"/>
                  </a:cubicBezTo>
                  <a:cubicBezTo>
                    <a:pt x="311850" y="328517"/>
                    <a:pt x="313279" y="328517"/>
                    <a:pt x="314708" y="328517"/>
                  </a:cubicBezTo>
                  <a:cubicBezTo>
                    <a:pt x="333472" y="328517"/>
                    <a:pt x="352236" y="328517"/>
                    <a:pt x="371001" y="328517"/>
                  </a:cubicBezTo>
                  <a:cubicBezTo>
                    <a:pt x="377192" y="328517"/>
                    <a:pt x="380716" y="331375"/>
                    <a:pt x="381002" y="336233"/>
                  </a:cubicBezTo>
                  <a:cubicBezTo>
                    <a:pt x="381288" y="341186"/>
                    <a:pt x="377859" y="344615"/>
                    <a:pt x="372334" y="344710"/>
                  </a:cubicBezTo>
                  <a:cubicBezTo>
                    <a:pt x="361666" y="344710"/>
                    <a:pt x="350998" y="344710"/>
                    <a:pt x="340330" y="344710"/>
                  </a:cubicBezTo>
                  <a:cubicBezTo>
                    <a:pt x="291372" y="344805"/>
                    <a:pt x="242318" y="345091"/>
                    <a:pt x="193359" y="345091"/>
                  </a:cubicBezTo>
                  <a:cubicBezTo>
                    <a:pt x="144306" y="345091"/>
                    <a:pt x="95347" y="345091"/>
                    <a:pt x="46293" y="344900"/>
                  </a:cubicBezTo>
                  <a:cubicBezTo>
                    <a:pt x="34006" y="344900"/>
                    <a:pt x="21719" y="344710"/>
                    <a:pt x="9432" y="344615"/>
                  </a:cubicBezTo>
                  <a:cubicBezTo>
                    <a:pt x="3336" y="344615"/>
                    <a:pt x="-93" y="341567"/>
                    <a:pt x="2" y="336518"/>
                  </a:cubicBezTo>
                  <a:cubicBezTo>
                    <a:pt x="2" y="331565"/>
                    <a:pt x="3621" y="328517"/>
                    <a:pt x="9622" y="328422"/>
                  </a:cubicBezTo>
                  <a:cubicBezTo>
                    <a:pt x="18004" y="328422"/>
                    <a:pt x="26291" y="328422"/>
                    <a:pt x="35054" y="328422"/>
                  </a:cubicBezTo>
                  <a:close/>
                  <a:moveTo>
                    <a:pt x="280894" y="328136"/>
                  </a:moveTo>
                  <a:cubicBezTo>
                    <a:pt x="280037" y="326708"/>
                    <a:pt x="279561" y="325469"/>
                    <a:pt x="278799" y="324421"/>
                  </a:cubicBezTo>
                  <a:cubicBezTo>
                    <a:pt x="272226" y="313849"/>
                    <a:pt x="265559" y="303467"/>
                    <a:pt x="259082" y="292799"/>
                  </a:cubicBezTo>
                  <a:cubicBezTo>
                    <a:pt x="246318" y="271939"/>
                    <a:pt x="233269" y="251365"/>
                    <a:pt x="223554" y="228886"/>
                  </a:cubicBezTo>
                  <a:cubicBezTo>
                    <a:pt x="219839" y="220313"/>
                    <a:pt x="216410" y="211550"/>
                    <a:pt x="216696" y="202025"/>
                  </a:cubicBezTo>
                  <a:cubicBezTo>
                    <a:pt x="217743" y="172974"/>
                    <a:pt x="230602" y="150686"/>
                    <a:pt x="255272" y="135350"/>
                  </a:cubicBezTo>
                  <a:cubicBezTo>
                    <a:pt x="265083" y="129159"/>
                    <a:pt x="276036" y="125921"/>
                    <a:pt x="287657" y="124587"/>
                  </a:cubicBezTo>
                  <a:lnTo>
                    <a:pt x="287657" y="55340"/>
                  </a:lnTo>
                  <a:lnTo>
                    <a:pt x="121922" y="55340"/>
                  </a:lnTo>
                  <a:lnTo>
                    <a:pt x="121922" y="328136"/>
                  </a:lnTo>
                  <a:lnTo>
                    <a:pt x="177262" y="328136"/>
                  </a:lnTo>
                  <a:cubicBezTo>
                    <a:pt x="177262" y="326422"/>
                    <a:pt x="177262" y="324993"/>
                    <a:pt x="177262" y="323564"/>
                  </a:cubicBezTo>
                  <a:cubicBezTo>
                    <a:pt x="177262" y="307086"/>
                    <a:pt x="177262" y="290608"/>
                    <a:pt x="177262" y="274130"/>
                  </a:cubicBezTo>
                  <a:cubicBezTo>
                    <a:pt x="177262" y="267176"/>
                    <a:pt x="180215" y="264319"/>
                    <a:pt x="187168" y="264224"/>
                  </a:cubicBezTo>
                  <a:cubicBezTo>
                    <a:pt x="198789" y="264224"/>
                    <a:pt x="210409" y="264224"/>
                    <a:pt x="222030" y="264224"/>
                  </a:cubicBezTo>
                  <a:cubicBezTo>
                    <a:pt x="229554" y="264224"/>
                    <a:pt x="232221" y="266891"/>
                    <a:pt x="232221" y="274415"/>
                  </a:cubicBezTo>
                  <a:cubicBezTo>
                    <a:pt x="232221" y="290894"/>
                    <a:pt x="232221" y="307372"/>
                    <a:pt x="232221" y="323850"/>
                  </a:cubicBezTo>
                  <a:cubicBezTo>
                    <a:pt x="232221" y="325279"/>
                    <a:pt x="232221" y="326708"/>
                    <a:pt x="232221" y="328136"/>
                  </a:cubicBezTo>
                  <a:lnTo>
                    <a:pt x="280894" y="328136"/>
                  </a:lnTo>
                  <a:close/>
                  <a:moveTo>
                    <a:pt x="295563" y="320707"/>
                  </a:moveTo>
                  <a:cubicBezTo>
                    <a:pt x="306707" y="302895"/>
                    <a:pt x="317946" y="285845"/>
                    <a:pt x="328233" y="268319"/>
                  </a:cubicBezTo>
                  <a:cubicBezTo>
                    <a:pt x="337092" y="253175"/>
                    <a:pt x="345283" y="237744"/>
                    <a:pt x="352903" y="221933"/>
                  </a:cubicBezTo>
                  <a:cubicBezTo>
                    <a:pt x="355856" y="215837"/>
                    <a:pt x="358047" y="208502"/>
                    <a:pt x="357856" y="201740"/>
                  </a:cubicBezTo>
                  <a:cubicBezTo>
                    <a:pt x="357094" y="175832"/>
                    <a:pt x="344521" y="156591"/>
                    <a:pt x="320804" y="146018"/>
                  </a:cubicBezTo>
                  <a:cubicBezTo>
                    <a:pt x="297277" y="135541"/>
                    <a:pt x="274798" y="139160"/>
                    <a:pt x="254891" y="155543"/>
                  </a:cubicBezTo>
                  <a:cubicBezTo>
                    <a:pt x="233936" y="172879"/>
                    <a:pt x="228030" y="198977"/>
                    <a:pt x="238889" y="223647"/>
                  </a:cubicBezTo>
                  <a:cubicBezTo>
                    <a:pt x="239937" y="226028"/>
                    <a:pt x="240889" y="228410"/>
                    <a:pt x="242127" y="230600"/>
                  </a:cubicBezTo>
                  <a:cubicBezTo>
                    <a:pt x="255558" y="253651"/>
                    <a:pt x="268988" y="276701"/>
                    <a:pt x="282513" y="299752"/>
                  </a:cubicBezTo>
                  <a:cubicBezTo>
                    <a:pt x="286514" y="306610"/>
                    <a:pt x="290895" y="313277"/>
                    <a:pt x="295467" y="320612"/>
                  </a:cubicBezTo>
                  <a:close/>
                  <a:moveTo>
                    <a:pt x="51818" y="164878"/>
                  </a:moveTo>
                  <a:lnTo>
                    <a:pt x="51818" y="328136"/>
                  </a:lnTo>
                  <a:lnTo>
                    <a:pt x="104777" y="328136"/>
                  </a:lnTo>
                  <a:lnTo>
                    <a:pt x="104777" y="164878"/>
                  </a:lnTo>
                  <a:lnTo>
                    <a:pt x="51818" y="164878"/>
                  </a:lnTo>
                  <a:close/>
                  <a:moveTo>
                    <a:pt x="249938" y="16478"/>
                  </a:moveTo>
                  <a:lnTo>
                    <a:pt x="159546" y="16478"/>
                  </a:lnTo>
                  <a:lnTo>
                    <a:pt x="159546" y="38386"/>
                  </a:lnTo>
                  <a:lnTo>
                    <a:pt x="249938" y="38386"/>
                  </a:lnTo>
                  <a:lnTo>
                    <a:pt x="249938" y="16478"/>
                  </a:lnTo>
                  <a:close/>
                  <a:moveTo>
                    <a:pt x="193645" y="328041"/>
                  </a:moveTo>
                  <a:lnTo>
                    <a:pt x="215743" y="328041"/>
                  </a:lnTo>
                  <a:lnTo>
                    <a:pt x="215743" y="280607"/>
                  </a:lnTo>
                  <a:lnTo>
                    <a:pt x="193645" y="280607"/>
                  </a:lnTo>
                  <a:lnTo>
                    <a:pt x="193645" y="328041"/>
                  </a:lnTo>
                  <a:close/>
                  <a:moveTo>
                    <a:pt x="104682" y="148209"/>
                  </a:moveTo>
                  <a:lnTo>
                    <a:pt x="104682" y="123825"/>
                  </a:lnTo>
                  <a:lnTo>
                    <a:pt x="75249" y="123825"/>
                  </a:lnTo>
                  <a:lnTo>
                    <a:pt x="75249" y="148209"/>
                  </a:lnTo>
                  <a:lnTo>
                    <a:pt x="104682" y="148209"/>
                  </a:lnTo>
                  <a:close/>
                </a:path>
              </a:pathLst>
            </a:custGeom>
            <a:grpFill/>
            <a:ln w="9525"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xmlns="" id="{C39A8039-DADC-4138-BC9A-2F656912D431}"/>
                </a:ext>
              </a:extLst>
            </p:cNvPr>
            <p:cNvSpPr/>
            <p:nvPr/>
          </p:nvSpPr>
          <p:spPr>
            <a:xfrm>
              <a:off x="7988887" y="5788300"/>
              <a:ext cx="56711" cy="50254"/>
            </a:xfrm>
            <a:custGeom>
              <a:avLst/>
              <a:gdLst>
                <a:gd name="connsiteX0" fmla="*/ 40434 w 56711"/>
                <a:gd name="connsiteY0" fmla="*/ 16398 h 50254"/>
                <a:gd name="connsiteX1" fmla="*/ 16050 w 56711"/>
                <a:gd name="connsiteY1" fmla="*/ 16398 h 50254"/>
                <a:gd name="connsiteX2" fmla="*/ 16050 w 56711"/>
                <a:gd name="connsiteY2" fmla="*/ 39163 h 50254"/>
                <a:gd name="connsiteX3" fmla="*/ 15478 w 56711"/>
                <a:gd name="connsiteY3" fmla="*/ 44782 h 50254"/>
                <a:gd name="connsiteX4" fmla="*/ 7001 w 56711"/>
                <a:gd name="connsiteY4" fmla="*/ 50211 h 50254"/>
                <a:gd name="connsiteX5" fmla="*/ 143 w 56711"/>
                <a:gd name="connsiteY5" fmla="*/ 43354 h 50254"/>
                <a:gd name="connsiteX6" fmla="*/ 143 w 56711"/>
                <a:gd name="connsiteY6" fmla="*/ 6968 h 50254"/>
                <a:gd name="connsiteX7" fmla="*/ 7858 w 56711"/>
                <a:gd name="connsiteY7" fmla="*/ 110 h 50254"/>
                <a:gd name="connsiteX8" fmla="*/ 48720 w 56711"/>
                <a:gd name="connsiteY8" fmla="*/ 110 h 50254"/>
                <a:gd name="connsiteX9" fmla="*/ 56531 w 56711"/>
                <a:gd name="connsiteY9" fmla="*/ 7825 h 50254"/>
                <a:gd name="connsiteX10" fmla="*/ 56531 w 56711"/>
                <a:gd name="connsiteY10" fmla="*/ 42210 h 50254"/>
                <a:gd name="connsiteX11" fmla="*/ 48149 w 56711"/>
                <a:gd name="connsiteY11" fmla="*/ 50211 h 50254"/>
                <a:gd name="connsiteX12" fmla="*/ 40529 w 56711"/>
                <a:gd name="connsiteY12" fmla="*/ 41925 h 50254"/>
                <a:gd name="connsiteX13" fmla="*/ 40529 w 56711"/>
                <a:gd name="connsiteY13" fmla="*/ 16493 h 50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711" h="50254">
                  <a:moveTo>
                    <a:pt x="40434" y="16398"/>
                  </a:moveTo>
                  <a:lnTo>
                    <a:pt x="16050" y="16398"/>
                  </a:lnTo>
                  <a:cubicBezTo>
                    <a:pt x="16050" y="24113"/>
                    <a:pt x="16050" y="31638"/>
                    <a:pt x="16050" y="39163"/>
                  </a:cubicBezTo>
                  <a:cubicBezTo>
                    <a:pt x="16050" y="41068"/>
                    <a:pt x="15954" y="42972"/>
                    <a:pt x="15478" y="44782"/>
                  </a:cubicBezTo>
                  <a:cubicBezTo>
                    <a:pt x="14430" y="48402"/>
                    <a:pt x="10811" y="50593"/>
                    <a:pt x="7001" y="50211"/>
                  </a:cubicBezTo>
                  <a:cubicBezTo>
                    <a:pt x="3381" y="49830"/>
                    <a:pt x="143" y="47068"/>
                    <a:pt x="143" y="43354"/>
                  </a:cubicBezTo>
                  <a:cubicBezTo>
                    <a:pt x="-48" y="31257"/>
                    <a:pt x="-48" y="19065"/>
                    <a:pt x="143" y="6968"/>
                  </a:cubicBezTo>
                  <a:cubicBezTo>
                    <a:pt x="143" y="3063"/>
                    <a:pt x="3572" y="205"/>
                    <a:pt x="7858" y="110"/>
                  </a:cubicBezTo>
                  <a:cubicBezTo>
                    <a:pt x="21479" y="15"/>
                    <a:pt x="35100" y="-81"/>
                    <a:pt x="48720" y="110"/>
                  </a:cubicBezTo>
                  <a:cubicBezTo>
                    <a:pt x="53197" y="110"/>
                    <a:pt x="56436" y="3253"/>
                    <a:pt x="56531" y="7825"/>
                  </a:cubicBezTo>
                  <a:cubicBezTo>
                    <a:pt x="56721" y="19255"/>
                    <a:pt x="56817" y="30780"/>
                    <a:pt x="56531" y="42210"/>
                  </a:cubicBezTo>
                  <a:cubicBezTo>
                    <a:pt x="56531" y="47164"/>
                    <a:pt x="52626" y="50402"/>
                    <a:pt x="48149" y="50211"/>
                  </a:cubicBezTo>
                  <a:cubicBezTo>
                    <a:pt x="43767" y="50021"/>
                    <a:pt x="40624" y="46782"/>
                    <a:pt x="40529" y="41925"/>
                  </a:cubicBezTo>
                  <a:cubicBezTo>
                    <a:pt x="40434" y="33543"/>
                    <a:pt x="40529" y="25256"/>
                    <a:pt x="40529" y="16493"/>
                  </a:cubicBezTo>
                  <a:close/>
                </a:path>
              </a:pathLst>
            </a:custGeom>
            <a:grpFill/>
            <a:ln w="9525"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xmlns="" id="{F522AE7E-3F3C-4A63-8B2F-3058838FEC6C}"/>
                </a:ext>
              </a:extLst>
            </p:cNvPr>
            <p:cNvSpPr/>
            <p:nvPr/>
          </p:nvSpPr>
          <p:spPr>
            <a:xfrm>
              <a:off x="7988768" y="5855966"/>
              <a:ext cx="56816" cy="50077"/>
            </a:xfrm>
            <a:custGeom>
              <a:avLst/>
              <a:gdLst>
                <a:gd name="connsiteX0" fmla="*/ 40553 w 56816"/>
                <a:gd name="connsiteY0" fmla="*/ 16359 h 50077"/>
                <a:gd name="connsiteX1" fmla="*/ 16169 w 56816"/>
                <a:gd name="connsiteY1" fmla="*/ 16359 h 50077"/>
                <a:gd name="connsiteX2" fmla="*/ 16169 w 56816"/>
                <a:gd name="connsiteY2" fmla="*/ 20741 h 50077"/>
                <a:gd name="connsiteX3" fmla="*/ 16169 w 56816"/>
                <a:gd name="connsiteY3" fmla="*/ 41791 h 50077"/>
                <a:gd name="connsiteX4" fmla="*/ 8072 w 56816"/>
                <a:gd name="connsiteY4" fmla="*/ 50078 h 50077"/>
                <a:gd name="connsiteX5" fmla="*/ 71 w 56816"/>
                <a:gd name="connsiteY5" fmla="*/ 41696 h 50077"/>
                <a:gd name="connsiteX6" fmla="*/ 71 w 56816"/>
                <a:gd name="connsiteY6" fmla="*/ 8549 h 50077"/>
                <a:gd name="connsiteX7" fmla="*/ 8739 w 56816"/>
                <a:gd name="connsiteY7" fmla="*/ 72 h 50077"/>
                <a:gd name="connsiteX8" fmla="*/ 47982 w 56816"/>
                <a:gd name="connsiteY8" fmla="*/ 72 h 50077"/>
                <a:gd name="connsiteX9" fmla="*/ 56745 w 56816"/>
                <a:gd name="connsiteY9" fmla="*/ 8930 h 50077"/>
                <a:gd name="connsiteX10" fmla="*/ 56745 w 56816"/>
                <a:gd name="connsiteY10" fmla="*/ 40934 h 50077"/>
                <a:gd name="connsiteX11" fmla="*/ 48649 w 56816"/>
                <a:gd name="connsiteY11" fmla="*/ 50078 h 50077"/>
                <a:gd name="connsiteX12" fmla="*/ 40553 w 56816"/>
                <a:gd name="connsiteY12" fmla="*/ 41029 h 50077"/>
                <a:gd name="connsiteX13" fmla="*/ 40553 w 56816"/>
                <a:gd name="connsiteY13" fmla="*/ 16455 h 5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816" h="50077">
                  <a:moveTo>
                    <a:pt x="40553" y="16359"/>
                  </a:moveTo>
                  <a:lnTo>
                    <a:pt x="16169" y="16359"/>
                  </a:lnTo>
                  <a:cubicBezTo>
                    <a:pt x="16169" y="17883"/>
                    <a:pt x="16169" y="19312"/>
                    <a:pt x="16169" y="20741"/>
                  </a:cubicBezTo>
                  <a:cubicBezTo>
                    <a:pt x="16169" y="27789"/>
                    <a:pt x="16264" y="34743"/>
                    <a:pt x="16169" y="41791"/>
                  </a:cubicBezTo>
                  <a:cubicBezTo>
                    <a:pt x="15978" y="46934"/>
                    <a:pt x="12644" y="50078"/>
                    <a:pt x="8072" y="50078"/>
                  </a:cubicBezTo>
                  <a:cubicBezTo>
                    <a:pt x="3500" y="50078"/>
                    <a:pt x="167" y="46744"/>
                    <a:pt x="71" y="41696"/>
                  </a:cubicBezTo>
                  <a:cubicBezTo>
                    <a:pt x="-24" y="30647"/>
                    <a:pt x="-24" y="19598"/>
                    <a:pt x="71" y="8549"/>
                  </a:cubicBezTo>
                  <a:cubicBezTo>
                    <a:pt x="71" y="3024"/>
                    <a:pt x="3119" y="72"/>
                    <a:pt x="8739" y="72"/>
                  </a:cubicBezTo>
                  <a:cubicBezTo>
                    <a:pt x="21788" y="-24"/>
                    <a:pt x="34933" y="-24"/>
                    <a:pt x="47982" y="72"/>
                  </a:cubicBezTo>
                  <a:cubicBezTo>
                    <a:pt x="53602" y="72"/>
                    <a:pt x="56650" y="3215"/>
                    <a:pt x="56745" y="8930"/>
                  </a:cubicBezTo>
                  <a:cubicBezTo>
                    <a:pt x="56840" y="19598"/>
                    <a:pt x="56840" y="30266"/>
                    <a:pt x="56745" y="40934"/>
                  </a:cubicBezTo>
                  <a:cubicBezTo>
                    <a:pt x="56745" y="46649"/>
                    <a:pt x="53507" y="50078"/>
                    <a:pt x="48649" y="50078"/>
                  </a:cubicBezTo>
                  <a:cubicBezTo>
                    <a:pt x="43791" y="50078"/>
                    <a:pt x="40648" y="46649"/>
                    <a:pt x="40553" y="41029"/>
                  </a:cubicBezTo>
                  <a:cubicBezTo>
                    <a:pt x="40553" y="32933"/>
                    <a:pt x="40553" y="24932"/>
                    <a:pt x="40553" y="16455"/>
                  </a:cubicBezTo>
                  <a:close/>
                </a:path>
              </a:pathLst>
            </a:custGeom>
            <a:grpFill/>
            <a:ln w="9525"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xmlns="" id="{5CC6D09E-F534-4641-AB75-4889106183E6}"/>
                </a:ext>
              </a:extLst>
            </p:cNvPr>
            <p:cNvSpPr/>
            <p:nvPr/>
          </p:nvSpPr>
          <p:spPr>
            <a:xfrm>
              <a:off x="8097899" y="5854799"/>
              <a:ext cx="79249" cy="79343"/>
            </a:xfrm>
            <a:custGeom>
              <a:avLst/>
              <a:gdLst>
                <a:gd name="connsiteX0" fmla="*/ 79250 w 79249"/>
                <a:gd name="connsiteY0" fmla="*/ 39815 h 79343"/>
                <a:gd name="connsiteX1" fmla="*/ 39530 w 79249"/>
                <a:gd name="connsiteY1" fmla="*/ 79344 h 79343"/>
                <a:gd name="connsiteX2" fmla="*/ 2 w 79249"/>
                <a:gd name="connsiteY2" fmla="*/ 39529 h 79343"/>
                <a:gd name="connsiteX3" fmla="*/ 39816 w 79249"/>
                <a:gd name="connsiteY3" fmla="*/ 0 h 79343"/>
                <a:gd name="connsiteX4" fmla="*/ 79250 w 79249"/>
                <a:gd name="connsiteY4" fmla="*/ 39815 h 79343"/>
                <a:gd name="connsiteX5" fmla="*/ 63057 w 79249"/>
                <a:gd name="connsiteY5" fmla="*/ 39529 h 79343"/>
                <a:gd name="connsiteX6" fmla="*/ 39626 w 79249"/>
                <a:gd name="connsiteY6" fmla="*/ 16193 h 79343"/>
                <a:gd name="connsiteX7" fmla="*/ 16194 w 79249"/>
                <a:gd name="connsiteY7" fmla="*/ 39720 h 79343"/>
                <a:gd name="connsiteX8" fmla="*/ 40007 w 79249"/>
                <a:gd name="connsiteY8" fmla="*/ 63151 h 79343"/>
                <a:gd name="connsiteX9" fmla="*/ 63152 w 79249"/>
                <a:gd name="connsiteY9" fmla="*/ 39529 h 7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249" h="79343">
                  <a:moveTo>
                    <a:pt x="79250" y="39815"/>
                  </a:moveTo>
                  <a:cubicBezTo>
                    <a:pt x="79250" y="61818"/>
                    <a:pt x="61438" y="79344"/>
                    <a:pt x="39530" y="79344"/>
                  </a:cubicBezTo>
                  <a:cubicBezTo>
                    <a:pt x="17718" y="79344"/>
                    <a:pt x="-189" y="61341"/>
                    <a:pt x="2" y="39529"/>
                  </a:cubicBezTo>
                  <a:cubicBezTo>
                    <a:pt x="97" y="17717"/>
                    <a:pt x="18099" y="-95"/>
                    <a:pt x="39816" y="0"/>
                  </a:cubicBezTo>
                  <a:cubicBezTo>
                    <a:pt x="61628" y="0"/>
                    <a:pt x="79345" y="17907"/>
                    <a:pt x="79250" y="39815"/>
                  </a:cubicBezTo>
                  <a:close/>
                  <a:moveTo>
                    <a:pt x="63057" y="39529"/>
                  </a:moveTo>
                  <a:cubicBezTo>
                    <a:pt x="63057" y="26575"/>
                    <a:pt x="52484" y="16193"/>
                    <a:pt x="39626" y="16193"/>
                  </a:cubicBezTo>
                  <a:cubicBezTo>
                    <a:pt x="26862" y="16193"/>
                    <a:pt x="16194" y="26861"/>
                    <a:pt x="16194" y="39720"/>
                  </a:cubicBezTo>
                  <a:cubicBezTo>
                    <a:pt x="16194" y="52674"/>
                    <a:pt x="26957" y="63246"/>
                    <a:pt x="40007" y="63151"/>
                  </a:cubicBezTo>
                  <a:cubicBezTo>
                    <a:pt x="52961" y="63056"/>
                    <a:pt x="63152" y="52578"/>
                    <a:pt x="63152" y="39529"/>
                  </a:cubicBezTo>
                  <a:close/>
                </a:path>
              </a:pathLst>
            </a:custGeom>
            <a:grpFill/>
            <a:ln w="9525"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xmlns="" id="{F6375486-B5C0-4D16-B06A-34EB38C5F75F}"/>
                </a:ext>
              </a:extLst>
            </p:cNvPr>
            <p:cNvSpPr/>
            <p:nvPr/>
          </p:nvSpPr>
          <p:spPr>
            <a:xfrm>
              <a:off x="7851775" y="4727812"/>
              <a:ext cx="371475" cy="261344"/>
            </a:xfrm>
            <a:custGeom>
              <a:avLst/>
              <a:gdLst>
                <a:gd name="connsiteX0" fmla="*/ 0 w 371475"/>
                <a:gd name="connsiteY0" fmla="*/ 232971 h 261344"/>
                <a:gd name="connsiteX1" fmla="*/ 0 w 371475"/>
                <a:gd name="connsiteY1" fmla="*/ 28374 h 261344"/>
                <a:gd name="connsiteX2" fmla="*/ 476 w 371475"/>
                <a:gd name="connsiteY2" fmla="*/ 27421 h 261344"/>
                <a:gd name="connsiteX3" fmla="*/ 36005 w 371475"/>
                <a:gd name="connsiteY3" fmla="*/ 85 h 261344"/>
                <a:gd name="connsiteX4" fmla="*/ 272701 w 371475"/>
                <a:gd name="connsiteY4" fmla="*/ 85 h 261344"/>
                <a:gd name="connsiteX5" fmla="*/ 338709 w 371475"/>
                <a:gd name="connsiteY5" fmla="*/ 85 h 261344"/>
                <a:gd name="connsiteX6" fmla="*/ 368427 w 371475"/>
                <a:gd name="connsiteY6" fmla="*/ 19135 h 261344"/>
                <a:gd name="connsiteX7" fmla="*/ 371475 w 371475"/>
                <a:gd name="connsiteY7" fmla="*/ 28374 h 261344"/>
                <a:gd name="connsiteX8" fmla="*/ 371475 w 371475"/>
                <a:gd name="connsiteY8" fmla="*/ 232971 h 261344"/>
                <a:gd name="connsiteX9" fmla="*/ 370999 w 371475"/>
                <a:gd name="connsiteY9" fmla="*/ 233923 h 261344"/>
                <a:gd name="connsiteX10" fmla="*/ 335851 w 371475"/>
                <a:gd name="connsiteY10" fmla="*/ 261260 h 261344"/>
                <a:gd name="connsiteX11" fmla="*/ 89726 w 371475"/>
                <a:gd name="connsiteY11" fmla="*/ 261260 h 261344"/>
                <a:gd name="connsiteX12" fmla="*/ 32766 w 371475"/>
                <a:gd name="connsiteY12" fmla="*/ 261260 h 261344"/>
                <a:gd name="connsiteX13" fmla="*/ 4286 w 371475"/>
                <a:gd name="connsiteY13" fmla="*/ 244496 h 261344"/>
                <a:gd name="connsiteX14" fmla="*/ 0 w 371475"/>
                <a:gd name="connsiteY14" fmla="*/ 233066 h 261344"/>
                <a:gd name="connsiteX15" fmla="*/ 333470 w 371475"/>
                <a:gd name="connsiteY15" fmla="*/ 22849 h 261344"/>
                <a:gd name="connsiteX16" fmla="*/ 332899 w 371475"/>
                <a:gd name="connsiteY16" fmla="*/ 22087 h 261344"/>
                <a:gd name="connsiteX17" fmla="*/ 38481 w 371475"/>
                <a:gd name="connsiteY17" fmla="*/ 22087 h 261344"/>
                <a:gd name="connsiteX18" fmla="*/ 40672 w 371475"/>
                <a:gd name="connsiteY18" fmla="*/ 24850 h 261344"/>
                <a:gd name="connsiteX19" fmla="*/ 175355 w 371475"/>
                <a:gd name="connsiteY19" fmla="*/ 159914 h 261344"/>
                <a:gd name="connsiteX20" fmla="*/ 196120 w 371475"/>
                <a:gd name="connsiteY20" fmla="*/ 159914 h 261344"/>
                <a:gd name="connsiteX21" fmla="*/ 292989 w 371475"/>
                <a:gd name="connsiteY21" fmla="*/ 62854 h 261344"/>
                <a:gd name="connsiteX22" fmla="*/ 333470 w 371475"/>
                <a:gd name="connsiteY22" fmla="*/ 22849 h 261344"/>
                <a:gd name="connsiteX23" fmla="*/ 131636 w 371475"/>
                <a:gd name="connsiteY23" fmla="*/ 147151 h 261344"/>
                <a:gd name="connsiteX24" fmla="*/ 38672 w 371475"/>
                <a:gd name="connsiteY24" fmla="*/ 239257 h 261344"/>
                <a:gd name="connsiteX25" fmla="*/ 333185 w 371475"/>
                <a:gd name="connsiteY25" fmla="*/ 239257 h 261344"/>
                <a:gd name="connsiteX26" fmla="*/ 240030 w 371475"/>
                <a:gd name="connsiteY26" fmla="*/ 146960 h 261344"/>
                <a:gd name="connsiteX27" fmla="*/ 211265 w 371475"/>
                <a:gd name="connsiteY27" fmla="*/ 175535 h 261344"/>
                <a:gd name="connsiteX28" fmla="*/ 160020 w 371475"/>
                <a:gd name="connsiteY28" fmla="*/ 175440 h 261344"/>
                <a:gd name="connsiteX29" fmla="*/ 131540 w 371475"/>
                <a:gd name="connsiteY29" fmla="*/ 147151 h 261344"/>
                <a:gd name="connsiteX30" fmla="*/ 22003 w 371475"/>
                <a:gd name="connsiteY30" fmla="*/ 38280 h 261344"/>
                <a:gd name="connsiteX31" fmla="*/ 22003 w 371475"/>
                <a:gd name="connsiteY31" fmla="*/ 222970 h 261344"/>
                <a:gd name="connsiteX32" fmla="*/ 115157 w 371475"/>
                <a:gd name="connsiteY32" fmla="*/ 130672 h 261344"/>
                <a:gd name="connsiteX33" fmla="*/ 22003 w 371475"/>
                <a:gd name="connsiteY33" fmla="*/ 38280 h 261344"/>
                <a:gd name="connsiteX34" fmla="*/ 349568 w 371475"/>
                <a:gd name="connsiteY34" fmla="*/ 38280 h 261344"/>
                <a:gd name="connsiteX35" fmla="*/ 256604 w 371475"/>
                <a:gd name="connsiteY35" fmla="*/ 130387 h 261344"/>
                <a:gd name="connsiteX36" fmla="*/ 349568 w 371475"/>
                <a:gd name="connsiteY36" fmla="*/ 222589 h 261344"/>
                <a:gd name="connsiteX37" fmla="*/ 349568 w 371475"/>
                <a:gd name="connsiteY37" fmla="*/ 38375 h 26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71475" h="261344">
                  <a:moveTo>
                    <a:pt x="0" y="232971"/>
                  </a:moveTo>
                  <a:cubicBezTo>
                    <a:pt x="0" y="164772"/>
                    <a:pt x="0" y="96573"/>
                    <a:pt x="0" y="28374"/>
                  </a:cubicBezTo>
                  <a:cubicBezTo>
                    <a:pt x="190" y="28088"/>
                    <a:pt x="381" y="27707"/>
                    <a:pt x="476" y="27421"/>
                  </a:cubicBezTo>
                  <a:cubicBezTo>
                    <a:pt x="5620" y="8562"/>
                    <a:pt x="16574" y="85"/>
                    <a:pt x="36005" y="85"/>
                  </a:cubicBezTo>
                  <a:cubicBezTo>
                    <a:pt x="114872" y="85"/>
                    <a:pt x="193834" y="85"/>
                    <a:pt x="272701" y="85"/>
                  </a:cubicBezTo>
                  <a:cubicBezTo>
                    <a:pt x="294704" y="85"/>
                    <a:pt x="316706" y="-106"/>
                    <a:pt x="338709" y="85"/>
                  </a:cubicBezTo>
                  <a:cubicBezTo>
                    <a:pt x="352425" y="180"/>
                    <a:pt x="362331" y="6847"/>
                    <a:pt x="368427" y="19135"/>
                  </a:cubicBezTo>
                  <a:cubicBezTo>
                    <a:pt x="369856" y="21992"/>
                    <a:pt x="370523" y="25231"/>
                    <a:pt x="371475" y="28374"/>
                  </a:cubicBezTo>
                  <a:lnTo>
                    <a:pt x="371475" y="232971"/>
                  </a:lnTo>
                  <a:cubicBezTo>
                    <a:pt x="371475" y="232971"/>
                    <a:pt x="371094" y="233638"/>
                    <a:pt x="370999" y="233923"/>
                  </a:cubicBezTo>
                  <a:cubicBezTo>
                    <a:pt x="366236" y="252402"/>
                    <a:pt x="354901" y="261260"/>
                    <a:pt x="335851" y="261260"/>
                  </a:cubicBezTo>
                  <a:cubicBezTo>
                    <a:pt x="253841" y="261260"/>
                    <a:pt x="171736" y="261260"/>
                    <a:pt x="89726" y="261260"/>
                  </a:cubicBezTo>
                  <a:cubicBezTo>
                    <a:pt x="70771" y="261260"/>
                    <a:pt x="51816" y="261451"/>
                    <a:pt x="32766" y="261260"/>
                  </a:cubicBezTo>
                  <a:cubicBezTo>
                    <a:pt x="20193" y="261165"/>
                    <a:pt x="10477" y="255450"/>
                    <a:pt x="4286" y="244496"/>
                  </a:cubicBezTo>
                  <a:cubicBezTo>
                    <a:pt x="2286" y="240972"/>
                    <a:pt x="1429" y="236876"/>
                    <a:pt x="0" y="233066"/>
                  </a:cubicBezTo>
                  <a:close/>
                  <a:moveTo>
                    <a:pt x="333470" y="22849"/>
                  </a:moveTo>
                  <a:cubicBezTo>
                    <a:pt x="333470" y="22849"/>
                    <a:pt x="333089" y="22373"/>
                    <a:pt x="332899" y="22087"/>
                  </a:cubicBezTo>
                  <a:lnTo>
                    <a:pt x="38481" y="22087"/>
                  </a:lnTo>
                  <a:cubicBezTo>
                    <a:pt x="38957" y="23421"/>
                    <a:pt x="39910" y="24088"/>
                    <a:pt x="40672" y="24850"/>
                  </a:cubicBezTo>
                  <a:cubicBezTo>
                    <a:pt x="85630" y="69903"/>
                    <a:pt x="130493" y="114956"/>
                    <a:pt x="175355" y="159914"/>
                  </a:cubicBezTo>
                  <a:cubicBezTo>
                    <a:pt x="182309" y="166867"/>
                    <a:pt x="189071" y="166867"/>
                    <a:pt x="196120" y="159914"/>
                  </a:cubicBezTo>
                  <a:cubicBezTo>
                    <a:pt x="228410" y="127529"/>
                    <a:pt x="260604" y="95144"/>
                    <a:pt x="292989" y="62854"/>
                  </a:cubicBezTo>
                  <a:cubicBezTo>
                    <a:pt x="306419" y="49424"/>
                    <a:pt x="319945" y="36184"/>
                    <a:pt x="333470" y="22849"/>
                  </a:cubicBezTo>
                  <a:close/>
                  <a:moveTo>
                    <a:pt x="131636" y="147151"/>
                  </a:moveTo>
                  <a:cubicBezTo>
                    <a:pt x="100489" y="177916"/>
                    <a:pt x="69628" y="208587"/>
                    <a:pt x="38672" y="239257"/>
                  </a:cubicBezTo>
                  <a:lnTo>
                    <a:pt x="333185" y="239257"/>
                  </a:lnTo>
                  <a:cubicBezTo>
                    <a:pt x="301943" y="208301"/>
                    <a:pt x="270986" y="177726"/>
                    <a:pt x="240030" y="146960"/>
                  </a:cubicBezTo>
                  <a:cubicBezTo>
                    <a:pt x="230791" y="156199"/>
                    <a:pt x="220980" y="165820"/>
                    <a:pt x="211265" y="175535"/>
                  </a:cubicBezTo>
                  <a:cubicBezTo>
                    <a:pt x="196215" y="190680"/>
                    <a:pt x="175165" y="190585"/>
                    <a:pt x="160020" y="175440"/>
                  </a:cubicBezTo>
                  <a:cubicBezTo>
                    <a:pt x="150400" y="165724"/>
                    <a:pt x="140684" y="156199"/>
                    <a:pt x="131540" y="147151"/>
                  </a:cubicBezTo>
                  <a:close/>
                  <a:moveTo>
                    <a:pt x="22003" y="38280"/>
                  </a:moveTo>
                  <a:lnTo>
                    <a:pt x="22003" y="222970"/>
                  </a:lnTo>
                  <a:cubicBezTo>
                    <a:pt x="52864" y="192394"/>
                    <a:pt x="84011" y="161533"/>
                    <a:pt x="115157" y="130672"/>
                  </a:cubicBezTo>
                  <a:cubicBezTo>
                    <a:pt x="84011" y="99716"/>
                    <a:pt x="52864" y="68950"/>
                    <a:pt x="22003" y="38280"/>
                  </a:cubicBezTo>
                  <a:close/>
                  <a:moveTo>
                    <a:pt x="349568" y="38280"/>
                  </a:moveTo>
                  <a:cubicBezTo>
                    <a:pt x="318707" y="68855"/>
                    <a:pt x="287560" y="99716"/>
                    <a:pt x="256604" y="130387"/>
                  </a:cubicBezTo>
                  <a:cubicBezTo>
                    <a:pt x="287846" y="161343"/>
                    <a:pt x="318897" y="192204"/>
                    <a:pt x="349568" y="222589"/>
                  </a:cubicBezTo>
                  <a:lnTo>
                    <a:pt x="349568" y="38375"/>
                  </a:lnTo>
                  <a:close/>
                </a:path>
              </a:pathLst>
            </a:custGeom>
            <a:grpFill/>
            <a:ln w="9525"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xmlns="" id="{9D26F34B-D9ED-4A99-A8AE-44533B73CD01}"/>
                </a:ext>
              </a:extLst>
            </p:cNvPr>
            <p:cNvSpPr/>
            <p:nvPr/>
          </p:nvSpPr>
          <p:spPr>
            <a:xfrm>
              <a:off x="7851746" y="4161668"/>
              <a:ext cx="390482" cy="392206"/>
            </a:xfrm>
            <a:custGeom>
              <a:avLst/>
              <a:gdLst>
                <a:gd name="connsiteX0" fmla="*/ 292350 w 390482"/>
                <a:gd name="connsiteY0" fmla="*/ 392207 h 392206"/>
                <a:gd name="connsiteX1" fmla="*/ 275872 w 390482"/>
                <a:gd name="connsiteY1" fmla="*/ 389540 h 392206"/>
                <a:gd name="connsiteX2" fmla="*/ 215198 w 390482"/>
                <a:gd name="connsiteY2" fmla="*/ 368013 h 392206"/>
                <a:gd name="connsiteX3" fmla="*/ 127473 w 390482"/>
                <a:gd name="connsiteY3" fmla="*/ 309911 h 392206"/>
                <a:gd name="connsiteX4" fmla="*/ 8982 w 390482"/>
                <a:gd name="connsiteY4" fmla="*/ 140461 h 392206"/>
                <a:gd name="connsiteX5" fmla="*/ 28 w 390482"/>
                <a:gd name="connsiteY5" fmla="*/ 88740 h 392206"/>
                <a:gd name="connsiteX6" fmla="*/ 18126 w 390482"/>
                <a:gd name="connsiteY6" fmla="*/ 44163 h 392206"/>
                <a:gd name="connsiteX7" fmla="*/ 50796 w 390482"/>
                <a:gd name="connsiteY7" fmla="*/ 11969 h 392206"/>
                <a:gd name="connsiteX8" fmla="*/ 106518 w 390482"/>
                <a:gd name="connsiteY8" fmla="*/ 12826 h 392206"/>
                <a:gd name="connsiteX9" fmla="*/ 159000 w 390482"/>
                <a:gd name="connsiteY9" fmla="*/ 65785 h 392206"/>
                <a:gd name="connsiteX10" fmla="*/ 159286 w 390482"/>
                <a:gd name="connsiteY10" fmla="*/ 115982 h 392206"/>
                <a:gd name="connsiteX11" fmla="*/ 129187 w 390482"/>
                <a:gd name="connsiteY11" fmla="*/ 146462 h 392206"/>
                <a:gd name="connsiteX12" fmla="*/ 128139 w 390482"/>
                <a:gd name="connsiteY12" fmla="*/ 152272 h 392206"/>
                <a:gd name="connsiteX13" fmla="*/ 168811 w 390482"/>
                <a:gd name="connsiteY13" fmla="*/ 208374 h 392206"/>
                <a:gd name="connsiteX14" fmla="*/ 222723 w 390482"/>
                <a:gd name="connsiteY14" fmla="*/ 253904 h 392206"/>
                <a:gd name="connsiteX15" fmla="*/ 239010 w 390482"/>
                <a:gd name="connsiteY15" fmla="*/ 263048 h 392206"/>
                <a:gd name="connsiteX16" fmla="*/ 244154 w 390482"/>
                <a:gd name="connsiteY16" fmla="*/ 262286 h 392206"/>
                <a:gd name="connsiteX17" fmla="*/ 269776 w 390482"/>
                <a:gd name="connsiteY17" fmla="*/ 236568 h 392206"/>
                <a:gd name="connsiteX18" fmla="*/ 293589 w 390482"/>
                <a:gd name="connsiteY18" fmla="*/ 222948 h 392206"/>
                <a:gd name="connsiteX19" fmla="*/ 326736 w 390482"/>
                <a:gd name="connsiteY19" fmla="*/ 233997 h 392206"/>
                <a:gd name="connsiteX20" fmla="*/ 376266 w 390482"/>
                <a:gd name="connsiteY20" fmla="*/ 283431 h 392206"/>
                <a:gd name="connsiteX21" fmla="*/ 379028 w 390482"/>
                <a:gd name="connsiteY21" fmla="*/ 340200 h 392206"/>
                <a:gd name="connsiteX22" fmla="*/ 342547 w 390482"/>
                <a:gd name="connsiteY22" fmla="*/ 377253 h 392206"/>
                <a:gd name="connsiteX23" fmla="*/ 310067 w 390482"/>
                <a:gd name="connsiteY23" fmla="*/ 391254 h 392206"/>
                <a:gd name="connsiteX24" fmla="*/ 307495 w 390482"/>
                <a:gd name="connsiteY24" fmla="*/ 391921 h 392206"/>
                <a:gd name="connsiteX25" fmla="*/ 292160 w 390482"/>
                <a:gd name="connsiteY25" fmla="*/ 391921 h 392206"/>
                <a:gd name="connsiteX26" fmla="*/ 299970 w 390482"/>
                <a:gd name="connsiteY26" fmla="*/ 372490 h 392206"/>
                <a:gd name="connsiteX27" fmla="*/ 331212 w 390482"/>
                <a:gd name="connsiteY27" fmla="*/ 361441 h 392206"/>
                <a:gd name="connsiteX28" fmla="*/ 364550 w 390482"/>
                <a:gd name="connsiteY28" fmla="*/ 327246 h 392206"/>
                <a:gd name="connsiteX29" fmla="*/ 364169 w 390482"/>
                <a:gd name="connsiteY29" fmla="*/ 300291 h 392206"/>
                <a:gd name="connsiteX30" fmla="*/ 311972 w 390482"/>
                <a:gd name="connsiteY30" fmla="*/ 248094 h 392206"/>
                <a:gd name="connsiteX31" fmla="*/ 288064 w 390482"/>
                <a:gd name="connsiteY31" fmla="*/ 247332 h 392206"/>
                <a:gd name="connsiteX32" fmla="*/ 283016 w 390482"/>
                <a:gd name="connsiteY32" fmla="*/ 251999 h 392206"/>
                <a:gd name="connsiteX33" fmla="*/ 254822 w 390482"/>
                <a:gd name="connsiteY33" fmla="*/ 280098 h 392206"/>
                <a:gd name="connsiteX34" fmla="*/ 233962 w 390482"/>
                <a:gd name="connsiteY34" fmla="*/ 283527 h 392206"/>
                <a:gd name="connsiteX35" fmla="*/ 217484 w 390482"/>
                <a:gd name="connsiteY35" fmla="*/ 274668 h 392206"/>
                <a:gd name="connsiteX36" fmla="*/ 150618 w 390482"/>
                <a:gd name="connsiteY36" fmla="*/ 218566 h 392206"/>
                <a:gd name="connsiteX37" fmla="*/ 108613 w 390482"/>
                <a:gd name="connsiteY37" fmla="*/ 157892 h 392206"/>
                <a:gd name="connsiteX38" fmla="*/ 113090 w 390482"/>
                <a:gd name="connsiteY38" fmla="*/ 134556 h 392206"/>
                <a:gd name="connsiteX39" fmla="*/ 141189 w 390482"/>
                <a:gd name="connsiteY39" fmla="*/ 106933 h 392206"/>
                <a:gd name="connsiteX40" fmla="*/ 141379 w 390482"/>
                <a:gd name="connsiteY40" fmla="*/ 76072 h 392206"/>
                <a:gd name="connsiteX41" fmla="*/ 140808 w 390482"/>
                <a:gd name="connsiteY41" fmla="*/ 75501 h 392206"/>
                <a:gd name="connsiteX42" fmla="*/ 93659 w 390482"/>
                <a:gd name="connsiteY42" fmla="*/ 28447 h 392206"/>
                <a:gd name="connsiteX43" fmla="*/ 85086 w 390482"/>
                <a:gd name="connsiteY43" fmla="*/ 22161 h 392206"/>
                <a:gd name="connsiteX44" fmla="*/ 62703 w 390482"/>
                <a:gd name="connsiteY44" fmla="*/ 27971 h 392206"/>
                <a:gd name="connsiteX45" fmla="*/ 33842 w 390482"/>
                <a:gd name="connsiteY45" fmla="*/ 57022 h 392206"/>
                <a:gd name="connsiteX46" fmla="*/ 23269 w 390482"/>
                <a:gd name="connsiteY46" fmla="*/ 73119 h 392206"/>
                <a:gd name="connsiteX47" fmla="*/ 22031 w 390482"/>
                <a:gd name="connsiteY47" fmla="*/ 112267 h 392206"/>
                <a:gd name="connsiteX48" fmla="*/ 49844 w 390482"/>
                <a:gd name="connsiteY48" fmla="*/ 183895 h 392206"/>
                <a:gd name="connsiteX49" fmla="*/ 134140 w 390482"/>
                <a:gd name="connsiteY49" fmla="*/ 289527 h 392206"/>
                <a:gd name="connsiteX50" fmla="*/ 248440 w 390482"/>
                <a:gd name="connsiteY50" fmla="*/ 361251 h 392206"/>
                <a:gd name="connsiteX51" fmla="*/ 300066 w 390482"/>
                <a:gd name="connsiteY51" fmla="*/ 372681 h 3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90482" h="392206">
                  <a:moveTo>
                    <a:pt x="292350" y="392207"/>
                  </a:moveTo>
                  <a:cubicBezTo>
                    <a:pt x="286826" y="391350"/>
                    <a:pt x="281301" y="390588"/>
                    <a:pt x="275872" y="389540"/>
                  </a:cubicBezTo>
                  <a:cubicBezTo>
                    <a:pt x="254536" y="385539"/>
                    <a:pt x="234629" y="377538"/>
                    <a:pt x="215198" y="368013"/>
                  </a:cubicBezTo>
                  <a:cubicBezTo>
                    <a:pt x="183480" y="352392"/>
                    <a:pt x="153952" y="333342"/>
                    <a:pt x="127473" y="309911"/>
                  </a:cubicBezTo>
                  <a:cubicBezTo>
                    <a:pt x="74514" y="262953"/>
                    <a:pt x="32604" y="208089"/>
                    <a:pt x="8982" y="140461"/>
                  </a:cubicBezTo>
                  <a:cubicBezTo>
                    <a:pt x="3171" y="123792"/>
                    <a:pt x="-353" y="106552"/>
                    <a:pt x="28" y="88740"/>
                  </a:cubicBezTo>
                  <a:cubicBezTo>
                    <a:pt x="409" y="71595"/>
                    <a:pt x="6029" y="56546"/>
                    <a:pt x="18126" y="44163"/>
                  </a:cubicBezTo>
                  <a:cubicBezTo>
                    <a:pt x="28889" y="33305"/>
                    <a:pt x="39271" y="21970"/>
                    <a:pt x="50796" y="11969"/>
                  </a:cubicBezTo>
                  <a:cubicBezTo>
                    <a:pt x="69465" y="-4224"/>
                    <a:pt x="88611" y="-4033"/>
                    <a:pt x="106518" y="12826"/>
                  </a:cubicBezTo>
                  <a:cubicBezTo>
                    <a:pt x="124615" y="29876"/>
                    <a:pt x="142046" y="47688"/>
                    <a:pt x="159000" y="65785"/>
                  </a:cubicBezTo>
                  <a:cubicBezTo>
                    <a:pt x="173002" y="80644"/>
                    <a:pt x="172907" y="100837"/>
                    <a:pt x="159286" y="115982"/>
                  </a:cubicBezTo>
                  <a:cubicBezTo>
                    <a:pt x="149761" y="126555"/>
                    <a:pt x="139379" y="136461"/>
                    <a:pt x="129187" y="146462"/>
                  </a:cubicBezTo>
                  <a:cubicBezTo>
                    <a:pt x="127187" y="148462"/>
                    <a:pt x="126996" y="149796"/>
                    <a:pt x="128139" y="152272"/>
                  </a:cubicBezTo>
                  <a:cubicBezTo>
                    <a:pt x="138236" y="173513"/>
                    <a:pt x="152904" y="191420"/>
                    <a:pt x="168811" y="208374"/>
                  </a:cubicBezTo>
                  <a:cubicBezTo>
                    <a:pt x="185004" y="225710"/>
                    <a:pt x="202720" y="241140"/>
                    <a:pt x="222723" y="253904"/>
                  </a:cubicBezTo>
                  <a:cubicBezTo>
                    <a:pt x="227961" y="257238"/>
                    <a:pt x="233676" y="259905"/>
                    <a:pt x="239010" y="263048"/>
                  </a:cubicBezTo>
                  <a:cubicBezTo>
                    <a:pt x="241106" y="264286"/>
                    <a:pt x="242439" y="264096"/>
                    <a:pt x="244154" y="262286"/>
                  </a:cubicBezTo>
                  <a:cubicBezTo>
                    <a:pt x="252631" y="253618"/>
                    <a:pt x="261204" y="245046"/>
                    <a:pt x="269776" y="236568"/>
                  </a:cubicBezTo>
                  <a:cubicBezTo>
                    <a:pt x="276444" y="229901"/>
                    <a:pt x="283968" y="224567"/>
                    <a:pt x="293589" y="222948"/>
                  </a:cubicBezTo>
                  <a:cubicBezTo>
                    <a:pt x="306543" y="220757"/>
                    <a:pt x="317592" y="225043"/>
                    <a:pt x="326736" y="233997"/>
                  </a:cubicBezTo>
                  <a:cubicBezTo>
                    <a:pt x="343404" y="250380"/>
                    <a:pt x="359883" y="266858"/>
                    <a:pt x="376266" y="283431"/>
                  </a:cubicBezTo>
                  <a:cubicBezTo>
                    <a:pt x="393982" y="301243"/>
                    <a:pt x="395411" y="321341"/>
                    <a:pt x="379028" y="340200"/>
                  </a:cubicBezTo>
                  <a:cubicBezTo>
                    <a:pt x="367693" y="353250"/>
                    <a:pt x="355120" y="365346"/>
                    <a:pt x="342547" y="377253"/>
                  </a:cubicBezTo>
                  <a:cubicBezTo>
                    <a:pt x="333594" y="385730"/>
                    <a:pt x="322354" y="389826"/>
                    <a:pt x="310067" y="391254"/>
                  </a:cubicBezTo>
                  <a:cubicBezTo>
                    <a:pt x="309210" y="391350"/>
                    <a:pt x="308352" y="391731"/>
                    <a:pt x="307495" y="391921"/>
                  </a:cubicBezTo>
                  <a:lnTo>
                    <a:pt x="292160" y="391921"/>
                  </a:lnTo>
                  <a:close/>
                  <a:moveTo>
                    <a:pt x="299970" y="372490"/>
                  </a:moveTo>
                  <a:cubicBezTo>
                    <a:pt x="311781" y="372681"/>
                    <a:pt x="322640" y="369728"/>
                    <a:pt x="331212" y="361441"/>
                  </a:cubicBezTo>
                  <a:cubicBezTo>
                    <a:pt x="342642" y="350392"/>
                    <a:pt x="353787" y="338962"/>
                    <a:pt x="364550" y="327246"/>
                  </a:cubicBezTo>
                  <a:cubicBezTo>
                    <a:pt x="372646" y="318483"/>
                    <a:pt x="372551" y="308863"/>
                    <a:pt x="364169" y="300291"/>
                  </a:cubicBezTo>
                  <a:cubicBezTo>
                    <a:pt x="347024" y="282669"/>
                    <a:pt x="329593" y="265334"/>
                    <a:pt x="311972" y="248094"/>
                  </a:cubicBezTo>
                  <a:cubicBezTo>
                    <a:pt x="304923" y="241236"/>
                    <a:pt x="295875" y="241236"/>
                    <a:pt x="288064" y="247332"/>
                  </a:cubicBezTo>
                  <a:cubicBezTo>
                    <a:pt x="286254" y="248760"/>
                    <a:pt x="284635" y="250380"/>
                    <a:pt x="283016" y="251999"/>
                  </a:cubicBezTo>
                  <a:cubicBezTo>
                    <a:pt x="273586" y="261333"/>
                    <a:pt x="264252" y="270763"/>
                    <a:pt x="254822" y="280098"/>
                  </a:cubicBezTo>
                  <a:cubicBezTo>
                    <a:pt x="248440" y="286384"/>
                    <a:pt x="241773" y="287527"/>
                    <a:pt x="233962" y="283527"/>
                  </a:cubicBezTo>
                  <a:cubicBezTo>
                    <a:pt x="228438" y="280669"/>
                    <a:pt x="222818" y="277812"/>
                    <a:pt x="217484" y="274668"/>
                  </a:cubicBezTo>
                  <a:cubicBezTo>
                    <a:pt x="192243" y="259524"/>
                    <a:pt x="170335" y="240283"/>
                    <a:pt x="150618" y="218566"/>
                  </a:cubicBezTo>
                  <a:cubicBezTo>
                    <a:pt x="133950" y="200183"/>
                    <a:pt x="118805" y="180752"/>
                    <a:pt x="108613" y="157892"/>
                  </a:cubicBezTo>
                  <a:cubicBezTo>
                    <a:pt x="104136" y="147891"/>
                    <a:pt x="105279" y="142176"/>
                    <a:pt x="113090" y="134556"/>
                  </a:cubicBezTo>
                  <a:cubicBezTo>
                    <a:pt x="122520" y="125412"/>
                    <a:pt x="131949" y="116268"/>
                    <a:pt x="141189" y="106933"/>
                  </a:cubicBezTo>
                  <a:cubicBezTo>
                    <a:pt x="151857" y="95979"/>
                    <a:pt x="151761" y="87121"/>
                    <a:pt x="141379" y="76072"/>
                  </a:cubicBezTo>
                  <a:cubicBezTo>
                    <a:pt x="141189" y="75882"/>
                    <a:pt x="140998" y="75691"/>
                    <a:pt x="140808" y="75501"/>
                  </a:cubicBezTo>
                  <a:cubicBezTo>
                    <a:pt x="125091" y="59784"/>
                    <a:pt x="109470" y="44068"/>
                    <a:pt x="93659" y="28447"/>
                  </a:cubicBezTo>
                  <a:cubicBezTo>
                    <a:pt x="91182" y="25971"/>
                    <a:pt x="88230" y="23589"/>
                    <a:pt x="85086" y="22161"/>
                  </a:cubicBezTo>
                  <a:cubicBezTo>
                    <a:pt x="76228" y="18065"/>
                    <a:pt x="68989" y="21875"/>
                    <a:pt x="62703" y="27971"/>
                  </a:cubicBezTo>
                  <a:cubicBezTo>
                    <a:pt x="52987" y="37496"/>
                    <a:pt x="43081" y="46926"/>
                    <a:pt x="33842" y="57022"/>
                  </a:cubicBezTo>
                  <a:cubicBezTo>
                    <a:pt x="29556" y="61689"/>
                    <a:pt x="25650" y="67309"/>
                    <a:pt x="23269" y="73119"/>
                  </a:cubicBezTo>
                  <a:cubicBezTo>
                    <a:pt x="17935" y="85788"/>
                    <a:pt x="19364" y="99218"/>
                    <a:pt x="22031" y="112267"/>
                  </a:cubicBezTo>
                  <a:cubicBezTo>
                    <a:pt x="27174" y="137699"/>
                    <a:pt x="37271" y="161321"/>
                    <a:pt x="49844" y="183895"/>
                  </a:cubicBezTo>
                  <a:cubicBezTo>
                    <a:pt x="72037" y="223805"/>
                    <a:pt x="100326" y="258857"/>
                    <a:pt x="134140" y="289527"/>
                  </a:cubicBezTo>
                  <a:cubicBezTo>
                    <a:pt x="167954" y="320198"/>
                    <a:pt x="205959" y="344296"/>
                    <a:pt x="248440" y="361251"/>
                  </a:cubicBezTo>
                  <a:cubicBezTo>
                    <a:pt x="265014" y="367823"/>
                    <a:pt x="282063" y="372109"/>
                    <a:pt x="300066" y="372681"/>
                  </a:cubicBezTo>
                  <a:close/>
                </a:path>
              </a:pathLst>
            </a:custGeom>
            <a:grpFill/>
            <a:ln w="9525" cap="flat">
              <a:noFill/>
              <a:prstDash val="solid"/>
              <a:miter/>
            </a:ln>
          </p:spPr>
          <p:txBody>
            <a:bodyPr rtlCol="0" anchor="ctr"/>
            <a:lstStyle/>
            <a:p>
              <a:endParaRPr lang="de-DE"/>
            </a:p>
          </p:txBody>
        </p:sp>
      </p:grpSp>
    </p:spTree>
    <p:extLst>
      <p:ext uri="{BB962C8B-B14F-4D97-AF65-F5344CB8AC3E}">
        <p14:creationId xmlns:p14="http://schemas.microsoft.com/office/powerpoint/2010/main" val="37478741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xmlns="" id="{C01795EB-B53C-4BCB-91B4-9D0419A10A0C}"/>
              </a:ext>
            </a:extLst>
          </p:cNvPr>
          <p:cNvSpPr>
            <a:spLocks noGrp="1"/>
          </p:cNvSpPr>
          <p:nvPr>
            <p:ph type="title"/>
          </p:nvPr>
        </p:nvSpPr>
        <p:spPr/>
        <p:txBody>
          <a:bodyPr/>
          <a:lstStyle/>
          <a:p>
            <a:endParaRPr lang="de-DE" dirty="0"/>
          </a:p>
        </p:txBody>
      </p:sp>
    </p:spTree>
    <p:extLst>
      <p:ext uri="{BB962C8B-B14F-4D97-AF65-F5344CB8AC3E}">
        <p14:creationId xmlns:p14="http://schemas.microsoft.com/office/powerpoint/2010/main" val="11149524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xmlns="" id="{EA7B82EC-CCE1-4988-9BBA-867DC1E93F7A}"/>
              </a:ext>
            </a:extLst>
          </p:cNvPr>
          <p:cNvSpPr txBox="1"/>
          <p:nvPr/>
        </p:nvSpPr>
        <p:spPr>
          <a:xfrm>
            <a:off x="603250" y="4054475"/>
            <a:ext cx="16154400" cy="1015663"/>
          </a:xfrm>
          <a:prstGeom prst="rect">
            <a:avLst/>
          </a:prstGeom>
          <a:noFill/>
        </p:spPr>
        <p:txBody>
          <a:bodyPr wrap="square" rtlCol="0">
            <a:spAutoFit/>
          </a:bodyPr>
          <a:lstStyle/>
          <a:p>
            <a:r>
              <a:rPr lang="de-DE" sz="6000" dirty="0"/>
              <a:t>Best Practice </a:t>
            </a:r>
            <a:r>
              <a:rPr lang="de-DE" sz="6000" dirty="0" err="1"/>
              <a:t>baV</a:t>
            </a:r>
            <a:r>
              <a:rPr lang="de-DE" sz="6000" dirty="0"/>
              <a:t> &amp; bKV</a:t>
            </a:r>
          </a:p>
        </p:txBody>
      </p:sp>
    </p:spTree>
    <p:extLst>
      <p:ext uri="{BB962C8B-B14F-4D97-AF65-F5344CB8AC3E}">
        <p14:creationId xmlns:p14="http://schemas.microsoft.com/office/powerpoint/2010/main" val="38454954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0417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99E11D0-3F7C-4B7F-AC56-F2D92B8E77E8}"/>
              </a:ext>
            </a:extLst>
          </p:cNvPr>
          <p:cNvSpPr>
            <a:spLocks noGrp="1"/>
          </p:cNvSpPr>
          <p:nvPr>
            <p:ph type="title"/>
          </p:nvPr>
        </p:nvSpPr>
        <p:spPr/>
        <p:txBody>
          <a:bodyPr/>
          <a:lstStyle/>
          <a:p>
            <a:endParaRPr lang="de-DE"/>
          </a:p>
        </p:txBody>
      </p:sp>
      <p:sp>
        <p:nvSpPr>
          <p:cNvPr id="3" name="Textplatzhalter 2">
            <a:extLst>
              <a:ext uri="{FF2B5EF4-FFF2-40B4-BE49-F238E27FC236}">
                <a16:creationId xmlns:a16="http://schemas.microsoft.com/office/drawing/2014/main" xmlns="" id="{1A875A34-CBA7-442F-BA3D-E8067CB08ADA}"/>
              </a:ext>
            </a:extLst>
          </p:cNvPr>
          <p:cNvSpPr>
            <a:spLocks noGrp="1"/>
          </p:cNvSpPr>
          <p:nvPr>
            <p:ph type="body" idx="1"/>
          </p:nvPr>
        </p:nvSpPr>
        <p:spPr/>
        <p:txBody>
          <a:bodyPr/>
          <a:lstStyle/>
          <a:p>
            <a:endParaRPr lang="de-DE"/>
          </a:p>
        </p:txBody>
      </p:sp>
    </p:spTree>
    <p:extLst>
      <p:ext uri="{BB962C8B-B14F-4D97-AF65-F5344CB8AC3E}">
        <p14:creationId xmlns:p14="http://schemas.microsoft.com/office/powerpoint/2010/main" val="40492374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F6CFDC-9E69-4D93-AB8A-D94300D23290}"/>
              </a:ext>
            </a:extLst>
          </p:cNvPr>
          <p:cNvSpPr>
            <a:spLocks noGrp="1"/>
          </p:cNvSpPr>
          <p:nvPr>
            <p:ph type="title"/>
          </p:nvPr>
        </p:nvSpPr>
        <p:spPr>
          <a:xfrm>
            <a:off x="298450" y="168275"/>
            <a:ext cx="16840199" cy="2185952"/>
          </a:xfrm>
        </p:spPr>
        <p:txBody>
          <a:bodyPr>
            <a:normAutofit/>
          </a:bodyPr>
          <a:lstStyle/>
          <a:p>
            <a:r>
              <a:rPr lang="de-DE" dirty="0">
                <a:latin typeface="Arial" panose="020B0604020202020204" pitchFamily="34" charset="0"/>
                <a:cs typeface="Arial" panose="020B0604020202020204" pitchFamily="34" charset="0"/>
              </a:rPr>
              <a:t/>
            </a:r>
            <a:br>
              <a:rPr lang="de-DE" dirty="0">
                <a:latin typeface="Arial" panose="020B0604020202020204" pitchFamily="34" charset="0"/>
                <a:cs typeface="Arial" panose="020B0604020202020204" pitchFamily="34" charset="0"/>
              </a:rPr>
            </a:br>
            <a:r>
              <a:rPr lang="de-DE" sz="4900" dirty="0">
                <a:solidFill>
                  <a:srgbClr val="004767"/>
                </a:solidFill>
                <a:latin typeface="Arial" panose="020B0604020202020204" pitchFamily="34" charset="0"/>
                <a:cs typeface="Arial" panose="020B0604020202020204" pitchFamily="34" charset="0"/>
              </a:rPr>
              <a:t>bKV und Datenschutz</a:t>
            </a:r>
          </a:p>
        </p:txBody>
      </p:sp>
      <p:sp>
        <p:nvSpPr>
          <p:cNvPr id="8" name="Textfeld 7">
            <a:extLst>
              <a:ext uri="{FF2B5EF4-FFF2-40B4-BE49-F238E27FC236}">
                <a16:creationId xmlns:a16="http://schemas.microsoft.com/office/drawing/2014/main" xmlns="" id="{B0A929C3-3F2B-40A0-A001-4C12120CA3C6}"/>
              </a:ext>
            </a:extLst>
          </p:cNvPr>
          <p:cNvSpPr txBox="1"/>
          <p:nvPr/>
        </p:nvSpPr>
        <p:spPr>
          <a:xfrm>
            <a:off x="260350" y="2682875"/>
            <a:ext cx="19583400" cy="6247864"/>
          </a:xfrm>
          <a:prstGeom prst="rect">
            <a:avLst/>
          </a:prstGeom>
          <a:noFill/>
        </p:spPr>
        <p:txBody>
          <a:bodyPr wrap="square">
            <a:spAutoFit/>
          </a:bodyPr>
          <a:lstStyle/>
          <a:p>
            <a:r>
              <a:rPr lang="de-DE" sz="2000" dirty="0"/>
              <a:t>Damit Arbeitnehmer unter Einhaltung des AGGs an der bKV partizipieren können, müssen die sogenannten Stammdaten der Arbeitnehmer vom Arbeitgeber an den Versicherer übermittelt werden. Stammdaten sind diejenigen Daten, welchen den geringstmöglichen Umfang zum Zustandekommen des Versicherungsschutzes darstellen.</a:t>
            </a:r>
            <a:br>
              <a:rPr lang="de-DE" sz="2000" dirty="0"/>
            </a:br>
            <a:r>
              <a:rPr lang="de-DE" sz="2000" dirty="0"/>
              <a:t/>
            </a:r>
            <a:br>
              <a:rPr lang="de-DE" sz="2000" dirty="0"/>
            </a:br>
            <a:r>
              <a:rPr lang="de-DE" sz="2000" dirty="0"/>
              <a:t>Hierunter fallen:  </a:t>
            </a:r>
          </a:p>
          <a:p>
            <a:pPr>
              <a:buFont typeface="Arial" panose="020B0604020202020204" pitchFamily="34" charset="0"/>
              <a:buChar char="•"/>
            </a:pPr>
            <a:r>
              <a:rPr lang="de-DE" sz="2000" dirty="0"/>
              <a:t>Vor- und Nachname</a:t>
            </a:r>
          </a:p>
          <a:p>
            <a:pPr>
              <a:buFont typeface="Arial" panose="020B0604020202020204" pitchFamily="34" charset="0"/>
              <a:buChar char="•"/>
            </a:pPr>
            <a:r>
              <a:rPr lang="de-DE" sz="2000" dirty="0"/>
              <a:t>Geburtsdatum</a:t>
            </a:r>
          </a:p>
          <a:p>
            <a:pPr>
              <a:buFont typeface="Arial" panose="020B0604020202020204" pitchFamily="34" charset="0"/>
              <a:buChar char="•"/>
            </a:pPr>
            <a:r>
              <a:rPr lang="de-DE" sz="2000" dirty="0"/>
              <a:t>Geschlecht</a:t>
            </a:r>
          </a:p>
          <a:p>
            <a:pPr>
              <a:buFont typeface="Arial" panose="020B0604020202020204" pitchFamily="34" charset="0"/>
              <a:buChar char="•"/>
            </a:pPr>
            <a:r>
              <a:rPr lang="de-DE" sz="2000" dirty="0"/>
              <a:t>Anschrift</a:t>
            </a:r>
          </a:p>
          <a:p>
            <a:r>
              <a:rPr lang="de-DE" sz="2000" dirty="0"/>
              <a:t>Arbeitnehmerdaten können nur dann verarbeitet oder an Dritte weitergegeben werden, wenn diese Datenspeicherung und Verarbeitung unbedingt erforderlich ist.</a:t>
            </a:r>
            <a:br>
              <a:rPr lang="de-DE" sz="2000" dirty="0"/>
            </a:br>
            <a:r>
              <a:rPr lang="de-DE" sz="2000" dirty="0"/>
              <a:t/>
            </a:r>
            <a:br>
              <a:rPr lang="de-DE" sz="2000" dirty="0"/>
            </a:br>
            <a:r>
              <a:rPr lang="de-DE" sz="2000" dirty="0"/>
              <a:t>Zugleich ist die Datenverarbeitung grundsätzlich erlaubt, sofern sie das Beschäftigungsverhältnis unmittelbar betrifft und die Datennutzung die mildeste Form der dem Arbeitgeber zur Verfügung stehenden Optionen darstellt. Sie ist auch erlaubt, wenn es eine gesetzliche Grundlage im Sinne einer vertraglichen Regelung hierfür gibt (z.B. in Form einer Versorgungsordnung oder Betriebsvereinbarung), oder wenn der Arbeitnehmer bereits der Verarbeitung eingewilligt hat.</a:t>
            </a:r>
            <a:br>
              <a:rPr lang="de-DE" sz="2000" dirty="0"/>
            </a:br>
            <a:r>
              <a:rPr lang="de-DE" sz="2000" dirty="0"/>
              <a:t/>
            </a:r>
            <a:br>
              <a:rPr lang="de-DE" sz="2000" dirty="0"/>
            </a:br>
            <a:r>
              <a:rPr lang="de-DE" sz="2000" dirty="0"/>
              <a:t>Würde der Arbeitgeber die Daten nicht übermitteln, könnte er sein arbeitsvertragliches Versprechen und auch den Gleichbehandlungsgrundsatz nicht erfüllen. Zudem ist keine Zustimmung / Einwilligung der Arbeitnehmer zur Datenweitergabe erforderlich, da der Arbeitgeber bereits durch „Interessensabwägung“ (gem. Art. 6 Abs. 1 </a:t>
            </a:r>
            <a:r>
              <a:rPr lang="de-DE" sz="2000" dirty="0" err="1"/>
              <a:t>lit</a:t>
            </a:r>
            <a:r>
              <a:rPr lang="de-DE" sz="2000" dirty="0"/>
              <a:t>. f DSGVO) eine  Vorteilsbeschaffung für seine Arbeitnehmer herbeiführt. In der Regel ist entweder per Arbeitsvertrag, Versorgungsordnung, Betriebsvereinbarung oder tarifvertraglicher Regelung bereits die Erhebung, Speicherung, Verarbeitung und Weitergabe der Stammdaten von Mitarbeitern geregelt.</a:t>
            </a:r>
            <a:br>
              <a:rPr lang="de-DE" sz="2000" dirty="0"/>
            </a:br>
            <a:r>
              <a:rPr lang="de-DE" sz="2000" dirty="0"/>
              <a:t/>
            </a:r>
            <a:br>
              <a:rPr lang="de-DE" sz="2000" dirty="0"/>
            </a:br>
            <a:r>
              <a:rPr lang="de-DE" sz="2000" dirty="0"/>
              <a:t>Mit Inkrafttreten einer Versorgungsordnung oder Betriebsvereinbarung wird die arbeitgeberfinanzierte bKV Bestandteil </a:t>
            </a:r>
            <a:r>
              <a:rPr lang="de-DE" dirty="0"/>
              <a:t>des Arbeitsvertrages.</a:t>
            </a:r>
          </a:p>
        </p:txBody>
      </p:sp>
    </p:spTree>
    <p:extLst>
      <p:ext uri="{BB962C8B-B14F-4D97-AF65-F5344CB8AC3E}">
        <p14:creationId xmlns:p14="http://schemas.microsoft.com/office/powerpoint/2010/main" val="32317559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7F7519B-6256-4073-981F-5F396105D4AC}"/>
              </a:ext>
            </a:extLst>
          </p:cNvPr>
          <p:cNvSpPr>
            <a:spLocks noGrp="1"/>
          </p:cNvSpPr>
          <p:nvPr>
            <p:ph type="title"/>
          </p:nvPr>
        </p:nvSpPr>
        <p:spPr/>
        <p:txBody>
          <a:bodyPr/>
          <a:lstStyle/>
          <a:p>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2314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e 7">
            <a:extLst>
              <a:ext uri="{FF2B5EF4-FFF2-40B4-BE49-F238E27FC236}">
                <a16:creationId xmlns:a16="http://schemas.microsoft.com/office/drawing/2014/main" xmlns="" id="{5645827F-A201-C91E-6841-37635275123E}"/>
              </a:ext>
            </a:extLst>
          </p:cNvPr>
          <p:cNvSpPr/>
          <p:nvPr/>
        </p:nvSpPr>
        <p:spPr>
          <a:xfrm>
            <a:off x="2853279" y="2807858"/>
            <a:ext cx="14161660" cy="6096000"/>
          </a:xfrm>
          <a:prstGeom prst="ellipse">
            <a:avLst/>
          </a:prstGeom>
          <a:noFill/>
          <a:ln w="50800">
            <a:solidFill>
              <a:srgbClr val="BE0D3E"/>
            </a:solidFill>
            <a:prstDash val="sysDot"/>
            <a:extLst>
              <a:ext uri="{C807C97D-BFC1-408E-A445-0C87EB9F89A2}">
                <ask:lineSketchStyleProps xmlns:ask="http://schemas.microsoft.com/office/drawing/2018/sketchyshapes" xmlns="" sd="1219033472">
                  <a:custGeom>
                    <a:avLst/>
                    <a:gdLst>
                      <a:gd name="connsiteX0" fmla="*/ 0 w 3977640"/>
                      <a:gd name="connsiteY0" fmla="*/ 1989000 h 3978000"/>
                      <a:gd name="connsiteX1" fmla="*/ 1988820 w 3977640"/>
                      <a:gd name="connsiteY1" fmla="*/ 0 h 3978000"/>
                      <a:gd name="connsiteX2" fmla="*/ 3977640 w 3977640"/>
                      <a:gd name="connsiteY2" fmla="*/ 1989000 h 3978000"/>
                      <a:gd name="connsiteX3" fmla="*/ 1988820 w 3977640"/>
                      <a:gd name="connsiteY3" fmla="*/ 3978000 h 3978000"/>
                      <a:gd name="connsiteX4" fmla="*/ 0 w 3977640"/>
                      <a:gd name="connsiteY4" fmla="*/ 1989000 h 397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0" h="3978000" extrusionOk="0">
                        <a:moveTo>
                          <a:pt x="0" y="1989000"/>
                        </a:moveTo>
                        <a:cubicBezTo>
                          <a:pt x="-36671" y="867887"/>
                          <a:pt x="650865" y="89911"/>
                          <a:pt x="1988820" y="0"/>
                        </a:cubicBezTo>
                        <a:cubicBezTo>
                          <a:pt x="3290281" y="42750"/>
                          <a:pt x="3669719" y="900297"/>
                          <a:pt x="3977640" y="1989000"/>
                        </a:cubicBezTo>
                        <a:cubicBezTo>
                          <a:pt x="3769828" y="3290433"/>
                          <a:pt x="3070185" y="4072130"/>
                          <a:pt x="1988820" y="3978000"/>
                        </a:cubicBezTo>
                        <a:cubicBezTo>
                          <a:pt x="758650" y="3905903"/>
                          <a:pt x="142218" y="3155447"/>
                          <a:pt x="0" y="198900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xmlns="" id="{F76740AC-AE3C-BCA4-F839-E29173F82A3E}"/>
              </a:ext>
            </a:extLst>
          </p:cNvPr>
          <p:cNvSpPr txBox="1"/>
          <p:nvPr/>
        </p:nvSpPr>
        <p:spPr>
          <a:xfrm>
            <a:off x="7920750" y="5798801"/>
            <a:ext cx="4053758" cy="800219"/>
          </a:xfrm>
          <a:prstGeom prst="rect">
            <a:avLst/>
          </a:prstGeom>
          <a:noFill/>
        </p:spPr>
        <p:txBody>
          <a:bodyPr wrap="square" rtlCol="0">
            <a:spAutoFit/>
          </a:bodyPr>
          <a:lstStyle/>
          <a:p>
            <a:pPr algn="ctr"/>
            <a:r>
              <a:rPr lang="de-DE" sz="4600" dirty="0">
                <a:latin typeface="Arial" panose="020B0604020202020204" pitchFamily="34" charset="0"/>
                <a:ea typeface="+mj-ea"/>
                <a:cs typeface="Arial" panose="020B0604020202020204" pitchFamily="34" charset="0"/>
              </a:rPr>
              <a:t>8 Mehrwerte</a:t>
            </a:r>
            <a:endParaRPr lang="de-DE" sz="4600" dirty="0">
              <a:solidFill>
                <a:srgbClr val="005124"/>
              </a:solidFill>
              <a:latin typeface="Arial" panose="020B0604020202020204" pitchFamily="34" charset="0"/>
              <a:ea typeface="+mj-ea"/>
              <a:cs typeface="Arial" panose="020B0604020202020204" pitchFamily="34" charset="0"/>
            </a:endParaRPr>
          </a:p>
        </p:txBody>
      </p:sp>
      <p:sp>
        <p:nvSpPr>
          <p:cNvPr id="81" name="Textfeld 80">
            <a:extLst>
              <a:ext uri="{FF2B5EF4-FFF2-40B4-BE49-F238E27FC236}">
                <a16:creationId xmlns:a16="http://schemas.microsoft.com/office/drawing/2014/main" xmlns="" id="{4F1F8FAA-8206-3165-D1E3-53DD4FB2F6AF}"/>
              </a:ext>
            </a:extLst>
          </p:cNvPr>
          <p:cNvSpPr txBox="1"/>
          <p:nvPr/>
        </p:nvSpPr>
        <p:spPr>
          <a:xfrm>
            <a:off x="5250985" y="2144783"/>
            <a:ext cx="4567236"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Digitale Verwaltung</a:t>
            </a:r>
          </a:p>
          <a:p>
            <a:pPr algn="ctr"/>
            <a:endParaRPr lang="de-DE" sz="2400" dirty="0">
              <a:solidFill>
                <a:srgbClr val="BE0D3E"/>
              </a:solidFill>
              <a:latin typeface="Arial" panose="020B0604020202020204" pitchFamily="34" charset="0"/>
              <a:cs typeface="Arial" panose="020B0604020202020204" pitchFamily="34" charset="0"/>
            </a:endParaRPr>
          </a:p>
        </p:txBody>
      </p:sp>
      <p:sp>
        <p:nvSpPr>
          <p:cNvPr id="19" name="Textfeld 18">
            <a:extLst>
              <a:ext uri="{FF2B5EF4-FFF2-40B4-BE49-F238E27FC236}">
                <a16:creationId xmlns:a16="http://schemas.microsoft.com/office/drawing/2014/main" xmlns="" id="{353CCDB2-ABE8-A41A-0A00-7CE73C627741}"/>
              </a:ext>
            </a:extLst>
          </p:cNvPr>
          <p:cNvSpPr txBox="1"/>
          <p:nvPr/>
        </p:nvSpPr>
        <p:spPr>
          <a:xfrm>
            <a:off x="10097729" y="2149475"/>
            <a:ext cx="4525856"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Individuelles Konzept</a:t>
            </a:r>
          </a:p>
          <a:p>
            <a:pPr algn="ctr"/>
            <a:endParaRPr lang="de-DE" sz="2400" dirty="0">
              <a:solidFill>
                <a:srgbClr val="BE0D3E"/>
              </a:solidFill>
              <a:latin typeface="Arial" panose="020B0604020202020204" pitchFamily="34" charset="0"/>
              <a:cs typeface="Arial" panose="020B0604020202020204" pitchFamily="34" charset="0"/>
            </a:endParaRPr>
          </a:p>
        </p:txBody>
      </p:sp>
      <p:sp>
        <p:nvSpPr>
          <p:cNvPr id="20" name="Textfeld 19">
            <a:extLst>
              <a:ext uri="{FF2B5EF4-FFF2-40B4-BE49-F238E27FC236}">
                <a16:creationId xmlns:a16="http://schemas.microsoft.com/office/drawing/2014/main" xmlns="" id="{532D7189-78EE-5981-C77E-A97B4A93BBB4}"/>
              </a:ext>
            </a:extLst>
          </p:cNvPr>
          <p:cNvSpPr txBox="1"/>
          <p:nvPr/>
        </p:nvSpPr>
        <p:spPr>
          <a:xfrm>
            <a:off x="1417313" y="3748507"/>
            <a:ext cx="4567236"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Mitarbeiterbindung</a:t>
            </a:r>
          </a:p>
          <a:p>
            <a:pPr algn="ctr"/>
            <a:endParaRPr lang="de-DE" sz="2400" dirty="0">
              <a:solidFill>
                <a:srgbClr val="BE0D3E"/>
              </a:solidFill>
              <a:latin typeface="Arial" panose="020B0604020202020204" pitchFamily="34" charset="0"/>
              <a:cs typeface="Arial" panose="020B0604020202020204" pitchFamily="34" charset="0"/>
            </a:endParaRPr>
          </a:p>
        </p:txBody>
      </p:sp>
      <p:sp>
        <p:nvSpPr>
          <p:cNvPr id="53" name="Textfeld 52">
            <a:extLst>
              <a:ext uri="{FF2B5EF4-FFF2-40B4-BE49-F238E27FC236}">
                <a16:creationId xmlns:a16="http://schemas.microsoft.com/office/drawing/2014/main" xmlns="" id="{E581101B-9DBD-0566-8C29-1B1517503AE2}"/>
              </a:ext>
            </a:extLst>
          </p:cNvPr>
          <p:cNvSpPr txBox="1"/>
          <p:nvPr/>
        </p:nvSpPr>
        <p:spPr>
          <a:xfrm>
            <a:off x="13910709" y="3751636"/>
            <a:ext cx="4525855"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Rechtssicher</a:t>
            </a:r>
          </a:p>
          <a:p>
            <a:pPr algn="ctr"/>
            <a:endParaRPr lang="de-DE" sz="2400" dirty="0">
              <a:solidFill>
                <a:srgbClr val="BE0D3E"/>
              </a:solidFill>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xmlns="" id="{20B8E7BE-73A6-F300-3EEE-F2A47C8555F4}"/>
              </a:ext>
            </a:extLst>
          </p:cNvPr>
          <p:cNvSpPr txBox="1"/>
          <p:nvPr/>
        </p:nvSpPr>
        <p:spPr>
          <a:xfrm>
            <a:off x="1951791" y="6589453"/>
            <a:ext cx="4567236"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Übersichtlich</a:t>
            </a:r>
          </a:p>
          <a:p>
            <a:pPr algn="ctr"/>
            <a:endParaRPr lang="de-DE" sz="2400" dirty="0">
              <a:solidFill>
                <a:srgbClr val="BE0D3E"/>
              </a:solidFill>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xmlns="" id="{72F0F5B6-5DC6-71CF-2AFF-B18AB2D16470}"/>
              </a:ext>
            </a:extLst>
          </p:cNvPr>
          <p:cNvSpPr txBox="1"/>
          <p:nvPr/>
        </p:nvSpPr>
        <p:spPr>
          <a:xfrm>
            <a:off x="13468052" y="6591019"/>
            <a:ext cx="4525856"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Professionelle Begleitung</a:t>
            </a:r>
          </a:p>
          <a:p>
            <a:pPr algn="ctr"/>
            <a:endParaRPr lang="de-DE" sz="2400" dirty="0">
              <a:solidFill>
                <a:srgbClr val="BE0D3E"/>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xmlns="" id="{3F1C3B4B-2B2A-1557-594C-5BBBC16F4F95}"/>
              </a:ext>
            </a:extLst>
          </p:cNvPr>
          <p:cNvSpPr txBox="1"/>
          <p:nvPr/>
        </p:nvSpPr>
        <p:spPr>
          <a:xfrm>
            <a:off x="5244635" y="8190176"/>
            <a:ext cx="4567236"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Marketingkonzept</a:t>
            </a:r>
          </a:p>
          <a:p>
            <a:pPr algn="ctr"/>
            <a:endParaRPr lang="de-DE" sz="2400" dirty="0">
              <a:solidFill>
                <a:srgbClr val="BE0D3E"/>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xmlns="" id="{B2DC4BB7-EB34-E268-4306-1AB0754CCAF4}"/>
              </a:ext>
            </a:extLst>
          </p:cNvPr>
          <p:cNvSpPr txBox="1"/>
          <p:nvPr/>
        </p:nvSpPr>
        <p:spPr>
          <a:xfrm>
            <a:off x="10097729" y="8190177"/>
            <a:ext cx="4525855" cy="1304806"/>
          </a:xfrm>
          <a:prstGeom prst="snip1Rect">
            <a:avLst/>
          </a:prstGeom>
          <a:solidFill>
            <a:schemeClr val="bg1">
              <a:lumMod val="95000"/>
            </a:schemeClr>
          </a:solidFill>
          <a:ln>
            <a:noFill/>
          </a:ln>
        </p:spPr>
        <p:txBody>
          <a:bodyPr wrap="square" rtlCol="0" anchor="ctr">
            <a:spAutoFit/>
          </a:bodyPr>
          <a:lstStyle/>
          <a:p>
            <a:pPr algn="ctr"/>
            <a:endParaRPr lang="de-DE" sz="2400" dirty="0">
              <a:solidFill>
                <a:srgbClr val="BE0D3E"/>
              </a:solidFill>
              <a:latin typeface="Arial" panose="020B0604020202020204" pitchFamily="34" charset="0"/>
              <a:cs typeface="Arial" panose="020B0604020202020204" pitchFamily="34" charset="0"/>
            </a:endParaRPr>
          </a:p>
          <a:p>
            <a:pPr algn="ctr"/>
            <a:r>
              <a:rPr lang="de-DE" sz="2400" dirty="0">
                <a:solidFill>
                  <a:srgbClr val="BE0D3E"/>
                </a:solidFill>
                <a:latin typeface="Arial" panose="020B0604020202020204" pitchFamily="34" charset="0"/>
                <a:cs typeface="Arial" panose="020B0604020202020204" pitchFamily="34" charset="0"/>
              </a:rPr>
              <a:t>Konkrete Berechnung</a:t>
            </a:r>
          </a:p>
          <a:p>
            <a:pPr algn="ctr"/>
            <a:endParaRPr lang="de-DE" sz="2400" dirty="0">
              <a:solidFill>
                <a:srgbClr val="BE0D3E"/>
              </a:solidFill>
              <a:latin typeface="Arial" panose="020B0604020202020204" pitchFamily="34" charset="0"/>
              <a:cs typeface="Arial" panose="020B0604020202020204" pitchFamily="34" charset="0"/>
            </a:endParaRPr>
          </a:p>
        </p:txBody>
      </p:sp>
      <p:pic>
        <p:nvPicPr>
          <p:cNvPr id="10" name="Grafik 9">
            <a:extLst>
              <a:ext uri="{FF2B5EF4-FFF2-40B4-BE49-F238E27FC236}">
                <a16:creationId xmlns:a16="http://schemas.microsoft.com/office/drawing/2014/main" xmlns="" id="{A3331245-C171-2CD4-7EF6-1D7E1AE1D1E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001732" y="4050581"/>
            <a:ext cx="1891794" cy="1680076"/>
          </a:xfrm>
          <a:prstGeom prst="rect">
            <a:avLst/>
          </a:prstGeom>
        </p:spPr>
      </p:pic>
      <p:grpSp>
        <p:nvGrpSpPr>
          <p:cNvPr id="88" name="Gruppieren 87">
            <a:extLst>
              <a:ext uri="{FF2B5EF4-FFF2-40B4-BE49-F238E27FC236}">
                <a16:creationId xmlns:a16="http://schemas.microsoft.com/office/drawing/2014/main" xmlns="" id="{B9B68721-1139-D4D9-B18C-6C1148062023}"/>
              </a:ext>
            </a:extLst>
          </p:cNvPr>
          <p:cNvGrpSpPr/>
          <p:nvPr/>
        </p:nvGrpSpPr>
        <p:grpSpPr>
          <a:xfrm>
            <a:off x="11741363" y="7190848"/>
            <a:ext cx="1495439" cy="1318766"/>
            <a:chOff x="12938812" y="3730786"/>
            <a:chExt cx="3706531" cy="3268637"/>
          </a:xfrm>
        </p:grpSpPr>
        <p:sp>
          <p:nvSpPr>
            <p:cNvPr id="73" name="Freihandform: Form 72">
              <a:extLst>
                <a:ext uri="{FF2B5EF4-FFF2-40B4-BE49-F238E27FC236}">
                  <a16:creationId xmlns:a16="http://schemas.microsoft.com/office/drawing/2014/main" xmlns="" id="{B2447E2F-74F6-7927-B7B2-07A52442948C}"/>
                </a:ext>
              </a:extLst>
            </p:cNvPr>
            <p:cNvSpPr/>
            <p:nvPr/>
          </p:nvSpPr>
          <p:spPr>
            <a:xfrm>
              <a:off x="12938812" y="3730786"/>
              <a:ext cx="2588562" cy="3268637"/>
            </a:xfrm>
            <a:custGeom>
              <a:avLst/>
              <a:gdLst>
                <a:gd name="connsiteX0" fmla="*/ 234543 w 2588562"/>
                <a:gd name="connsiteY0" fmla="*/ 3268542 h 3268637"/>
                <a:gd name="connsiteX1" fmla="*/ 162629 w 2588562"/>
                <a:gd name="connsiteY1" fmla="*/ 3244348 h 3268637"/>
                <a:gd name="connsiteX2" fmla="*/ 323 w 2588562"/>
                <a:gd name="connsiteY2" fmla="*/ 3000604 h 3268637"/>
                <a:gd name="connsiteX3" fmla="*/ 38 w 2588562"/>
                <a:gd name="connsiteY3" fmla="*/ 2978315 h 3268637"/>
                <a:gd name="connsiteX4" fmla="*/ 38 w 2588562"/>
                <a:gd name="connsiteY4" fmla="*/ 291027 h 3268637"/>
                <a:gd name="connsiteX5" fmla="*/ 197777 w 2588562"/>
                <a:gd name="connsiteY5" fmla="*/ 11659 h 3268637"/>
                <a:gd name="connsiteX6" fmla="*/ 279406 w 2588562"/>
                <a:gd name="connsiteY6" fmla="*/ 514 h 3268637"/>
                <a:gd name="connsiteX7" fmla="*/ 2309183 w 2588562"/>
                <a:gd name="connsiteY7" fmla="*/ 229 h 3268637"/>
                <a:gd name="connsiteX8" fmla="*/ 2588266 w 2588562"/>
                <a:gd name="connsiteY8" fmla="*/ 268738 h 3268637"/>
                <a:gd name="connsiteX9" fmla="*/ 2588552 w 2588562"/>
                <a:gd name="connsiteY9" fmla="*/ 294265 h 3268637"/>
                <a:gd name="connsiteX10" fmla="*/ 2588552 w 2588562"/>
                <a:gd name="connsiteY10" fmla="*/ 2975172 h 3268637"/>
                <a:gd name="connsiteX11" fmla="*/ 2408339 w 2588562"/>
                <a:gd name="connsiteY11" fmla="*/ 3251873 h 3268637"/>
                <a:gd name="connsiteX12" fmla="*/ 2353951 w 2588562"/>
                <a:gd name="connsiteY12" fmla="*/ 3268637 h 3268637"/>
                <a:gd name="connsiteX13" fmla="*/ 234448 w 2588562"/>
                <a:gd name="connsiteY13" fmla="*/ 3268637 h 3268637"/>
                <a:gd name="connsiteX14" fmla="*/ 137198 w 2588562"/>
                <a:gd name="connsiteY14" fmla="*/ 1634909 h 3268637"/>
                <a:gd name="connsiteX15" fmla="*/ 137198 w 2588562"/>
                <a:gd name="connsiteY15" fmla="*/ 2975362 h 3268637"/>
                <a:gd name="connsiteX16" fmla="*/ 293598 w 2588562"/>
                <a:gd name="connsiteY16" fmla="*/ 3132811 h 3268637"/>
                <a:gd name="connsiteX17" fmla="*/ 2294705 w 2588562"/>
                <a:gd name="connsiteY17" fmla="*/ 3132811 h 3268637"/>
                <a:gd name="connsiteX18" fmla="*/ 2451296 w 2588562"/>
                <a:gd name="connsiteY18" fmla="*/ 2975553 h 3268637"/>
                <a:gd name="connsiteX19" fmla="*/ 2451296 w 2588562"/>
                <a:gd name="connsiteY19" fmla="*/ 2148878 h 3268637"/>
                <a:gd name="connsiteX20" fmla="*/ 2450629 w 2588562"/>
                <a:gd name="connsiteY20" fmla="*/ 294551 h 3268637"/>
                <a:gd name="connsiteX21" fmla="*/ 2434342 w 2588562"/>
                <a:gd name="connsiteY21" fmla="*/ 208445 h 3268637"/>
                <a:gd name="connsiteX22" fmla="*/ 2296515 w 2588562"/>
                <a:gd name="connsiteY22" fmla="*/ 135293 h 3268637"/>
                <a:gd name="connsiteX23" fmla="*/ 298551 w 2588562"/>
                <a:gd name="connsiteY23" fmla="*/ 134531 h 3268637"/>
                <a:gd name="connsiteX24" fmla="*/ 135864 w 2588562"/>
                <a:gd name="connsiteY24" fmla="*/ 297599 h 3268637"/>
                <a:gd name="connsiteX25" fmla="*/ 137102 w 2588562"/>
                <a:gd name="connsiteY25" fmla="*/ 1634909 h 326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88562" h="3268637">
                  <a:moveTo>
                    <a:pt x="234543" y="3268542"/>
                  </a:moveTo>
                  <a:cubicBezTo>
                    <a:pt x="210540" y="3260636"/>
                    <a:pt x="185394" y="3255017"/>
                    <a:pt x="162629" y="3244348"/>
                  </a:cubicBezTo>
                  <a:cubicBezTo>
                    <a:pt x="59855" y="3195962"/>
                    <a:pt x="6991" y="3113475"/>
                    <a:pt x="323" y="3000604"/>
                  </a:cubicBezTo>
                  <a:cubicBezTo>
                    <a:pt x="-153" y="2993174"/>
                    <a:pt x="38" y="2985745"/>
                    <a:pt x="38" y="2978315"/>
                  </a:cubicBezTo>
                  <a:cubicBezTo>
                    <a:pt x="38" y="2082584"/>
                    <a:pt x="38" y="1186853"/>
                    <a:pt x="38" y="291027"/>
                  </a:cubicBezTo>
                  <a:cubicBezTo>
                    <a:pt x="38" y="151676"/>
                    <a:pt x="73761" y="46711"/>
                    <a:pt x="197777" y="11659"/>
                  </a:cubicBezTo>
                  <a:cubicBezTo>
                    <a:pt x="223970" y="4229"/>
                    <a:pt x="252164" y="514"/>
                    <a:pt x="279406" y="514"/>
                  </a:cubicBezTo>
                  <a:cubicBezTo>
                    <a:pt x="955966" y="-57"/>
                    <a:pt x="1632623" y="-152"/>
                    <a:pt x="2309183" y="229"/>
                  </a:cubicBezTo>
                  <a:cubicBezTo>
                    <a:pt x="2465774" y="229"/>
                    <a:pt x="2580551" y="111671"/>
                    <a:pt x="2588266" y="268738"/>
                  </a:cubicBezTo>
                  <a:cubicBezTo>
                    <a:pt x="2588647" y="277216"/>
                    <a:pt x="2588552" y="285788"/>
                    <a:pt x="2588552" y="294265"/>
                  </a:cubicBezTo>
                  <a:cubicBezTo>
                    <a:pt x="2588552" y="1187901"/>
                    <a:pt x="2588552" y="2081536"/>
                    <a:pt x="2588552" y="2975172"/>
                  </a:cubicBezTo>
                  <a:cubicBezTo>
                    <a:pt x="2588552" y="3109474"/>
                    <a:pt x="2522544" y="3210725"/>
                    <a:pt x="2408339" y="3251873"/>
                  </a:cubicBezTo>
                  <a:cubicBezTo>
                    <a:pt x="2390527" y="3258255"/>
                    <a:pt x="2372144" y="3263017"/>
                    <a:pt x="2353951" y="3268637"/>
                  </a:cubicBezTo>
                  <a:lnTo>
                    <a:pt x="234448" y="3268637"/>
                  </a:lnTo>
                  <a:close/>
                  <a:moveTo>
                    <a:pt x="137198" y="1634909"/>
                  </a:moveTo>
                  <a:cubicBezTo>
                    <a:pt x="137198" y="2081727"/>
                    <a:pt x="137198" y="2528545"/>
                    <a:pt x="137198" y="2975362"/>
                  </a:cubicBezTo>
                  <a:cubicBezTo>
                    <a:pt x="137198" y="3079947"/>
                    <a:pt x="189680" y="3132811"/>
                    <a:pt x="293598" y="3132811"/>
                  </a:cubicBezTo>
                  <a:cubicBezTo>
                    <a:pt x="960634" y="3132811"/>
                    <a:pt x="1627670" y="3132811"/>
                    <a:pt x="2294705" y="3132811"/>
                  </a:cubicBezTo>
                  <a:cubicBezTo>
                    <a:pt x="2398623" y="3132811"/>
                    <a:pt x="2451296" y="3079852"/>
                    <a:pt x="2451296" y="2975553"/>
                  </a:cubicBezTo>
                  <a:cubicBezTo>
                    <a:pt x="2451296" y="2699995"/>
                    <a:pt x="2451296" y="2424436"/>
                    <a:pt x="2451296" y="2148878"/>
                  </a:cubicBezTo>
                  <a:cubicBezTo>
                    <a:pt x="2451296" y="1530801"/>
                    <a:pt x="2451487" y="912628"/>
                    <a:pt x="2450629" y="294551"/>
                  </a:cubicBezTo>
                  <a:cubicBezTo>
                    <a:pt x="2450629" y="265690"/>
                    <a:pt x="2446629" y="233972"/>
                    <a:pt x="2434342" y="208445"/>
                  </a:cubicBezTo>
                  <a:cubicBezTo>
                    <a:pt x="2407481" y="152533"/>
                    <a:pt x="2356332" y="135293"/>
                    <a:pt x="2296515" y="135293"/>
                  </a:cubicBezTo>
                  <a:cubicBezTo>
                    <a:pt x="1630527" y="135674"/>
                    <a:pt x="964539" y="136436"/>
                    <a:pt x="298551" y="134531"/>
                  </a:cubicBezTo>
                  <a:cubicBezTo>
                    <a:pt x="206063" y="134245"/>
                    <a:pt x="135197" y="187966"/>
                    <a:pt x="135864" y="297599"/>
                  </a:cubicBezTo>
                  <a:cubicBezTo>
                    <a:pt x="138912" y="743369"/>
                    <a:pt x="137102" y="1189139"/>
                    <a:pt x="137102" y="1634909"/>
                  </a:cubicBezTo>
                  <a:close/>
                </a:path>
              </a:pathLst>
            </a:custGeom>
            <a:solidFill>
              <a:srgbClr val="BE0D3E"/>
            </a:solidFill>
            <a:ln w="952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xmlns="" id="{99C492FA-82F9-B97A-83EB-89E8134DDEED}"/>
                </a:ext>
              </a:extLst>
            </p:cNvPr>
            <p:cNvSpPr/>
            <p:nvPr/>
          </p:nvSpPr>
          <p:spPr>
            <a:xfrm>
              <a:off x="13211645" y="4070795"/>
              <a:ext cx="2042731" cy="885706"/>
            </a:xfrm>
            <a:custGeom>
              <a:avLst/>
              <a:gdLst>
                <a:gd name="connsiteX0" fmla="*/ 1021557 w 2042731"/>
                <a:gd name="connsiteY0" fmla="*/ 885706 h 885706"/>
                <a:gd name="connsiteX1" fmla="*/ 89821 w 2042731"/>
                <a:gd name="connsiteY1" fmla="*/ 885706 h 885706"/>
                <a:gd name="connsiteX2" fmla="*/ 0 w 2042731"/>
                <a:gd name="connsiteY2" fmla="*/ 795790 h 885706"/>
                <a:gd name="connsiteX3" fmla="*/ 0 w 2042731"/>
                <a:gd name="connsiteY3" fmla="*/ 87416 h 885706"/>
                <a:gd name="connsiteX4" fmla="*/ 86297 w 2042731"/>
                <a:gd name="connsiteY4" fmla="*/ 71 h 885706"/>
                <a:gd name="connsiteX5" fmla="*/ 1956150 w 2042731"/>
                <a:gd name="connsiteY5" fmla="*/ 71 h 885706"/>
                <a:gd name="connsiteX6" fmla="*/ 2042731 w 2042731"/>
                <a:gd name="connsiteY6" fmla="*/ 87130 h 885706"/>
                <a:gd name="connsiteX7" fmla="*/ 2042731 w 2042731"/>
                <a:gd name="connsiteY7" fmla="*/ 798743 h 885706"/>
                <a:gd name="connsiteX8" fmla="*/ 1956435 w 2042731"/>
                <a:gd name="connsiteY8" fmla="*/ 885706 h 885706"/>
                <a:gd name="connsiteX9" fmla="*/ 1021461 w 2042731"/>
                <a:gd name="connsiteY9" fmla="*/ 885706 h 885706"/>
                <a:gd name="connsiteX10" fmla="*/ 137636 w 2042731"/>
                <a:gd name="connsiteY10" fmla="*/ 747689 h 885706"/>
                <a:gd name="connsiteX11" fmla="*/ 1905190 w 2042731"/>
                <a:gd name="connsiteY11" fmla="*/ 747689 h 885706"/>
                <a:gd name="connsiteX12" fmla="*/ 1905190 w 2042731"/>
                <a:gd name="connsiteY12" fmla="*/ 138851 h 885706"/>
                <a:gd name="connsiteX13" fmla="*/ 137636 w 2042731"/>
                <a:gd name="connsiteY13" fmla="*/ 138851 h 885706"/>
                <a:gd name="connsiteX14" fmla="*/ 137636 w 2042731"/>
                <a:gd name="connsiteY14" fmla="*/ 747689 h 88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2731" h="885706">
                  <a:moveTo>
                    <a:pt x="1021557" y="885706"/>
                  </a:moveTo>
                  <a:cubicBezTo>
                    <a:pt x="710946" y="885706"/>
                    <a:pt x="400431" y="885706"/>
                    <a:pt x="89821" y="885706"/>
                  </a:cubicBezTo>
                  <a:cubicBezTo>
                    <a:pt x="22384" y="885706"/>
                    <a:pt x="95" y="863418"/>
                    <a:pt x="0" y="795790"/>
                  </a:cubicBezTo>
                  <a:cubicBezTo>
                    <a:pt x="0" y="559665"/>
                    <a:pt x="0" y="323540"/>
                    <a:pt x="0" y="87416"/>
                  </a:cubicBezTo>
                  <a:cubicBezTo>
                    <a:pt x="0" y="24646"/>
                    <a:pt x="24098" y="71"/>
                    <a:pt x="86297" y="71"/>
                  </a:cubicBezTo>
                  <a:cubicBezTo>
                    <a:pt x="709613" y="-24"/>
                    <a:pt x="1332929" y="-24"/>
                    <a:pt x="1956150" y="71"/>
                  </a:cubicBezTo>
                  <a:cubicBezTo>
                    <a:pt x="2018634" y="71"/>
                    <a:pt x="2042731" y="24551"/>
                    <a:pt x="2042731" y="87130"/>
                  </a:cubicBezTo>
                  <a:cubicBezTo>
                    <a:pt x="2042731" y="324302"/>
                    <a:pt x="2042731" y="561475"/>
                    <a:pt x="2042731" y="798743"/>
                  </a:cubicBezTo>
                  <a:cubicBezTo>
                    <a:pt x="2042731" y="861989"/>
                    <a:pt x="2019205" y="885706"/>
                    <a:pt x="1956435" y="885706"/>
                  </a:cubicBezTo>
                  <a:cubicBezTo>
                    <a:pt x="1644777" y="885706"/>
                    <a:pt x="1333119" y="885706"/>
                    <a:pt x="1021461" y="885706"/>
                  </a:cubicBezTo>
                  <a:close/>
                  <a:moveTo>
                    <a:pt x="137636" y="747689"/>
                  </a:moveTo>
                  <a:lnTo>
                    <a:pt x="1905190" y="747689"/>
                  </a:lnTo>
                  <a:lnTo>
                    <a:pt x="1905190" y="138851"/>
                  </a:lnTo>
                  <a:lnTo>
                    <a:pt x="137636" y="138851"/>
                  </a:lnTo>
                  <a:lnTo>
                    <a:pt x="137636" y="747689"/>
                  </a:lnTo>
                  <a:close/>
                </a:path>
              </a:pathLst>
            </a:custGeom>
            <a:solidFill>
              <a:srgbClr val="BE0D3E"/>
            </a:solidFill>
            <a:ln w="9525"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xmlns="" id="{A65878F8-C11A-BB2F-9624-3459F3043E20}"/>
                </a:ext>
              </a:extLst>
            </p:cNvPr>
            <p:cNvSpPr/>
            <p:nvPr/>
          </p:nvSpPr>
          <p:spPr>
            <a:xfrm>
              <a:off x="14300544" y="6250239"/>
              <a:ext cx="954656" cy="408612"/>
            </a:xfrm>
            <a:custGeom>
              <a:avLst/>
              <a:gdLst>
                <a:gd name="connsiteX0" fmla="*/ 84582 w 954656"/>
                <a:gd name="connsiteY0" fmla="*/ 408474 h 408612"/>
                <a:gd name="connsiteX1" fmla="*/ 286 w 954656"/>
                <a:gd name="connsiteY1" fmla="*/ 325702 h 408612"/>
                <a:gd name="connsiteX2" fmla="*/ 286 w 954656"/>
                <a:gd name="connsiteY2" fmla="*/ 83386 h 408612"/>
                <a:gd name="connsiteX3" fmla="*/ 84010 w 954656"/>
                <a:gd name="connsiteY3" fmla="*/ 42 h 408612"/>
                <a:gd name="connsiteX4" fmla="*/ 868394 w 954656"/>
                <a:gd name="connsiteY4" fmla="*/ 42 h 408612"/>
                <a:gd name="connsiteX5" fmla="*/ 954405 w 954656"/>
                <a:gd name="connsiteY5" fmla="*/ 84434 h 408612"/>
                <a:gd name="connsiteX6" fmla="*/ 954405 w 954656"/>
                <a:gd name="connsiteY6" fmla="*/ 323607 h 408612"/>
                <a:gd name="connsiteX7" fmla="*/ 868966 w 954656"/>
                <a:gd name="connsiteY7" fmla="*/ 408570 h 408612"/>
                <a:gd name="connsiteX8" fmla="*/ 479964 w 954656"/>
                <a:gd name="connsiteY8" fmla="*/ 408570 h 408612"/>
                <a:gd name="connsiteX9" fmla="*/ 84582 w 954656"/>
                <a:gd name="connsiteY9" fmla="*/ 408570 h 408612"/>
                <a:gd name="connsiteX10" fmla="*/ 139351 w 954656"/>
                <a:gd name="connsiteY10" fmla="*/ 271124 h 408612"/>
                <a:gd name="connsiteX11" fmla="*/ 815245 w 954656"/>
                <a:gd name="connsiteY11" fmla="*/ 271124 h 408612"/>
                <a:gd name="connsiteX12" fmla="*/ 815245 w 954656"/>
                <a:gd name="connsiteY12" fmla="*/ 137774 h 408612"/>
                <a:gd name="connsiteX13" fmla="*/ 139351 w 954656"/>
                <a:gd name="connsiteY13" fmla="*/ 137774 h 408612"/>
                <a:gd name="connsiteX14" fmla="*/ 139351 w 954656"/>
                <a:gd name="connsiteY14" fmla="*/ 271124 h 40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4656" h="408612">
                  <a:moveTo>
                    <a:pt x="84582" y="408474"/>
                  </a:moveTo>
                  <a:cubicBezTo>
                    <a:pt x="26194" y="408474"/>
                    <a:pt x="572" y="383424"/>
                    <a:pt x="286" y="325702"/>
                  </a:cubicBezTo>
                  <a:cubicBezTo>
                    <a:pt x="-95" y="244930"/>
                    <a:pt x="-95" y="164158"/>
                    <a:pt x="286" y="83386"/>
                  </a:cubicBezTo>
                  <a:cubicBezTo>
                    <a:pt x="572" y="25093"/>
                    <a:pt x="25813" y="42"/>
                    <a:pt x="84010" y="42"/>
                  </a:cubicBezTo>
                  <a:cubicBezTo>
                    <a:pt x="345472" y="-53"/>
                    <a:pt x="606933" y="42"/>
                    <a:pt x="868394" y="42"/>
                  </a:cubicBezTo>
                  <a:cubicBezTo>
                    <a:pt x="929068" y="42"/>
                    <a:pt x="954119" y="24426"/>
                    <a:pt x="954405" y="84434"/>
                  </a:cubicBezTo>
                  <a:cubicBezTo>
                    <a:pt x="954786" y="164158"/>
                    <a:pt x="954691" y="243882"/>
                    <a:pt x="954405" y="323607"/>
                  </a:cubicBezTo>
                  <a:cubicBezTo>
                    <a:pt x="954119" y="383710"/>
                    <a:pt x="929068" y="408474"/>
                    <a:pt x="868966" y="408570"/>
                  </a:cubicBezTo>
                  <a:cubicBezTo>
                    <a:pt x="739331" y="408665"/>
                    <a:pt x="609600" y="408570"/>
                    <a:pt x="479964" y="408570"/>
                  </a:cubicBezTo>
                  <a:cubicBezTo>
                    <a:pt x="348139" y="408570"/>
                    <a:pt x="216408" y="408570"/>
                    <a:pt x="84582" y="408570"/>
                  </a:cubicBezTo>
                  <a:close/>
                  <a:moveTo>
                    <a:pt x="139351" y="271124"/>
                  </a:moveTo>
                  <a:cubicBezTo>
                    <a:pt x="365284" y="271124"/>
                    <a:pt x="589217" y="271124"/>
                    <a:pt x="815245" y="271124"/>
                  </a:cubicBezTo>
                  <a:lnTo>
                    <a:pt x="815245" y="137774"/>
                  </a:lnTo>
                  <a:cubicBezTo>
                    <a:pt x="590550" y="137774"/>
                    <a:pt x="366617" y="137774"/>
                    <a:pt x="139351" y="137774"/>
                  </a:cubicBezTo>
                  <a:lnTo>
                    <a:pt x="139351" y="271124"/>
                  </a:lnTo>
                  <a:close/>
                </a:path>
              </a:pathLst>
            </a:custGeom>
            <a:solidFill>
              <a:srgbClr val="BE0D3E"/>
            </a:solidFill>
            <a:ln w="9525"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xmlns="" id="{DCFAA839-E418-E1DF-053C-8BCA3C3AB62C}"/>
                </a:ext>
              </a:extLst>
            </p:cNvPr>
            <p:cNvSpPr/>
            <p:nvPr/>
          </p:nvSpPr>
          <p:spPr>
            <a:xfrm>
              <a:off x="14846254" y="5705871"/>
              <a:ext cx="409265" cy="409119"/>
            </a:xfrm>
            <a:custGeom>
              <a:avLst/>
              <a:gdLst>
                <a:gd name="connsiteX0" fmla="*/ 330494 w 409265"/>
                <a:gd name="connsiteY0" fmla="*/ 152 h 409119"/>
                <a:gd name="connsiteX1" fmla="*/ 336876 w 409265"/>
                <a:gd name="connsiteY1" fmla="*/ 247 h 409119"/>
                <a:gd name="connsiteX2" fmla="*/ 408122 w 409265"/>
                <a:gd name="connsiteY2" fmla="*/ 69684 h 409119"/>
                <a:gd name="connsiteX3" fmla="*/ 408122 w 409265"/>
                <a:gd name="connsiteY3" fmla="*/ 337527 h 409119"/>
                <a:gd name="connsiteX4" fmla="*/ 337352 w 409265"/>
                <a:gd name="connsiteY4" fmla="*/ 408012 h 409119"/>
                <a:gd name="connsiteX5" fmla="*/ 69509 w 409265"/>
                <a:gd name="connsiteY5" fmla="*/ 408012 h 409119"/>
                <a:gd name="connsiteX6" fmla="*/ 643 w 409265"/>
                <a:gd name="connsiteY6" fmla="*/ 336575 h 409119"/>
                <a:gd name="connsiteX7" fmla="*/ 643 w 409265"/>
                <a:gd name="connsiteY7" fmla="*/ 71875 h 409119"/>
                <a:gd name="connsiteX8" fmla="*/ 72271 w 409265"/>
                <a:gd name="connsiteY8" fmla="*/ 438 h 409119"/>
                <a:gd name="connsiteX9" fmla="*/ 206193 w 409265"/>
                <a:gd name="connsiteY9" fmla="*/ 247 h 409119"/>
                <a:gd name="connsiteX10" fmla="*/ 330589 w 409265"/>
                <a:gd name="connsiteY10" fmla="*/ 247 h 409119"/>
                <a:gd name="connsiteX11" fmla="*/ 269915 w 409265"/>
                <a:gd name="connsiteY11" fmla="*/ 137407 h 409119"/>
                <a:gd name="connsiteX12" fmla="*/ 137803 w 409265"/>
                <a:gd name="connsiteY12" fmla="*/ 137407 h 409119"/>
                <a:gd name="connsiteX13" fmla="*/ 137803 w 409265"/>
                <a:gd name="connsiteY13" fmla="*/ 269043 h 409119"/>
                <a:gd name="connsiteX14" fmla="*/ 269915 w 409265"/>
                <a:gd name="connsiteY14" fmla="*/ 269043 h 409119"/>
                <a:gd name="connsiteX15" fmla="*/ 269915 w 409265"/>
                <a:gd name="connsiteY15" fmla="*/ 137407 h 40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265" h="409119">
                  <a:moveTo>
                    <a:pt x="330494" y="152"/>
                  </a:moveTo>
                  <a:cubicBezTo>
                    <a:pt x="332589" y="152"/>
                    <a:pt x="334780" y="152"/>
                    <a:pt x="336876" y="247"/>
                  </a:cubicBezTo>
                  <a:cubicBezTo>
                    <a:pt x="380310" y="2152"/>
                    <a:pt x="407361" y="26060"/>
                    <a:pt x="408122" y="69684"/>
                  </a:cubicBezTo>
                  <a:cubicBezTo>
                    <a:pt x="409647" y="158934"/>
                    <a:pt x="409647" y="248278"/>
                    <a:pt x="408122" y="337527"/>
                  </a:cubicBezTo>
                  <a:cubicBezTo>
                    <a:pt x="407361" y="380771"/>
                    <a:pt x="380786" y="407250"/>
                    <a:pt x="337352" y="408012"/>
                  </a:cubicBezTo>
                  <a:cubicBezTo>
                    <a:pt x="248102" y="409441"/>
                    <a:pt x="158758" y="409536"/>
                    <a:pt x="69509" y="408012"/>
                  </a:cubicBezTo>
                  <a:cubicBezTo>
                    <a:pt x="26075" y="407250"/>
                    <a:pt x="1024" y="380104"/>
                    <a:pt x="643" y="336575"/>
                  </a:cubicBezTo>
                  <a:cubicBezTo>
                    <a:pt x="-214" y="248373"/>
                    <a:pt x="-214" y="160077"/>
                    <a:pt x="643" y="71875"/>
                  </a:cubicBezTo>
                  <a:cubicBezTo>
                    <a:pt x="1119" y="25869"/>
                    <a:pt x="26170" y="1390"/>
                    <a:pt x="72271" y="438"/>
                  </a:cubicBezTo>
                  <a:cubicBezTo>
                    <a:pt x="116943" y="-420"/>
                    <a:pt x="161521" y="247"/>
                    <a:pt x="206193" y="247"/>
                  </a:cubicBezTo>
                  <a:cubicBezTo>
                    <a:pt x="247626" y="247"/>
                    <a:pt x="289155" y="247"/>
                    <a:pt x="330589" y="247"/>
                  </a:cubicBezTo>
                  <a:close/>
                  <a:moveTo>
                    <a:pt x="269915" y="137407"/>
                  </a:moveTo>
                  <a:lnTo>
                    <a:pt x="137803" y="137407"/>
                  </a:lnTo>
                  <a:lnTo>
                    <a:pt x="137803" y="269043"/>
                  </a:lnTo>
                  <a:lnTo>
                    <a:pt x="269915" y="269043"/>
                  </a:lnTo>
                  <a:lnTo>
                    <a:pt x="269915" y="137407"/>
                  </a:lnTo>
                  <a:close/>
                </a:path>
              </a:pathLst>
            </a:custGeom>
            <a:solidFill>
              <a:srgbClr val="BE0D3E"/>
            </a:solidFill>
            <a:ln w="9525"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xmlns="" id="{107E157E-0885-2081-91F5-19C8C1808897}"/>
                </a:ext>
              </a:extLst>
            </p:cNvPr>
            <p:cNvSpPr/>
            <p:nvPr/>
          </p:nvSpPr>
          <p:spPr>
            <a:xfrm>
              <a:off x="13755511" y="6250606"/>
              <a:ext cx="409218" cy="409155"/>
            </a:xfrm>
            <a:custGeom>
              <a:avLst/>
              <a:gdLst>
                <a:gd name="connsiteX0" fmla="*/ 207752 w 409218"/>
                <a:gd name="connsiteY0" fmla="*/ 342 h 409155"/>
                <a:gd name="connsiteX1" fmla="*/ 338530 w 409218"/>
                <a:gd name="connsiteY1" fmla="*/ 533 h 409155"/>
                <a:gd name="connsiteX2" fmla="*/ 408539 w 409218"/>
                <a:gd name="connsiteY2" fmla="*/ 70256 h 409155"/>
                <a:gd name="connsiteX3" fmla="*/ 408539 w 409218"/>
                <a:gd name="connsiteY3" fmla="*/ 338099 h 409155"/>
                <a:gd name="connsiteX4" fmla="*/ 341293 w 409218"/>
                <a:gd name="connsiteY4" fmla="*/ 407822 h 409155"/>
                <a:gd name="connsiteX5" fmla="*/ 70211 w 409218"/>
                <a:gd name="connsiteY5" fmla="*/ 407917 h 409155"/>
                <a:gd name="connsiteX6" fmla="*/ 965 w 409218"/>
                <a:gd name="connsiteY6" fmla="*/ 336003 h 409155"/>
                <a:gd name="connsiteX7" fmla="*/ 965 w 409218"/>
                <a:gd name="connsiteY7" fmla="*/ 71303 h 409155"/>
                <a:gd name="connsiteX8" fmla="*/ 73831 w 409218"/>
                <a:gd name="connsiteY8" fmla="*/ 438 h 409155"/>
                <a:gd name="connsiteX9" fmla="*/ 207752 w 409218"/>
                <a:gd name="connsiteY9" fmla="*/ 247 h 409155"/>
                <a:gd name="connsiteX10" fmla="*/ 270903 w 409218"/>
                <a:gd name="connsiteY10" fmla="*/ 269804 h 409155"/>
                <a:gd name="connsiteX11" fmla="*/ 270903 w 409218"/>
                <a:gd name="connsiteY11" fmla="*/ 137883 h 409155"/>
                <a:gd name="connsiteX12" fmla="*/ 139649 w 409218"/>
                <a:gd name="connsiteY12" fmla="*/ 137883 h 409155"/>
                <a:gd name="connsiteX13" fmla="*/ 139649 w 409218"/>
                <a:gd name="connsiteY13" fmla="*/ 269804 h 409155"/>
                <a:gd name="connsiteX14" fmla="*/ 270903 w 409218"/>
                <a:gd name="connsiteY14" fmla="*/ 269804 h 409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218" h="409155">
                  <a:moveTo>
                    <a:pt x="207752" y="342"/>
                  </a:moveTo>
                  <a:cubicBezTo>
                    <a:pt x="251377" y="342"/>
                    <a:pt x="294906" y="-420"/>
                    <a:pt x="338530" y="533"/>
                  </a:cubicBezTo>
                  <a:cubicBezTo>
                    <a:pt x="382631" y="1581"/>
                    <a:pt x="408063" y="26345"/>
                    <a:pt x="408539" y="70256"/>
                  </a:cubicBezTo>
                  <a:cubicBezTo>
                    <a:pt x="409492" y="159505"/>
                    <a:pt x="409396" y="248850"/>
                    <a:pt x="408539" y="338099"/>
                  </a:cubicBezTo>
                  <a:cubicBezTo>
                    <a:pt x="408063" y="379913"/>
                    <a:pt x="383203" y="407060"/>
                    <a:pt x="341293" y="407822"/>
                  </a:cubicBezTo>
                  <a:cubicBezTo>
                    <a:pt x="250996" y="409631"/>
                    <a:pt x="160603" y="409537"/>
                    <a:pt x="70211" y="407917"/>
                  </a:cubicBezTo>
                  <a:cubicBezTo>
                    <a:pt x="27349" y="407155"/>
                    <a:pt x="1536" y="379723"/>
                    <a:pt x="965" y="336003"/>
                  </a:cubicBezTo>
                  <a:cubicBezTo>
                    <a:pt x="-273" y="247802"/>
                    <a:pt x="-369" y="159505"/>
                    <a:pt x="965" y="71303"/>
                  </a:cubicBezTo>
                  <a:cubicBezTo>
                    <a:pt x="1631" y="26155"/>
                    <a:pt x="28587" y="1200"/>
                    <a:pt x="73831" y="438"/>
                  </a:cubicBezTo>
                  <a:cubicBezTo>
                    <a:pt x="118503" y="-420"/>
                    <a:pt x="163080" y="247"/>
                    <a:pt x="207752" y="247"/>
                  </a:cubicBezTo>
                  <a:close/>
                  <a:moveTo>
                    <a:pt x="270903" y="269804"/>
                  </a:moveTo>
                  <a:lnTo>
                    <a:pt x="270903" y="137883"/>
                  </a:lnTo>
                  <a:lnTo>
                    <a:pt x="139649" y="137883"/>
                  </a:lnTo>
                  <a:lnTo>
                    <a:pt x="139649" y="269804"/>
                  </a:lnTo>
                  <a:lnTo>
                    <a:pt x="270903" y="269804"/>
                  </a:lnTo>
                  <a:close/>
                </a:path>
              </a:pathLst>
            </a:custGeom>
            <a:solidFill>
              <a:srgbClr val="BE0D3E"/>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xmlns="" id="{2C44ADE0-1E20-305E-FD27-834C7BF519BD}"/>
                </a:ext>
              </a:extLst>
            </p:cNvPr>
            <p:cNvSpPr/>
            <p:nvPr/>
          </p:nvSpPr>
          <p:spPr>
            <a:xfrm>
              <a:off x="14301388" y="5704714"/>
              <a:ext cx="409349" cy="409131"/>
            </a:xfrm>
            <a:custGeom>
              <a:avLst/>
              <a:gdLst>
                <a:gd name="connsiteX0" fmla="*/ 201752 w 409349"/>
                <a:gd name="connsiteY0" fmla="*/ 408789 h 409131"/>
                <a:gd name="connsiteX1" fmla="*/ 70974 w 409349"/>
                <a:gd name="connsiteY1" fmla="*/ 408599 h 409131"/>
                <a:gd name="connsiteX2" fmla="*/ 679 w 409349"/>
                <a:gd name="connsiteY2" fmla="*/ 339162 h 409131"/>
                <a:gd name="connsiteX3" fmla="*/ 679 w 409349"/>
                <a:gd name="connsiteY3" fmla="*/ 71318 h 409131"/>
                <a:gd name="connsiteX4" fmla="*/ 67640 w 409349"/>
                <a:gd name="connsiteY4" fmla="*/ 1310 h 409131"/>
                <a:gd name="connsiteX5" fmla="*/ 338721 w 409349"/>
                <a:gd name="connsiteY5" fmla="*/ 1119 h 409131"/>
                <a:gd name="connsiteX6" fmla="*/ 408064 w 409349"/>
                <a:gd name="connsiteY6" fmla="*/ 69509 h 409131"/>
                <a:gd name="connsiteX7" fmla="*/ 408064 w 409349"/>
                <a:gd name="connsiteY7" fmla="*/ 340590 h 409131"/>
                <a:gd name="connsiteX8" fmla="*/ 335769 w 409349"/>
                <a:gd name="connsiteY8" fmla="*/ 408694 h 409131"/>
                <a:gd name="connsiteX9" fmla="*/ 201847 w 409349"/>
                <a:gd name="connsiteY9" fmla="*/ 408884 h 409131"/>
                <a:gd name="connsiteX10" fmla="*/ 269760 w 409349"/>
                <a:gd name="connsiteY10" fmla="*/ 272296 h 409131"/>
                <a:gd name="connsiteX11" fmla="*/ 269760 w 409349"/>
                <a:gd name="connsiteY11" fmla="*/ 139232 h 409131"/>
                <a:gd name="connsiteX12" fmla="*/ 138220 w 409349"/>
                <a:gd name="connsiteY12" fmla="*/ 139232 h 409131"/>
                <a:gd name="connsiteX13" fmla="*/ 138220 w 409349"/>
                <a:gd name="connsiteY13" fmla="*/ 272296 h 409131"/>
                <a:gd name="connsiteX14" fmla="*/ 269760 w 409349"/>
                <a:gd name="connsiteY14" fmla="*/ 272296 h 40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349" h="409131">
                  <a:moveTo>
                    <a:pt x="201752" y="408789"/>
                  </a:moveTo>
                  <a:cubicBezTo>
                    <a:pt x="158128" y="408789"/>
                    <a:pt x="114598" y="409551"/>
                    <a:pt x="70974" y="408599"/>
                  </a:cubicBezTo>
                  <a:cubicBezTo>
                    <a:pt x="26682" y="407551"/>
                    <a:pt x="1155" y="382976"/>
                    <a:pt x="679" y="339162"/>
                  </a:cubicBezTo>
                  <a:cubicBezTo>
                    <a:pt x="-273" y="249912"/>
                    <a:pt x="-178" y="160568"/>
                    <a:pt x="679" y="71318"/>
                  </a:cubicBezTo>
                  <a:cubicBezTo>
                    <a:pt x="1060" y="29504"/>
                    <a:pt x="25921" y="2167"/>
                    <a:pt x="67640" y="1310"/>
                  </a:cubicBezTo>
                  <a:cubicBezTo>
                    <a:pt x="157937" y="-500"/>
                    <a:pt x="248329" y="-310"/>
                    <a:pt x="338721" y="1119"/>
                  </a:cubicBezTo>
                  <a:cubicBezTo>
                    <a:pt x="380346" y="1786"/>
                    <a:pt x="407301" y="28075"/>
                    <a:pt x="408064" y="69509"/>
                  </a:cubicBezTo>
                  <a:cubicBezTo>
                    <a:pt x="409778" y="159806"/>
                    <a:pt x="409778" y="250198"/>
                    <a:pt x="408064" y="340590"/>
                  </a:cubicBezTo>
                  <a:cubicBezTo>
                    <a:pt x="407206" y="383738"/>
                    <a:pt x="379679" y="407837"/>
                    <a:pt x="335769" y="408694"/>
                  </a:cubicBezTo>
                  <a:cubicBezTo>
                    <a:pt x="291096" y="409551"/>
                    <a:pt x="246519" y="408884"/>
                    <a:pt x="201847" y="408884"/>
                  </a:cubicBezTo>
                  <a:close/>
                  <a:moveTo>
                    <a:pt x="269760" y="272296"/>
                  </a:moveTo>
                  <a:lnTo>
                    <a:pt x="269760" y="139232"/>
                  </a:lnTo>
                  <a:lnTo>
                    <a:pt x="138220" y="139232"/>
                  </a:lnTo>
                  <a:lnTo>
                    <a:pt x="138220" y="272296"/>
                  </a:lnTo>
                  <a:lnTo>
                    <a:pt x="269760" y="272296"/>
                  </a:lnTo>
                  <a:close/>
                </a:path>
              </a:pathLst>
            </a:custGeom>
            <a:solidFill>
              <a:srgbClr val="BE0D3E"/>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xmlns="" id="{C8AEF87C-1E60-31FB-0FC7-AAB2E5E29E05}"/>
                </a:ext>
              </a:extLst>
            </p:cNvPr>
            <p:cNvSpPr/>
            <p:nvPr/>
          </p:nvSpPr>
          <p:spPr>
            <a:xfrm>
              <a:off x="13755380" y="5704582"/>
              <a:ext cx="409202" cy="409301"/>
            </a:xfrm>
            <a:custGeom>
              <a:avLst/>
              <a:gdLst>
                <a:gd name="connsiteX0" fmla="*/ 408956 w 409202"/>
                <a:gd name="connsiteY0" fmla="*/ 205085 h 409301"/>
                <a:gd name="connsiteX1" fmla="*/ 408765 w 409202"/>
                <a:gd name="connsiteY1" fmla="*/ 335864 h 409301"/>
                <a:gd name="connsiteX2" fmla="*/ 335328 w 409202"/>
                <a:gd name="connsiteY2" fmla="*/ 408730 h 409301"/>
                <a:gd name="connsiteX3" fmla="*/ 73771 w 409202"/>
                <a:gd name="connsiteY3" fmla="*/ 408730 h 409301"/>
                <a:gd name="connsiteX4" fmla="*/ 1000 w 409202"/>
                <a:gd name="connsiteY4" fmla="*/ 337674 h 409301"/>
                <a:gd name="connsiteX5" fmla="*/ 1000 w 409202"/>
                <a:gd name="connsiteY5" fmla="*/ 72974 h 409301"/>
                <a:gd name="connsiteX6" fmla="*/ 73581 w 409202"/>
                <a:gd name="connsiteY6" fmla="*/ 965 h 409301"/>
                <a:gd name="connsiteX7" fmla="*/ 338280 w 409202"/>
                <a:gd name="connsiteY7" fmla="*/ 965 h 409301"/>
                <a:gd name="connsiteX8" fmla="*/ 408956 w 409202"/>
                <a:gd name="connsiteY8" fmla="*/ 74212 h 409301"/>
                <a:gd name="connsiteX9" fmla="*/ 408956 w 409202"/>
                <a:gd name="connsiteY9" fmla="*/ 80594 h 409301"/>
                <a:gd name="connsiteX10" fmla="*/ 408956 w 409202"/>
                <a:gd name="connsiteY10" fmla="*/ 204990 h 409301"/>
                <a:gd name="connsiteX11" fmla="*/ 140160 w 409202"/>
                <a:gd name="connsiteY11" fmla="*/ 139268 h 409301"/>
                <a:gd name="connsiteX12" fmla="*/ 140160 w 409202"/>
                <a:gd name="connsiteY12" fmla="*/ 271380 h 409301"/>
                <a:gd name="connsiteX13" fmla="*/ 271701 w 409202"/>
                <a:gd name="connsiteY13" fmla="*/ 271380 h 409301"/>
                <a:gd name="connsiteX14" fmla="*/ 271701 w 409202"/>
                <a:gd name="connsiteY14" fmla="*/ 139268 h 409301"/>
                <a:gd name="connsiteX15" fmla="*/ 140160 w 409202"/>
                <a:gd name="connsiteY15" fmla="*/ 139268 h 40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202" h="409301">
                  <a:moveTo>
                    <a:pt x="408956" y="205085"/>
                  </a:moveTo>
                  <a:cubicBezTo>
                    <a:pt x="408956" y="248710"/>
                    <a:pt x="409622" y="292239"/>
                    <a:pt x="408765" y="335864"/>
                  </a:cubicBezTo>
                  <a:cubicBezTo>
                    <a:pt x="407908" y="383584"/>
                    <a:pt x="383333" y="408349"/>
                    <a:pt x="335328" y="408730"/>
                  </a:cubicBezTo>
                  <a:cubicBezTo>
                    <a:pt x="248174" y="409492"/>
                    <a:pt x="160925" y="409492"/>
                    <a:pt x="73771" y="408730"/>
                  </a:cubicBezTo>
                  <a:cubicBezTo>
                    <a:pt x="28527" y="408349"/>
                    <a:pt x="1667" y="382917"/>
                    <a:pt x="1000" y="337674"/>
                  </a:cubicBezTo>
                  <a:cubicBezTo>
                    <a:pt x="-333" y="249472"/>
                    <a:pt x="-333" y="161175"/>
                    <a:pt x="1000" y="72974"/>
                  </a:cubicBezTo>
                  <a:cubicBezTo>
                    <a:pt x="1667" y="27921"/>
                    <a:pt x="28337" y="1632"/>
                    <a:pt x="73581" y="965"/>
                  </a:cubicBezTo>
                  <a:cubicBezTo>
                    <a:pt x="161782" y="-274"/>
                    <a:pt x="250079" y="-369"/>
                    <a:pt x="338280" y="965"/>
                  </a:cubicBezTo>
                  <a:cubicBezTo>
                    <a:pt x="383333" y="1727"/>
                    <a:pt x="407336" y="28682"/>
                    <a:pt x="408956" y="74212"/>
                  </a:cubicBezTo>
                  <a:cubicBezTo>
                    <a:pt x="408956" y="76307"/>
                    <a:pt x="408956" y="78498"/>
                    <a:pt x="408956" y="80594"/>
                  </a:cubicBezTo>
                  <a:cubicBezTo>
                    <a:pt x="408956" y="122027"/>
                    <a:pt x="408956" y="163557"/>
                    <a:pt x="408956" y="204990"/>
                  </a:cubicBezTo>
                  <a:close/>
                  <a:moveTo>
                    <a:pt x="140160" y="139268"/>
                  </a:moveTo>
                  <a:lnTo>
                    <a:pt x="140160" y="271380"/>
                  </a:lnTo>
                  <a:lnTo>
                    <a:pt x="271701" y="271380"/>
                  </a:lnTo>
                  <a:lnTo>
                    <a:pt x="271701" y="139268"/>
                  </a:lnTo>
                  <a:lnTo>
                    <a:pt x="140160" y="139268"/>
                  </a:lnTo>
                  <a:close/>
                </a:path>
              </a:pathLst>
            </a:custGeom>
            <a:solidFill>
              <a:srgbClr val="BE0D3E"/>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xmlns="" id="{82A8FA4A-9858-3BFA-67E1-18B09F60FB5E}"/>
                </a:ext>
              </a:extLst>
            </p:cNvPr>
            <p:cNvSpPr/>
            <p:nvPr/>
          </p:nvSpPr>
          <p:spPr>
            <a:xfrm>
              <a:off x="13755428" y="5160479"/>
              <a:ext cx="409196" cy="409074"/>
            </a:xfrm>
            <a:custGeom>
              <a:avLst/>
              <a:gdLst>
                <a:gd name="connsiteX0" fmla="*/ 408908 w 409196"/>
                <a:gd name="connsiteY0" fmla="*/ 206454 h 409074"/>
                <a:gd name="connsiteX1" fmla="*/ 408718 w 409196"/>
                <a:gd name="connsiteY1" fmla="*/ 337232 h 409074"/>
                <a:gd name="connsiteX2" fmla="*/ 336423 w 409196"/>
                <a:gd name="connsiteY2" fmla="*/ 408575 h 409074"/>
                <a:gd name="connsiteX3" fmla="*/ 74867 w 409196"/>
                <a:gd name="connsiteY3" fmla="*/ 408575 h 409074"/>
                <a:gd name="connsiteX4" fmla="*/ 1143 w 409196"/>
                <a:gd name="connsiteY4" fmla="*/ 338090 h 409074"/>
                <a:gd name="connsiteX5" fmla="*/ 1143 w 409196"/>
                <a:gd name="connsiteY5" fmla="*/ 70152 h 409074"/>
                <a:gd name="connsiteX6" fmla="*/ 75533 w 409196"/>
                <a:gd name="connsiteY6" fmla="*/ 429 h 409074"/>
                <a:gd name="connsiteX7" fmla="*/ 333946 w 409196"/>
                <a:gd name="connsiteY7" fmla="*/ 429 h 409074"/>
                <a:gd name="connsiteX8" fmla="*/ 408908 w 409196"/>
                <a:gd name="connsiteY8" fmla="*/ 75676 h 409074"/>
                <a:gd name="connsiteX9" fmla="*/ 408908 w 409196"/>
                <a:gd name="connsiteY9" fmla="*/ 82058 h 409074"/>
                <a:gd name="connsiteX10" fmla="*/ 408908 w 409196"/>
                <a:gd name="connsiteY10" fmla="*/ 206454 h 409074"/>
                <a:gd name="connsiteX11" fmla="*/ 408813 w 409196"/>
                <a:gd name="connsiteY11" fmla="*/ 206454 h 409074"/>
                <a:gd name="connsiteX12" fmla="*/ 271844 w 409196"/>
                <a:gd name="connsiteY12" fmla="*/ 139779 h 409074"/>
                <a:gd name="connsiteX13" fmla="*/ 139732 w 409196"/>
                <a:gd name="connsiteY13" fmla="*/ 139779 h 409074"/>
                <a:gd name="connsiteX14" fmla="*/ 139732 w 409196"/>
                <a:gd name="connsiteY14" fmla="*/ 271320 h 409074"/>
                <a:gd name="connsiteX15" fmla="*/ 271844 w 409196"/>
                <a:gd name="connsiteY15" fmla="*/ 271320 h 409074"/>
                <a:gd name="connsiteX16" fmla="*/ 271844 w 409196"/>
                <a:gd name="connsiteY16" fmla="*/ 139779 h 40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9196" h="409074">
                  <a:moveTo>
                    <a:pt x="408908" y="206454"/>
                  </a:moveTo>
                  <a:cubicBezTo>
                    <a:pt x="408908" y="250079"/>
                    <a:pt x="409670" y="293703"/>
                    <a:pt x="408718" y="337232"/>
                  </a:cubicBezTo>
                  <a:cubicBezTo>
                    <a:pt x="407670" y="382190"/>
                    <a:pt x="381571" y="408194"/>
                    <a:pt x="336423" y="408575"/>
                  </a:cubicBezTo>
                  <a:cubicBezTo>
                    <a:pt x="249270" y="409241"/>
                    <a:pt x="162020" y="409241"/>
                    <a:pt x="74867" y="408575"/>
                  </a:cubicBezTo>
                  <a:cubicBezTo>
                    <a:pt x="29908" y="408289"/>
                    <a:pt x="1810" y="382667"/>
                    <a:pt x="1143" y="338090"/>
                  </a:cubicBezTo>
                  <a:cubicBezTo>
                    <a:pt x="-381" y="248840"/>
                    <a:pt x="-381" y="159401"/>
                    <a:pt x="1143" y="70152"/>
                  </a:cubicBezTo>
                  <a:cubicBezTo>
                    <a:pt x="1905" y="25860"/>
                    <a:pt x="30289" y="714"/>
                    <a:pt x="75533" y="429"/>
                  </a:cubicBezTo>
                  <a:cubicBezTo>
                    <a:pt x="161639" y="-143"/>
                    <a:pt x="247841" y="-143"/>
                    <a:pt x="333946" y="429"/>
                  </a:cubicBezTo>
                  <a:cubicBezTo>
                    <a:pt x="382905" y="714"/>
                    <a:pt x="407575" y="26241"/>
                    <a:pt x="408908" y="75676"/>
                  </a:cubicBezTo>
                  <a:cubicBezTo>
                    <a:pt x="408908" y="77772"/>
                    <a:pt x="408908" y="79962"/>
                    <a:pt x="408908" y="82058"/>
                  </a:cubicBezTo>
                  <a:cubicBezTo>
                    <a:pt x="408908" y="123491"/>
                    <a:pt x="408908" y="165021"/>
                    <a:pt x="408908" y="206454"/>
                  </a:cubicBezTo>
                  <a:lnTo>
                    <a:pt x="408813" y="206454"/>
                  </a:lnTo>
                  <a:close/>
                  <a:moveTo>
                    <a:pt x="271844" y="139779"/>
                  </a:moveTo>
                  <a:lnTo>
                    <a:pt x="139732" y="139779"/>
                  </a:lnTo>
                  <a:lnTo>
                    <a:pt x="139732" y="271320"/>
                  </a:lnTo>
                  <a:lnTo>
                    <a:pt x="271844" y="271320"/>
                  </a:lnTo>
                  <a:lnTo>
                    <a:pt x="271844" y="139779"/>
                  </a:lnTo>
                  <a:close/>
                </a:path>
              </a:pathLst>
            </a:custGeom>
            <a:solidFill>
              <a:srgbClr val="BE0D3E"/>
            </a:solidFill>
            <a:ln w="9525"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xmlns="" id="{8A1CA526-8232-31FE-634D-BE4FF1DAA960}"/>
                </a:ext>
              </a:extLst>
            </p:cNvPr>
            <p:cNvSpPr/>
            <p:nvPr/>
          </p:nvSpPr>
          <p:spPr>
            <a:xfrm>
              <a:off x="13211300" y="5704571"/>
              <a:ext cx="409171" cy="409125"/>
            </a:xfrm>
            <a:custGeom>
              <a:avLst/>
              <a:gdLst>
                <a:gd name="connsiteX0" fmla="*/ 203038 w 409171"/>
                <a:gd name="connsiteY0" fmla="*/ 408837 h 409125"/>
                <a:gd name="connsiteX1" fmla="*/ 72260 w 409171"/>
                <a:gd name="connsiteY1" fmla="*/ 408646 h 409125"/>
                <a:gd name="connsiteX2" fmla="*/ 536 w 409171"/>
                <a:gd name="connsiteY2" fmla="*/ 336733 h 409125"/>
                <a:gd name="connsiteX3" fmla="*/ 536 w 409171"/>
                <a:gd name="connsiteY3" fmla="*/ 71938 h 409125"/>
                <a:gd name="connsiteX4" fmla="*/ 67307 w 409171"/>
                <a:gd name="connsiteY4" fmla="*/ 1357 h 409125"/>
                <a:gd name="connsiteX5" fmla="*/ 341627 w 409171"/>
                <a:gd name="connsiteY5" fmla="*/ 1357 h 409125"/>
                <a:gd name="connsiteX6" fmla="*/ 408492 w 409171"/>
                <a:gd name="connsiteY6" fmla="*/ 71842 h 409125"/>
                <a:gd name="connsiteX7" fmla="*/ 408492 w 409171"/>
                <a:gd name="connsiteY7" fmla="*/ 339781 h 409125"/>
                <a:gd name="connsiteX8" fmla="*/ 340198 w 409171"/>
                <a:gd name="connsiteY8" fmla="*/ 408456 h 409125"/>
                <a:gd name="connsiteX9" fmla="*/ 203038 w 409171"/>
                <a:gd name="connsiteY9" fmla="*/ 408741 h 409125"/>
                <a:gd name="connsiteX10" fmla="*/ 203038 w 409171"/>
                <a:gd name="connsiteY10" fmla="*/ 408837 h 409125"/>
                <a:gd name="connsiteX11" fmla="*/ 138268 w 409171"/>
                <a:gd name="connsiteY11" fmla="*/ 139565 h 409125"/>
                <a:gd name="connsiteX12" fmla="*/ 138268 w 409171"/>
                <a:gd name="connsiteY12" fmla="*/ 271677 h 409125"/>
                <a:gd name="connsiteX13" fmla="*/ 271428 w 409171"/>
                <a:gd name="connsiteY13" fmla="*/ 271677 h 409125"/>
                <a:gd name="connsiteX14" fmla="*/ 271428 w 409171"/>
                <a:gd name="connsiteY14" fmla="*/ 139565 h 409125"/>
                <a:gd name="connsiteX15" fmla="*/ 138268 w 409171"/>
                <a:gd name="connsiteY15" fmla="*/ 139565 h 40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171" h="409125">
                  <a:moveTo>
                    <a:pt x="203038" y="408837"/>
                  </a:moveTo>
                  <a:cubicBezTo>
                    <a:pt x="159413" y="408837"/>
                    <a:pt x="115789" y="409599"/>
                    <a:pt x="72260" y="408646"/>
                  </a:cubicBezTo>
                  <a:cubicBezTo>
                    <a:pt x="27111" y="407694"/>
                    <a:pt x="918" y="381691"/>
                    <a:pt x="536" y="336733"/>
                  </a:cubicBezTo>
                  <a:cubicBezTo>
                    <a:pt x="-130" y="248436"/>
                    <a:pt x="-226" y="160234"/>
                    <a:pt x="536" y="71938"/>
                  </a:cubicBezTo>
                  <a:cubicBezTo>
                    <a:pt x="918" y="30504"/>
                    <a:pt x="25968" y="2215"/>
                    <a:pt x="67307" y="1357"/>
                  </a:cubicBezTo>
                  <a:cubicBezTo>
                    <a:pt x="158747" y="-452"/>
                    <a:pt x="250187" y="-452"/>
                    <a:pt x="341627" y="1357"/>
                  </a:cubicBezTo>
                  <a:cubicBezTo>
                    <a:pt x="382870" y="2215"/>
                    <a:pt x="408111" y="30408"/>
                    <a:pt x="408492" y="71842"/>
                  </a:cubicBezTo>
                  <a:cubicBezTo>
                    <a:pt x="409349" y="161187"/>
                    <a:pt x="409445" y="250531"/>
                    <a:pt x="408492" y="339781"/>
                  </a:cubicBezTo>
                  <a:cubicBezTo>
                    <a:pt x="408016" y="381024"/>
                    <a:pt x="381441" y="407313"/>
                    <a:pt x="340198" y="408456"/>
                  </a:cubicBezTo>
                  <a:cubicBezTo>
                    <a:pt x="294478" y="409694"/>
                    <a:pt x="248758" y="408741"/>
                    <a:pt x="203038" y="408741"/>
                  </a:cubicBezTo>
                  <a:cubicBezTo>
                    <a:pt x="203038" y="408741"/>
                    <a:pt x="203038" y="408741"/>
                    <a:pt x="203038" y="408837"/>
                  </a:cubicBezTo>
                  <a:close/>
                  <a:moveTo>
                    <a:pt x="138268" y="139565"/>
                  </a:moveTo>
                  <a:lnTo>
                    <a:pt x="138268" y="271677"/>
                  </a:lnTo>
                  <a:lnTo>
                    <a:pt x="271428" y="271677"/>
                  </a:lnTo>
                  <a:lnTo>
                    <a:pt x="271428" y="139565"/>
                  </a:lnTo>
                  <a:lnTo>
                    <a:pt x="138268" y="139565"/>
                  </a:lnTo>
                  <a:close/>
                </a:path>
              </a:pathLst>
            </a:custGeom>
            <a:solidFill>
              <a:srgbClr val="BE0D3E"/>
            </a:solidFill>
            <a:ln w="9525"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xmlns="" id="{18B87BA6-2402-EA3F-7906-E0F5DBAA9F4C}"/>
                </a:ext>
              </a:extLst>
            </p:cNvPr>
            <p:cNvSpPr/>
            <p:nvPr/>
          </p:nvSpPr>
          <p:spPr>
            <a:xfrm>
              <a:off x="13211442" y="6250568"/>
              <a:ext cx="408868" cy="409217"/>
            </a:xfrm>
            <a:custGeom>
              <a:avLst/>
              <a:gdLst>
                <a:gd name="connsiteX0" fmla="*/ 408730 w 408868"/>
                <a:gd name="connsiteY0" fmla="*/ 205073 h 409217"/>
                <a:gd name="connsiteX1" fmla="*/ 408730 w 408868"/>
                <a:gd name="connsiteY1" fmla="*/ 329470 h 409217"/>
                <a:gd name="connsiteX2" fmla="*/ 333483 w 408868"/>
                <a:gd name="connsiteY2" fmla="*/ 408432 h 409217"/>
                <a:gd name="connsiteX3" fmla="*/ 75070 w 408868"/>
                <a:gd name="connsiteY3" fmla="*/ 408432 h 409217"/>
                <a:gd name="connsiteX4" fmla="*/ 394 w 408868"/>
                <a:gd name="connsiteY4" fmla="*/ 332232 h 409217"/>
                <a:gd name="connsiteX5" fmla="*/ 394 w 408868"/>
                <a:gd name="connsiteY5" fmla="*/ 73819 h 409217"/>
                <a:gd name="connsiteX6" fmla="*/ 73927 w 408868"/>
                <a:gd name="connsiteY6" fmla="*/ 571 h 409217"/>
                <a:gd name="connsiteX7" fmla="*/ 335483 w 408868"/>
                <a:gd name="connsiteY7" fmla="*/ 571 h 409217"/>
                <a:gd name="connsiteX8" fmla="*/ 408540 w 408868"/>
                <a:gd name="connsiteY8" fmla="*/ 74295 h 409217"/>
                <a:gd name="connsiteX9" fmla="*/ 408730 w 408868"/>
                <a:gd name="connsiteY9" fmla="*/ 205073 h 409217"/>
                <a:gd name="connsiteX10" fmla="*/ 137839 w 408868"/>
                <a:gd name="connsiteY10" fmla="*/ 136684 h 409217"/>
                <a:gd name="connsiteX11" fmla="*/ 137839 w 408868"/>
                <a:gd name="connsiteY11" fmla="*/ 268700 h 409217"/>
                <a:gd name="connsiteX12" fmla="*/ 270618 w 408868"/>
                <a:gd name="connsiteY12" fmla="*/ 268700 h 409217"/>
                <a:gd name="connsiteX13" fmla="*/ 270618 w 408868"/>
                <a:gd name="connsiteY13" fmla="*/ 136684 h 409217"/>
                <a:gd name="connsiteX14" fmla="*/ 137839 w 408868"/>
                <a:gd name="connsiteY14" fmla="*/ 136684 h 40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8868" h="409217">
                  <a:moveTo>
                    <a:pt x="408730" y="205073"/>
                  </a:moveTo>
                  <a:cubicBezTo>
                    <a:pt x="408730" y="246507"/>
                    <a:pt x="409016" y="288036"/>
                    <a:pt x="408730" y="329470"/>
                  </a:cubicBezTo>
                  <a:cubicBezTo>
                    <a:pt x="408254" y="380238"/>
                    <a:pt x="383108" y="407765"/>
                    <a:pt x="333483" y="408432"/>
                  </a:cubicBezTo>
                  <a:cubicBezTo>
                    <a:pt x="247377" y="409480"/>
                    <a:pt x="161271" y="409480"/>
                    <a:pt x="75070" y="408432"/>
                  </a:cubicBezTo>
                  <a:cubicBezTo>
                    <a:pt x="26588" y="407860"/>
                    <a:pt x="680" y="380524"/>
                    <a:pt x="394" y="332232"/>
                  </a:cubicBezTo>
                  <a:cubicBezTo>
                    <a:pt x="-83" y="246126"/>
                    <a:pt x="-178" y="160020"/>
                    <a:pt x="394" y="73819"/>
                  </a:cubicBezTo>
                  <a:cubicBezTo>
                    <a:pt x="775" y="26956"/>
                    <a:pt x="26683" y="952"/>
                    <a:pt x="73927" y="571"/>
                  </a:cubicBezTo>
                  <a:cubicBezTo>
                    <a:pt x="161080" y="-190"/>
                    <a:pt x="248330" y="-190"/>
                    <a:pt x="335483" y="571"/>
                  </a:cubicBezTo>
                  <a:cubicBezTo>
                    <a:pt x="382632" y="952"/>
                    <a:pt x="407873" y="27146"/>
                    <a:pt x="408540" y="74295"/>
                  </a:cubicBezTo>
                  <a:cubicBezTo>
                    <a:pt x="409207" y="117919"/>
                    <a:pt x="408635" y="161449"/>
                    <a:pt x="408730" y="205073"/>
                  </a:cubicBezTo>
                  <a:close/>
                  <a:moveTo>
                    <a:pt x="137839" y="136684"/>
                  </a:moveTo>
                  <a:lnTo>
                    <a:pt x="137839" y="268700"/>
                  </a:lnTo>
                  <a:lnTo>
                    <a:pt x="270618" y="268700"/>
                  </a:lnTo>
                  <a:lnTo>
                    <a:pt x="270618" y="136684"/>
                  </a:lnTo>
                  <a:lnTo>
                    <a:pt x="137839" y="136684"/>
                  </a:lnTo>
                  <a:close/>
                </a:path>
              </a:pathLst>
            </a:custGeom>
            <a:solidFill>
              <a:srgbClr val="BE0D3E"/>
            </a:solidFill>
            <a:ln w="9525"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xmlns="" id="{8F1024A1-175E-C840-DF7E-687ED5A7D224}"/>
                </a:ext>
              </a:extLst>
            </p:cNvPr>
            <p:cNvSpPr/>
            <p:nvPr/>
          </p:nvSpPr>
          <p:spPr>
            <a:xfrm>
              <a:off x="14301588" y="5160503"/>
              <a:ext cx="409172" cy="409063"/>
            </a:xfrm>
            <a:custGeom>
              <a:avLst/>
              <a:gdLst>
                <a:gd name="connsiteX0" fmla="*/ 288 w 409172"/>
                <a:gd name="connsiteY0" fmla="*/ 202906 h 409063"/>
                <a:gd name="connsiteX1" fmla="*/ 479 w 409172"/>
                <a:gd name="connsiteY1" fmla="*/ 72128 h 409063"/>
                <a:gd name="connsiteX2" fmla="*/ 72393 w 409172"/>
                <a:gd name="connsiteY2" fmla="*/ 500 h 409063"/>
                <a:gd name="connsiteX3" fmla="*/ 333949 w 409172"/>
                <a:gd name="connsiteY3" fmla="*/ 500 h 409063"/>
                <a:gd name="connsiteX4" fmla="*/ 408244 w 409172"/>
                <a:gd name="connsiteY4" fmla="*/ 73842 h 409063"/>
                <a:gd name="connsiteX5" fmla="*/ 408244 w 409172"/>
                <a:gd name="connsiteY5" fmla="*/ 335399 h 409063"/>
                <a:gd name="connsiteX6" fmla="*/ 330711 w 409172"/>
                <a:gd name="connsiteY6" fmla="*/ 408741 h 409063"/>
                <a:gd name="connsiteX7" fmla="*/ 75536 w 409172"/>
                <a:gd name="connsiteY7" fmla="*/ 408741 h 409063"/>
                <a:gd name="connsiteX8" fmla="*/ 384 w 409172"/>
                <a:gd name="connsiteY8" fmla="*/ 333780 h 409063"/>
                <a:gd name="connsiteX9" fmla="*/ 384 w 409172"/>
                <a:gd name="connsiteY9" fmla="*/ 203001 h 409063"/>
                <a:gd name="connsiteX10" fmla="*/ 269275 w 409172"/>
                <a:gd name="connsiteY10" fmla="*/ 271582 h 409063"/>
                <a:gd name="connsiteX11" fmla="*/ 269275 w 409172"/>
                <a:gd name="connsiteY11" fmla="*/ 137946 h 409063"/>
                <a:gd name="connsiteX12" fmla="*/ 138401 w 409172"/>
                <a:gd name="connsiteY12" fmla="*/ 137946 h 409063"/>
                <a:gd name="connsiteX13" fmla="*/ 138401 w 409172"/>
                <a:gd name="connsiteY13" fmla="*/ 271582 h 409063"/>
                <a:gd name="connsiteX14" fmla="*/ 269275 w 409172"/>
                <a:gd name="connsiteY14" fmla="*/ 271582 h 40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172" h="409063">
                  <a:moveTo>
                    <a:pt x="288" y="202906"/>
                  </a:moveTo>
                  <a:cubicBezTo>
                    <a:pt x="288" y="159282"/>
                    <a:pt x="-473" y="115657"/>
                    <a:pt x="479" y="72128"/>
                  </a:cubicBezTo>
                  <a:cubicBezTo>
                    <a:pt x="1431" y="26980"/>
                    <a:pt x="27435" y="881"/>
                    <a:pt x="72393" y="500"/>
                  </a:cubicBezTo>
                  <a:cubicBezTo>
                    <a:pt x="159547" y="-167"/>
                    <a:pt x="246795" y="-167"/>
                    <a:pt x="333949" y="500"/>
                  </a:cubicBezTo>
                  <a:cubicBezTo>
                    <a:pt x="380336" y="786"/>
                    <a:pt x="407577" y="26884"/>
                    <a:pt x="408244" y="73842"/>
                  </a:cubicBezTo>
                  <a:cubicBezTo>
                    <a:pt x="409483" y="160996"/>
                    <a:pt x="409483" y="248245"/>
                    <a:pt x="408244" y="335399"/>
                  </a:cubicBezTo>
                  <a:cubicBezTo>
                    <a:pt x="407577" y="383310"/>
                    <a:pt x="379669" y="408551"/>
                    <a:pt x="330711" y="408741"/>
                  </a:cubicBezTo>
                  <a:cubicBezTo>
                    <a:pt x="245652" y="409123"/>
                    <a:pt x="160594" y="409218"/>
                    <a:pt x="75536" y="408741"/>
                  </a:cubicBezTo>
                  <a:cubicBezTo>
                    <a:pt x="26387" y="408456"/>
                    <a:pt x="1146" y="383024"/>
                    <a:pt x="384" y="333780"/>
                  </a:cubicBezTo>
                  <a:cubicBezTo>
                    <a:pt x="-283" y="290155"/>
                    <a:pt x="194" y="246626"/>
                    <a:pt x="384" y="203001"/>
                  </a:cubicBezTo>
                  <a:close/>
                  <a:moveTo>
                    <a:pt x="269275" y="271582"/>
                  </a:moveTo>
                  <a:lnTo>
                    <a:pt x="269275" y="137946"/>
                  </a:lnTo>
                  <a:lnTo>
                    <a:pt x="138401" y="137946"/>
                  </a:lnTo>
                  <a:lnTo>
                    <a:pt x="138401" y="271582"/>
                  </a:lnTo>
                  <a:lnTo>
                    <a:pt x="269275" y="271582"/>
                  </a:lnTo>
                  <a:close/>
                </a:path>
              </a:pathLst>
            </a:custGeom>
            <a:solidFill>
              <a:srgbClr val="BE0D3E"/>
            </a:solidFill>
            <a:ln w="9525"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xmlns="" id="{1FAA6EF6-FB33-938C-2489-272C6B34A4B6}"/>
                </a:ext>
              </a:extLst>
            </p:cNvPr>
            <p:cNvSpPr/>
            <p:nvPr/>
          </p:nvSpPr>
          <p:spPr>
            <a:xfrm>
              <a:off x="14845759" y="5160514"/>
              <a:ext cx="409022" cy="408968"/>
            </a:xfrm>
            <a:custGeom>
              <a:avLst/>
              <a:gdLst>
                <a:gd name="connsiteX0" fmla="*/ 186 w 409022"/>
                <a:gd name="connsiteY0" fmla="*/ 202895 h 408968"/>
                <a:gd name="connsiteX1" fmla="*/ 281 w 409022"/>
                <a:gd name="connsiteY1" fmla="*/ 75260 h 408968"/>
                <a:gd name="connsiteX2" fmla="*/ 76005 w 409022"/>
                <a:gd name="connsiteY2" fmla="*/ 394 h 408968"/>
                <a:gd name="connsiteX3" fmla="*/ 334418 w 409022"/>
                <a:gd name="connsiteY3" fmla="*/ 394 h 408968"/>
                <a:gd name="connsiteX4" fmla="*/ 408523 w 409022"/>
                <a:gd name="connsiteY4" fmla="*/ 73641 h 408968"/>
                <a:gd name="connsiteX5" fmla="*/ 408523 w 409022"/>
                <a:gd name="connsiteY5" fmla="*/ 335197 h 408968"/>
                <a:gd name="connsiteX6" fmla="*/ 334514 w 409022"/>
                <a:gd name="connsiteY6" fmla="*/ 408540 h 408968"/>
                <a:gd name="connsiteX7" fmla="*/ 76101 w 409022"/>
                <a:gd name="connsiteY7" fmla="*/ 408540 h 408968"/>
                <a:gd name="connsiteX8" fmla="*/ 377 w 409022"/>
                <a:gd name="connsiteY8" fmla="*/ 333578 h 408968"/>
                <a:gd name="connsiteX9" fmla="*/ 281 w 409022"/>
                <a:gd name="connsiteY9" fmla="*/ 202800 h 408968"/>
                <a:gd name="connsiteX10" fmla="*/ 138013 w 409022"/>
                <a:gd name="connsiteY10" fmla="*/ 137268 h 408968"/>
                <a:gd name="connsiteX11" fmla="*/ 138013 w 409022"/>
                <a:gd name="connsiteY11" fmla="*/ 271189 h 408968"/>
                <a:gd name="connsiteX12" fmla="*/ 270220 w 409022"/>
                <a:gd name="connsiteY12" fmla="*/ 271189 h 408968"/>
                <a:gd name="connsiteX13" fmla="*/ 270220 w 409022"/>
                <a:gd name="connsiteY13" fmla="*/ 137268 h 408968"/>
                <a:gd name="connsiteX14" fmla="*/ 138013 w 409022"/>
                <a:gd name="connsiteY14" fmla="*/ 137268 h 40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022" h="408968">
                  <a:moveTo>
                    <a:pt x="186" y="202895"/>
                  </a:moveTo>
                  <a:cubicBezTo>
                    <a:pt x="186" y="160319"/>
                    <a:pt x="-290" y="117837"/>
                    <a:pt x="281" y="75260"/>
                  </a:cubicBezTo>
                  <a:cubicBezTo>
                    <a:pt x="948" y="26968"/>
                    <a:pt x="27333" y="679"/>
                    <a:pt x="76005" y="394"/>
                  </a:cubicBezTo>
                  <a:cubicBezTo>
                    <a:pt x="162111" y="-82"/>
                    <a:pt x="248313" y="-178"/>
                    <a:pt x="334418" y="394"/>
                  </a:cubicBezTo>
                  <a:cubicBezTo>
                    <a:pt x="380996" y="679"/>
                    <a:pt x="408142" y="27349"/>
                    <a:pt x="408523" y="73641"/>
                  </a:cubicBezTo>
                  <a:cubicBezTo>
                    <a:pt x="409190" y="160795"/>
                    <a:pt x="409190" y="248044"/>
                    <a:pt x="408523" y="335197"/>
                  </a:cubicBezTo>
                  <a:cubicBezTo>
                    <a:pt x="408142" y="381394"/>
                    <a:pt x="380996" y="408159"/>
                    <a:pt x="334514" y="408540"/>
                  </a:cubicBezTo>
                  <a:cubicBezTo>
                    <a:pt x="248407" y="409111"/>
                    <a:pt x="162206" y="409111"/>
                    <a:pt x="76101" y="408540"/>
                  </a:cubicBezTo>
                  <a:cubicBezTo>
                    <a:pt x="27618" y="408254"/>
                    <a:pt x="1043" y="381775"/>
                    <a:pt x="377" y="333578"/>
                  </a:cubicBezTo>
                  <a:cubicBezTo>
                    <a:pt x="-195" y="289954"/>
                    <a:pt x="281" y="246424"/>
                    <a:pt x="281" y="202800"/>
                  </a:cubicBezTo>
                  <a:close/>
                  <a:moveTo>
                    <a:pt x="138013" y="137268"/>
                  </a:moveTo>
                  <a:lnTo>
                    <a:pt x="138013" y="271189"/>
                  </a:lnTo>
                  <a:lnTo>
                    <a:pt x="270220" y="271189"/>
                  </a:lnTo>
                  <a:lnTo>
                    <a:pt x="270220" y="137268"/>
                  </a:lnTo>
                  <a:lnTo>
                    <a:pt x="138013" y="137268"/>
                  </a:lnTo>
                  <a:close/>
                </a:path>
              </a:pathLst>
            </a:custGeom>
            <a:solidFill>
              <a:srgbClr val="BE0D3E"/>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xmlns="" id="{F10ED833-56A8-6CC7-D8FF-C86F86678120}"/>
                </a:ext>
              </a:extLst>
            </p:cNvPr>
            <p:cNvSpPr/>
            <p:nvPr/>
          </p:nvSpPr>
          <p:spPr>
            <a:xfrm>
              <a:off x="13211336" y="5160574"/>
              <a:ext cx="409075" cy="408971"/>
            </a:xfrm>
            <a:custGeom>
              <a:avLst/>
              <a:gdLst>
                <a:gd name="connsiteX0" fmla="*/ 201763 w 409075"/>
                <a:gd name="connsiteY0" fmla="*/ 408765 h 408971"/>
                <a:gd name="connsiteX1" fmla="*/ 74128 w 409075"/>
                <a:gd name="connsiteY1" fmla="*/ 408575 h 408971"/>
                <a:gd name="connsiteX2" fmla="*/ 500 w 409075"/>
                <a:gd name="connsiteY2" fmla="*/ 334851 h 408971"/>
                <a:gd name="connsiteX3" fmla="*/ 500 w 409075"/>
                <a:gd name="connsiteY3" fmla="*/ 73295 h 408971"/>
                <a:gd name="connsiteX4" fmla="*/ 74890 w 409075"/>
                <a:gd name="connsiteY4" fmla="*/ 429 h 408971"/>
                <a:gd name="connsiteX5" fmla="*/ 333304 w 409075"/>
                <a:gd name="connsiteY5" fmla="*/ 429 h 408971"/>
                <a:gd name="connsiteX6" fmla="*/ 408646 w 409075"/>
                <a:gd name="connsiteY6" fmla="*/ 75676 h 408971"/>
                <a:gd name="connsiteX7" fmla="*/ 408646 w 409075"/>
                <a:gd name="connsiteY7" fmla="*/ 334089 h 408971"/>
                <a:gd name="connsiteX8" fmla="*/ 332541 w 409075"/>
                <a:gd name="connsiteY8" fmla="*/ 408670 h 408971"/>
                <a:gd name="connsiteX9" fmla="*/ 201763 w 409075"/>
                <a:gd name="connsiteY9" fmla="*/ 408670 h 408971"/>
                <a:gd name="connsiteX10" fmla="*/ 271677 w 409075"/>
                <a:gd name="connsiteY10" fmla="*/ 138827 h 408971"/>
                <a:gd name="connsiteX11" fmla="*/ 138613 w 409075"/>
                <a:gd name="connsiteY11" fmla="*/ 138827 h 408971"/>
                <a:gd name="connsiteX12" fmla="*/ 138613 w 409075"/>
                <a:gd name="connsiteY12" fmla="*/ 270748 h 408971"/>
                <a:gd name="connsiteX13" fmla="*/ 271677 w 409075"/>
                <a:gd name="connsiteY13" fmla="*/ 270748 h 408971"/>
                <a:gd name="connsiteX14" fmla="*/ 271677 w 409075"/>
                <a:gd name="connsiteY14" fmla="*/ 138827 h 40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075" h="408971">
                  <a:moveTo>
                    <a:pt x="201763" y="408765"/>
                  </a:moveTo>
                  <a:cubicBezTo>
                    <a:pt x="159187" y="408765"/>
                    <a:pt x="116705" y="409337"/>
                    <a:pt x="74128" y="408575"/>
                  </a:cubicBezTo>
                  <a:cubicBezTo>
                    <a:pt x="27646" y="407813"/>
                    <a:pt x="786" y="381333"/>
                    <a:pt x="500" y="334851"/>
                  </a:cubicBezTo>
                  <a:cubicBezTo>
                    <a:pt x="-167" y="247698"/>
                    <a:pt x="-167" y="160448"/>
                    <a:pt x="500" y="73295"/>
                  </a:cubicBezTo>
                  <a:cubicBezTo>
                    <a:pt x="881" y="27194"/>
                    <a:pt x="28123" y="714"/>
                    <a:pt x="74890" y="429"/>
                  </a:cubicBezTo>
                  <a:cubicBezTo>
                    <a:pt x="160996" y="-143"/>
                    <a:pt x="247198" y="-143"/>
                    <a:pt x="333304" y="429"/>
                  </a:cubicBezTo>
                  <a:cubicBezTo>
                    <a:pt x="381595" y="714"/>
                    <a:pt x="408361" y="27384"/>
                    <a:pt x="408646" y="75676"/>
                  </a:cubicBezTo>
                  <a:cubicBezTo>
                    <a:pt x="409218" y="161782"/>
                    <a:pt x="409218" y="247983"/>
                    <a:pt x="408646" y="334089"/>
                  </a:cubicBezTo>
                  <a:cubicBezTo>
                    <a:pt x="408265" y="382095"/>
                    <a:pt x="381309" y="408099"/>
                    <a:pt x="332541" y="408670"/>
                  </a:cubicBezTo>
                  <a:cubicBezTo>
                    <a:pt x="288917" y="409146"/>
                    <a:pt x="245388" y="408765"/>
                    <a:pt x="201763" y="408670"/>
                  </a:cubicBezTo>
                  <a:close/>
                  <a:moveTo>
                    <a:pt x="271677" y="138827"/>
                  </a:moveTo>
                  <a:lnTo>
                    <a:pt x="138613" y="138827"/>
                  </a:lnTo>
                  <a:lnTo>
                    <a:pt x="138613" y="270748"/>
                  </a:lnTo>
                  <a:lnTo>
                    <a:pt x="271677" y="270748"/>
                  </a:lnTo>
                  <a:lnTo>
                    <a:pt x="271677" y="138827"/>
                  </a:lnTo>
                  <a:close/>
                </a:path>
              </a:pathLst>
            </a:custGeom>
            <a:solidFill>
              <a:srgbClr val="BE0D3E"/>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xmlns="" id="{37E4A414-42E6-E301-EDFB-744CAEA3CE65}"/>
                </a:ext>
              </a:extLst>
            </p:cNvPr>
            <p:cNvSpPr/>
            <p:nvPr/>
          </p:nvSpPr>
          <p:spPr>
            <a:xfrm>
              <a:off x="15228976" y="5421891"/>
              <a:ext cx="1416367" cy="1131189"/>
            </a:xfrm>
            <a:custGeom>
              <a:avLst/>
              <a:gdLst>
                <a:gd name="connsiteX0" fmla="*/ 1416368 w 1416367"/>
                <a:gd name="connsiteY0" fmla="*/ 180213 h 1131189"/>
                <a:gd name="connsiteX1" fmla="*/ 1247775 w 1416367"/>
                <a:gd name="connsiteY1" fmla="*/ 0 h 1131189"/>
                <a:gd name="connsiteX2" fmla="*/ 491871 w 1416367"/>
                <a:gd name="connsiteY2" fmla="*/ 776097 h 1131189"/>
                <a:gd name="connsiteX3" fmla="*/ 170307 w 1416367"/>
                <a:gd name="connsiteY3" fmla="*/ 439198 h 1131189"/>
                <a:gd name="connsiteX4" fmla="*/ 0 w 1416367"/>
                <a:gd name="connsiteY4" fmla="*/ 617601 h 1131189"/>
                <a:gd name="connsiteX5" fmla="*/ 490157 w 1416367"/>
                <a:gd name="connsiteY5" fmla="*/ 1131189 h 1131189"/>
                <a:gd name="connsiteX6" fmla="*/ 1416368 w 1416367"/>
                <a:gd name="connsiteY6" fmla="*/ 180213 h 1131189"/>
                <a:gd name="connsiteX7" fmla="*/ 1416368 w 1416367"/>
                <a:gd name="connsiteY7" fmla="*/ 180213 h 1131189"/>
                <a:gd name="connsiteX8" fmla="*/ 1416368 w 1416367"/>
                <a:gd name="connsiteY8" fmla="*/ 180213 h 113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6367" h="1131189">
                  <a:moveTo>
                    <a:pt x="1416368" y="180213"/>
                  </a:moveTo>
                  <a:lnTo>
                    <a:pt x="1247775" y="0"/>
                  </a:lnTo>
                  <a:lnTo>
                    <a:pt x="491871" y="776097"/>
                  </a:lnTo>
                  <a:lnTo>
                    <a:pt x="170307" y="439198"/>
                  </a:lnTo>
                  <a:lnTo>
                    <a:pt x="0" y="617601"/>
                  </a:lnTo>
                  <a:lnTo>
                    <a:pt x="490157" y="1131189"/>
                  </a:lnTo>
                  <a:lnTo>
                    <a:pt x="1416368" y="180213"/>
                  </a:lnTo>
                  <a:lnTo>
                    <a:pt x="1416368" y="180213"/>
                  </a:lnTo>
                  <a:lnTo>
                    <a:pt x="1416368" y="180213"/>
                  </a:lnTo>
                  <a:close/>
                </a:path>
              </a:pathLst>
            </a:custGeom>
            <a:solidFill>
              <a:srgbClr val="004767"/>
            </a:solidFill>
            <a:ln w="9525" cap="flat">
              <a:noFill/>
              <a:prstDash val="solid"/>
              <a:miter/>
            </a:ln>
          </p:spPr>
          <p:txBody>
            <a:bodyPr rtlCol="0" anchor="ctr"/>
            <a:lstStyle/>
            <a:p>
              <a:endParaRPr lang="de-DE"/>
            </a:p>
          </p:txBody>
        </p:sp>
      </p:grpSp>
      <p:grpSp>
        <p:nvGrpSpPr>
          <p:cNvPr id="115" name="Gruppieren 114">
            <a:extLst>
              <a:ext uri="{FF2B5EF4-FFF2-40B4-BE49-F238E27FC236}">
                <a16:creationId xmlns:a16="http://schemas.microsoft.com/office/drawing/2014/main" xmlns="" id="{76595089-D4E9-A90C-2BE8-81085156C378}"/>
              </a:ext>
            </a:extLst>
          </p:cNvPr>
          <p:cNvGrpSpPr/>
          <p:nvPr/>
        </p:nvGrpSpPr>
        <p:grpSpPr>
          <a:xfrm>
            <a:off x="6710738" y="7167127"/>
            <a:ext cx="1720161" cy="1385269"/>
            <a:chOff x="6710738" y="7167127"/>
            <a:chExt cx="1720161" cy="1385269"/>
          </a:xfrm>
        </p:grpSpPr>
        <p:sp>
          <p:nvSpPr>
            <p:cNvPr id="89" name="Freihandform: Form 88">
              <a:extLst>
                <a:ext uri="{FF2B5EF4-FFF2-40B4-BE49-F238E27FC236}">
                  <a16:creationId xmlns:a16="http://schemas.microsoft.com/office/drawing/2014/main" xmlns="" id="{B0E0E5EC-A7AB-E1BF-26CF-37DBC4D83BCD}"/>
                </a:ext>
              </a:extLst>
            </p:cNvPr>
            <p:cNvSpPr/>
            <p:nvPr/>
          </p:nvSpPr>
          <p:spPr>
            <a:xfrm>
              <a:off x="6906282" y="8197687"/>
              <a:ext cx="130162" cy="129173"/>
            </a:xfrm>
            <a:custGeom>
              <a:avLst/>
              <a:gdLst>
                <a:gd name="connsiteX0" fmla="*/ 312328 w 353381"/>
                <a:gd name="connsiteY0" fmla="*/ 80253 h 350698"/>
                <a:gd name="connsiteX1" fmla="*/ 191512 w 353381"/>
                <a:gd name="connsiteY1" fmla="*/ 18518 h 350698"/>
                <a:gd name="connsiteX2" fmla="*/ 116833 w 353381"/>
                <a:gd name="connsiteY2" fmla="*/ 49551 h 350698"/>
                <a:gd name="connsiteX3" fmla="*/ 0 w 353381"/>
                <a:gd name="connsiteY3" fmla="*/ 145805 h 350698"/>
                <a:gd name="connsiteX4" fmla="*/ 0 w 353381"/>
                <a:gd name="connsiteY4" fmla="*/ 177005 h 350698"/>
                <a:gd name="connsiteX5" fmla="*/ 78995 w 353381"/>
                <a:gd name="connsiteY5" fmla="*/ 309769 h 350698"/>
                <a:gd name="connsiteX6" fmla="*/ 141062 w 353381"/>
                <a:gd name="connsiteY6" fmla="*/ 343126 h 350698"/>
                <a:gd name="connsiteX7" fmla="*/ 272831 w 353381"/>
                <a:gd name="connsiteY7" fmla="*/ 323211 h 350698"/>
                <a:gd name="connsiteX8" fmla="*/ 321787 w 353381"/>
                <a:gd name="connsiteY8" fmla="*/ 275582 h 350698"/>
                <a:gd name="connsiteX9" fmla="*/ 343362 w 353381"/>
                <a:gd name="connsiteY9" fmla="*/ 141490 h 350698"/>
                <a:gd name="connsiteX10" fmla="*/ 312494 w 353381"/>
                <a:gd name="connsiteY10" fmla="*/ 80087 h 350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3381" h="350698">
                  <a:moveTo>
                    <a:pt x="312328" y="80253"/>
                  </a:moveTo>
                  <a:cubicBezTo>
                    <a:pt x="255405" y="87389"/>
                    <a:pt x="219061" y="68802"/>
                    <a:pt x="191512" y="18518"/>
                  </a:cubicBezTo>
                  <a:cubicBezTo>
                    <a:pt x="168942" y="-21809"/>
                    <a:pt x="120152" y="10718"/>
                    <a:pt x="116833" y="49551"/>
                  </a:cubicBezTo>
                  <a:cubicBezTo>
                    <a:pt x="113513" y="118257"/>
                    <a:pt x="41987" y="109627"/>
                    <a:pt x="0" y="145805"/>
                  </a:cubicBezTo>
                  <a:lnTo>
                    <a:pt x="0" y="177005"/>
                  </a:lnTo>
                  <a:cubicBezTo>
                    <a:pt x="47463" y="214013"/>
                    <a:pt x="94760" y="239736"/>
                    <a:pt x="78995" y="309769"/>
                  </a:cubicBezTo>
                  <a:cubicBezTo>
                    <a:pt x="76174" y="340803"/>
                    <a:pt x="117164" y="363041"/>
                    <a:pt x="141062" y="343126"/>
                  </a:cubicBezTo>
                  <a:cubicBezTo>
                    <a:pt x="181057" y="302799"/>
                    <a:pt x="222546" y="299646"/>
                    <a:pt x="272831" y="323211"/>
                  </a:cubicBezTo>
                  <a:cubicBezTo>
                    <a:pt x="303532" y="337650"/>
                    <a:pt x="336060" y="306284"/>
                    <a:pt x="321787" y="275582"/>
                  </a:cubicBezTo>
                  <a:cubicBezTo>
                    <a:pt x="297724" y="223804"/>
                    <a:pt x="304030" y="183145"/>
                    <a:pt x="343362" y="141490"/>
                  </a:cubicBezTo>
                  <a:cubicBezTo>
                    <a:pt x="366761" y="116763"/>
                    <a:pt x="346183" y="75938"/>
                    <a:pt x="312494" y="80087"/>
                  </a:cubicBezTo>
                  <a:close/>
                </a:path>
              </a:pathLst>
            </a:custGeom>
            <a:solidFill>
              <a:srgbClr val="004767"/>
            </a:solidFill>
            <a:ln w="16576"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xmlns="" id="{A3C0A772-AB89-86AC-1B67-55A4F8E1D99F}"/>
                </a:ext>
              </a:extLst>
            </p:cNvPr>
            <p:cNvSpPr/>
            <p:nvPr/>
          </p:nvSpPr>
          <p:spPr>
            <a:xfrm>
              <a:off x="6718764" y="7390991"/>
              <a:ext cx="1425237" cy="1113551"/>
            </a:xfrm>
            <a:custGeom>
              <a:avLst/>
              <a:gdLst>
                <a:gd name="connsiteX0" fmla="*/ 3299306 w 3869435"/>
                <a:gd name="connsiteY0" fmla="*/ 1507654 h 3023225"/>
                <a:gd name="connsiteX1" fmla="*/ 2474342 w 3869435"/>
                <a:gd name="connsiteY1" fmla="*/ 1017588 h 3023225"/>
                <a:gd name="connsiteX2" fmla="*/ 2474508 w 3869435"/>
                <a:gd name="connsiteY2" fmla="*/ 1017588 h 3023225"/>
                <a:gd name="connsiteX3" fmla="*/ 3561681 w 3869435"/>
                <a:gd name="connsiteY3" fmla="*/ 1421191 h 3023225"/>
                <a:gd name="connsiteX4" fmla="*/ 3644825 w 3869435"/>
                <a:gd name="connsiteY4" fmla="*/ 1423681 h 3023225"/>
                <a:gd name="connsiteX5" fmla="*/ 2689918 w 3869435"/>
                <a:gd name="connsiteY5" fmla="*/ 921003 h 3023225"/>
                <a:gd name="connsiteX6" fmla="*/ 2947812 w 3869435"/>
                <a:gd name="connsiteY6" fmla="*/ 808485 h 3023225"/>
                <a:gd name="connsiteX7" fmla="*/ 2877281 w 3869435"/>
                <a:gd name="connsiteY7" fmla="*/ 765668 h 3023225"/>
                <a:gd name="connsiteX8" fmla="*/ 2442479 w 3869435"/>
                <a:gd name="connsiteY8" fmla="*/ 896773 h 3023225"/>
                <a:gd name="connsiteX9" fmla="*/ 3733943 w 3869435"/>
                <a:gd name="connsiteY9" fmla="*/ 108320 h 3023225"/>
                <a:gd name="connsiteX10" fmla="*/ 3793023 w 3869435"/>
                <a:gd name="connsiteY10" fmla="*/ 50900 h 3023225"/>
                <a:gd name="connsiteX11" fmla="*/ 3730956 w 3869435"/>
                <a:gd name="connsiteY11" fmla="*/ 117 h 3023225"/>
                <a:gd name="connsiteX12" fmla="*/ 2378254 w 3869435"/>
                <a:gd name="connsiteY12" fmla="*/ 785085 h 3023225"/>
                <a:gd name="connsiteX13" fmla="*/ 2434513 w 3869435"/>
                <a:gd name="connsiteY13" fmla="*/ 523042 h 3023225"/>
                <a:gd name="connsiteX14" fmla="*/ 2401156 w 3869435"/>
                <a:gd name="connsiteY14" fmla="*/ 442554 h 3023225"/>
                <a:gd name="connsiteX15" fmla="*/ 2265736 w 3869435"/>
                <a:gd name="connsiteY15" fmla="*/ 792055 h 3023225"/>
                <a:gd name="connsiteX16" fmla="*/ 1286434 w 3869435"/>
                <a:gd name="connsiteY16" fmla="*/ 120767 h 3023225"/>
                <a:gd name="connsiteX17" fmla="*/ 2089823 w 3869435"/>
                <a:gd name="connsiteY17" fmla="*/ 707584 h 3023225"/>
                <a:gd name="connsiteX18" fmla="*/ 29654 w 3869435"/>
                <a:gd name="connsiteY18" fmla="*/ 498315 h 3023225"/>
                <a:gd name="connsiteX19" fmla="*/ 7748 w 3869435"/>
                <a:gd name="connsiteY19" fmla="*/ 578637 h 3023225"/>
                <a:gd name="connsiteX20" fmla="*/ 87905 w 3869435"/>
                <a:gd name="connsiteY20" fmla="*/ 600543 h 3023225"/>
                <a:gd name="connsiteX21" fmla="*/ 2037713 w 3869435"/>
                <a:gd name="connsiteY21" fmla="*/ 816285 h 3023225"/>
                <a:gd name="connsiteX22" fmla="*/ 1538022 w 3869435"/>
                <a:gd name="connsiteY22" fmla="*/ 661781 h 3023225"/>
                <a:gd name="connsiteX23" fmla="*/ 1135580 w 3869435"/>
                <a:gd name="connsiteY23" fmla="*/ 775294 h 3023225"/>
                <a:gd name="connsiteX24" fmla="*/ 1455708 w 3869435"/>
                <a:gd name="connsiteY24" fmla="*/ 766498 h 3023225"/>
                <a:gd name="connsiteX25" fmla="*/ 2076049 w 3869435"/>
                <a:gd name="connsiteY25" fmla="*/ 963653 h 3023225"/>
                <a:gd name="connsiteX26" fmla="*/ 585107 w 3869435"/>
                <a:gd name="connsiteY26" fmla="*/ 1869436 h 3023225"/>
                <a:gd name="connsiteX27" fmla="*/ 610000 w 3869435"/>
                <a:gd name="connsiteY27" fmla="*/ 1948265 h 3023225"/>
                <a:gd name="connsiteX28" fmla="*/ 683186 w 3869435"/>
                <a:gd name="connsiteY28" fmla="*/ 1916236 h 3023225"/>
                <a:gd name="connsiteX29" fmla="*/ 2035556 w 3869435"/>
                <a:gd name="connsiteY29" fmla="*/ 1081813 h 3023225"/>
                <a:gd name="connsiteX30" fmla="*/ 1436291 w 3869435"/>
                <a:gd name="connsiteY30" fmla="*/ 1750944 h 3023225"/>
                <a:gd name="connsiteX31" fmla="*/ 1533043 w 3869435"/>
                <a:gd name="connsiteY31" fmla="*/ 1799901 h 3023225"/>
                <a:gd name="connsiteX32" fmla="*/ 2148406 w 3869435"/>
                <a:gd name="connsiteY32" fmla="*/ 1153008 h 3023225"/>
                <a:gd name="connsiteX33" fmla="*/ 1825954 w 3869435"/>
                <a:gd name="connsiteY33" fmla="*/ 2629345 h 3023225"/>
                <a:gd name="connsiteX34" fmla="*/ 1878728 w 3869435"/>
                <a:gd name="connsiteY34" fmla="*/ 3023157 h 3023225"/>
                <a:gd name="connsiteX35" fmla="*/ 1933659 w 3869435"/>
                <a:gd name="connsiteY35" fmla="*/ 2946319 h 3023225"/>
                <a:gd name="connsiteX36" fmla="*/ 2294612 w 3869435"/>
                <a:gd name="connsiteY36" fmla="*/ 1132429 h 3023225"/>
                <a:gd name="connsiteX37" fmla="*/ 2674152 w 3869435"/>
                <a:gd name="connsiteY37" fmla="*/ 2256942 h 3023225"/>
                <a:gd name="connsiteX38" fmla="*/ 2737381 w 3869435"/>
                <a:gd name="connsiteY38" fmla="*/ 2306064 h 3023225"/>
                <a:gd name="connsiteX39" fmla="*/ 2742858 w 3869435"/>
                <a:gd name="connsiteY39" fmla="*/ 2031574 h 3023225"/>
                <a:gd name="connsiteX40" fmla="*/ 2419743 w 3869435"/>
                <a:gd name="connsiteY40" fmla="*/ 1120979 h 3023225"/>
                <a:gd name="connsiteX41" fmla="*/ 3773772 w 3869435"/>
                <a:gd name="connsiteY41" fmla="*/ 2490938 h 3023225"/>
                <a:gd name="connsiteX42" fmla="*/ 3846129 w 3869435"/>
                <a:gd name="connsiteY42" fmla="*/ 2530933 h 3023225"/>
                <a:gd name="connsiteX43" fmla="*/ 3299472 w 3869435"/>
                <a:gd name="connsiteY43" fmla="*/ 1507654 h 302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69435" h="3023225">
                  <a:moveTo>
                    <a:pt x="3299306" y="1507654"/>
                  </a:moveTo>
                  <a:cubicBezTo>
                    <a:pt x="3071283" y="1270670"/>
                    <a:pt x="2795963" y="1098243"/>
                    <a:pt x="2474342" y="1017588"/>
                  </a:cubicBezTo>
                  <a:cubicBezTo>
                    <a:pt x="2474342" y="1017588"/>
                    <a:pt x="2474342" y="1017588"/>
                    <a:pt x="2474508" y="1017588"/>
                  </a:cubicBezTo>
                  <a:cubicBezTo>
                    <a:pt x="2755470" y="1037669"/>
                    <a:pt x="3274412" y="1116498"/>
                    <a:pt x="3561681" y="1421191"/>
                  </a:cubicBezTo>
                  <a:cubicBezTo>
                    <a:pt x="3583919" y="1444923"/>
                    <a:pt x="3621259" y="1445919"/>
                    <a:pt x="3644825" y="1423681"/>
                  </a:cubicBezTo>
                  <a:cubicBezTo>
                    <a:pt x="3730956" y="1177569"/>
                    <a:pt x="2837286" y="917020"/>
                    <a:pt x="2689918" y="921003"/>
                  </a:cubicBezTo>
                  <a:cubicBezTo>
                    <a:pt x="2754806" y="875199"/>
                    <a:pt x="2958434" y="907892"/>
                    <a:pt x="2947812" y="808485"/>
                  </a:cubicBezTo>
                  <a:cubicBezTo>
                    <a:pt x="2942834" y="774298"/>
                    <a:pt x="2921591" y="761022"/>
                    <a:pt x="2877281" y="765668"/>
                  </a:cubicBezTo>
                  <a:cubicBezTo>
                    <a:pt x="2721117" y="773137"/>
                    <a:pt x="2585864" y="858271"/>
                    <a:pt x="2442479" y="896773"/>
                  </a:cubicBezTo>
                  <a:cubicBezTo>
                    <a:pt x="2713981" y="428946"/>
                    <a:pt x="3189609" y="108818"/>
                    <a:pt x="3733943" y="108320"/>
                  </a:cubicBezTo>
                  <a:cubicBezTo>
                    <a:pt x="3774768" y="107324"/>
                    <a:pt x="3795014" y="85750"/>
                    <a:pt x="3793023" y="50900"/>
                  </a:cubicBezTo>
                  <a:cubicBezTo>
                    <a:pt x="3791031" y="17875"/>
                    <a:pt x="3769623" y="-1708"/>
                    <a:pt x="3730956" y="117"/>
                  </a:cubicBezTo>
                  <a:cubicBezTo>
                    <a:pt x="3162227" y="615"/>
                    <a:pt x="2683943" y="318253"/>
                    <a:pt x="2378254" y="785085"/>
                  </a:cubicBezTo>
                  <a:cubicBezTo>
                    <a:pt x="2390369" y="689163"/>
                    <a:pt x="2410283" y="612824"/>
                    <a:pt x="2434513" y="523042"/>
                  </a:cubicBezTo>
                  <a:cubicBezTo>
                    <a:pt x="2442976" y="489187"/>
                    <a:pt x="2427874" y="453673"/>
                    <a:pt x="2401156" y="442554"/>
                  </a:cubicBezTo>
                  <a:cubicBezTo>
                    <a:pt x="2287808" y="424133"/>
                    <a:pt x="2285651" y="709908"/>
                    <a:pt x="2265736" y="792055"/>
                  </a:cubicBezTo>
                  <a:cubicBezTo>
                    <a:pt x="1890843" y="-13159"/>
                    <a:pt x="985557" y="-94643"/>
                    <a:pt x="1286434" y="120767"/>
                  </a:cubicBezTo>
                  <a:cubicBezTo>
                    <a:pt x="1629795" y="174038"/>
                    <a:pt x="1921379" y="415669"/>
                    <a:pt x="2089823" y="707584"/>
                  </a:cubicBezTo>
                  <a:cubicBezTo>
                    <a:pt x="1521758" y="309126"/>
                    <a:pt x="898928" y="44095"/>
                    <a:pt x="29654" y="498315"/>
                  </a:cubicBezTo>
                  <a:cubicBezTo>
                    <a:pt x="1442" y="514412"/>
                    <a:pt x="-8350" y="550259"/>
                    <a:pt x="7748" y="578637"/>
                  </a:cubicBezTo>
                  <a:cubicBezTo>
                    <a:pt x="23846" y="606849"/>
                    <a:pt x="59692" y="616641"/>
                    <a:pt x="87905" y="600543"/>
                  </a:cubicBezTo>
                  <a:cubicBezTo>
                    <a:pt x="694637" y="216523"/>
                    <a:pt x="1508482" y="376836"/>
                    <a:pt x="2037713" y="816285"/>
                  </a:cubicBezTo>
                  <a:cubicBezTo>
                    <a:pt x="1880720" y="737290"/>
                    <a:pt x="1715428" y="681861"/>
                    <a:pt x="1538022" y="661781"/>
                  </a:cubicBezTo>
                  <a:cubicBezTo>
                    <a:pt x="1459857" y="655806"/>
                    <a:pt x="1035675" y="624607"/>
                    <a:pt x="1135580" y="775294"/>
                  </a:cubicBezTo>
                  <a:cubicBezTo>
                    <a:pt x="1234822" y="807821"/>
                    <a:pt x="1351986" y="755545"/>
                    <a:pt x="1455708" y="766498"/>
                  </a:cubicBezTo>
                  <a:cubicBezTo>
                    <a:pt x="1678254" y="774298"/>
                    <a:pt x="1887856" y="848148"/>
                    <a:pt x="2076049" y="963653"/>
                  </a:cubicBezTo>
                  <a:cubicBezTo>
                    <a:pt x="1445917" y="946891"/>
                    <a:pt x="839018" y="1278470"/>
                    <a:pt x="585107" y="1869436"/>
                  </a:cubicBezTo>
                  <a:cubicBezTo>
                    <a:pt x="568511" y="1904619"/>
                    <a:pt x="578302" y="1933495"/>
                    <a:pt x="610000" y="1948265"/>
                  </a:cubicBezTo>
                  <a:cubicBezTo>
                    <a:pt x="640536" y="1962371"/>
                    <a:pt x="664599" y="1951916"/>
                    <a:pt x="683186" y="1916236"/>
                  </a:cubicBezTo>
                  <a:cubicBezTo>
                    <a:pt x="938425" y="1369579"/>
                    <a:pt x="1432143" y="1064222"/>
                    <a:pt x="2035556" y="1081813"/>
                  </a:cubicBezTo>
                  <a:cubicBezTo>
                    <a:pt x="1750279" y="1229513"/>
                    <a:pt x="1569222" y="1468157"/>
                    <a:pt x="1436291" y="1750944"/>
                  </a:cubicBezTo>
                  <a:cubicBezTo>
                    <a:pt x="1403266" y="1811850"/>
                    <a:pt x="1501844" y="1865287"/>
                    <a:pt x="1533043" y="1799901"/>
                  </a:cubicBezTo>
                  <a:cubicBezTo>
                    <a:pt x="1664646" y="1523918"/>
                    <a:pt x="1852673" y="1270338"/>
                    <a:pt x="2148406" y="1153008"/>
                  </a:cubicBezTo>
                  <a:cubicBezTo>
                    <a:pt x="1874081" y="1680413"/>
                    <a:pt x="1855992" y="2079370"/>
                    <a:pt x="1825954" y="2629345"/>
                  </a:cubicBezTo>
                  <a:cubicBezTo>
                    <a:pt x="1840393" y="2707676"/>
                    <a:pt x="1776666" y="3028633"/>
                    <a:pt x="1878728" y="3023157"/>
                  </a:cubicBezTo>
                  <a:cubicBezTo>
                    <a:pt x="1920549" y="3024982"/>
                    <a:pt x="1938638" y="2984987"/>
                    <a:pt x="1933659" y="2946319"/>
                  </a:cubicBezTo>
                  <a:cubicBezTo>
                    <a:pt x="1937476" y="2330792"/>
                    <a:pt x="1946604" y="1664980"/>
                    <a:pt x="2294612" y="1132429"/>
                  </a:cubicBezTo>
                  <a:cubicBezTo>
                    <a:pt x="2520643" y="1469816"/>
                    <a:pt x="2594328" y="1866781"/>
                    <a:pt x="2674152" y="2256942"/>
                  </a:cubicBezTo>
                  <a:cubicBezTo>
                    <a:pt x="2682450" y="2295111"/>
                    <a:pt x="2704854" y="2311873"/>
                    <a:pt x="2737381" y="2306064"/>
                  </a:cubicBezTo>
                  <a:cubicBezTo>
                    <a:pt x="2835958" y="2274865"/>
                    <a:pt x="2740368" y="2107582"/>
                    <a:pt x="2742858" y="2031574"/>
                  </a:cubicBezTo>
                  <a:cubicBezTo>
                    <a:pt x="2682948" y="1710451"/>
                    <a:pt x="2578562" y="1407417"/>
                    <a:pt x="2419743" y="1120979"/>
                  </a:cubicBezTo>
                  <a:cubicBezTo>
                    <a:pt x="3097172" y="1267683"/>
                    <a:pt x="3541435" y="1873087"/>
                    <a:pt x="3773772" y="2490938"/>
                  </a:cubicBezTo>
                  <a:cubicBezTo>
                    <a:pt x="3788874" y="2529772"/>
                    <a:pt x="3814431" y="2542882"/>
                    <a:pt x="3846129" y="2530933"/>
                  </a:cubicBezTo>
                  <a:cubicBezTo>
                    <a:pt x="3989680" y="2426548"/>
                    <a:pt x="3428419" y="1612704"/>
                    <a:pt x="3299472" y="1507654"/>
                  </a:cubicBezTo>
                  <a:close/>
                </a:path>
              </a:pathLst>
            </a:custGeom>
            <a:solidFill>
              <a:srgbClr val="BE0D3E"/>
            </a:solidFill>
            <a:ln w="16576"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xmlns="" id="{34A14B44-CE01-9467-D767-D2368AAD8283}"/>
                </a:ext>
              </a:extLst>
            </p:cNvPr>
            <p:cNvSpPr/>
            <p:nvPr/>
          </p:nvSpPr>
          <p:spPr>
            <a:xfrm>
              <a:off x="7366262" y="7167127"/>
              <a:ext cx="221403" cy="220012"/>
            </a:xfrm>
            <a:custGeom>
              <a:avLst/>
              <a:gdLst>
                <a:gd name="connsiteX0" fmla="*/ 39161 w 601096"/>
                <a:gd name="connsiteY0" fmla="*/ 325770 h 597320"/>
                <a:gd name="connsiteX1" fmla="*/ 145705 w 601096"/>
                <a:gd name="connsiteY1" fmla="*/ 472142 h 597320"/>
                <a:gd name="connsiteX2" fmla="*/ 235155 w 601096"/>
                <a:gd name="connsiteY2" fmla="*/ 587149 h 597320"/>
                <a:gd name="connsiteX3" fmla="*/ 378540 w 601096"/>
                <a:gd name="connsiteY3" fmla="*/ 511972 h 597320"/>
                <a:gd name="connsiteX4" fmla="*/ 554121 w 601096"/>
                <a:gd name="connsiteY4" fmla="*/ 473304 h 597320"/>
                <a:gd name="connsiteX5" fmla="*/ 516449 w 601096"/>
                <a:gd name="connsiteY5" fmla="*/ 343029 h 597320"/>
                <a:gd name="connsiteX6" fmla="*/ 593452 w 601096"/>
                <a:gd name="connsiteY6" fmla="*/ 227027 h 597320"/>
                <a:gd name="connsiteX7" fmla="*/ 386672 w 601096"/>
                <a:gd name="connsiteY7" fmla="*/ 113015 h 597320"/>
                <a:gd name="connsiteX8" fmla="*/ 268346 w 601096"/>
                <a:gd name="connsiteY8" fmla="*/ 0 h 597320"/>
                <a:gd name="connsiteX9" fmla="*/ 189849 w 601096"/>
                <a:gd name="connsiteY9" fmla="*/ 146538 h 597320"/>
                <a:gd name="connsiteX10" fmla="*/ 39327 w 601096"/>
                <a:gd name="connsiteY10" fmla="*/ 325936 h 597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1096" h="597320">
                  <a:moveTo>
                    <a:pt x="39161" y="325770"/>
                  </a:moveTo>
                  <a:cubicBezTo>
                    <a:pt x="91603" y="364106"/>
                    <a:pt x="176572" y="396799"/>
                    <a:pt x="145705" y="472142"/>
                  </a:cubicBezTo>
                  <a:cubicBezTo>
                    <a:pt x="135913" y="539354"/>
                    <a:pt x="156326" y="627476"/>
                    <a:pt x="235155" y="587149"/>
                  </a:cubicBezTo>
                  <a:cubicBezTo>
                    <a:pt x="285107" y="569060"/>
                    <a:pt x="320621" y="492389"/>
                    <a:pt x="378540" y="511972"/>
                  </a:cubicBezTo>
                  <a:cubicBezTo>
                    <a:pt x="436624" y="539022"/>
                    <a:pt x="574201" y="585988"/>
                    <a:pt x="554121" y="473304"/>
                  </a:cubicBezTo>
                  <a:cubicBezTo>
                    <a:pt x="543500" y="428828"/>
                    <a:pt x="510308" y="383522"/>
                    <a:pt x="516449" y="343029"/>
                  </a:cubicBezTo>
                  <a:cubicBezTo>
                    <a:pt x="522423" y="301375"/>
                    <a:pt x="567563" y="265528"/>
                    <a:pt x="593452" y="227027"/>
                  </a:cubicBezTo>
                  <a:cubicBezTo>
                    <a:pt x="643073" y="71361"/>
                    <a:pt x="436790" y="181057"/>
                    <a:pt x="386672" y="113015"/>
                  </a:cubicBezTo>
                  <a:cubicBezTo>
                    <a:pt x="356468" y="71859"/>
                    <a:pt x="325600" y="332"/>
                    <a:pt x="268346" y="0"/>
                  </a:cubicBezTo>
                  <a:cubicBezTo>
                    <a:pt x="211257" y="19749"/>
                    <a:pt x="205614" y="95922"/>
                    <a:pt x="189849" y="146538"/>
                  </a:cubicBezTo>
                  <a:cubicBezTo>
                    <a:pt x="181385" y="219393"/>
                    <a:pt x="-101735" y="198482"/>
                    <a:pt x="39327" y="325936"/>
                  </a:cubicBezTo>
                  <a:close/>
                </a:path>
              </a:pathLst>
            </a:custGeom>
            <a:solidFill>
              <a:srgbClr val="004767"/>
            </a:solidFill>
            <a:ln w="16576"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xmlns="" id="{3CE9CCB1-8B4E-09BF-88FF-EFB020FBD67D}"/>
                </a:ext>
              </a:extLst>
            </p:cNvPr>
            <p:cNvSpPr/>
            <p:nvPr/>
          </p:nvSpPr>
          <p:spPr>
            <a:xfrm>
              <a:off x="7590789" y="8363389"/>
              <a:ext cx="196400" cy="189007"/>
            </a:xfrm>
            <a:custGeom>
              <a:avLst/>
              <a:gdLst>
                <a:gd name="connsiteX0" fmla="*/ 482901 w 533214"/>
                <a:gd name="connsiteY0" fmla="*/ 151810 h 513142"/>
                <a:gd name="connsiteX1" fmla="*/ 344495 w 533214"/>
                <a:gd name="connsiteY1" fmla="*/ 93726 h 513142"/>
                <a:gd name="connsiteX2" fmla="*/ 202271 w 533214"/>
                <a:gd name="connsiteY2" fmla="*/ 55390 h 513142"/>
                <a:gd name="connsiteX3" fmla="*/ 1133 w 533214"/>
                <a:gd name="connsiteY3" fmla="*/ 192801 h 513142"/>
                <a:gd name="connsiteX4" fmla="*/ 85770 w 533214"/>
                <a:gd name="connsiteY4" fmla="*/ 427628 h 513142"/>
                <a:gd name="connsiteX5" fmla="*/ 181858 w 533214"/>
                <a:gd name="connsiteY5" fmla="*/ 495172 h 513142"/>
                <a:gd name="connsiteX6" fmla="*/ 380009 w 533214"/>
                <a:gd name="connsiteY6" fmla="*/ 507452 h 513142"/>
                <a:gd name="connsiteX7" fmla="*/ 515926 w 533214"/>
                <a:gd name="connsiteY7" fmla="*/ 241426 h 513142"/>
                <a:gd name="connsiteX8" fmla="*/ 482735 w 533214"/>
                <a:gd name="connsiteY8" fmla="*/ 151810 h 513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214" h="513142">
                  <a:moveTo>
                    <a:pt x="482901" y="151810"/>
                  </a:moveTo>
                  <a:cubicBezTo>
                    <a:pt x="432949" y="138368"/>
                    <a:pt x="363248" y="157287"/>
                    <a:pt x="344495" y="93726"/>
                  </a:cubicBezTo>
                  <a:cubicBezTo>
                    <a:pt x="326737" y="15229"/>
                    <a:pt x="239113" y="-51153"/>
                    <a:pt x="202271" y="55390"/>
                  </a:cubicBezTo>
                  <a:cubicBezTo>
                    <a:pt x="173063" y="197780"/>
                    <a:pt x="43452" y="107500"/>
                    <a:pt x="1133" y="192801"/>
                  </a:cubicBezTo>
                  <a:cubicBezTo>
                    <a:pt x="-14799" y="289221"/>
                    <a:pt x="143523" y="282417"/>
                    <a:pt x="85770" y="427628"/>
                  </a:cubicBezTo>
                  <a:cubicBezTo>
                    <a:pt x="56728" y="487704"/>
                    <a:pt x="136055" y="542635"/>
                    <a:pt x="181858" y="495172"/>
                  </a:cubicBezTo>
                  <a:cubicBezTo>
                    <a:pt x="251062" y="434266"/>
                    <a:pt x="312299" y="467457"/>
                    <a:pt x="380009" y="507452"/>
                  </a:cubicBezTo>
                  <a:cubicBezTo>
                    <a:pt x="535177" y="520397"/>
                    <a:pt x="349805" y="347140"/>
                    <a:pt x="515926" y="241426"/>
                  </a:cubicBezTo>
                  <a:cubicBezTo>
                    <a:pt x="551275" y="213878"/>
                    <a:pt x="528539" y="160274"/>
                    <a:pt x="482735" y="151810"/>
                  </a:cubicBezTo>
                  <a:close/>
                </a:path>
              </a:pathLst>
            </a:custGeom>
            <a:solidFill>
              <a:srgbClr val="004767"/>
            </a:solidFill>
            <a:ln w="16576"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xmlns="" id="{FDEF2922-6B90-A17C-D9FB-D6257204AC27}"/>
                </a:ext>
              </a:extLst>
            </p:cNvPr>
            <p:cNvSpPr/>
            <p:nvPr/>
          </p:nvSpPr>
          <p:spPr>
            <a:xfrm>
              <a:off x="8110072" y="7494246"/>
              <a:ext cx="132665" cy="135260"/>
            </a:xfrm>
            <a:custGeom>
              <a:avLst/>
              <a:gdLst>
                <a:gd name="connsiteX0" fmla="*/ 60014 w 360179"/>
                <a:gd name="connsiteY0" fmla="*/ 321207 h 367223"/>
                <a:gd name="connsiteX1" fmla="*/ 201242 w 360179"/>
                <a:gd name="connsiteY1" fmla="*/ 355559 h 367223"/>
                <a:gd name="connsiteX2" fmla="*/ 265467 w 360179"/>
                <a:gd name="connsiteY2" fmla="*/ 327347 h 367223"/>
                <a:gd name="connsiteX3" fmla="*/ 338321 w 360179"/>
                <a:gd name="connsiteY3" fmla="*/ 210017 h 367223"/>
                <a:gd name="connsiteX4" fmla="*/ 244889 w 360179"/>
                <a:gd name="connsiteY4" fmla="*/ 31781 h 367223"/>
                <a:gd name="connsiteX5" fmla="*/ 54704 w 360179"/>
                <a:gd name="connsiteY5" fmla="*/ 64640 h 367223"/>
                <a:gd name="connsiteX6" fmla="*/ 7904 w 360179"/>
                <a:gd name="connsiteY6" fmla="*/ 124716 h 367223"/>
                <a:gd name="connsiteX7" fmla="*/ 17696 w 360179"/>
                <a:gd name="connsiteY7" fmla="*/ 267271 h 367223"/>
                <a:gd name="connsiteX8" fmla="*/ 60014 w 360179"/>
                <a:gd name="connsiteY8" fmla="*/ 321207 h 367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179" h="367223">
                  <a:moveTo>
                    <a:pt x="60014" y="321207"/>
                  </a:moveTo>
                  <a:cubicBezTo>
                    <a:pt x="117435" y="298803"/>
                    <a:pt x="160251" y="310088"/>
                    <a:pt x="201242" y="355559"/>
                  </a:cubicBezTo>
                  <a:cubicBezTo>
                    <a:pt x="223978" y="380950"/>
                    <a:pt x="266961" y="361865"/>
                    <a:pt x="265467" y="327347"/>
                  </a:cubicBezTo>
                  <a:cubicBezTo>
                    <a:pt x="262812" y="269428"/>
                    <a:pt x="283556" y="231591"/>
                    <a:pt x="338321" y="210017"/>
                  </a:cubicBezTo>
                  <a:cubicBezTo>
                    <a:pt x="422461" y="127537"/>
                    <a:pt x="235927" y="147949"/>
                    <a:pt x="244889" y="31781"/>
                  </a:cubicBezTo>
                  <a:cubicBezTo>
                    <a:pt x="191949" y="-73933"/>
                    <a:pt x="141333" y="122890"/>
                    <a:pt x="54704" y="64640"/>
                  </a:cubicBezTo>
                  <a:cubicBezTo>
                    <a:pt x="10726" y="63312"/>
                    <a:pt x="-13504" y="97499"/>
                    <a:pt x="7904" y="124716"/>
                  </a:cubicBezTo>
                  <a:cubicBezTo>
                    <a:pt x="45078" y="172013"/>
                    <a:pt x="48729" y="215493"/>
                    <a:pt x="17696" y="267271"/>
                  </a:cubicBezTo>
                  <a:cubicBezTo>
                    <a:pt x="768" y="295483"/>
                    <a:pt x="30143" y="332823"/>
                    <a:pt x="60014" y="321207"/>
                  </a:cubicBezTo>
                  <a:close/>
                </a:path>
              </a:pathLst>
            </a:custGeom>
            <a:solidFill>
              <a:srgbClr val="004767"/>
            </a:solidFill>
            <a:ln w="16576" cap="flat">
              <a:noFill/>
              <a:prstDash val="solid"/>
              <a:miter/>
            </a:ln>
          </p:spPr>
          <p:txBody>
            <a:bodyPr rtlCol="0" anchor="ctr"/>
            <a:lstStyle/>
            <a:p>
              <a:endParaRPr lang="de-DE"/>
            </a:p>
          </p:txBody>
        </p:sp>
        <p:sp>
          <p:nvSpPr>
            <p:cNvPr id="94" name="Freihandform: Form 93">
              <a:extLst>
                <a:ext uri="{FF2B5EF4-FFF2-40B4-BE49-F238E27FC236}">
                  <a16:creationId xmlns:a16="http://schemas.microsoft.com/office/drawing/2014/main" xmlns="" id="{4D92BC5F-A8B9-879F-4008-E9A41B3528B7}"/>
                </a:ext>
              </a:extLst>
            </p:cNvPr>
            <p:cNvSpPr/>
            <p:nvPr/>
          </p:nvSpPr>
          <p:spPr>
            <a:xfrm>
              <a:off x="7895035" y="7663193"/>
              <a:ext cx="404277" cy="187289"/>
            </a:xfrm>
            <a:custGeom>
              <a:avLst/>
              <a:gdLst>
                <a:gd name="connsiteX0" fmla="*/ 1070001 w 1097588"/>
                <a:gd name="connsiteY0" fmla="*/ 405862 h 508479"/>
                <a:gd name="connsiteX1" fmla="*/ 81405 w 1097588"/>
                <a:gd name="connsiteY1" fmla="*/ 267 h 508479"/>
                <a:gd name="connsiteX2" fmla="*/ 252 w 1097588"/>
                <a:gd name="connsiteY2" fmla="*/ 49888 h 508479"/>
                <a:gd name="connsiteX3" fmla="*/ 76924 w 1097588"/>
                <a:gd name="connsiteY3" fmla="*/ 109466 h 508479"/>
                <a:gd name="connsiteX4" fmla="*/ 460447 w 1097588"/>
                <a:gd name="connsiteY4" fmla="*/ 186137 h 508479"/>
                <a:gd name="connsiteX5" fmla="*/ 1002291 w 1097588"/>
                <a:gd name="connsiteY5" fmla="*/ 490831 h 508479"/>
                <a:gd name="connsiteX6" fmla="*/ 1070167 w 1097588"/>
                <a:gd name="connsiteY6" fmla="*/ 405862 h 50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7588" h="508479">
                  <a:moveTo>
                    <a:pt x="1070001" y="405862"/>
                  </a:moveTo>
                  <a:cubicBezTo>
                    <a:pt x="783562" y="175848"/>
                    <a:pt x="451485" y="23501"/>
                    <a:pt x="81405" y="267"/>
                  </a:cubicBezTo>
                  <a:cubicBezTo>
                    <a:pt x="27469" y="-2222"/>
                    <a:pt x="3074" y="12548"/>
                    <a:pt x="252" y="49888"/>
                  </a:cubicBezTo>
                  <a:cubicBezTo>
                    <a:pt x="-2735" y="88555"/>
                    <a:pt x="20665" y="105981"/>
                    <a:pt x="76924" y="109466"/>
                  </a:cubicBezTo>
                  <a:cubicBezTo>
                    <a:pt x="208194" y="117598"/>
                    <a:pt x="335980" y="143321"/>
                    <a:pt x="460447" y="186137"/>
                  </a:cubicBezTo>
                  <a:cubicBezTo>
                    <a:pt x="659759" y="254676"/>
                    <a:pt x="838161" y="359892"/>
                    <a:pt x="1002291" y="490831"/>
                  </a:cubicBezTo>
                  <a:cubicBezTo>
                    <a:pt x="1063362" y="547753"/>
                    <a:pt x="1139204" y="452827"/>
                    <a:pt x="1070167" y="405862"/>
                  </a:cubicBezTo>
                  <a:close/>
                </a:path>
              </a:pathLst>
            </a:custGeom>
            <a:solidFill>
              <a:srgbClr val="BE0D3E"/>
            </a:solidFill>
            <a:ln w="16576" cap="flat">
              <a:noFill/>
              <a:prstDash val="solid"/>
              <a:miter/>
            </a:ln>
          </p:spPr>
          <p:txBody>
            <a:bodyPr rtlCol="0" anchor="ctr"/>
            <a:lstStyle/>
            <a:p>
              <a:endParaRPr lang="de-DE"/>
            </a:p>
          </p:txBody>
        </p:sp>
        <p:sp>
          <p:nvSpPr>
            <p:cNvPr id="95" name="Freihandform: Form 94">
              <a:extLst>
                <a:ext uri="{FF2B5EF4-FFF2-40B4-BE49-F238E27FC236}">
                  <a16:creationId xmlns:a16="http://schemas.microsoft.com/office/drawing/2014/main" xmlns="" id="{EBFF25D3-7D62-11C1-ECAD-8119229C79AD}"/>
                </a:ext>
              </a:extLst>
            </p:cNvPr>
            <p:cNvSpPr/>
            <p:nvPr/>
          </p:nvSpPr>
          <p:spPr>
            <a:xfrm>
              <a:off x="7625177" y="7281271"/>
              <a:ext cx="169581" cy="189795"/>
            </a:xfrm>
            <a:custGeom>
              <a:avLst/>
              <a:gdLst>
                <a:gd name="connsiteX0" fmla="*/ 47008 w 460402"/>
                <a:gd name="connsiteY0" fmla="*/ 515236 h 515283"/>
                <a:gd name="connsiteX1" fmla="*/ 101939 w 460402"/>
                <a:gd name="connsiteY1" fmla="*/ 485198 h 515283"/>
                <a:gd name="connsiteX2" fmla="*/ 430033 w 460402"/>
                <a:gd name="connsiteY2" fmla="*/ 88566 h 515283"/>
                <a:gd name="connsiteX3" fmla="*/ 460402 w 460402"/>
                <a:gd name="connsiteY3" fmla="*/ 42762 h 515283"/>
                <a:gd name="connsiteX4" fmla="*/ 7344 w 460402"/>
                <a:gd name="connsiteY4" fmla="*/ 435246 h 515283"/>
                <a:gd name="connsiteX5" fmla="*/ 47008 w 460402"/>
                <a:gd name="connsiteY5" fmla="*/ 515236 h 5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402" h="515283">
                  <a:moveTo>
                    <a:pt x="47008" y="515236"/>
                  </a:moveTo>
                  <a:cubicBezTo>
                    <a:pt x="65263" y="516232"/>
                    <a:pt x="93309" y="501296"/>
                    <a:pt x="101939" y="485198"/>
                  </a:cubicBezTo>
                  <a:cubicBezTo>
                    <a:pt x="184585" y="330528"/>
                    <a:pt x="288307" y="194279"/>
                    <a:pt x="430033" y="88566"/>
                  </a:cubicBezTo>
                  <a:cubicBezTo>
                    <a:pt x="442313" y="79438"/>
                    <a:pt x="448288" y="61681"/>
                    <a:pt x="460402" y="42762"/>
                  </a:cubicBezTo>
                  <a:cubicBezTo>
                    <a:pt x="364480" y="-145265"/>
                    <a:pt x="49165" y="342145"/>
                    <a:pt x="7344" y="435246"/>
                  </a:cubicBezTo>
                  <a:cubicBezTo>
                    <a:pt x="-15059" y="468271"/>
                    <a:pt x="18298" y="509096"/>
                    <a:pt x="47008" y="515236"/>
                  </a:cubicBezTo>
                  <a:close/>
                </a:path>
              </a:pathLst>
            </a:custGeom>
            <a:solidFill>
              <a:srgbClr val="BE0D3E"/>
            </a:solidFill>
            <a:ln w="16576"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xmlns="" id="{5B510338-A461-5F39-CEEB-607A487A8980}"/>
                </a:ext>
              </a:extLst>
            </p:cNvPr>
            <p:cNvSpPr/>
            <p:nvPr/>
          </p:nvSpPr>
          <p:spPr>
            <a:xfrm>
              <a:off x="6931326" y="7682016"/>
              <a:ext cx="144093" cy="123390"/>
            </a:xfrm>
            <a:custGeom>
              <a:avLst/>
              <a:gdLst>
                <a:gd name="connsiteX0" fmla="*/ 97796 w 391205"/>
                <a:gd name="connsiteY0" fmla="*/ 312774 h 334997"/>
                <a:gd name="connsiteX1" fmla="*/ 391205 w 391205"/>
                <a:gd name="connsiteY1" fmla="*/ 64506 h 334997"/>
                <a:gd name="connsiteX2" fmla="*/ 19963 w 391205"/>
                <a:gd name="connsiteY2" fmla="*/ 236933 h 334997"/>
                <a:gd name="connsiteX3" fmla="*/ 97796 w 391205"/>
                <a:gd name="connsiteY3" fmla="*/ 312940 h 334997"/>
              </a:gdLst>
              <a:ahLst/>
              <a:cxnLst>
                <a:cxn ang="0">
                  <a:pos x="connsiteX0" y="connsiteY0"/>
                </a:cxn>
                <a:cxn ang="0">
                  <a:pos x="connsiteX1" y="connsiteY1"/>
                </a:cxn>
                <a:cxn ang="0">
                  <a:pos x="connsiteX2" y="connsiteY2"/>
                </a:cxn>
                <a:cxn ang="0">
                  <a:pos x="connsiteX3" y="connsiteY3"/>
                </a:cxn>
              </a:cxnLst>
              <a:rect l="l" t="t" r="r" b="b"/>
              <a:pathLst>
                <a:path w="391205" h="334997">
                  <a:moveTo>
                    <a:pt x="97796" y="312774"/>
                  </a:moveTo>
                  <a:cubicBezTo>
                    <a:pt x="179114" y="212372"/>
                    <a:pt x="304245" y="153292"/>
                    <a:pt x="391205" y="64506"/>
                  </a:cubicBezTo>
                  <a:cubicBezTo>
                    <a:pt x="370295" y="-133811"/>
                    <a:pt x="79375" y="183495"/>
                    <a:pt x="19963" y="236933"/>
                  </a:cubicBezTo>
                  <a:cubicBezTo>
                    <a:pt x="-37955" y="292030"/>
                    <a:pt x="43197" y="375008"/>
                    <a:pt x="97796" y="312940"/>
                  </a:cubicBezTo>
                  <a:close/>
                </a:path>
              </a:pathLst>
            </a:custGeom>
            <a:solidFill>
              <a:srgbClr val="BE0D3E"/>
            </a:solidFill>
            <a:ln w="16576"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xmlns="" id="{F54341F0-ECBE-FAF8-9380-691AEBEF565B}"/>
                </a:ext>
              </a:extLst>
            </p:cNvPr>
            <p:cNvSpPr/>
            <p:nvPr/>
          </p:nvSpPr>
          <p:spPr>
            <a:xfrm>
              <a:off x="7180091" y="8150956"/>
              <a:ext cx="58364" cy="114806"/>
            </a:xfrm>
            <a:custGeom>
              <a:avLst/>
              <a:gdLst>
                <a:gd name="connsiteX0" fmla="*/ 121583 w 158456"/>
                <a:gd name="connsiteY0" fmla="*/ 1339 h 311692"/>
                <a:gd name="connsiteX1" fmla="*/ 1099 w 158456"/>
                <a:gd name="connsiteY1" fmla="*/ 249442 h 311692"/>
                <a:gd name="connsiteX2" fmla="*/ 59516 w 158456"/>
                <a:gd name="connsiteY2" fmla="*/ 311675 h 311692"/>
                <a:gd name="connsiteX3" fmla="*/ 156268 w 158456"/>
                <a:gd name="connsiteY3" fmla="*/ 71870 h 311692"/>
                <a:gd name="connsiteX4" fmla="*/ 121583 w 158456"/>
                <a:gd name="connsiteY4" fmla="*/ 1339 h 31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56" h="311692">
                  <a:moveTo>
                    <a:pt x="121583" y="1339"/>
                  </a:moveTo>
                  <a:cubicBezTo>
                    <a:pt x="18525" y="-18244"/>
                    <a:pt x="31303" y="182396"/>
                    <a:pt x="1099" y="249442"/>
                  </a:cubicBezTo>
                  <a:cubicBezTo>
                    <a:pt x="-6037" y="283131"/>
                    <a:pt x="22508" y="312505"/>
                    <a:pt x="59516" y="311675"/>
                  </a:cubicBezTo>
                  <a:cubicBezTo>
                    <a:pt x="142825" y="282135"/>
                    <a:pt x="122413" y="143728"/>
                    <a:pt x="156268" y="71870"/>
                  </a:cubicBezTo>
                  <a:cubicBezTo>
                    <a:pt x="164233" y="39343"/>
                    <a:pt x="149961" y="10632"/>
                    <a:pt x="121583" y="1339"/>
                  </a:cubicBezTo>
                  <a:close/>
                </a:path>
              </a:pathLst>
            </a:custGeom>
            <a:solidFill>
              <a:srgbClr val="BE0D3E"/>
            </a:solidFill>
            <a:ln w="16576"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xmlns="" id="{36B59DEB-31D6-FD5D-8830-D4DCE71D606F}"/>
                </a:ext>
              </a:extLst>
            </p:cNvPr>
            <p:cNvSpPr/>
            <p:nvPr/>
          </p:nvSpPr>
          <p:spPr>
            <a:xfrm>
              <a:off x="8194068" y="8099960"/>
              <a:ext cx="37891" cy="40017"/>
            </a:xfrm>
            <a:custGeom>
              <a:avLst/>
              <a:gdLst>
                <a:gd name="connsiteX0" fmla="*/ 50367 w 102871"/>
                <a:gd name="connsiteY0" fmla="*/ 58 h 108643"/>
                <a:gd name="connsiteX1" fmla="*/ 50699 w 102871"/>
                <a:gd name="connsiteY1" fmla="*/ 108592 h 108643"/>
                <a:gd name="connsiteX2" fmla="*/ 50367 w 102871"/>
                <a:gd name="connsiteY2" fmla="*/ 58 h 108643"/>
              </a:gdLst>
              <a:ahLst/>
              <a:cxnLst>
                <a:cxn ang="0">
                  <a:pos x="connsiteX0" y="connsiteY0"/>
                </a:cxn>
                <a:cxn ang="0">
                  <a:pos x="connsiteX1" y="connsiteY1"/>
                </a:cxn>
                <a:cxn ang="0">
                  <a:pos x="connsiteX2" y="connsiteY2"/>
                </a:cxn>
              </a:cxnLst>
              <a:rect l="l" t="t" r="r" b="b"/>
              <a:pathLst>
                <a:path w="102871" h="108643">
                  <a:moveTo>
                    <a:pt x="50367" y="58"/>
                  </a:moveTo>
                  <a:cubicBezTo>
                    <a:pt x="-16678" y="-938"/>
                    <a:pt x="-17010" y="110418"/>
                    <a:pt x="50699" y="108592"/>
                  </a:cubicBezTo>
                  <a:cubicBezTo>
                    <a:pt x="120566" y="111413"/>
                    <a:pt x="120069" y="-2930"/>
                    <a:pt x="50367" y="58"/>
                  </a:cubicBezTo>
                  <a:close/>
                </a:path>
              </a:pathLst>
            </a:custGeom>
            <a:solidFill>
              <a:srgbClr val="57A4BF"/>
            </a:solidFill>
            <a:ln w="16576"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xmlns="" id="{F6C33313-400D-706B-3FCF-7F5724BA4AB6}"/>
                </a:ext>
              </a:extLst>
            </p:cNvPr>
            <p:cNvSpPr/>
            <p:nvPr/>
          </p:nvSpPr>
          <p:spPr>
            <a:xfrm>
              <a:off x="7913526" y="7301969"/>
              <a:ext cx="37602" cy="39838"/>
            </a:xfrm>
            <a:custGeom>
              <a:avLst/>
              <a:gdLst>
                <a:gd name="connsiteX0" fmla="*/ 50785 w 102088"/>
                <a:gd name="connsiteY0" fmla="*/ 108046 h 108158"/>
                <a:gd name="connsiteX1" fmla="*/ 52942 w 102088"/>
                <a:gd name="connsiteY1" fmla="*/ 175 h 108158"/>
                <a:gd name="connsiteX2" fmla="*/ 50785 w 102088"/>
                <a:gd name="connsiteY2" fmla="*/ 108046 h 108158"/>
              </a:gdLst>
              <a:ahLst/>
              <a:cxnLst>
                <a:cxn ang="0">
                  <a:pos x="connsiteX0" y="connsiteY0"/>
                </a:cxn>
                <a:cxn ang="0">
                  <a:pos x="connsiteX1" y="connsiteY1"/>
                </a:cxn>
                <a:cxn ang="0">
                  <a:pos x="connsiteX2" y="connsiteY2"/>
                </a:cxn>
              </a:cxnLst>
              <a:rect l="l" t="t" r="r" b="b"/>
              <a:pathLst>
                <a:path w="102088" h="108158">
                  <a:moveTo>
                    <a:pt x="50785" y="108046"/>
                  </a:moveTo>
                  <a:cubicBezTo>
                    <a:pt x="118826" y="112195"/>
                    <a:pt x="118826" y="9"/>
                    <a:pt x="52942" y="175"/>
                  </a:cubicBezTo>
                  <a:cubicBezTo>
                    <a:pt x="-15432" y="-5135"/>
                    <a:pt x="-19083" y="112029"/>
                    <a:pt x="50785" y="108046"/>
                  </a:cubicBezTo>
                  <a:close/>
                </a:path>
              </a:pathLst>
            </a:custGeom>
            <a:solidFill>
              <a:srgbClr val="57A4BF"/>
            </a:solidFill>
            <a:ln w="16576"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xmlns="" id="{0BCD0B12-A9E5-41D3-0A3A-A6D6A756CCB8}"/>
                </a:ext>
              </a:extLst>
            </p:cNvPr>
            <p:cNvSpPr/>
            <p:nvPr/>
          </p:nvSpPr>
          <p:spPr>
            <a:xfrm>
              <a:off x="7560019" y="8232783"/>
              <a:ext cx="38582" cy="38912"/>
            </a:xfrm>
            <a:custGeom>
              <a:avLst/>
              <a:gdLst>
                <a:gd name="connsiteX0" fmla="*/ 104419 w 104748"/>
                <a:gd name="connsiteY0" fmla="*/ 56660 h 105643"/>
                <a:gd name="connsiteX1" fmla="*/ 199 w 104748"/>
                <a:gd name="connsiteY1" fmla="*/ 51017 h 105643"/>
                <a:gd name="connsiteX2" fmla="*/ 104419 w 104748"/>
                <a:gd name="connsiteY2" fmla="*/ 56660 h 105643"/>
              </a:gdLst>
              <a:ahLst/>
              <a:cxnLst>
                <a:cxn ang="0">
                  <a:pos x="connsiteX0" y="connsiteY0"/>
                </a:cxn>
                <a:cxn ang="0">
                  <a:pos x="connsiteX1" y="connsiteY1"/>
                </a:cxn>
                <a:cxn ang="0">
                  <a:pos x="connsiteX2" y="connsiteY2"/>
                </a:cxn>
              </a:cxnLst>
              <a:rect l="l" t="t" r="r" b="b"/>
              <a:pathLst>
                <a:path w="104748" h="105643">
                  <a:moveTo>
                    <a:pt x="104419" y="56660"/>
                  </a:moveTo>
                  <a:cubicBezTo>
                    <a:pt x="111555" y="-15531"/>
                    <a:pt x="199" y="-20177"/>
                    <a:pt x="199" y="51017"/>
                  </a:cubicBezTo>
                  <a:cubicBezTo>
                    <a:pt x="-5277" y="119889"/>
                    <a:pt x="103921" y="125697"/>
                    <a:pt x="104419" y="56660"/>
                  </a:cubicBezTo>
                  <a:close/>
                </a:path>
              </a:pathLst>
            </a:custGeom>
            <a:solidFill>
              <a:srgbClr val="57A4BF"/>
            </a:solidFill>
            <a:ln w="16576"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xmlns="" id="{A948BBAB-1896-3644-A1B9-1262613824A9}"/>
                </a:ext>
              </a:extLst>
            </p:cNvPr>
            <p:cNvSpPr/>
            <p:nvPr/>
          </p:nvSpPr>
          <p:spPr>
            <a:xfrm>
              <a:off x="8093355" y="7831862"/>
              <a:ext cx="38574" cy="39133"/>
            </a:xfrm>
            <a:custGeom>
              <a:avLst/>
              <a:gdLst>
                <a:gd name="connsiteX0" fmla="*/ 104572 w 104726"/>
                <a:gd name="connsiteY0" fmla="*/ 53982 h 106245"/>
                <a:gd name="connsiteX1" fmla="*/ 186 w 104726"/>
                <a:gd name="connsiteY1" fmla="*/ 49999 h 106245"/>
                <a:gd name="connsiteX2" fmla="*/ 104572 w 104726"/>
                <a:gd name="connsiteY2" fmla="*/ 53982 h 106245"/>
              </a:gdLst>
              <a:ahLst/>
              <a:cxnLst>
                <a:cxn ang="0">
                  <a:pos x="connsiteX0" y="connsiteY0"/>
                </a:cxn>
                <a:cxn ang="0">
                  <a:pos x="connsiteX1" y="connsiteY1"/>
                </a:cxn>
                <a:cxn ang="0">
                  <a:pos x="connsiteX2" y="connsiteY2"/>
                </a:cxn>
              </a:cxnLst>
              <a:rect l="l" t="t" r="r" b="b"/>
              <a:pathLst>
                <a:path w="104726" h="106245">
                  <a:moveTo>
                    <a:pt x="104572" y="53982"/>
                  </a:moveTo>
                  <a:cubicBezTo>
                    <a:pt x="109384" y="-16217"/>
                    <a:pt x="684" y="-18375"/>
                    <a:pt x="186" y="49999"/>
                  </a:cubicBezTo>
                  <a:cubicBezTo>
                    <a:pt x="-5125" y="121857"/>
                    <a:pt x="105235" y="126670"/>
                    <a:pt x="104572" y="53982"/>
                  </a:cubicBezTo>
                  <a:close/>
                </a:path>
              </a:pathLst>
            </a:custGeom>
            <a:solidFill>
              <a:srgbClr val="57A4BF"/>
            </a:solidFill>
            <a:ln w="16576"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xmlns="" id="{38A20F80-8C6A-4CA1-21DC-499898607D8F}"/>
                </a:ext>
              </a:extLst>
            </p:cNvPr>
            <p:cNvSpPr/>
            <p:nvPr/>
          </p:nvSpPr>
          <p:spPr>
            <a:xfrm>
              <a:off x="7947445" y="7544873"/>
              <a:ext cx="38574" cy="39133"/>
            </a:xfrm>
            <a:custGeom>
              <a:avLst/>
              <a:gdLst>
                <a:gd name="connsiteX0" fmla="*/ 104571 w 104726"/>
                <a:gd name="connsiteY0" fmla="*/ 53982 h 106245"/>
                <a:gd name="connsiteX1" fmla="*/ 186 w 104726"/>
                <a:gd name="connsiteY1" fmla="*/ 49999 h 106245"/>
                <a:gd name="connsiteX2" fmla="*/ 104571 w 104726"/>
                <a:gd name="connsiteY2" fmla="*/ 53982 h 106245"/>
              </a:gdLst>
              <a:ahLst/>
              <a:cxnLst>
                <a:cxn ang="0">
                  <a:pos x="connsiteX0" y="connsiteY0"/>
                </a:cxn>
                <a:cxn ang="0">
                  <a:pos x="connsiteX1" y="connsiteY1"/>
                </a:cxn>
                <a:cxn ang="0">
                  <a:pos x="connsiteX2" y="connsiteY2"/>
                </a:cxn>
              </a:cxnLst>
              <a:rect l="l" t="t" r="r" b="b"/>
              <a:pathLst>
                <a:path w="104726" h="106245">
                  <a:moveTo>
                    <a:pt x="104571" y="53982"/>
                  </a:moveTo>
                  <a:cubicBezTo>
                    <a:pt x="109384" y="-16217"/>
                    <a:pt x="684" y="-18375"/>
                    <a:pt x="186" y="49999"/>
                  </a:cubicBezTo>
                  <a:cubicBezTo>
                    <a:pt x="-5125" y="121857"/>
                    <a:pt x="105235" y="126670"/>
                    <a:pt x="104571" y="53982"/>
                  </a:cubicBezTo>
                  <a:close/>
                </a:path>
              </a:pathLst>
            </a:custGeom>
            <a:solidFill>
              <a:srgbClr val="57A4BF"/>
            </a:solidFill>
            <a:ln w="16576"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xmlns="" id="{BF803230-27F2-5B81-CBD2-FDB25CD7148C}"/>
                </a:ext>
              </a:extLst>
            </p:cNvPr>
            <p:cNvSpPr/>
            <p:nvPr/>
          </p:nvSpPr>
          <p:spPr>
            <a:xfrm>
              <a:off x="8165117" y="7391750"/>
              <a:ext cx="38574" cy="39133"/>
            </a:xfrm>
            <a:custGeom>
              <a:avLst/>
              <a:gdLst>
                <a:gd name="connsiteX0" fmla="*/ 104571 w 104726"/>
                <a:gd name="connsiteY0" fmla="*/ 53982 h 106245"/>
                <a:gd name="connsiteX1" fmla="*/ 186 w 104726"/>
                <a:gd name="connsiteY1" fmla="*/ 49999 h 106245"/>
                <a:gd name="connsiteX2" fmla="*/ 104571 w 104726"/>
                <a:gd name="connsiteY2" fmla="*/ 53982 h 106245"/>
              </a:gdLst>
              <a:ahLst/>
              <a:cxnLst>
                <a:cxn ang="0">
                  <a:pos x="connsiteX0" y="connsiteY0"/>
                </a:cxn>
                <a:cxn ang="0">
                  <a:pos x="connsiteX1" y="connsiteY1"/>
                </a:cxn>
                <a:cxn ang="0">
                  <a:pos x="connsiteX2" y="connsiteY2"/>
                </a:cxn>
              </a:cxnLst>
              <a:rect l="l" t="t" r="r" b="b"/>
              <a:pathLst>
                <a:path w="104726" h="106245">
                  <a:moveTo>
                    <a:pt x="104571" y="53982"/>
                  </a:moveTo>
                  <a:cubicBezTo>
                    <a:pt x="109384" y="-16217"/>
                    <a:pt x="684" y="-18375"/>
                    <a:pt x="186" y="49999"/>
                  </a:cubicBezTo>
                  <a:cubicBezTo>
                    <a:pt x="-5125" y="121857"/>
                    <a:pt x="105235" y="126670"/>
                    <a:pt x="104571" y="53982"/>
                  </a:cubicBezTo>
                  <a:close/>
                </a:path>
              </a:pathLst>
            </a:custGeom>
            <a:solidFill>
              <a:srgbClr val="57A4BF"/>
            </a:solidFill>
            <a:ln w="16576"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xmlns="" id="{56196F80-F663-81A2-48B1-65D7924EC1F0}"/>
                </a:ext>
              </a:extLst>
            </p:cNvPr>
            <p:cNvSpPr/>
            <p:nvPr/>
          </p:nvSpPr>
          <p:spPr>
            <a:xfrm>
              <a:off x="8392325" y="7231538"/>
              <a:ext cx="38574" cy="39133"/>
            </a:xfrm>
            <a:custGeom>
              <a:avLst/>
              <a:gdLst>
                <a:gd name="connsiteX0" fmla="*/ 104572 w 104726"/>
                <a:gd name="connsiteY0" fmla="*/ 53982 h 106245"/>
                <a:gd name="connsiteX1" fmla="*/ 186 w 104726"/>
                <a:gd name="connsiteY1" fmla="*/ 49999 h 106245"/>
                <a:gd name="connsiteX2" fmla="*/ 104572 w 104726"/>
                <a:gd name="connsiteY2" fmla="*/ 53982 h 106245"/>
              </a:gdLst>
              <a:ahLst/>
              <a:cxnLst>
                <a:cxn ang="0">
                  <a:pos x="connsiteX0" y="connsiteY0"/>
                </a:cxn>
                <a:cxn ang="0">
                  <a:pos x="connsiteX1" y="connsiteY1"/>
                </a:cxn>
                <a:cxn ang="0">
                  <a:pos x="connsiteX2" y="connsiteY2"/>
                </a:cxn>
              </a:cxnLst>
              <a:rect l="l" t="t" r="r" b="b"/>
              <a:pathLst>
                <a:path w="104726" h="106245">
                  <a:moveTo>
                    <a:pt x="104572" y="53982"/>
                  </a:moveTo>
                  <a:cubicBezTo>
                    <a:pt x="109385" y="-16217"/>
                    <a:pt x="684" y="-18375"/>
                    <a:pt x="186" y="49999"/>
                  </a:cubicBezTo>
                  <a:cubicBezTo>
                    <a:pt x="-5125" y="121857"/>
                    <a:pt x="105236" y="126670"/>
                    <a:pt x="104572" y="53982"/>
                  </a:cubicBezTo>
                  <a:close/>
                </a:path>
              </a:pathLst>
            </a:custGeom>
            <a:solidFill>
              <a:srgbClr val="57A4BF"/>
            </a:solidFill>
            <a:ln w="16576"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xmlns="" id="{05CB83A0-1F09-F820-7A18-A6018DA8ABC5}"/>
                </a:ext>
              </a:extLst>
            </p:cNvPr>
            <p:cNvSpPr/>
            <p:nvPr/>
          </p:nvSpPr>
          <p:spPr>
            <a:xfrm>
              <a:off x="7093567" y="7384599"/>
              <a:ext cx="38574" cy="39133"/>
            </a:xfrm>
            <a:custGeom>
              <a:avLst/>
              <a:gdLst>
                <a:gd name="connsiteX0" fmla="*/ 104572 w 104726"/>
                <a:gd name="connsiteY0" fmla="*/ 53982 h 106245"/>
                <a:gd name="connsiteX1" fmla="*/ 186 w 104726"/>
                <a:gd name="connsiteY1" fmla="*/ 49999 h 106245"/>
                <a:gd name="connsiteX2" fmla="*/ 104572 w 104726"/>
                <a:gd name="connsiteY2" fmla="*/ 53982 h 106245"/>
              </a:gdLst>
              <a:ahLst/>
              <a:cxnLst>
                <a:cxn ang="0">
                  <a:pos x="connsiteX0" y="connsiteY0"/>
                </a:cxn>
                <a:cxn ang="0">
                  <a:pos x="connsiteX1" y="connsiteY1"/>
                </a:cxn>
                <a:cxn ang="0">
                  <a:pos x="connsiteX2" y="connsiteY2"/>
                </a:cxn>
              </a:cxnLst>
              <a:rect l="l" t="t" r="r" b="b"/>
              <a:pathLst>
                <a:path w="104726" h="106245">
                  <a:moveTo>
                    <a:pt x="104572" y="53982"/>
                  </a:moveTo>
                  <a:cubicBezTo>
                    <a:pt x="109384" y="-16217"/>
                    <a:pt x="684" y="-18375"/>
                    <a:pt x="186" y="49999"/>
                  </a:cubicBezTo>
                  <a:cubicBezTo>
                    <a:pt x="-5125" y="121857"/>
                    <a:pt x="105235" y="126670"/>
                    <a:pt x="104572" y="53982"/>
                  </a:cubicBezTo>
                  <a:close/>
                </a:path>
              </a:pathLst>
            </a:custGeom>
            <a:solidFill>
              <a:srgbClr val="57A4BF"/>
            </a:solidFill>
            <a:ln w="16576"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xmlns="" id="{07D82735-7762-C19F-3087-2E049D436749}"/>
                </a:ext>
              </a:extLst>
            </p:cNvPr>
            <p:cNvSpPr/>
            <p:nvPr/>
          </p:nvSpPr>
          <p:spPr>
            <a:xfrm>
              <a:off x="8129236" y="8353333"/>
              <a:ext cx="38574" cy="39133"/>
            </a:xfrm>
            <a:custGeom>
              <a:avLst/>
              <a:gdLst>
                <a:gd name="connsiteX0" fmla="*/ 104571 w 104726"/>
                <a:gd name="connsiteY0" fmla="*/ 53982 h 106245"/>
                <a:gd name="connsiteX1" fmla="*/ 186 w 104726"/>
                <a:gd name="connsiteY1" fmla="*/ 49999 h 106245"/>
                <a:gd name="connsiteX2" fmla="*/ 104571 w 104726"/>
                <a:gd name="connsiteY2" fmla="*/ 53982 h 106245"/>
              </a:gdLst>
              <a:ahLst/>
              <a:cxnLst>
                <a:cxn ang="0">
                  <a:pos x="connsiteX0" y="connsiteY0"/>
                </a:cxn>
                <a:cxn ang="0">
                  <a:pos x="connsiteX1" y="connsiteY1"/>
                </a:cxn>
                <a:cxn ang="0">
                  <a:pos x="connsiteX2" y="connsiteY2"/>
                </a:cxn>
              </a:cxnLst>
              <a:rect l="l" t="t" r="r" b="b"/>
              <a:pathLst>
                <a:path w="104726" h="106245">
                  <a:moveTo>
                    <a:pt x="104571" y="53982"/>
                  </a:moveTo>
                  <a:cubicBezTo>
                    <a:pt x="109384" y="-16217"/>
                    <a:pt x="684" y="-18375"/>
                    <a:pt x="186" y="49999"/>
                  </a:cubicBezTo>
                  <a:cubicBezTo>
                    <a:pt x="-5125" y="121857"/>
                    <a:pt x="105235" y="126670"/>
                    <a:pt x="104571" y="53982"/>
                  </a:cubicBezTo>
                  <a:close/>
                </a:path>
              </a:pathLst>
            </a:custGeom>
            <a:solidFill>
              <a:srgbClr val="57A4BF"/>
            </a:solidFill>
            <a:ln w="16576"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xmlns="" id="{849CE870-9F7D-9E69-F72B-577A03E770A1}"/>
                </a:ext>
              </a:extLst>
            </p:cNvPr>
            <p:cNvSpPr/>
            <p:nvPr/>
          </p:nvSpPr>
          <p:spPr>
            <a:xfrm>
              <a:off x="7181352" y="8415115"/>
              <a:ext cx="37799" cy="39670"/>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2"/>
                    <a:pt x="50451" y="107632"/>
                  </a:cubicBezTo>
                  <a:cubicBezTo>
                    <a:pt x="119820" y="110951"/>
                    <a:pt x="120318" y="-3724"/>
                    <a:pt x="50119" y="93"/>
                  </a:cubicBezTo>
                  <a:close/>
                </a:path>
              </a:pathLst>
            </a:custGeom>
            <a:solidFill>
              <a:srgbClr val="57A4BF"/>
            </a:solidFill>
            <a:ln w="16576"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xmlns="" id="{1C58A53B-6D6C-A41F-AE13-75C621425E16}"/>
                </a:ext>
              </a:extLst>
            </p:cNvPr>
            <p:cNvSpPr/>
            <p:nvPr/>
          </p:nvSpPr>
          <p:spPr>
            <a:xfrm>
              <a:off x="7002740" y="7579514"/>
              <a:ext cx="37799" cy="39670"/>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2"/>
                    <a:pt x="50451" y="107632"/>
                  </a:cubicBezTo>
                  <a:cubicBezTo>
                    <a:pt x="119820" y="110951"/>
                    <a:pt x="120318" y="-3724"/>
                    <a:pt x="50119" y="93"/>
                  </a:cubicBezTo>
                  <a:close/>
                </a:path>
              </a:pathLst>
            </a:custGeom>
            <a:solidFill>
              <a:srgbClr val="57A4BF"/>
            </a:solidFill>
            <a:ln w="16576" cap="flat">
              <a:noFill/>
              <a:prstDash val="solid"/>
              <a:miter/>
            </a:ln>
          </p:spPr>
          <p:txBody>
            <a:bodyPr rtlCol="0" anchor="ctr"/>
            <a:lstStyle/>
            <a:p>
              <a:endParaRPr lang="de-DE"/>
            </a:p>
          </p:txBody>
        </p:sp>
        <p:sp>
          <p:nvSpPr>
            <p:cNvPr id="109" name="Freihandform: Form 108">
              <a:extLst>
                <a:ext uri="{FF2B5EF4-FFF2-40B4-BE49-F238E27FC236}">
                  <a16:creationId xmlns:a16="http://schemas.microsoft.com/office/drawing/2014/main" xmlns="" id="{1CB9BFC6-DF3D-065F-E67E-93709C67139E}"/>
                </a:ext>
              </a:extLst>
            </p:cNvPr>
            <p:cNvSpPr/>
            <p:nvPr/>
          </p:nvSpPr>
          <p:spPr>
            <a:xfrm>
              <a:off x="6814592" y="7680006"/>
              <a:ext cx="37799" cy="39670"/>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1"/>
                    <a:pt x="50451" y="107632"/>
                  </a:cubicBezTo>
                  <a:cubicBezTo>
                    <a:pt x="119820" y="110951"/>
                    <a:pt x="120318" y="-3724"/>
                    <a:pt x="50119" y="93"/>
                  </a:cubicBezTo>
                  <a:close/>
                </a:path>
              </a:pathLst>
            </a:custGeom>
            <a:solidFill>
              <a:srgbClr val="57A4BF"/>
            </a:solidFill>
            <a:ln w="16576" cap="flat">
              <a:noFill/>
              <a:prstDash val="solid"/>
              <a:miter/>
            </a:ln>
          </p:spPr>
          <p:txBody>
            <a:bodyPr rtlCol="0" anchor="ctr"/>
            <a:lstStyle/>
            <a:p>
              <a:endParaRPr lang="de-DE"/>
            </a:p>
          </p:txBody>
        </p:sp>
        <p:sp>
          <p:nvSpPr>
            <p:cNvPr id="110" name="Freihandform: Form 109">
              <a:extLst>
                <a:ext uri="{FF2B5EF4-FFF2-40B4-BE49-F238E27FC236}">
                  <a16:creationId xmlns:a16="http://schemas.microsoft.com/office/drawing/2014/main" xmlns="" id="{1E6E6E7E-9810-228A-3A38-8F4ED4B844ED}"/>
                </a:ext>
              </a:extLst>
            </p:cNvPr>
            <p:cNvSpPr/>
            <p:nvPr/>
          </p:nvSpPr>
          <p:spPr>
            <a:xfrm>
              <a:off x="7492303" y="7421685"/>
              <a:ext cx="37799" cy="39670"/>
            </a:xfrm>
            <a:custGeom>
              <a:avLst/>
              <a:gdLst>
                <a:gd name="connsiteX0" fmla="*/ 50119 w 102623"/>
                <a:gd name="connsiteY0" fmla="*/ 93 h 107702"/>
                <a:gd name="connsiteX1" fmla="*/ 50451 w 102623"/>
                <a:gd name="connsiteY1" fmla="*/ 107632 h 107702"/>
                <a:gd name="connsiteX2" fmla="*/ 50119 w 102623"/>
                <a:gd name="connsiteY2" fmla="*/ 93 h 107702"/>
              </a:gdLst>
              <a:ahLst/>
              <a:cxnLst>
                <a:cxn ang="0">
                  <a:pos x="connsiteX0" y="connsiteY0"/>
                </a:cxn>
                <a:cxn ang="0">
                  <a:pos x="connsiteX1" y="connsiteY1"/>
                </a:cxn>
                <a:cxn ang="0">
                  <a:pos x="connsiteX2" y="connsiteY2"/>
                </a:cxn>
              </a:cxnLst>
              <a:rect l="l" t="t" r="r" b="b"/>
              <a:pathLst>
                <a:path w="102623" h="107702">
                  <a:moveTo>
                    <a:pt x="50119" y="93"/>
                  </a:moveTo>
                  <a:cubicBezTo>
                    <a:pt x="-17093" y="-2396"/>
                    <a:pt x="-16429" y="110122"/>
                    <a:pt x="50451" y="107632"/>
                  </a:cubicBezTo>
                  <a:cubicBezTo>
                    <a:pt x="119820" y="110951"/>
                    <a:pt x="120318" y="-3724"/>
                    <a:pt x="50119" y="93"/>
                  </a:cubicBezTo>
                  <a:close/>
                </a:path>
              </a:pathLst>
            </a:custGeom>
            <a:solidFill>
              <a:srgbClr val="57A4BF"/>
            </a:solidFill>
            <a:ln w="16576" cap="flat">
              <a:noFill/>
              <a:prstDash val="solid"/>
              <a:miter/>
            </a:ln>
          </p:spPr>
          <p:txBody>
            <a:bodyPr rtlCol="0" anchor="ctr"/>
            <a:lstStyle/>
            <a:p>
              <a:endParaRPr lang="de-DE"/>
            </a:p>
          </p:txBody>
        </p:sp>
        <p:sp>
          <p:nvSpPr>
            <p:cNvPr id="111" name="Freihandform: Form 110">
              <a:extLst>
                <a:ext uri="{FF2B5EF4-FFF2-40B4-BE49-F238E27FC236}">
                  <a16:creationId xmlns:a16="http://schemas.microsoft.com/office/drawing/2014/main" xmlns="" id="{020D5FBA-AE71-DD8C-6229-119E50E78B45}"/>
                </a:ext>
              </a:extLst>
            </p:cNvPr>
            <p:cNvSpPr/>
            <p:nvPr/>
          </p:nvSpPr>
          <p:spPr>
            <a:xfrm>
              <a:off x="7764989" y="7968646"/>
              <a:ext cx="37799" cy="39670"/>
            </a:xfrm>
            <a:custGeom>
              <a:avLst/>
              <a:gdLst>
                <a:gd name="connsiteX0" fmla="*/ 50119 w 102623"/>
                <a:gd name="connsiteY0" fmla="*/ 93 h 107703"/>
                <a:gd name="connsiteX1" fmla="*/ 50451 w 102623"/>
                <a:gd name="connsiteY1" fmla="*/ 107632 h 107703"/>
                <a:gd name="connsiteX2" fmla="*/ 50119 w 102623"/>
                <a:gd name="connsiteY2" fmla="*/ 93 h 107703"/>
              </a:gdLst>
              <a:ahLst/>
              <a:cxnLst>
                <a:cxn ang="0">
                  <a:pos x="connsiteX0" y="connsiteY0"/>
                </a:cxn>
                <a:cxn ang="0">
                  <a:pos x="connsiteX1" y="connsiteY1"/>
                </a:cxn>
                <a:cxn ang="0">
                  <a:pos x="connsiteX2" y="connsiteY2"/>
                </a:cxn>
              </a:cxnLst>
              <a:rect l="l" t="t" r="r" b="b"/>
              <a:pathLst>
                <a:path w="102623" h="107703">
                  <a:moveTo>
                    <a:pt x="50119" y="93"/>
                  </a:moveTo>
                  <a:cubicBezTo>
                    <a:pt x="-17093" y="-2396"/>
                    <a:pt x="-16429" y="110122"/>
                    <a:pt x="50451" y="107632"/>
                  </a:cubicBezTo>
                  <a:cubicBezTo>
                    <a:pt x="119820" y="110951"/>
                    <a:pt x="120318" y="-3724"/>
                    <a:pt x="50119" y="93"/>
                  </a:cubicBezTo>
                  <a:close/>
                </a:path>
              </a:pathLst>
            </a:custGeom>
            <a:solidFill>
              <a:srgbClr val="57A4BF"/>
            </a:solidFill>
            <a:ln w="16576"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xmlns="" id="{BA6C02C4-30B9-84FC-FF37-641E670BF596}"/>
                </a:ext>
              </a:extLst>
            </p:cNvPr>
            <p:cNvSpPr/>
            <p:nvPr/>
          </p:nvSpPr>
          <p:spPr>
            <a:xfrm>
              <a:off x="7996434" y="7218306"/>
              <a:ext cx="348507" cy="81229"/>
            </a:xfrm>
            <a:custGeom>
              <a:avLst/>
              <a:gdLst>
                <a:gd name="connsiteX0" fmla="*/ 896440 w 946176"/>
                <a:gd name="connsiteY0" fmla="*/ 11907 h 220531"/>
                <a:gd name="connsiteX1" fmla="*/ 39115 w 946176"/>
                <a:gd name="connsiteY1" fmla="*/ 105340 h 220531"/>
                <a:gd name="connsiteX2" fmla="*/ 76289 w 946176"/>
                <a:gd name="connsiteY2" fmla="*/ 216861 h 220531"/>
                <a:gd name="connsiteX3" fmla="*/ 881338 w 946176"/>
                <a:gd name="connsiteY3" fmla="*/ 128407 h 220531"/>
                <a:gd name="connsiteX4" fmla="*/ 896440 w 946176"/>
                <a:gd name="connsiteY4" fmla="*/ 11741 h 220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176" h="220531">
                  <a:moveTo>
                    <a:pt x="896440" y="11907"/>
                  </a:moveTo>
                  <a:cubicBezTo>
                    <a:pt x="485203" y="-41033"/>
                    <a:pt x="57204" y="99365"/>
                    <a:pt x="39115" y="105340"/>
                  </a:cubicBezTo>
                  <a:cubicBezTo>
                    <a:pt x="-33740" y="128407"/>
                    <a:pt x="4762" y="242253"/>
                    <a:pt x="76289" y="216861"/>
                  </a:cubicBezTo>
                  <a:cubicBezTo>
                    <a:pt x="80437" y="215534"/>
                    <a:pt x="497317" y="78953"/>
                    <a:pt x="881338" y="128407"/>
                  </a:cubicBezTo>
                  <a:cubicBezTo>
                    <a:pt x="956516" y="139360"/>
                    <a:pt x="972447" y="20370"/>
                    <a:pt x="896440" y="11741"/>
                  </a:cubicBezTo>
                  <a:close/>
                </a:path>
              </a:pathLst>
            </a:custGeom>
            <a:solidFill>
              <a:srgbClr val="BE0D3E"/>
            </a:solidFill>
            <a:ln w="16576"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xmlns="" id="{463D6E06-1CAE-10F2-6711-F102889AC049}"/>
                </a:ext>
              </a:extLst>
            </p:cNvPr>
            <p:cNvSpPr/>
            <p:nvPr/>
          </p:nvSpPr>
          <p:spPr>
            <a:xfrm>
              <a:off x="6710738" y="7829805"/>
              <a:ext cx="201384" cy="263578"/>
            </a:xfrm>
            <a:custGeom>
              <a:avLst/>
              <a:gdLst>
                <a:gd name="connsiteX0" fmla="*/ 448079 w 546745"/>
                <a:gd name="connsiteY0" fmla="*/ 15921 h 715599"/>
                <a:gd name="connsiteX1" fmla="*/ 4812 w 546745"/>
                <a:gd name="connsiteY1" fmla="*/ 633938 h 715599"/>
                <a:gd name="connsiteX2" fmla="*/ 58913 w 546745"/>
                <a:gd name="connsiteY2" fmla="*/ 715588 h 715599"/>
                <a:gd name="connsiteX3" fmla="*/ 113181 w 546745"/>
                <a:gd name="connsiteY3" fmla="*/ 679742 h 715599"/>
                <a:gd name="connsiteX4" fmla="*/ 527239 w 546745"/>
                <a:gd name="connsiteY4" fmla="*/ 102882 h 715599"/>
                <a:gd name="connsiteX5" fmla="*/ 448079 w 546745"/>
                <a:gd name="connsiteY5" fmla="*/ 15921 h 715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745" h="715599">
                  <a:moveTo>
                    <a:pt x="448079" y="15921"/>
                  </a:moveTo>
                  <a:cubicBezTo>
                    <a:pt x="435964" y="26874"/>
                    <a:pt x="151019" y="288420"/>
                    <a:pt x="4812" y="633938"/>
                  </a:cubicBezTo>
                  <a:cubicBezTo>
                    <a:pt x="-12115" y="671610"/>
                    <a:pt x="17922" y="716418"/>
                    <a:pt x="58913" y="715588"/>
                  </a:cubicBezTo>
                  <a:cubicBezTo>
                    <a:pt x="81815" y="715588"/>
                    <a:pt x="103555" y="702146"/>
                    <a:pt x="113181" y="679742"/>
                  </a:cubicBezTo>
                  <a:cubicBezTo>
                    <a:pt x="249098" y="358453"/>
                    <a:pt x="524418" y="105371"/>
                    <a:pt x="527239" y="102882"/>
                  </a:cubicBezTo>
                  <a:cubicBezTo>
                    <a:pt x="584162" y="52597"/>
                    <a:pt x="503840" y="-36355"/>
                    <a:pt x="448079" y="15921"/>
                  </a:cubicBezTo>
                  <a:close/>
                </a:path>
              </a:pathLst>
            </a:custGeom>
            <a:solidFill>
              <a:srgbClr val="BE0D3E"/>
            </a:solidFill>
            <a:ln w="16576" cap="flat">
              <a:noFill/>
              <a:prstDash val="solid"/>
              <a:miter/>
            </a:ln>
          </p:spPr>
          <p:txBody>
            <a:bodyPr rtlCol="0" anchor="ctr"/>
            <a:lstStyle/>
            <a:p>
              <a:endParaRPr lang="de-DE"/>
            </a:p>
          </p:txBody>
        </p:sp>
      </p:grpSp>
      <p:grpSp>
        <p:nvGrpSpPr>
          <p:cNvPr id="118" name="Gruppieren 117">
            <a:extLst>
              <a:ext uri="{FF2B5EF4-FFF2-40B4-BE49-F238E27FC236}">
                <a16:creationId xmlns:a16="http://schemas.microsoft.com/office/drawing/2014/main" xmlns="" id="{18D205E7-02EE-D10D-097C-5A96103F3ADB}"/>
              </a:ext>
            </a:extLst>
          </p:cNvPr>
          <p:cNvGrpSpPr/>
          <p:nvPr/>
        </p:nvGrpSpPr>
        <p:grpSpPr>
          <a:xfrm>
            <a:off x="15005180" y="5362691"/>
            <a:ext cx="1310966" cy="1533497"/>
            <a:chOff x="12490450" y="3468574"/>
            <a:chExt cx="3599354" cy="4210330"/>
          </a:xfrm>
        </p:grpSpPr>
        <p:sp>
          <p:nvSpPr>
            <p:cNvPr id="116" name="Freihandform: Form 115">
              <a:extLst>
                <a:ext uri="{FF2B5EF4-FFF2-40B4-BE49-F238E27FC236}">
                  <a16:creationId xmlns:a16="http://schemas.microsoft.com/office/drawing/2014/main" xmlns="" id="{532CEF00-F8FF-DE76-46F3-17CADC50ED0B}"/>
                </a:ext>
              </a:extLst>
            </p:cNvPr>
            <p:cNvSpPr/>
            <p:nvPr/>
          </p:nvSpPr>
          <p:spPr>
            <a:xfrm>
              <a:off x="12490450" y="3468574"/>
              <a:ext cx="3599354" cy="3163787"/>
            </a:xfrm>
            <a:custGeom>
              <a:avLst/>
              <a:gdLst>
                <a:gd name="connsiteX0" fmla="*/ 3458249 w 3599354"/>
                <a:gd name="connsiteY0" fmla="*/ 210000 h 3163787"/>
                <a:gd name="connsiteX1" fmla="*/ 3333338 w 3599354"/>
                <a:gd name="connsiteY1" fmla="*/ 211460 h 3163787"/>
                <a:gd name="connsiteX2" fmla="*/ 3333338 w 3599354"/>
                <a:gd name="connsiteY2" fmla="*/ 110708 h 3163787"/>
                <a:gd name="connsiteX3" fmla="*/ 3226215 w 3599354"/>
                <a:gd name="connsiteY3" fmla="*/ 3585 h 3163787"/>
                <a:gd name="connsiteX4" fmla="*/ 3119092 w 3599354"/>
                <a:gd name="connsiteY4" fmla="*/ 110708 h 3163787"/>
                <a:gd name="connsiteX5" fmla="*/ 3119092 w 3599354"/>
                <a:gd name="connsiteY5" fmla="*/ 211195 h 3163787"/>
                <a:gd name="connsiteX6" fmla="*/ 3008385 w 3599354"/>
                <a:gd name="connsiteY6" fmla="*/ 210929 h 3163787"/>
                <a:gd name="connsiteX7" fmla="*/ 2966969 w 3599354"/>
                <a:gd name="connsiteY7" fmla="*/ 210929 h 3163787"/>
                <a:gd name="connsiteX8" fmla="*/ 2966969 w 3599354"/>
                <a:gd name="connsiteY8" fmla="*/ 110443 h 3163787"/>
                <a:gd name="connsiteX9" fmla="*/ 2859713 w 3599354"/>
                <a:gd name="connsiteY9" fmla="*/ 134 h 3163787"/>
                <a:gd name="connsiteX10" fmla="*/ 2756306 w 3599354"/>
                <a:gd name="connsiteY10" fmla="*/ 110708 h 3163787"/>
                <a:gd name="connsiteX11" fmla="*/ 2756306 w 3599354"/>
                <a:gd name="connsiteY11" fmla="*/ 208141 h 3163787"/>
                <a:gd name="connsiteX12" fmla="*/ 2595024 w 3599354"/>
                <a:gd name="connsiteY12" fmla="*/ 208141 h 3163787"/>
                <a:gd name="connsiteX13" fmla="*/ 2595024 w 3599354"/>
                <a:gd name="connsiteY13" fmla="*/ 110708 h 3163787"/>
                <a:gd name="connsiteX14" fmla="*/ 2487901 w 3599354"/>
                <a:gd name="connsiteY14" fmla="*/ 3585 h 3163787"/>
                <a:gd name="connsiteX15" fmla="*/ 2380778 w 3599354"/>
                <a:gd name="connsiteY15" fmla="*/ 110708 h 3163787"/>
                <a:gd name="connsiteX16" fmla="*/ 2380778 w 3599354"/>
                <a:gd name="connsiteY16" fmla="*/ 208141 h 3163787"/>
                <a:gd name="connsiteX17" fmla="*/ 2221885 w 3599354"/>
                <a:gd name="connsiteY17" fmla="*/ 208141 h 3163787"/>
                <a:gd name="connsiteX18" fmla="*/ 2221885 w 3599354"/>
                <a:gd name="connsiteY18" fmla="*/ 115354 h 3163787"/>
                <a:gd name="connsiteX19" fmla="*/ 2116089 w 3599354"/>
                <a:gd name="connsiteY19" fmla="*/ 1 h 3163787"/>
                <a:gd name="connsiteX20" fmla="*/ 2011090 w 3599354"/>
                <a:gd name="connsiteY20" fmla="*/ 116151 h 3163787"/>
                <a:gd name="connsiteX21" fmla="*/ 2011090 w 3599354"/>
                <a:gd name="connsiteY21" fmla="*/ 208805 h 3163787"/>
                <a:gd name="connsiteX22" fmla="*/ 1856843 w 3599354"/>
                <a:gd name="connsiteY22" fmla="*/ 208805 h 3163787"/>
                <a:gd name="connsiteX23" fmla="*/ 1856843 w 3599354"/>
                <a:gd name="connsiteY23" fmla="*/ 110576 h 3163787"/>
                <a:gd name="connsiteX24" fmla="*/ 1749719 w 3599354"/>
                <a:gd name="connsiteY24" fmla="*/ 3452 h 3163787"/>
                <a:gd name="connsiteX25" fmla="*/ 1642596 w 3599354"/>
                <a:gd name="connsiteY25" fmla="*/ 110576 h 3163787"/>
                <a:gd name="connsiteX26" fmla="*/ 1642596 w 3599354"/>
                <a:gd name="connsiteY26" fmla="*/ 208805 h 3163787"/>
                <a:gd name="connsiteX27" fmla="*/ 1483836 w 3599354"/>
                <a:gd name="connsiteY27" fmla="*/ 208805 h 3163787"/>
                <a:gd name="connsiteX28" fmla="*/ 1483836 w 3599354"/>
                <a:gd name="connsiteY28" fmla="*/ 116815 h 3163787"/>
                <a:gd name="connsiteX29" fmla="*/ 1379368 w 3599354"/>
                <a:gd name="connsiteY29" fmla="*/ 134 h 3163787"/>
                <a:gd name="connsiteX30" fmla="*/ 1272908 w 3599354"/>
                <a:gd name="connsiteY30" fmla="*/ 118407 h 3163787"/>
                <a:gd name="connsiteX31" fmla="*/ 1272908 w 3599354"/>
                <a:gd name="connsiteY31" fmla="*/ 210929 h 3163787"/>
                <a:gd name="connsiteX32" fmla="*/ 1234147 w 3599354"/>
                <a:gd name="connsiteY32" fmla="*/ 210929 h 3163787"/>
                <a:gd name="connsiteX33" fmla="*/ 1118396 w 3599354"/>
                <a:gd name="connsiteY33" fmla="*/ 210929 h 3163787"/>
                <a:gd name="connsiteX34" fmla="*/ 1118396 w 3599354"/>
                <a:gd name="connsiteY34" fmla="*/ 110708 h 3163787"/>
                <a:gd name="connsiteX35" fmla="*/ 1011272 w 3599354"/>
                <a:gd name="connsiteY35" fmla="*/ 3585 h 3163787"/>
                <a:gd name="connsiteX36" fmla="*/ 904149 w 3599354"/>
                <a:gd name="connsiteY36" fmla="*/ 110708 h 3163787"/>
                <a:gd name="connsiteX37" fmla="*/ 904149 w 3599354"/>
                <a:gd name="connsiteY37" fmla="*/ 210929 h 3163787"/>
                <a:gd name="connsiteX38" fmla="*/ 752557 w 3599354"/>
                <a:gd name="connsiteY38" fmla="*/ 210929 h 3163787"/>
                <a:gd name="connsiteX39" fmla="*/ 632956 w 3599354"/>
                <a:gd name="connsiteY39" fmla="*/ 330132 h 3163787"/>
                <a:gd name="connsiteX40" fmla="*/ 631629 w 3599354"/>
                <a:gd name="connsiteY40" fmla="*/ 1004863 h 3163787"/>
                <a:gd name="connsiteX41" fmla="*/ 275480 w 3599354"/>
                <a:gd name="connsiteY41" fmla="*/ 2269900 h 3163787"/>
                <a:gd name="connsiteX42" fmla="*/ 41057 w 3599354"/>
                <a:gd name="connsiteY42" fmla="*/ 2553039 h 3163787"/>
                <a:gd name="connsiteX43" fmla="*/ 7207 w 3599354"/>
                <a:gd name="connsiteY43" fmla="*/ 2673039 h 3163787"/>
                <a:gd name="connsiteX44" fmla="*/ 114862 w 3599354"/>
                <a:gd name="connsiteY44" fmla="*/ 2741667 h 3163787"/>
                <a:gd name="connsiteX45" fmla="*/ 589284 w 3599354"/>
                <a:gd name="connsiteY45" fmla="*/ 2741667 h 3163787"/>
                <a:gd name="connsiteX46" fmla="*/ 632823 w 3599354"/>
                <a:gd name="connsiteY46" fmla="*/ 2741667 h 3163787"/>
                <a:gd name="connsiteX47" fmla="*/ 632823 w 3599354"/>
                <a:gd name="connsiteY47" fmla="*/ 2776711 h 3163787"/>
                <a:gd name="connsiteX48" fmla="*/ 632823 w 3599354"/>
                <a:gd name="connsiteY48" fmla="*/ 3047240 h 3163787"/>
                <a:gd name="connsiteX49" fmla="*/ 748442 w 3599354"/>
                <a:gd name="connsiteY49" fmla="*/ 3163257 h 3163787"/>
                <a:gd name="connsiteX50" fmla="*/ 3482409 w 3599354"/>
                <a:gd name="connsiteY50" fmla="*/ 3163788 h 3163787"/>
                <a:gd name="connsiteX51" fmla="*/ 3599355 w 3599354"/>
                <a:gd name="connsiteY51" fmla="*/ 3086001 h 3163787"/>
                <a:gd name="connsiteX52" fmla="*/ 3599355 w 3599354"/>
                <a:gd name="connsiteY52" fmla="*/ 288318 h 3163787"/>
                <a:gd name="connsiteX53" fmla="*/ 3457718 w 3599354"/>
                <a:gd name="connsiteY53" fmla="*/ 210000 h 3163787"/>
                <a:gd name="connsiteX54" fmla="*/ 845610 w 3599354"/>
                <a:gd name="connsiteY54" fmla="*/ 423715 h 3163787"/>
                <a:gd name="connsiteX55" fmla="*/ 904415 w 3599354"/>
                <a:gd name="connsiteY55" fmla="*/ 423715 h 3163787"/>
                <a:gd name="connsiteX56" fmla="*/ 904415 w 3599354"/>
                <a:gd name="connsiteY56" fmla="*/ 527255 h 3163787"/>
                <a:gd name="connsiteX57" fmla="*/ 1011538 w 3599354"/>
                <a:gd name="connsiteY57" fmla="*/ 634378 h 3163787"/>
                <a:gd name="connsiteX58" fmla="*/ 1118661 w 3599354"/>
                <a:gd name="connsiteY58" fmla="*/ 527255 h 3163787"/>
                <a:gd name="connsiteX59" fmla="*/ 1118661 w 3599354"/>
                <a:gd name="connsiteY59" fmla="*/ 423715 h 3163787"/>
                <a:gd name="connsiteX60" fmla="*/ 1273041 w 3599354"/>
                <a:gd name="connsiteY60" fmla="*/ 423715 h 3163787"/>
                <a:gd name="connsiteX61" fmla="*/ 1273041 w 3599354"/>
                <a:gd name="connsiteY61" fmla="*/ 516104 h 3163787"/>
                <a:gd name="connsiteX62" fmla="*/ 1377775 w 3599354"/>
                <a:gd name="connsiteY62" fmla="*/ 632520 h 3163787"/>
                <a:gd name="connsiteX63" fmla="*/ 1483836 w 3599354"/>
                <a:gd name="connsiteY63" fmla="*/ 517432 h 3163787"/>
                <a:gd name="connsiteX64" fmla="*/ 1483836 w 3599354"/>
                <a:gd name="connsiteY64" fmla="*/ 424114 h 3163787"/>
                <a:gd name="connsiteX65" fmla="*/ 1642596 w 3599354"/>
                <a:gd name="connsiteY65" fmla="*/ 424114 h 3163787"/>
                <a:gd name="connsiteX66" fmla="*/ 1642596 w 3599354"/>
                <a:gd name="connsiteY66" fmla="*/ 527122 h 3163787"/>
                <a:gd name="connsiteX67" fmla="*/ 1749719 w 3599354"/>
                <a:gd name="connsiteY67" fmla="*/ 634245 h 3163787"/>
                <a:gd name="connsiteX68" fmla="*/ 1856843 w 3599354"/>
                <a:gd name="connsiteY68" fmla="*/ 527122 h 3163787"/>
                <a:gd name="connsiteX69" fmla="*/ 1856843 w 3599354"/>
                <a:gd name="connsiteY69" fmla="*/ 424114 h 3163787"/>
                <a:gd name="connsiteX70" fmla="*/ 2011222 w 3599354"/>
                <a:gd name="connsiteY70" fmla="*/ 424114 h 3163787"/>
                <a:gd name="connsiteX71" fmla="*/ 2011222 w 3599354"/>
                <a:gd name="connsiteY71" fmla="*/ 521812 h 3163787"/>
                <a:gd name="connsiteX72" fmla="*/ 2118080 w 3599354"/>
                <a:gd name="connsiteY72" fmla="*/ 632520 h 3163787"/>
                <a:gd name="connsiteX73" fmla="*/ 2221885 w 3599354"/>
                <a:gd name="connsiteY73" fmla="*/ 522210 h 3163787"/>
                <a:gd name="connsiteX74" fmla="*/ 2221885 w 3599354"/>
                <a:gd name="connsiteY74" fmla="*/ 424512 h 3163787"/>
                <a:gd name="connsiteX75" fmla="*/ 2380778 w 3599354"/>
                <a:gd name="connsiteY75" fmla="*/ 424512 h 3163787"/>
                <a:gd name="connsiteX76" fmla="*/ 2380778 w 3599354"/>
                <a:gd name="connsiteY76" fmla="*/ 527122 h 3163787"/>
                <a:gd name="connsiteX77" fmla="*/ 2487901 w 3599354"/>
                <a:gd name="connsiteY77" fmla="*/ 634245 h 3163787"/>
                <a:gd name="connsiteX78" fmla="*/ 2595024 w 3599354"/>
                <a:gd name="connsiteY78" fmla="*/ 527122 h 3163787"/>
                <a:gd name="connsiteX79" fmla="*/ 2595024 w 3599354"/>
                <a:gd name="connsiteY79" fmla="*/ 424512 h 3163787"/>
                <a:gd name="connsiteX80" fmla="*/ 2756306 w 3599354"/>
                <a:gd name="connsiteY80" fmla="*/ 424512 h 3163787"/>
                <a:gd name="connsiteX81" fmla="*/ 2756306 w 3599354"/>
                <a:gd name="connsiteY81" fmla="*/ 516768 h 3163787"/>
                <a:gd name="connsiteX82" fmla="*/ 2861837 w 3599354"/>
                <a:gd name="connsiteY82" fmla="*/ 632387 h 3163787"/>
                <a:gd name="connsiteX83" fmla="*/ 2967102 w 3599354"/>
                <a:gd name="connsiteY83" fmla="*/ 516503 h 3163787"/>
                <a:gd name="connsiteX84" fmla="*/ 2967102 w 3599354"/>
                <a:gd name="connsiteY84" fmla="*/ 423715 h 3163787"/>
                <a:gd name="connsiteX85" fmla="*/ 3119092 w 3599354"/>
                <a:gd name="connsiteY85" fmla="*/ 423715 h 3163787"/>
                <a:gd name="connsiteX86" fmla="*/ 3119092 w 3599354"/>
                <a:gd name="connsiteY86" fmla="*/ 526989 h 3163787"/>
                <a:gd name="connsiteX87" fmla="*/ 3226215 w 3599354"/>
                <a:gd name="connsiteY87" fmla="*/ 634112 h 3163787"/>
                <a:gd name="connsiteX88" fmla="*/ 3333338 w 3599354"/>
                <a:gd name="connsiteY88" fmla="*/ 526989 h 3163787"/>
                <a:gd name="connsiteX89" fmla="*/ 3333338 w 3599354"/>
                <a:gd name="connsiteY89" fmla="*/ 423715 h 3163787"/>
                <a:gd name="connsiteX90" fmla="*/ 3387365 w 3599354"/>
                <a:gd name="connsiteY90" fmla="*/ 423715 h 3163787"/>
                <a:gd name="connsiteX91" fmla="*/ 3387365 w 3599354"/>
                <a:gd name="connsiteY91" fmla="*/ 840925 h 3163787"/>
                <a:gd name="connsiteX92" fmla="*/ 845610 w 3599354"/>
                <a:gd name="connsiteY92" fmla="*/ 840925 h 3163787"/>
                <a:gd name="connsiteX93" fmla="*/ 845610 w 3599354"/>
                <a:gd name="connsiteY93" fmla="*/ 423583 h 3163787"/>
                <a:gd name="connsiteX94" fmla="*/ 3373825 w 3599354"/>
                <a:gd name="connsiteY94" fmla="*/ 1244596 h 3163787"/>
                <a:gd name="connsiteX95" fmla="*/ 3122809 w 3599354"/>
                <a:gd name="connsiteY95" fmla="*/ 2109015 h 3163787"/>
                <a:gd name="connsiteX96" fmla="*/ 2840465 w 3599354"/>
                <a:gd name="connsiteY96" fmla="*/ 2509367 h 3163787"/>
                <a:gd name="connsiteX97" fmla="*/ 2792678 w 3599354"/>
                <a:gd name="connsiteY97" fmla="*/ 2529942 h 3163787"/>
                <a:gd name="connsiteX98" fmla="*/ 381674 w 3599354"/>
                <a:gd name="connsiteY98" fmla="*/ 2530871 h 3163787"/>
                <a:gd name="connsiteX99" fmla="*/ 347427 w 3599354"/>
                <a:gd name="connsiteY99" fmla="*/ 2530871 h 3163787"/>
                <a:gd name="connsiteX100" fmla="*/ 843220 w 3599354"/>
                <a:gd name="connsiteY100" fmla="*/ 1055968 h 3163787"/>
                <a:gd name="connsiteX101" fmla="*/ 3387896 w 3599354"/>
                <a:gd name="connsiteY101" fmla="*/ 1055968 h 3163787"/>
                <a:gd name="connsiteX102" fmla="*/ 3373958 w 3599354"/>
                <a:gd name="connsiteY102" fmla="*/ 1244596 h 316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599354" h="3163787">
                  <a:moveTo>
                    <a:pt x="3458249" y="210000"/>
                  </a:moveTo>
                  <a:cubicBezTo>
                    <a:pt x="3416568" y="210929"/>
                    <a:pt x="3375020" y="211327"/>
                    <a:pt x="3333338" y="211460"/>
                  </a:cubicBezTo>
                  <a:lnTo>
                    <a:pt x="3333338" y="110708"/>
                  </a:lnTo>
                  <a:cubicBezTo>
                    <a:pt x="3333338" y="51505"/>
                    <a:pt x="3285418" y="3585"/>
                    <a:pt x="3226215" y="3585"/>
                  </a:cubicBezTo>
                  <a:cubicBezTo>
                    <a:pt x="3167012" y="3585"/>
                    <a:pt x="3119092" y="51505"/>
                    <a:pt x="3119092" y="110708"/>
                  </a:cubicBezTo>
                  <a:lnTo>
                    <a:pt x="3119092" y="211195"/>
                  </a:lnTo>
                  <a:cubicBezTo>
                    <a:pt x="3082190" y="211062"/>
                    <a:pt x="3045287" y="210929"/>
                    <a:pt x="3008385" y="210929"/>
                  </a:cubicBezTo>
                  <a:lnTo>
                    <a:pt x="2966969" y="210929"/>
                  </a:lnTo>
                  <a:cubicBezTo>
                    <a:pt x="2966969" y="175354"/>
                    <a:pt x="2967367" y="142832"/>
                    <a:pt x="2966969" y="110443"/>
                  </a:cubicBezTo>
                  <a:cubicBezTo>
                    <a:pt x="2965907" y="45930"/>
                    <a:pt x="2919978" y="-928"/>
                    <a:pt x="2859713" y="134"/>
                  </a:cubicBezTo>
                  <a:cubicBezTo>
                    <a:pt x="2800908" y="1196"/>
                    <a:pt x="2757236" y="47656"/>
                    <a:pt x="2756306" y="110708"/>
                  </a:cubicBezTo>
                  <a:cubicBezTo>
                    <a:pt x="2755776" y="142301"/>
                    <a:pt x="2756306" y="173894"/>
                    <a:pt x="2756306" y="208141"/>
                  </a:cubicBezTo>
                  <a:lnTo>
                    <a:pt x="2595024" y="208141"/>
                  </a:lnTo>
                  <a:lnTo>
                    <a:pt x="2595024" y="110708"/>
                  </a:lnTo>
                  <a:cubicBezTo>
                    <a:pt x="2595024" y="51505"/>
                    <a:pt x="2547104" y="3585"/>
                    <a:pt x="2487901" y="3585"/>
                  </a:cubicBezTo>
                  <a:cubicBezTo>
                    <a:pt x="2428698" y="3585"/>
                    <a:pt x="2380778" y="51505"/>
                    <a:pt x="2380778" y="110708"/>
                  </a:cubicBezTo>
                  <a:lnTo>
                    <a:pt x="2380778" y="208141"/>
                  </a:lnTo>
                  <a:lnTo>
                    <a:pt x="2221885" y="208141"/>
                  </a:lnTo>
                  <a:cubicBezTo>
                    <a:pt x="2221885" y="177611"/>
                    <a:pt x="2222150" y="146549"/>
                    <a:pt x="2221885" y="115354"/>
                  </a:cubicBezTo>
                  <a:cubicBezTo>
                    <a:pt x="2221354" y="47257"/>
                    <a:pt x="2177549" y="-264"/>
                    <a:pt x="2116089" y="1"/>
                  </a:cubicBezTo>
                  <a:cubicBezTo>
                    <a:pt x="2054629" y="267"/>
                    <a:pt x="2011621" y="47788"/>
                    <a:pt x="2011090" y="116151"/>
                  </a:cubicBezTo>
                  <a:cubicBezTo>
                    <a:pt x="2010824" y="146416"/>
                    <a:pt x="2011090" y="176549"/>
                    <a:pt x="2011090" y="208805"/>
                  </a:cubicBezTo>
                  <a:lnTo>
                    <a:pt x="1856843" y="208805"/>
                  </a:lnTo>
                  <a:lnTo>
                    <a:pt x="1856843" y="110576"/>
                  </a:lnTo>
                  <a:cubicBezTo>
                    <a:pt x="1856843" y="51372"/>
                    <a:pt x="1808923" y="3452"/>
                    <a:pt x="1749719" y="3452"/>
                  </a:cubicBezTo>
                  <a:cubicBezTo>
                    <a:pt x="1690516" y="3452"/>
                    <a:pt x="1642596" y="51372"/>
                    <a:pt x="1642596" y="110576"/>
                  </a:cubicBezTo>
                  <a:lnTo>
                    <a:pt x="1642596" y="208805"/>
                  </a:lnTo>
                  <a:lnTo>
                    <a:pt x="1483836" y="208805"/>
                  </a:lnTo>
                  <a:cubicBezTo>
                    <a:pt x="1483836" y="178938"/>
                    <a:pt x="1483969" y="147876"/>
                    <a:pt x="1483836" y="116815"/>
                  </a:cubicBezTo>
                  <a:cubicBezTo>
                    <a:pt x="1483305" y="48319"/>
                    <a:pt x="1440695" y="798"/>
                    <a:pt x="1379368" y="134"/>
                  </a:cubicBezTo>
                  <a:cubicBezTo>
                    <a:pt x="1316713" y="-530"/>
                    <a:pt x="1273306" y="47656"/>
                    <a:pt x="1272908" y="118407"/>
                  </a:cubicBezTo>
                  <a:cubicBezTo>
                    <a:pt x="1272775" y="147611"/>
                    <a:pt x="1272908" y="176814"/>
                    <a:pt x="1272908" y="210929"/>
                  </a:cubicBezTo>
                  <a:lnTo>
                    <a:pt x="1234147" y="210929"/>
                  </a:lnTo>
                  <a:cubicBezTo>
                    <a:pt x="1195519" y="210929"/>
                    <a:pt x="1157024" y="210929"/>
                    <a:pt x="1118396" y="210929"/>
                  </a:cubicBezTo>
                  <a:lnTo>
                    <a:pt x="1118396" y="110708"/>
                  </a:lnTo>
                  <a:cubicBezTo>
                    <a:pt x="1118396" y="51505"/>
                    <a:pt x="1070476" y="3585"/>
                    <a:pt x="1011272" y="3585"/>
                  </a:cubicBezTo>
                  <a:cubicBezTo>
                    <a:pt x="952069" y="3585"/>
                    <a:pt x="904149" y="51505"/>
                    <a:pt x="904149" y="110708"/>
                  </a:cubicBezTo>
                  <a:lnTo>
                    <a:pt x="904149" y="210929"/>
                  </a:lnTo>
                  <a:cubicBezTo>
                    <a:pt x="853574" y="210929"/>
                    <a:pt x="803132" y="210929"/>
                    <a:pt x="752557" y="210929"/>
                  </a:cubicBezTo>
                  <a:cubicBezTo>
                    <a:pt x="675035" y="210929"/>
                    <a:pt x="633089" y="252743"/>
                    <a:pt x="632956" y="330132"/>
                  </a:cubicBezTo>
                  <a:cubicBezTo>
                    <a:pt x="632691" y="554998"/>
                    <a:pt x="636806" y="779997"/>
                    <a:pt x="631629" y="1004863"/>
                  </a:cubicBezTo>
                  <a:cubicBezTo>
                    <a:pt x="621275" y="1456453"/>
                    <a:pt x="515479" y="1882424"/>
                    <a:pt x="275480" y="2269900"/>
                  </a:cubicBezTo>
                  <a:cubicBezTo>
                    <a:pt x="210436" y="2374899"/>
                    <a:pt x="134242" y="2471004"/>
                    <a:pt x="41057" y="2553039"/>
                  </a:cubicBezTo>
                  <a:cubicBezTo>
                    <a:pt x="2031" y="2587420"/>
                    <a:pt x="-8987" y="2629765"/>
                    <a:pt x="7207" y="2673039"/>
                  </a:cubicBezTo>
                  <a:cubicBezTo>
                    <a:pt x="23668" y="2716844"/>
                    <a:pt x="61632" y="2741534"/>
                    <a:pt x="114862" y="2741667"/>
                  </a:cubicBezTo>
                  <a:cubicBezTo>
                    <a:pt x="272958" y="2741932"/>
                    <a:pt x="431187" y="2741667"/>
                    <a:pt x="589284" y="2741667"/>
                  </a:cubicBezTo>
                  <a:cubicBezTo>
                    <a:pt x="602027" y="2741667"/>
                    <a:pt x="614903" y="2741667"/>
                    <a:pt x="632823" y="2741667"/>
                  </a:cubicBezTo>
                  <a:lnTo>
                    <a:pt x="632823" y="2776711"/>
                  </a:lnTo>
                  <a:cubicBezTo>
                    <a:pt x="632823" y="2866843"/>
                    <a:pt x="632558" y="2957108"/>
                    <a:pt x="632823" y="3047240"/>
                  </a:cubicBezTo>
                  <a:cubicBezTo>
                    <a:pt x="633089" y="3120116"/>
                    <a:pt x="675832" y="3163257"/>
                    <a:pt x="748442" y="3163257"/>
                  </a:cubicBezTo>
                  <a:cubicBezTo>
                    <a:pt x="1659720" y="3163390"/>
                    <a:pt x="2570998" y="3163257"/>
                    <a:pt x="3482409" y="3163788"/>
                  </a:cubicBezTo>
                  <a:cubicBezTo>
                    <a:pt x="3540682" y="3163788"/>
                    <a:pt x="3574930" y="3133921"/>
                    <a:pt x="3599355" y="3086001"/>
                  </a:cubicBezTo>
                  <a:lnTo>
                    <a:pt x="3599355" y="288318"/>
                  </a:lnTo>
                  <a:cubicBezTo>
                    <a:pt x="3571346" y="227389"/>
                    <a:pt x="3523161" y="208672"/>
                    <a:pt x="3457718" y="210000"/>
                  </a:cubicBezTo>
                  <a:close/>
                  <a:moveTo>
                    <a:pt x="845610" y="423715"/>
                  </a:moveTo>
                  <a:lnTo>
                    <a:pt x="904415" y="423715"/>
                  </a:lnTo>
                  <a:lnTo>
                    <a:pt x="904415" y="527255"/>
                  </a:lnTo>
                  <a:cubicBezTo>
                    <a:pt x="904415" y="586458"/>
                    <a:pt x="952335" y="634378"/>
                    <a:pt x="1011538" y="634378"/>
                  </a:cubicBezTo>
                  <a:cubicBezTo>
                    <a:pt x="1070741" y="634378"/>
                    <a:pt x="1118661" y="586458"/>
                    <a:pt x="1118661" y="527255"/>
                  </a:cubicBezTo>
                  <a:lnTo>
                    <a:pt x="1118661" y="423715"/>
                  </a:lnTo>
                  <a:lnTo>
                    <a:pt x="1273041" y="423715"/>
                  </a:lnTo>
                  <a:cubicBezTo>
                    <a:pt x="1273041" y="453981"/>
                    <a:pt x="1272908" y="485043"/>
                    <a:pt x="1273041" y="516104"/>
                  </a:cubicBezTo>
                  <a:cubicBezTo>
                    <a:pt x="1273439" y="584599"/>
                    <a:pt x="1316448" y="632121"/>
                    <a:pt x="1377775" y="632520"/>
                  </a:cubicBezTo>
                  <a:cubicBezTo>
                    <a:pt x="1439235" y="632918"/>
                    <a:pt x="1483172" y="585263"/>
                    <a:pt x="1483836" y="517432"/>
                  </a:cubicBezTo>
                  <a:cubicBezTo>
                    <a:pt x="1484101" y="487166"/>
                    <a:pt x="1483836" y="456768"/>
                    <a:pt x="1483836" y="424114"/>
                  </a:cubicBezTo>
                  <a:lnTo>
                    <a:pt x="1642596" y="424114"/>
                  </a:lnTo>
                  <a:lnTo>
                    <a:pt x="1642596" y="527122"/>
                  </a:lnTo>
                  <a:cubicBezTo>
                    <a:pt x="1642596" y="586325"/>
                    <a:pt x="1690516" y="634245"/>
                    <a:pt x="1749719" y="634245"/>
                  </a:cubicBezTo>
                  <a:cubicBezTo>
                    <a:pt x="1808923" y="634245"/>
                    <a:pt x="1856843" y="586325"/>
                    <a:pt x="1856843" y="527122"/>
                  </a:cubicBezTo>
                  <a:lnTo>
                    <a:pt x="1856843" y="424114"/>
                  </a:lnTo>
                  <a:lnTo>
                    <a:pt x="2011222" y="424114"/>
                  </a:lnTo>
                  <a:cubicBezTo>
                    <a:pt x="2011222" y="456901"/>
                    <a:pt x="2010824" y="489290"/>
                    <a:pt x="2011222" y="521812"/>
                  </a:cubicBezTo>
                  <a:cubicBezTo>
                    <a:pt x="2012151" y="586458"/>
                    <a:pt x="2057815" y="633449"/>
                    <a:pt x="2118080" y="632520"/>
                  </a:cubicBezTo>
                  <a:cubicBezTo>
                    <a:pt x="2176885" y="631590"/>
                    <a:pt x="2220823" y="585263"/>
                    <a:pt x="2221885" y="522210"/>
                  </a:cubicBezTo>
                  <a:cubicBezTo>
                    <a:pt x="2222416" y="490618"/>
                    <a:pt x="2221885" y="459025"/>
                    <a:pt x="2221885" y="424512"/>
                  </a:cubicBezTo>
                  <a:lnTo>
                    <a:pt x="2380778" y="424512"/>
                  </a:lnTo>
                  <a:lnTo>
                    <a:pt x="2380778" y="527122"/>
                  </a:lnTo>
                  <a:cubicBezTo>
                    <a:pt x="2380778" y="586325"/>
                    <a:pt x="2428698" y="634245"/>
                    <a:pt x="2487901" y="634245"/>
                  </a:cubicBezTo>
                  <a:cubicBezTo>
                    <a:pt x="2547104" y="634245"/>
                    <a:pt x="2595024" y="586325"/>
                    <a:pt x="2595024" y="527122"/>
                  </a:cubicBezTo>
                  <a:lnTo>
                    <a:pt x="2595024" y="424512"/>
                  </a:lnTo>
                  <a:lnTo>
                    <a:pt x="2756306" y="424512"/>
                  </a:lnTo>
                  <a:cubicBezTo>
                    <a:pt x="2756306" y="454645"/>
                    <a:pt x="2756174" y="485706"/>
                    <a:pt x="2756306" y="516768"/>
                  </a:cubicBezTo>
                  <a:cubicBezTo>
                    <a:pt x="2756838" y="584865"/>
                    <a:pt x="2800377" y="632520"/>
                    <a:pt x="2861837" y="632387"/>
                  </a:cubicBezTo>
                  <a:cubicBezTo>
                    <a:pt x="2923297" y="632387"/>
                    <a:pt x="2966571" y="584732"/>
                    <a:pt x="2967102" y="516503"/>
                  </a:cubicBezTo>
                  <a:cubicBezTo>
                    <a:pt x="2967367" y="486237"/>
                    <a:pt x="2967102" y="455972"/>
                    <a:pt x="2967102" y="423715"/>
                  </a:cubicBezTo>
                  <a:lnTo>
                    <a:pt x="3119092" y="423715"/>
                  </a:lnTo>
                  <a:lnTo>
                    <a:pt x="3119092" y="526989"/>
                  </a:lnTo>
                  <a:cubicBezTo>
                    <a:pt x="3119092" y="586192"/>
                    <a:pt x="3167012" y="634112"/>
                    <a:pt x="3226215" y="634112"/>
                  </a:cubicBezTo>
                  <a:cubicBezTo>
                    <a:pt x="3285418" y="634112"/>
                    <a:pt x="3333338" y="586192"/>
                    <a:pt x="3333338" y="526989"/>
                  </a:cubicBezTo>
                  <a:lnTo>
                    <a:pt x="3333338" y="423715"/>
                  </a:lnTo>
                  <a:lnTo>
                    <a:pt x="3387365" y="423715"/>
                  </a:lnTo>
                  <a:lnTo>
                    <a:pt x="3387365" y="840925"/>
                  </a:lnTo>
                  <a:lnTo>
                    <a:pt x="845610" y="840925"/>
                  </a:lnTo>
                  <a:lnTo>
                    <a:pt x="845610" y="423583"/>
                  </a:lnTo>
                  <a:close/>
                  <a:moveTo>
                    <a:pt x="3373825" y="1244596"/>
                  </a:moveTo>
                  <a:cubicBezTo>
                    <a:pt x="3341038" y="1547381"/>
                    <a:pt x="3262985" y="1837291"/>
                    <a:pt x="3122809" y="2109015"/>
                  </a:cubicBezTo>
                  <a:cubicBezTo>
                    <a:pt x="3047145" y="2255430"/>
                    <a:pt x="2956084" y="2391226"/>
                    <a:pt x="2840465" y="2509367"/>
                  </a:cubicBezTo>
                  <a:cubicBezTo>
                    <a:pt x="2829050" y="2521048"/>
                    <a:pt x="2808740" y="2529942"/>
                    <a:pt x="2792678" y="2529942"/>
                  </a:cubicBezTo>
                  <a:cubicBezTo>
                    <a:pt x="1989054" y="2530871"/>
                    <a:pt x="1185298" y="2530871"/>
                    <a:pt x="381674" y="2530871"/>
                  </a:cubicBezTo>
                  <a:lnTo>
                    <a:pt x="347427" y="2530871"/>
                  </a:lnTo>
                  <a:cubicBezTo>
                    <a:pt x="679947" y="2090166"/>
                    <a:pt x="818132" y="1592381"/>
                    <a:pt x="843220" y="1055968"/>
                  </a:cubicBezTo>
                  <a:lnTo>
                    <a:pt x="3387896" y="1055968"/>
                  </a:lnTo>
                  <a:cubicBezTo>
                    <a:pt x="3383250" y="1119818"/>
                    <a:pt x="3380728" y="1182472"/>
                    <a:pt x="3373958" y="1244596"/>
                  </a:cubicBezTo>
                  <a:close/>
                </a:path>
              </a:pathLst>
            </a:custGeom>
            <a:solidFill>
              <a:srgbClr val="BE0D3E"/>
            </a:solidFill>
            <a:ln w="13251" cap="flat">
              <a:noFill/>
              <a:prstDash val="solid"/>
              <a:miter/>
            </a:ln>
          </p:spPr>
          <p:txBody>
            <a:bodyPr rtlCol="0" anchor="ctr"/>
            <a:lstStyle/>
            <a:p>
              <a:endParaRPr lang="de-DE"/>
            </a:p>
          </p:txBody>
        </p:sp>
        <p:sp>
          <p:nvSpPr>
            <p:cNvPr id="117" name="Freihandform: Form 116">
              <a:extLst>
                <a:ext uri="{FF2B5EF4-FFF2-40B4-BE49-F238E27FC236}">
                  <a16:creationId xmlns:a16="http://schemas.microsoft.com/office/drawing/2014/main" xmlns="" id="{EDB365BA-C86C-4A99-A5C9-3004C1286A45}"/>
                </a:ext>
              </a:extLst>
            </p:cNvPr>
            <p:cNvSpPr/>
            <p:nvPr/>
          </p:nvSpPr>
          <p:spPr>
            <a:xfrm>
              <a:off x="13138937" y="6988510"/>
              <a:ext cx="2939982" cy="690394"/>
            </a:xfrm>
            <a:custGeom>
              <a:avLst/>
              <a:gdLst>
                <a:gd name="connsiteX0" fmla="*/ 2301756 w 2939982"/>
                <a:gd name="connsiteY0" fmla="*/ 0 h 690394"/>
                <a:gd name="connsiteX1" fmla="*/ 2545206 w 2939982"/>
                <a:gd name="connsiteY1" fmla="*/ 243450 h 690394"/>
                <a:gd name="connsiteX2" fmla="*/ 1664327 w 2939982"/>
                <a:gd name="connsiteY2" fmla="*/ 243450 h 690394"/>
                <a:gd name="connsiteX3" fmla="*/ 1420877 w 2939982"/>
                <a:gd name="connsiteY3" fmla="*/ 0 h 690394"/>
                <a:gd name="connsiteX4" fmla="*/ 1127914 w 2939982"/>
                <a:gd name="connsiteY4" fmla="*/ 0 h 690394"/>
                <a:gd name="connsiteX5" fmla="*/ 1371364 w 2939982"/>
                <a:gd name="connsiteY5" fmla="*/ 243450 h 690394"/>
                <a:gd name="connsiteX6" fmla="*/ 1173975 w 2939982"/>
                <a:gd name="connsiteY6" fmla="*/ 243450 h 690394"/>
                <a:gd name="connsiteX7" fmla="*/ 0 w 2939982"/>
                <a:gd name="connsiteY7" fmla="*/ 243450 h 690394"/>
                <a:gd name="connsiteX8" fmla="*/ 0 w 2939982"/>
                <a:gd name="connsiteY8" fmla="*/ 447077 h 690394"/>
                <a:gd name="connsiteX9" fmla="*/ 1173975 w 2939982"/>
                <a:gd name="connsiteY9" fmla="*/ 447077 h 690394"/>
                <a:gd name="connsiteX10" fmla="*/ 1371364 w 2939982"/>
                <a:gd name="connsiteY10" fmla="*/ 447077 h 690394"/>
                <a:gd name="connsiteX11" fmla="*/ 1127914 w 2939982"/>
                <a:gd name="connsiteY11" fmla="*/ 690394 h 690394"/>
                <a:gd name="connsiteX12" fmla="*/ 1420877 w 2939982"/>
                <a:gd name="connsiteY12" fmla="*/ 690394 h 690394"/>
                <a:gd name="connsiteX13" fmla="*/ 1664327 w 2939982"/>
                <a:gd name="connsiteY13" fmla="*/ 447077 h 690394"/>
                <a:gd name="connsiteX14" fmla="*/ 2545339 w 2939982"/>
                <a:gd name="connsiteY14" fmla="*/ 447077 h 690394"/>
                <a:gd name="connsiteX15" fmla="*/ 2301756 w 2939982"/>
                <a:gd name="connsiteY15" fmla="*/ 690394 h 690394"/>
                <a:gd name="connsiteX16" fmla="*/ 2594852 w 2939982"/>
                <a:gd name="connsiteY16" fmla="*/ 690394 h 690394"/>
                <a:gd name="connsiteX17" fmla="*/ 2939983 w 2939982"/>
                <a:gd name="connsiteY17" fmla="*/ 345264 h 690394"/>
                <a:gd name="connsiteX18" fmla="*/ 2594852 w 2939982"/>
                <a:gd name="connsiteY18" fmla="*/ 0 h 690394"/>
                <a:gd name="connsiteX19" fmla="*/ 2301756 w 2939982"/>
                <a:gd name="connsiteY19" fmla="*/ 0 h 69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39982" h="690394">
                  <a:moveTo>
                    <a:pt x="2301756" y="0"/>
                  </a:moveTo>
                  <a:lnTo>
                    <a:pt x="2545206" y="243450"/>
                  </a:lnTo>
                  <a:lnTo>
                    <a:pt x="1664327" y="243450"/>
                  </a:lnTo>
                  <a:lnTo>
                    <a:pt x="1420877" y="0"/>
                  </a:lnTo>
                  <a:lnTo>
                    <a:pt x="1127914" y="0"/>
                  </a:lnTo>
                  <a:lnTo>
                    <a:pt x="1371364" y="243450"/>
                  </a:lnTo>
                  <a:lnTo>
                    <a:pt x="1173975" y="243450"/>
                  </a:lnTo>
                  <a:lnTo>
                    <a:pt x="0" y="243450"/>
                  </a:lnTo>
                  <a:lnTo>
                    <a:pt x="0" y="447077"/>
                  </a:lnTo>
                  <a:lnTo>
                    <a:pt x="1173975" y="447077"/>
                  </a:lnTo>
                  <a:lnTo>
                    <a:pt x="1371364" y="447077"/>
                  </a:lnTo>
                  <a:lnTo>
                    <a:pt x="1127914" y="690394"/>
                  </a:lnTo>
                  <a:lnTo>
                    <a:pt x="1420877" y="690394"/>
                  </a:lnTo>
                  <a:lnTo>
                    <a:pt x="1664327" y="447077"/>
                  </a:lnTo>
                  <a:lnTo>
                    <a:pt x="2545339" y="447077"/>
                  </a:lnTo>
                  <a:lnTo>
                    <a:pt x="2301756" y="690394"/>
                  </a:lnTo>
                  <a:lnTo>
                    <a:pt x="2594852" y="690394"/>
                  </a:lnTo>
                  <a:lnTo>
                    <a:pt x="2939983" y="345264"/>
                  </a:lnTo>
                  <a:lnTo>
                    <a:pt x="2594852" y="0"/>
                  </a:lnTo>
                  <a:lnTo>
                    <a:pt x="2301756" y="0"/>
                  </a:lnTo>
                  <a:close/>
                </a:path>
              </a:pathLst>
            </a:custGeom>
            <a:solidFill>
              <a:srgbClr val="004767"/>
            </a:solidFill>
            <a:ln w="13251" cap="flat">
              <a:noFill/>
              <a:prstDash val="solid"/>
              <a:miter/>
            </a:ln>
          </p:spPr>
          <p:txBody>
            <a:bodyPr rtlCol="0" anchor="ctr"/>
            <a:lstStyle/>
            <a:p>
              <a:endParaRPr lang="de-DE"/>
            </a:p>
          </p:txBody>
        </p:sp>
      </p:grpSp>
      <p:sp>
        <p:nvSpPr>
          <p:cNvPr id="131" name="Freihandform: Form 130">
            <a:extLst>
              <a:ext uri="{FF2B5EF4-FFF2-40B4-BE49-F238E27FC236}">
                <a16:creationId xmlns:a16="http://schemas.microsoft.com/office/drawing/2014/main" xmlns="" id="{8E466AA0-FCC8-65F8-3762-23D23FDF30C5}"/>
              </a:ext>
            </a:extLst>
          </p:cNvPr>
          <p:cNvSpPr/>
          <p:nvPr/>
        </p:nvSpPr>
        <p:spPr>
          <a:xfrm>
            <a:off x="3575050" y="5289758"/>
            <a:ext cx="1084285" cy="1542117"/>
          </a:xfrm>
          <a:custGeom>
            <a:avLst/>
            <a:gdLst>
              <a:gd name="connsiteX0" fmla="*/ 1084154 w 1084285"/>
              <a:gd name="connsiteY0" fmla="*/ 40973 h 1542117"/>
              <a:gd name="connsiteX1" fmla="*/ 1062788 w 1084285"/>
              <a:gd name="connsiteY1" fmla="*/ 0 h 1542117"/>
              <a:gd name="connsiteX2" fmla="*/ 1044675 w 1084285"/>
              <a:gd name="connsiteY2" fmla="*/ 0 h 1542117"/>
              <a:gd name="connsiteX3" fmla="*/ 1022474 w 1084285"/>
              <a:gd name="connsiteY3" fmla="*/ 47303 h 1542117"/>
              <a:gd name="connsiteX4" fmla="*/ 955828 w 1084285"/>
              <a:gd name="connsiteY4" fmla="*/ 47303 h 1542117"/>
              <a:gd name="connsiteX5" fmla="*/ 933319 w 1084285"/>
              <a:gd name="connsiteY5" fmla="*/ 0 h 1542117"/>
              <a:gd name="connsiteX6" fmla="*/ 915250 w 1084285"/>
              <a:gd name="connsiteY6" fmla="*/ 0 h 1542117"/>
              <a:gd name="connsiteX7" fmla="*/ 895775 w 1084285"/>
              <a:gd name="connsiteY7" fmla="*/ 47084 h 1542117"/>
              <a:gd name="connsiteX8" fmla="*/ 828029 w 1084285"/>
              <a:gd name="connsiteY8" fmla="*/ 47084 h 1542117"/>
              <a:gd name="connsiteX9" fmla="*/ 806883 w 1084285"/>
              <a:gd name="connsiteY9" fmla="*/ 0 h 1542117"/>
              <a:gd name="connsiteX10" fmla="*/ 788815 w 1084285"/>
              <a:gd name="connsiteY10" fmla="*/ 0 h 1542117"/>
              <a:gd name="connsiteX11" fmla="*/ 766614 w 1084285"/>
              <a:gd name="connsiteY11" fmla="*/ 47303 h 1542117"/>
              <a:gd name="connsiteX12" fmla="*/ 699967 w 1084285"/>
              <a:gd name="connsiteY12" fmla="*/ 47303 h 1542117"/>
              <a:gd name="connsiteX13" fmla="*/ 677459 w 1084285"/>
              <a:gd name="connsiteY13" fmla="*/ 0 h 1542117"/>
              <a:gd name="connsiteX14" fmla="*/ 659390 w 1084285"/>
              <a:gd name="connsiteY14" fmla="*/ 0 h 1542117"/>
              <a:gd name="connsiteX15" fmla="*/ 639915 w 1084285"/>
              <a:gd name="connsiteY15" fmla="*/ 47084 h 1542117"/>
              <a:gd name="connsiteX16" fmla="*/ 572169 w 1084285"/>
              <a:gd name="connsiteY16" fmla="*/ 47084 h 1542117"/>
              <a:gd name="connsiteX17" fmla="*/ 551023 w 1084285"/>
              <a:gd name="connsiteY17" fmla="*/ 0 h 1542117"/>
              <a:gd name="connsiteX18" fmla="*/ 532955 w 1084285"/>
              <a:gd name="connsiteY18" fmla="*/ 0 h 1542117"/>
              <a:gd name="connsiteX19" fmla="*/ 512116 w 1084285"/>
              <a:gd name="connsiteY19" fmla="*/ 47303 h 1542117"/>
              <a:gd name="connsiteX20" fmla="*/ 444063 w 1084285"/>
              <a:gd name="connsiteY20" fmla="*/ 47303 h 1542117"/>
              <a:gd name="connsiteX21" fmla="*/ 421554 w 1084285"/>
              <a:gd name="connsiteY21" fmla="*/ 0 h 1542117"/>
              <a:gd name="connsiteX22" fmla="*/ 403486 w 1084285"/>
              <a:gd name="connsiteY22" fmla="*/ 0 h 1542117"/>
              <a:gd name="connsiteX23" fmla="*/ 382823 w 1084285"/>
              <a:gd name="connsiteY23" fmla="*/ 47084 h 1542117"/>
              <a:gd name="connsiteX24" fmla="*/ 316265 w 1084285"/>
              <a:gd name="connsiteY24" fmla="*/ 47084 h 1542117"/>
              <a:gd name="connsiteX25" fmla="*/ 295119 w 1084285"/>
              <a:gd name="connsiteY25" fmla="*/ 0 h 1542117"/>
              <a:gd name="connsiteX26" fmla="*/ 277050 w 1084285"/>
              <a:gd name="connsiteY26" fmla="*/ 0 h 1542117"/>
              <a:gd name="connsiteX27" fmla="*/ 256212 w 1084285"/>
              <a:gd name="connsiteY27" fmla="*/ 47303 h 1542117"/>
              <a:gd name="connsiteX28" fmla="*/ 188159 w 1084285"/>
              <a:gd name="connsiteY28" fmla="*/ 47303 h 1542117"/>
              <a:gd name="connsiteX29" fmla="*/ 165650 w 1084285"/>
              <a:gd name="connsiteY29" fmla="*/ 0 h 1542117"/>
              <a:gd name="connsiteX30" fmla="*/ 147581 w 1084285"/>
              <a:gd name="connsiteY30" fmla="*/ 0 h 1542117"/>
              <a:gd name="connsiteX31" fmla="*/ 128106 w 1084285"/>
              <a:gd name="connsiteY31" fmla="*/ 47084 h 1542117"/>
              <a:gd name="connsiteX32" fmla="*/ 60360 w 1084285"/>
              <a:gd name="connsiteY32" fmla="*/ 47084 h 1542117"/>
              <a:gd name="connsiteX33" fmla="*/ 39214 w 1084285"/>
              <a:gd name="connsiteY33" fmla="*/ 0 h 1542117"/>
              <a:gd name="connsiteX34" fmla="*/ 21146 w 1084285"/>
              <a:gd name="connsiteY34" fmla="*/ 0 h 1542117"/>
              <a:gd name="connsiteX35" fmla="*/ 0 w 1084285"/>
              <a:gd name="connsiteY35" fmla="*/ 40973 h 1542117"/>
              <a:gd name="connsiteX36" fmla="*/ 308 w 1084285"/>
              <a:gd name="connsiteY36" fmla="*/ 1501575 h 1542117"/>
              <a:gd name="connsiteX37" fmla="*/ 484 w 1084285"/>
              <a:gd name="connsiteY37" fmla="*/ 1513620 h 1542117"/>
              <a:gd name="connsiteX38" fmla="*/ 30070 w 1084285"/>
              <a:gd name="connsiteY38" fmla="*/ 1542020 h 1542117"/>
              <a:gd name="connsiteX39" fmla="*/ 60228 w 1084285"/>
              <a:gd name="connsiteY39" fmla="*/ 1514236 h 1542117"/>
              <a:gd name="connsiteX40" fmla="*/ 60316 w 1084285"/>
              <a:gd name="connsiteY40" fmla="*/ 1495024 h 1542117"/>
              <a:gd name="connsiteX41" fmla="*/ 127095 w 1084285"/>
              <a:gd name="connsiteY41" fmla="*/ 1495024 h 1542117"/>
              <a:gd name="connsiteX42" fmla="*/ 156989 w 1084285"/>
              <a:gd name="connsiteY42" fmla="*/ 1541800 h 1542117"/>
              <a:gd name="connsiteX43" fmla="*/ 189082 w 1084285"/>
              <a:gd name="connsiteY43" fmla="*/ 1494717 h 1542117"/>
              <a:gd name="connsiteX44" fmla="*/ 254717 w 1084285"/>
              <a:gd name="connsiteY44" fmla="*/ 1494717 h 1542117"/>
              <a:gd name="connsiteX45" fmla="*/ 283864 w 1084285"/>
              <a:gd name="connsiteY45" fmla="*/ 1541712 h 1542117"/>
              <a:gd name="connsiteX46" fmla="*/ 316748 w 1084285"/>
              <a:gd name="connsiteY46" fmla="*/ 1494804 h 1542117"/>
              <a:gd name="connsiteX47" fmla="*/ 382779 w 1084285"/>
              <a:gd name="connsiteY47" fmla="*/ 1494804 h 1542117"/>
              <a:gd name="connsiteX48" fmla="*/ 413729 w 1084285"/>
              <a:gd name="connsiteY48" fmla="*/ 1542108 h 1542117"/>
              <a:gd name="connsiteX49" fmla="*/ 445953 w 1084285"/>
              <a:gd name="connsiteY49" fmla="*/ 1495024 h 1542117"/>
              <a:gd name="connsiteX50" fmla="*/ 511237 w 1084285"/>
              <a:gd name="connsiteY50" fmla="*/ 1495024 h 1542117"/>
              <a:gd name="connsiteX51" fmla="*/ 540604 w 1084285"/>
              <a:gd name="connsiteY51" fmla="*/ 1541756 h 1542117"/>
              <a:gd name="connsiteX52" fmla="*/ 559640 w 1084285"/>
              <a:gd name="connsiteY52" fmla="*/ 1535470 h 1542117"/>
              <a:gd name="connsiteX53" fmla="*/ 577796 w 1084285"/>
              <a:gd name="connsiteY53" fmla="*/ 1494629 h 1542117"/>
              <a:gd name="connsiteX54" fmla="*/ 639739 w 1084285"/>
              <a:gd name="connsiteY54" fmla="*/ 1494629 h 1542117"/>
              <a:gd name="connsiteX55" fmla="*/ 669062 w 1084285"/>
              <a:gd name="connsiteY55" fmla="*/ 1541492 h 1542117"/>
              <a:gd name="connsiteX56" fmla="*/ 700978 w 1084285"/>
              <a:gd name="connsiteY56" fmla="*/ 1494804 h 1542117"/>
              <a:gd name="connsiteX57" fmla="*/ 766702 w 1084285"/>
              <a:gd name="connsiteY57" fmla="*/ 1494804 h 1542117"/>
              <a:gd name="connsiteX58" fmla="*/ 797432 w 1084285"/>
              <a:gd name="connsiteY58" fmla="*/ 1542108 h 1542117"/>
              <a:gd name="connsiteX59" fmla="*/ 829612 w 1084285"/>
              <a:gd name="connsiteY59" fmla="*/ 1494936 h 1542117"/>
              <a:gd name="connsiteX60" fmla="*/ 894632 w 1084285"/>
              <a:gd name="connsiteY60" fmla="*/ 1494936 h 1542117"/>
              <a:gd name="connsiteX61" fmla="*/ 924307 w 1084285"/>
              <a:gd name="connsiteY61" fmla="*/ 1541756 h 1542117"/>
              <a:gd name="connsiteX62" fmla="*/ 943386 w 1084285"/>
              <a:gd name="connsiteY62" fmla="*/ 1535558 h 1542117"/>
              <a:gd name="connsiteX63" fmla="*/ 961499 w 1084285"/>
              <a:gd name="connsiteY63" fmla="*/ 1495156 h 1542117"/>
              <a:gd name="connsiteX64" fmla="*/ 1023881 w 1084285"/>
              <a:gd name="connsiteY64" fmla="*/ 1495156 h 1542117"/>
              <a:gd name="connsiteX65" fmla="*/ 1023881 w 1084285"/>
              <a:gd name="connsiteY65" fmla="*/ 1511290 h 1542117"/>
              <a:gd name="connsiteX66" fmla="*/ 1054215 w 1084285"/>
              <a:gd name="connsiteY66" fmla="*/ 1542108 h 1542117"/>
              <a:gd name="connsiteX67" fmla="*/ 1083978 w 1084285"/>
              <a:gd name="connsiteY67" fmla="*/ 1510675 h 1542117"/>
              <a:gd name="connsiteX68" fmla="*/ 1083978 w 1084285"/>
              <a:gd name="connsiteY68" fmla="*/ 1501619 h 1542117"/>
              <a:gd name="connsiteX69" fmla="*/ 1084285 w 1084285"/>
              <a:gd name="connsiteY69" fmla="*/ 40973 h 1542117"/>
              <a:gd name="connsiteX70" fmla="*/ 1022431 w 1084285"/>
              <a:gd name="connsiteY70" fmla="*/ 109246 h 1542117"/>
              <a:gd name="connsiteX71" fmla="*/ 1022431 w 1084285"/>
              <a:gd name="connsiteY71" fmla="*/ 223328 h 1542117"/>
              <a:gd name="connsiteX72" fmla="*/ 908700 w 1084285"/>
              <a:gd name="connsiteY72" fmla="*/ 109246 h 1542117"/>
              <a:gd name="connsiteX73" fmla="*/ 1022431 w 1084285"/>
              <a:gd name="connsiteY73" fmla="*/ 109246 h 1542117"/>
              <a:gd name="connsiteX74" fmla="*/ 175365 w 1084285"/>
              <a:gd name="connsiteY74" fmla="*/ 109246 h 1542117"/>
              <a:gd name="connsiteX75" fmla="*/ 61152 w 1084285"/>
              <a:gd name="connsiteY75" fmla="*/ 223592 h 1542117"/>
              <a:gd name="connsiteX76" fmla="*/ 61152 w 1084285"/>
              <a:gd name="connsiteY76" fmla="*/ 109246 h 1542117"/>
              <a:gd name="connsiteX77" fmla="*/ 175365 w 1084285"/>
              <a:gd name="connsiteY77" fmla="*/ 109246 h 1542117"/>
              <a:gd name="connsiteX78" fmla="*/ 61108 w 1084285"/>
              <a:gd name="connsiteY78" fmla="*/ 1432642 h 1542117"/>
              <a:gd name="connsiteX79" fmla="*/ 61108 w 1084285"/>
              <a:gd name="connsiteY79" fmla="*/ 1321329 h 1542117"/>
              <a:gd name="connsiteX80" fmla="*/ 175014 w 1084285"/>
              <a:gd name="connsiteY80" fmla="*/ 1432642 h 1542117"/>
              <a:gd name="connsiteX81" fmla="*/ 61108 w 1084285"/>
              <a:gd name="connsiteY81" fmla="*/ 1432642 h 1542117"/>
              <a:gd name="connsiteX82" fmla="*/ 237968 w 1084285"/>
              <a:gd name="connsiteY82" fmla="*/ 1432642 h 1542117"/>
              <a:gd name="connsiteX83" fmla="*/ 61108 w 1084285"/>
              <a:gd name="connsiteY83" fmla="*/ 1257672 h 1542117"/>
              <a:gd name="connsiteX84" fmla="*/ 61108 w 1084285"/>
              <a:gd name="connsiteY84" fmla="*/ 286854 h 1542117"/>
              <a:gd name="connsiteX85" fmla="*/ 238583 w 1084285"/>
              <a:gd name="connsiteY85" fmla="*/ 109246 h 1542117"/>
              <a:gd name="connsiteX86" fmla="*/ 846054 w 1084285"/>
              <a:gd name="connsiteY86" fmla="*/ 109246 h 1542117"/>
              <a:gd name="connsiteX87" fmla="*/ 906018 w 1084285"/>
              <a:gd name="connsiteY87" fmla="*/ 226450 h 1542117"/>
              <a:gd name="connsiteX88" fmla="*/ 1022431 w 1084285"/>
              <a:gd name="connsiteY88" fmla="*/ 285930 h 1542117"/>
              <a:gd name="connsiteX89" fmla="*/ 1022431 w 1084285"/>
              <a:gd name="connsiteY89" fmla="*/ 1257716 h 1542117"/>
              <a:gd name="connsiteX90" fmla="*/ 846186 w 1084285"/>
              <a:gd name="connsiteY90" fmla="*/ 1432598 h 1542117"/>
              <a:gd name="connsiteX91" fmla="*/ 238012 w 1084285"/>
              <a:gd name="connsiteY91" fmla="*/ 1432598 h 1542117"/>
              <a:gd name="connsiteX92" fmla="*/ 909228 w 1084285"/>
              <a:gd name="connsiteY92" fmla="*/ 1432642 h 1542117"/>
              <a:gd name="connsiteX93" fmla="*/ 1022387 w 1084285"/>
              <a:gd name="connsiteY93" fmla="*/ 1320978 h 1542117"/>
              <a:gd name="connsiteX94" fmla="*/ 1022387 w 1084285"/>
              <a:gd name="connsiteY94" fmla="*/ 1432642 h 1542117"/>
              <a:gd name="connsiteX95" fmla="*/ 909228 w 1084285"/>
              <a:gd name="connsiteY95" fmla="*/ 1432642 h 154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084285" h="1542117">
                <a:moveTo>
                  <a:pt x="1084154" y="40973"/>
                </a:moveTo>
                <a:cubicBezTo>
                  <a:pt x="1084154" y="22465"/>
                  <a:pt x="1079098" y="8924"/>
                  <a:pt x="1062788" y="0"/>
                </a:cubicBezTo>
                <a:lnTo>
                  <a:pt x="1044675" y="0"/>
                </a:lnTo>
                <a:cubicBezTo>
                  <a:pt x="1032322" y="8397"/>
                  <a:pt x="1024936" y="24179"/>
                  <a:pt x="1022474" y="47303"/>
                </a:cubicBezTo>
                <a:lnTo>
                  <a:pt x="955828" y="47303"/>
                </a:lnTo>
                <a:cubicBezTo>
                  <a:pt x="957322" y="27125"/>
                  <a:pt x="955124" y="8573"/>
                  <a:pt x="933319" y="0"/>
                </a:cubicBezTo>
                <a:lnTo>
                  <a:pt x="915250" y="0"/>
                </a:lnTo>
                <a:cubicBezTo>
                  <a:pt x="897710" y="10551"/>
                  <a:pt x="893709" y="27125"/>
                  <a:pt x="895775" y="47084"/>
                </a:cubicBezTo>
                <a:lnTo>
                  <a:pt x="828029" y="47084"/>
                </a:lnTo>
                <a:cubicBezTo>
                  <a:pt x="829700" y="27872"/>
                  <a:pt x="826930" y="9760"/>
                  <a:pt x="806883" y="0"/>
                </a:cubicBezTo>
                <a:lnTo>
                  <a:pt x="788815" y="0"/>
                </a:lnTo>
                <a:cubicBezTo>
                  <a:pt x="776462" y="8397"/>
                  <a:pt x="769076" y="24179"/>
                  <a:pt x="766614" y="47303"/>
                </a:cubicBezTo>
                <a:lnTo>
                  <a:pt x="699967" y="47303"/>
                </a:lnTo>
                <a:cubicBezTo>
                  <a:pt x="701462" y="27125"/>
                  <a:pt x="699264" y="8573"/>
                  <a:pt x="677459" y="0"/>
                </a:cubicBezTo>
                <a:lnTo>
                  <a:pt x="659390" y="0"/>
                </a:lnTo>
                <a:cubicBezTo>
                  <a:pt x="641849" y="10551"/>
                  <a:pt x="637849" y="27125"/>
                  <a:pt x="639915" y="47084"/>
                </a:cubicBezTo>
                <a:lnTo>
                  <a:pt x="572169" y="47084"/>
                </a:lnTo>
                <a:cubicBezTo>
                  <a:pt x="573839" y="27872"/>
                  <a:pt x="571070" y="9760"/>
                  <a:pt x="551023" y="0"/>
                </a:cubicBezTo>
                <a:lnTo>
                  <a:pt x="532955" y="0"/>
                </a:lnTo>
                <a:cubicBezTo>
                  <a:pt x="513567" y="9760"/>
                  <a:pt x="509655" y="26861"/>
                  <a:pt x="512116" y="47303"/>
                </a:cubicBezTo>
                <a:lnTo>
                  <a:pt x="444063" y="47303"/>
                </a:lnTo>
                <a:cubicBezTo>
                  <a:pt x="445558" y="27125"/>
                  <a:pt x="443359" y="8573"/>
                  <a:pt x="421554" y="0"/>
                </a:cubicBezTo>
                <a:lnTo>
                  <a:pt x="403486" y="0"/>
                </a:lnTo>
                <a:cubicBezTo>
                  <a:pt x="391968" y="9452"/>
                  <a:pt x="385065" y="25146"/>
                  <a:pt x="382823" y="47084"/>
                </a:cubicBezTo>
                <a:lnTo>
                  <a:pt x="316265" y="47084"/>
                </a:lnTo>
                <a:cubicBezTo>
                  <a:pt x="317935" y="27872"/>
                  <a:pt x="315166" y="9760"/>
                  <a:pt x="295119" y="0"/>
                </a:cubicBezTo>
                <a:lnTo>
                  <a:pt x="277050" y="0"/>
                </a:lnTo>
                <a:cubicBezTo>
                  <a:pt x="257663" y="9760"/>
                  <a:pt x="253750" y="26861"/>
                  <a:pt x="256212" y="47303"/>
                </a:cubicBezTo>
                <a:lnTo>
                  <a:pt x="188159" y="47303"/>
                </a:lnTo>
                <a:cubicBezTo>
                  <a:pt x="189653" y="27125"/>
                  <a:pt x="187455" y="8573"/>
                  <a:pt x="165650" y="0"/>
                </a:cubicBezTo>
                <a:lnTo>
                  <a:pt x="147581" y="0"/>
                </a:lnTo>
                <a:cubicBezTo>
                  <a:pt x="130040" y="10551"/>
                  <a:pt x="126040" y="27125"/>
                  <a:pt x="128106" y="47084"/>
                </a:cubicBezTo>
                <a:lnTo>
                  <a:pt x="60360" y="47084"/>
                </a:lnTo>
                <a:cubicBezTo>
                  <a:pt x="62031" y="27872"/>
                  <a:pt x="59261" y="9760"/>
                  <a:pt x="39214" y="0"/>
                </a:cubicBezTo>
                <a:lnTo>
                  <a:pt x="21146" y="0"/>
                </a:lnTo>
                <a:cubicBezTo>
                  <a:pt x="5012" y="8836"/>
                  <a:pt x="0" y="22465"/>
                  <a:pt x="0" y="40973"/>
                </a:cubicBezTo>
                <a:cubicBezTo>
                  <a:pt x="396" y="527811"/>
                  <a:pt x="308" y="1014737"/>
                  <a:pt x="308" y="1501575"/>
                </a:cubicBezTo>
                <a:cubicBezTo>
                  <a:pt x="308" y="1505619"/>
                  <a:pt x="88" y="1509620"/>
                  <a:pt x="484" y="1513620"/>
                </a:cubicBezTo>
                <a:cubicBezTo>
                  <a:pt x="1978" y="1529930"/>
                  <a:pt x="14464" y="1541888"/>
                  <a:pt x="30070" y="1542020"/>
                </a:cubicBezTo>
                <a:cubicBezTo>
                  <a:pt x="45633" y="1542196"/>
                  <a:pt x="58646" y="1530414"/>
                  <a:pt x="60228" y="1514236"/>
                </a:cubicBezTo>
                <a:cubicBezTo>
                  <a:pt x="60844" y="1507949"/>
                  <a:pt x="60316" y="1501575"/>
                  <a:pt x="60316" y="1495024"/>
                </a:cubicBezTo>
                <a:lnTo>
                  <a:pt x="127095" y="1495024"/>
                </a:lnTo>
                <a:cubicBezTo>
                  <a:pt x="130832" y="1530062"/>
                  <a:pt x="138042" y="1542196"/>
                  <a:pt x="156989" y="1541800"/>
                </a:cubicBezTo>
                <a:cubicBezTo>
                  <a:pt x="187939" y="1541141"/>
                  <a:pt x="188774" y="1517357"/>
                  <a:pt x="189082" y="1494717"/>
                </a:cubicBezTo>
                <a:lnTo>
                  <a:pt x="254717" y="1494717"/>
                </a:lnTo>
                <a:cubicBezTo>
                  <a:pt x="259729" y="1530678"/>
                  <a:pt x="265796" y="1541712"/>
                  <a:pt x="283864" y="1541712"/>
                </a:cubicBezTo>
                <a:cubicBezTo>
                  <a:pt x="315473" y="1541712"/>
                  <a:pt x="317364" y="1518017"/>
                  <a:pt x="316748" y="1494804"/>
                </a:cubicBezTo>
                <a:lnTo>
                  <a:pt x="382779" y="1494804"/>
                </a:lnTo>
                <a:cubicBezTo>
                  <a:pt x="387527" y="1530898"/>
                  <a:pt x="394781" y="1541800"/>
                  <a:pt x="413729" y="1542108"/>
                </a:cubicBezTo>
                <a:cubicBezTo>
                  <a:pt x="432501" y="1542416"/>
                  <a:pt x="439403" y="1532304"/>
                  <a:pt x="445953" y="1495024"/>
                </a:cubicBezTo>
                <a:lnTo>
                  <a:pt x="511237" y="1495024"/>
                </a:lnTo>
                <a:cubicBezTo>
                  <a:pt x="513699" y="1528875"/>
                  <a:pt x="521392" y="1541668"/>
                  <a:pt x="540604" y="1541756"/>
                </a:cubicBezTo>
                <a:cubicBezTo>
                  <a:pt x="547110" y="1541756"/>
                  <a:pt x="556870" y="1539910"/>
                  <a:pt x="559640" y="1535470"/>
                </a:cubicBezTo>
                <a:cubicBezTo>
                  <a:pt x="567025" y="1523424"/>
                  <a:pt x="571422" y="1509576"/>
                  <a:pt x="577796" y="1494629"/>
                </a:cubicBezTo>
                <a:lnTo>
                  <a:pt x="639739" y="1494629"/>
                </a:lnTo>
                <a:cubicBezTo>
                  <a:pt x="639255" y="1516917"/>
                  <a:pt x="640310" y="1540657"/>
                  <a:pt x="669062" y="1541492"/>
                </a:cubicBezTo>
                <a:cubicBezTo>
                  <a:pt x="699923" y="1542372"/>
                  <a:pt x="700275" y="1516874"/>
                  <a:pt x="700978" y="1494804"/>
                </a:cubicBezTo>
                <a:lnTo>
                  <a:pt x="766702" y="1494804"/>
                </a:lnTo>
                <a:cubicBezTo>
                  <a:pt x="770878" y="1530722"/>
                  <a:pt x="778088" y="1541668"/>
                  <a:pt x="797432" y="1542108"/>
                </a:cubicBezTo>
                <a:cubicBezTo>
                  <a:pt x="816775" y="1542504"/>
                  <a:pt x="824600" y="1531117"/>
                  <a:pt x="829612" y="1494936"/>
                </a:cubicBezTo>
                <a:lnTo>
                  <a:pt x="894632" y="1494936"/>
                </a:lnTo>
                <a:cubicBezTo>
                  <a:pt x="898853" y="1530458"/>
                  <a:pt x="905579" y="1541580"/>
                  <a:pt x="924307" y="1541756"/>
                </a:cubicBezTo>
                <a:cubicBezTo>
                  <a:pt x="930857" y="1541756"/>
                  <a:pt x="940617" y="1539998"/>
                  <a:pt x="943386" y="1535558"/>
                </a:cubicBezTo>
                <a:cubicBezTo>
                  <a:pt x="950816" y="1523468"/>
                  <a:pt x="955300" y="1509620"/>
                  <a:pt x="961499" y="1495156"/>
                </a:cubicBezTo>
                <a:lnTo>
                  <a:pt x="1023881" y="1495156"/>
                </a:lnTo>
                <a:cubicBezTo>
                  <a:pt x="1023881" y="1501267"/>
                  <a:pt x="1023661" y="1506323"/>
                  <a:pt x="1023881" y="1511290"/>
                </a:cubicBezTo>
                <a:cubicBezTo>
                  <a:pt x="1024804" y="1529491"/>
                  <a:pt x="1037466" y="1542284"/>
                  <a:pt x="1054215" y="1542108"/>
                </a:cubicBezTo>
                <a:cubicBezTo>
                  <a:pt x="1070921" y="1541888"/>
                  <a:pt x="1083142" y="1529051"/>
                  <a:pt x="1083978" y="1510675"/>
                </a:cubicBezTo>
                <a:cubicBezTo>
                  <a:pt x="1084110" y="1507641"/>
                  <a:pt x="1083978" y="1504652"/>
                  <a:pt x="1083978" y="1501619"/>
                </a:cubicBezTo>
                <a:cubicBezTo>
                  <a:pt x="1083978" y="1014737"/>
                  <a:pt x="1083978" y="527855"/>
                  <a:pt x="1084285" y="40973"/>
                </a:cubicBezTo>
                <a:close/>
                <a:moveTo>
                  <a:pt x="1022431" y="109246"/>
                </a:moveTo>
                <a:lnTo>
                  <a:pt x="1022431" y="223328"/>
                </a:lnTo>
                <a:cubicBezTo>
                  <a:pt x="969192" y="215415"/>
                  <a:pt x="917800" y="164067"/>
                  <a:pt x="908700" y="109246"/>
                </a:cubicBezTo>
                <a:lnTo>
                  <a:pt x="1022431" y="109246"/>
                </a:lnTo>
                <a:close/>
                <a:moveTo>
                  <a:pt x="175365" y="109246"/>
                </a:moveTo>
                <a:cubicBezTo>
                  <a:pt x="167496" y="162968"/>
                  <a:pt x="115665" y="214975"/>
                  <a:pt x="61152" y="223592"/>
                </a:cubicBezTo>
                <a:lnTo>
                  <a:pt x="61152" y="109246"/>
                </a:lnTo>
                <a:lnTo>
                  <a:pt x="175365" y="109246"/>
                </a:lnTo>
                <a:close/>
                <a:moveTo>
                  <a:pt x="61108" y="1432642"/>
                </a:moveTo>
                <a:lnTo>
                  <a:pt x="61108" y="1321329"/>
                </a:lnTo>
                <a:cubicBezTo>
                  <a:pt x="110917" y="1325902"/>
                  <a:pt x="163188" y="1376766"/>
                  <a:pt x="175014" y="1432642"/>
                </a:cubicBezTo>
                <a:lnTo>
                  <a:pt x="61108" y="1432642"/>
                </a:lnTo>
                <a:close/>
                <a:moveTo>
                  <a:pt x="237968" y="1432642"/>
                </a:moveTo>
                <a:cubicBezTo>
                  <a:pt x="216382" y="1337288"/>
                  <a:pt x="157956" y="1278730"/>
                  <a:pt x="61108" y="1257672"/>
                </a:cubicBezTo>
                <a:lnTo>
                  <a:pt x="61108" y="286854"/>
                </a:lnTo>
                <a:cubicBezTo>
                  <a:pt x="157956" y="265972"/>
                  <a:pt x="217174" y="207062"/>
                  <a:pt x="238583" y="109246"/>
                </a:cubicBezTo>
                <a:lnTo>
                  <a:pt x="846054" y="109246"/>
                </a:lnTo>
                <a:cubicBezTo>
                  <a:pt x="853967" y="154264"/>
                  <a:pt x="873310" y="193874"/>
                  <a:pt x="906018" y="226450"/>
                </a:cubicBezTo>
                <a:cubicBezTo>
                  <a:pt x="938287" y="258586"/>
                  <a:pt x="977193" y="277929"/>
                  <a:pt x="1022431" y="285930"/>
                </a:cubicBezTo>
                <a:lnTo>
                  <a:pt x="1022431" y="1257716"/>
                </a:lnTo>
                <a:cubicBezTo>
                  <a:pt x="926988" y="1278466"/>
                  <a:pt x="868123" y="1336365"/>
                  <a:pt x="846186" y="1432598"/>
                </a:cubicBezTo>
                <a:lnTo>
                  <a:pt x="238012" y="1432598"/>
                </a:lnTo>
                <a:close/>
                <a:moveTo>
                  <a:pt x="909228" y="1432642"/>
                </a:moveTo>
                <a:cubicBezTo>
                  <a:pt x="917580" y="1380766"/>
                  <a:pt x="968181" y="1330342"/>
                  <a:pt x="1022387" y="1320978"/>
                </a:cubicBezTo>
                <a:lnTo>
                  <a:pt x="1022387" y="1432642"/>
                </a:lnTo>
                <a:lnTo>
                  <a:pt x="909228" y="1432642"/>
                </a:lnTo>
                <a:close/>
              </a:path>
            </a:pathLst>
          </a:custGeom>
          <a:solidFill>
            <a:srgbClr val="BE0D3E"/>
          </a:solidFill>
          <a:ln w="4396" cap="flat">
            <a:noFill/>
            <a:prstDash val="solid"/>
            <a:miter/>
          </a:ln>
        </p:spPr>
        <p:txBody>
          <a:bodyPr rtlCol="0" anchor="ctr"/>
          <a:lstStyle/>
          <a:p>
            <a:endParaRPr lang="de-DE"/>
          </a:p>
        </p:txBody>
      </p:sp>
      <p:sp>
        <p:nvSpPr>
          <p:cNvPr id="132" name="Freihandform: Form 131">
            <a:extLst>
              <a:ext uri="{FF2B5EF4-FFF2-40B4-BE49-F238E27FC236}">
                <a16:creationId xmlns:a16="http://schemas.microsoft.com/office/drawing/2014/main" xmlns="" id="{6A9BE190-8BC4-DC07-6A7C-8B4CEEF7AEBA}"/>
              </a:ext>
            </a:extLst>
          </p:cNvPr>
          <p:cNvSpPr/>
          <p:nvPr/>
        </p:nvSpPr>
        <p:spPr>
          <a:xfrm>
            <a:off x="3845801" y="5789388"/>
            <a:ext cx="542595" cy="545527"/>
          </a:xfrm>
          <a:custGeom>
            <a:avLst/>
            <a:gdLst>
              <a:gd name="connsiteX0" fmla="*/ 530505 w 542595"/>
              <a:gd name="connsiteY0" fmla="*/ 247376 h 545527"/>
              <a:gd name="connsiteX1" fmla="*/ 295526 w 542595"/>
              <a:gd name="connsiteY1" fmla="*/ 12178 h 545527"/>
              <a:gd name="connsiteX2" fmla="*/ 246948 w 542595"/>
              <a:gd name="connsiteY2" fmla="*/ 12354 h 545527"/>
              <a:gd name="connsiteX3" fmla="*/ 11970 w 542595"/>
              <a:gd name="connsiteY3" fmla="*/ 247508 h 545527"/>
              <a:gd name="connsiteX4" fmla="*/ 11574 w 542595"/>
              <a:gd name="connsiteY4" fmla="*/ 294987 h 545527"/>
              <a:gd name="connsiteX5" fmla="*/ 247783 w 542595"/>
              <a:gd name="connsiteY5" fmla="*/ 531108 h 545527"/>
              <a:gd name="connsiteX6" fmla="*/ 271391 w 542595"/>
              <a:gd name="connsiteY6" fmla="*/ 545528 h 545527"/>
              <a:gd name="connsiteX7" fmla="*/ 271391 w 542595"/>
              <a:gd name="connsiteY7" fmla="*/ 545528 h 545527"/>
              <a:gd name="connsiteX8" fmla="*/ 295043 w 542595"/>
              <a:gd name="connsiteY8" fmla="*/ 531064 h 545527"/>
              <a:gd name="connsiteX9" fmla="*/ 530153 w 542595"/>
              <a:gd name="connsiteY9" fmla="*/ 295998 h 545527"/>
              <a:gd name="connsiteX10" fmla="*/ 530505 w 542595"/>
              <a:gd name="connsiteY10" fmla="*/ 247376 h 545527"/>
              <a:gd name="connsiteX11" fmla="*/ 465397 w 542595"/>
              <a:gd name="connsiteY11" fmla="*/ 272874 h 545527"/>
              <a:gd name="connsiteX12" fmla="*/ 272622 w 542595"/>
              <a:gd name="connsiteY12" fmla="*/ 465649 h 545527"/>
              <a:gd name="connsiteX13" fmla="*/ 78617 w 542595"/>
              <a:gd name="connsiteY13" fmla="*/ 271599 h 545527"/>
              <a:gd name="connsiteX14" fmla="*/ 271215 w 542595"/>
              <a:gd name="connsiteY14" fmla="*/ 78605 h 545527"/>
              <a:gd name="connsiteX15" fmla="*/ 465441 w 542595"/>
              <a:gd name="connsiteY15" fmla="*/ 272830 h 545527"/>
              <a:gd name="connsiteX16" fmla="*/ 465441 w 542595"/>
              <a:gd name="connsiteY16" fmla="*/ 272830 h 54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2595" h="545527">
                <a:moveTo>
                  <a:pt x="530505" y="247376"/>
                </a:moveTo>
                <a:cubicBezTo>
                  <a:pt x="452340" y="168771"/>
                  <a:pt x="373999" y="90387"/>
                  <a:pt x="295526" y="12178"/>
                </a:cubicBezTo>
                <a:cubicBezTo>
                  <a:pt x="279129" y="-4176"/>
                  <a:pt x="263346" y="-4000"/>
                  <a:pt x="246948" y="12354"/>
                </a:cubicBezTo>
                <a:cubicBezTo>
                  <a:pt x="168476" y="90563"/>
                  <a:pt x="90135" y="168947"/>
                  <a:pt x="11970" y="247508"/>
                </a:cubicBezTo>
                <a:cubicBezTo>
                  <a:pt x="-3813" y="263422"/>
                  <a:pt x="-4032" y="279293"/>
                  <a:pt x="11574" y="294987"/>
                </a:cubicBezTo>
                <a:cubicBezTo>
                  <a:pt x="90091" y="373899"/>
                  <a:pt x="168783" y="452636"/>
                  <a:pt x="247783" y="531108"/>
                </a:cubicBezTo>
                <a:cubicBezTo>
                  <a:pt x="253806" y="537043"/>
                  <a:pt x="262599" y="540252"/>
                  <a:pt x="271391" y="545528"/>
                </a:cubicBezTo>
                <a:lnTo>
                  <a:pt x="271391" y="545528"/>
                </a:lnTo>
                <a:cubicBezTo>
                  <a:pt x="280228" y="540252"/>
                  <a:pt x="289020" y="537087"/>
                  <a:pt x="295043" y="531064"/>
                </a:cubicBezTo>
                <a:cubicBezTo>
                  <a:pt x="373647" y="452943"/>
                  <a:pt x="451988" y="374515"/>
                  <a:pt x="530153" y="295998"/>
                </a:cubicBezTo>
                <a:cubicBezTo>
                  <a:pt x="546595" y="279424"/>
                  <a:pt x="546771" y="263730"/>
                  <a:pt x="530505" y="247376"/>
                </a:cubicBezTo>
                <a:close/>
                <a:moveTo>
                  <a:pt x="465397" y="272874"/>
                </a:moveTo>
                <a:cubicBezTo>
                  <a:pt x="401563" y="336751"/>
                  <a:pt x="336455" y="401859"/>
                  <a:pt x="272622" y="465649"/>
                </a:cubicBezTo>
                <a:cubicBezTo>
                  <a:pt x="207954" y="400936"/>
                  <a:pt x="142582" y="335608"/>
                  <a:pt x="78617" y="271599"/>
                </a:cubicBezTo>
                <a:cubicBezTo>
                  <a:pt x="142010" y="208118"/>
                  <a:pt x="207338" y="142614"/>
                  <a:pt x="271215" y="78605"/>
                </a:cubicBezTo>
                <a:cubicBezTo>
                  <a:pt x="334609" y="141998"/>
                  <a:pt x="399981" y="207370"/>
                  <a:pt x="465441" y="272830"/>
                </a:cubicBezTo>
                <a:lnTo>
                  <a:pt x="465441" y="272830"/>
                </a:lnTo>
                <a:close/>
              </a:path>
            </a:pathLst>
          </a:custGeom>
          <a:solidFill>
            <a:srgbClr val="004767"/>
          </a:solidFill>
          <a:ln w="4396" cap="flat">
            <a:noFill/>
            <a:prstDash val="solid"/>
            <a:miter/>
          </a:ln>
        </p:spPr>
        <p:txBody>
          <a:bodyPr rtlCol="0" anchor="ctr"/>
          <a:lstStyle/>
          <a:p>
            <a:endParaRPr lang="de-DE"/>
          </a:p>
        </p:txBody>
      </p:sp>
      <p:sp>
        <p:nvSpPr>
          <p:cNvPr id="120" name="Freihandform: Form 119">
            <a:extLst>
              <a:ext uri="{FF2B5EF4-FFF2-40B4-BE49-F238E27FC236}">
                <a16:creationId xmlns:a16="http://schemas.microsoft.com/office/drawing/2014/main" xmlns="" id="{4582D5CF-E2DC-0D62-3246-2F86569408E2}"/>
              </a:ext>
            </a:extLst>
          </p:cNvPr>
          <p:cNvSpPr/>
          <p:nvPr/>
        </p:nvSpPr>
        <p:spPr>
          <a:xfrm>
            <a:off x="15525072" y="2812926"/>
            <a:ext cx="1232577" cy="1405739"/>
          </a:xfrm>
          <a:custGeom>
            <a:avLst/>
            <a:gdLst>
              <a:gd name="connsiteX0" fmla="*/ 2126118 w 3196370"/>
              <a:gd name="connsiteY0" fmla="*/ 104310 h 3645419"/>
              <a:gd name="connsiteX1" fmla="*/ 1645296 w 3196370"/>
              <a:gd name="connsiteY1" fmla="*/ 4012 h 3645419"/>
              <a:gd name="connsiteX2" fmla="*/ 1540521 w 3196370"/>
              <a:gd name="connsiteY2" fmla="*/ 6012 h 3645419"/>
              <a:gd name="connsiteX3" fmla="*/ 1139518 w 3196370"/>
              <a:gd name="connsiteY3" fmla="*/ 87832 h 3645419"/>
              <a:gd name="connsiteX4" fmla="*/ 1136375 w 3196370"/>
              <a:gd name="connsiteY4" fmla="*/ 88594 h 3645419"/>
              <a:gd name="connsiteX5" fmla="*/ 78243 w 3196370"/>
              <a:gd name="connsiteY5" fmla="*/ 307859 h 3645419"/>
              <a:gd name="connsiteX6" fmla="*/ 42 w 3196370"/>
              <a:gd name="connsiteY6" fmla="*/ 402062 h 3645419"/>
              <a:gd name="connsiteX7" fmla="*/ 42 w 3196370"/>
              <a:gd name="connsiteY7" fmla="*/ 1535632 h 3645419"/>
              <a:gd name="connsiteX8" fmla="*/ 50525 w 3196370"/>
              <a:gd name="connsiteY8" fmla="*/ 2005691 h 3645419"/>
              <a:gd name="connsiteX9" fmla="*/ 1342496 w 3196370"/>
              <a:gd name="connsiteY9" fmla="*/ 3559123 h 3645419"/>
              <a:gd name="connsiteX10" fmla="*/ 1575478 w 3196370"/>
              <a:gd name="connsiteY10" fmla="*/ 3645420 h 3645419"/>
              <a:gd name="connsiteX11" fmla="*/ 1618245 w 3196370"/>
              <a:gd name="connsiteY11" fmla="*/ 3645420 h 3645419"/>
              <a:gd name="connsiteX12" fmla="*/ 1654249 w 3196370"/>
              <a:gd name="connsiteY12" fmla="*/ 3631418 h 3645419"/>
              <a:gd name="connsiteX13" fmla="*/ 2136976 w 3196370"/>
              <a:gd name="connsiteY13" fmla="*/ 3415295 h 3645419"/>
              <a:gd name="connsiteX14" fmla="*/ 3192251 w 3196370"/>
              <a:gd name="connsiteY14" fmla="*/ 1542776 h 3645419"/>
              <a:gd name="connsiteX15" fmla="*/ 3193680 w 3196370"/>
              <a:gd name="connsiteY15" fmla="*/ 398537 h 3645419"/>
              <a:gd name="connsiteX16" fmla="*/ 3119004 w 3196370"/>
              <a:gd name="connsiteY16" fmla="*/ 308431 h 3645419"/>
              <a:gd name="connsiteX17" fmla="*/ 2585794 w 3196370"/>
              <a:gd name="connsiteY17" fmla="*/ 197941 h 3645419"/>
              <a:gd name="connsiteX18" fmla="*/ 2126023 w 3196370"/>
              <a:gd name="connsiteY18" fmla="*/ 104405 h 3645419"/>
              <a:gd name="connsiteX19" fmla="*/ 2524453 w 3196370"/>
              <a:gd name="connsiteY19" fmla="*/ 695336 h 3645419"/>
              <a:gd name="connsiteX20" fmla="*/ 2693141 w 3196370"/>
              <a:gd name="connsiteY20" fmla="*/ 729531 h 3645419"/>
              <a:gd name="connsiteX21" fmla="*/ 2694760 w 3196370"/>
              <a:gd name="connsiteY21" fmla="*/ 759059 h 3645419"/>
              <a:gd name="connsiteX22" fmla="*/ 2693332 w 3196370"/>
              <a:gd name="connsiteY22" fmla="*/ 1546871 h 3645419"/>
              <a:gd name="connsiteX23" fmla="*/ 1708542 w 3196370"/>
              <a:gd name="connsiteY23" fmla="*/ 3077634 h 3645419"/>
              <a:gd name="connsiteX24" fmla="*/ 1484799 w 3196370"/>
              <a:gd name="connsiteY24" fmla="*/ 3077444 h 3645419"/>
              <a:gd name="connsiteX25" fmla="*/ 512583 w 3196370"/>
              <a:gd name="connsiteY25" fmla="*/ 1741658 h 3645419"/>
              <a:gd name="connsiteX26" fmla="*/ 499914 w 3196370"/>
              <a:gd name="connsiteY26" fmla="*/ 1546300 h 3645419"/>
              <a:gd name="connsiteX27" fmla="*/ 499248 w 3196370"/>
              <a:gd name="connsiteY27" fmla="*/ 758487 h 3645419"/>
              <a:gd name="connsiteX28" fmla="*/ 499248 w 3196370"/>
              <a:gd name="connsiteY28" fmla="*/ 730484 h 3645419"/>
              <a:gd name="connsiteX29" fmla="*/ 1157997 w 3196370"/>
              <a:gd name="connsiteY29" fmla="*/ 594086 h 3645419"/>
              <a:gd name="connsiteX30" fmla="*/ 1544807 w 3196370"/>
              <a:gd name="connsiteY30" fmla="*/ 513695 h 3645419"/>
              <a:gd name="connsiteX31" fmla="*/ 1656726 w 3196370"/>
              <a:gd name="connsiteY31" fmla="*/ 515219 h 3645419"/>
              <a:gd name="connsiteX32" fmla="*/ 2060871 w 3196370"/>
              <a:gd name="connsiteY32" fmla="*/ 600467 h 3645419"/>
              <a:gd name="connsiteX33" fmla="*/ 2524644 w 3196370"/>
              <a:gd name="connsiteY33" fmla="*/ 695336 h 3645419"/>
              <a:gd name="connsiteX34" fmla="*/ 2608845 w 3196370"/>
              <a:gd name="connsiteY34" fmla="*/ 348341 h 3645419"/>
              <a:gd name="connsiteX35" fmla="*/ 3051281 w 3196370"/>
              <a:gd name="connsiteY35" fmla="*/ 439685 h 3645419"/>
              <a:gd name="connsiteX36" fmla="*/ 3051281 w 3196370"/>
              <a:gd name="connsiteY36" fmla="*/ 468260 h 3645419"/>
              <a:gd name="connsiteX37" fmla="*/ 3049566 w 3196370"/>
              <a:gd name="connsiteY37" fmla="*/ 1548395 h 3645419"/>
              <a:gd name="connsiteX38" fmla="*/ 3015086 w 3196370"/>
              <a:gd name="connsiteY38" fmla="*/ 1909298 h 3645419"/>
              <a:gd name="connsiteX39" fmla="*/ 1620626 w 3196370"/>
              <a:gd name="connsiteY39" fmla="*/ 3491972 h 3645419"/>
              <a:gd name="connsiteX40" fmla="*/ 1576049 w 3196370"/>
              <a:gd name="connsiteY40" fmla="*/ 3492734 h 3645419"/>
              <a:gd name="connsiteX41" fmla="*/ 871675 w 3196370"/>
              <a:gd name="connsiteY41" fmla="*/ 3108019 h 3645419"/>
              <a:gd name="connsiteX42" fmla="*/ 142917 w 3196370"/>
              <a:gd name="connsiteY42" fmla="*/ 1522964 h 3645419"/>
              <a:gd name="connsiteX43" fmla="*/ 142536 w 3196370"/>
              <a:gd name="connsiteY43" fmla="*/ 478452 h 3645419"/>
              <a:gd name="connsiteX44" fmla="*/ 142536 w 3196370"/>
              <a:gd name="connsiteY44" fmla="*/ 440352 h 3645419"/>
              <a:gd name="connsiteX45" fmla="*/ 1151710 w 3196370"/>
              <a:gd name="connsiteY45" fmla="*/ 230421 h 3645419"/>
              <a:gd name="connsiteX46" fmla="*/ 1166379 w 3196370"/>
              <a:gd name="connsiteY46" fmla="*/ 228326 h 3645419"/>
              <a:gd name="connsiteX47" fmla="*/ 1483275 w 3196370"/>
              <a:gd name="connsiteY47" fmla="*/ 161555 h 3645419"/>
              <a:gd name="connsiteX48" fmla="*/ 1706923 w 3196370"/>
              <a:gd name="connsiteY48" fmla="*/ 161174 h 3645419"/>
              <a:gd name="connsiteX49" fmla="*/ 1898279 w 3196370"/>
              <a:gd name="connsiteY49" fmla="*/ 202227 h 3645419"/>
              <a:gd name="connsiteX50" fmla="*/ 2058871 w 3196370"/>
              <a:gd name="connsiteY50" fmla="*/ 236803 h 3645419"/>
              <a:gd name="connsiteX51" fmla="*/ 2608845 w 3196370"/>
              <a:gd name="connsiteY51" fmla="*/ 348341 h 3645419"/>
              <a:gd name="connsiteX52" fmla="*/ 2058871 w 3196370"/>
              <a:gd name="connsiteY52" fmla="*/ 451877 h 3645419"/>
              <a:gd name="connsiteX53" fmla="*/ 2035725 w 3196370"/>
              <a:gd name="connsiteY53" fmla="*/ 449591 h 3645419"/>
              <a:gd name="connsiteX54" fmla="*/ 1687301 w 3196370"/>
              <a:gd name="connsiteY54" fmla="*/ 376630 h 3645419"/>
              <a:gd name="connsiteX55" fmla="*/ 1575668 w 3196370"/>
              <a:gd name="connsiteY55" fmla="*/ 363581 h 3645419"/>
              <a:gd name="connsiteX56" fmla="*/ 435716 w 3196370"/>
              <a:gd name="connsiteY56" fmla="*/ 597896 h 3645419"/>
              <a:gd name="connsiteX57" fmla="*/ 356468 w 3196370"/>
              <a:gd name="connsiteY57" fmla="*/ 694860 h 3645419"/>
              <a:gd name="connsiteX58" fmla="*/ 357706 w 3196370"/>
              <a:gd name="connsiteY58" fmla="*/ 1521916 h 3645419"/>
              <a:gd name="connsiteX59" fmla="*/ 385900 w 3196370"/>
              <a:gd name="connsiteY59" fmla="*/ 1854910 h 3645419"/>
              <a:gd name="connsiteX60" fmla="*/ 1558904 w 3196370"/>
              <a:gd name="connsiteY60" fmla="*/ 3260419 h 3645419"/>
              <a:gd name="connsiteX61" fmla="*/ 1637199 w 3196370"/>
              <a:gd name="connsiteY61" fmla="*/ 3259847 h 3645419"/>
              <a:gd name="connsiteX62" fmla="*/ 2835349 w 3196370"/>
              <a:gd name="connsiteY62" fmla="*/ 1601450 h 3645419"/>
              <a:gd name="connsiteX63" fmla="*/ 2837064 w 3196370"/>
              <a:gd name="connsiteY63" fmla="*/ 681716 h 3645419"/>
              <a:gd name="connsiteX64" fmla="*/ 2769436 w 3196370"/>
              <a:gd name="connsiteY64" fmla="*/ 600467 h 3645419"/>
              <a:gd name="connsiteX65" fmla="*/ 2558076 w 3196370"/>
              <a:gd name="connsiteY65" fmla="*/ 555509 h 3645419"/>
              <a:gd name="connsiteX66" fmla="*/ 2058681 w 3196370"/>
              <a:gd name="connsiteY66" fmla="*/ 451877 h 364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196370" h="3645419">
                <a:moveTo>
                  <a:pt x="2126118" y="104310"/>
                </a:moveTo>
                <a:cubicBezTo>
                  <a:pt x="1966003" y="70306"/>
                  <a:pt x="1805982" y="35444"/>
                  <a:pt x="1645296" y="4012"/>
                </a:cubicBezTo>
                <a:cubicBezTo>
                  <a:pt x="1611673" y="-2560"/>
                  <a:pt x="1574525" y="-465"/>
                  <a:pt x="1540521" y="6012"/>
                </a:cubicBezTo>
                <a:cubicBezTo>
                  <a:pt x="1406504" y="31539"/>
                  <a:pt x="1273154" y="60495"/>
                  <a:pt x="1139518" y="87832"/>
                </a:cubicBezTo>
                <a:cubicBezTo>
                  <a:pt x="1138471" y="88022"/>
                  <a:pt x="1137422" y="88308"/>
                  <a:pt x="1136375" y="88594"/>
                </a:cubicBezTo>
                <a:cubicBezTo>
                  <a:pt x="882343" y="141267"/>
                  <a:pt x="202544" y="282428"/>
                  <a:pt x="78243" y="307859"/>
                </a:cubicBezTo>
                <a:cubicBezTo>
                  <a:pt x="17378" y="320337"/>
                  <a:pt x="42" y="340244"/>
                  <a:pt x="42" y="402062"/>
                </a:cubicBezTo>
                <a:cubicBezTo>
                  <a:pt x="42" y="779918"/>
                  <a:pt x="-53" y="1157775"/>
                  <a:pt x="42" y="1535632"/>
                </a:cubicBezTo>
                <a:cubicBezTo>
                  <a:pt x="42" y="1694128"/>
                  <a:pt x="13568" y="1851671"/>
                  <a:pt x="50525" y="2005691"/>
                </a:cubicBezTo>
                <a:cubicBezTo>
                  <a:pt x="225594" y="2735592"/>
                  <a:pt x="653457" y="3256609"/>
                  <a:pt x="1342496" y="3559123"/>
                </a:cubicBezTo>
                <a:cubicBezTo>
                  <a:pt x="1418220" y="3592365"/>
                  <a:pt x="1497753" y="3616845"/>
                  <a:pt x="1575478" y="3645420"/>
                </a:cubicBezTo>
                <a:lnTo>
                  <a:pt x="1618245" y="3645420"/>
                </a:lnTo>
                <a:cubicBezTo>
                  <a:pt x="1630246" y="3640752"/>
                  <a:pt x="1641962" y="3635228"/>
                  <a:pt x="1654249" y="3631418"/>
                </a:cubicBezTo>
                <a:cubicBezTo>
                  <a:pt x="1823889" y="3578935"/>
                  <a:pt x="1987339" y="3510831"/>
                  <a:pt x="2136976" y="3415295"/>
                </a:cubicBezTo>
                <a:cubicBezTo>
                  <a:pt x="2820490" y="2978670"/>
                  <a:pt x="3174630" y="2353258"/>
                  <a:pt x="3192251" y="1542776"/>
                </a:cubicBezTo>
                <a:cubicBezTo>
                  <a:pt x="3200538" y="1161490"/>
                  <a:pt x="3193775" y="779918"/>
                  <a:pt x="3193680" y="398537"/>
                </a:cubicBezTo>
                <a:cubicBezTo>
                  <a:pt x="3193680" y="341768"/>
                  <a:pt x="3175582" y="320147"/>
                  <a:pt x="3119004" y="308431"/>
                </a:cubicBezTo>
                <a:cubicBezTo>
                  <a:pt x="2941267" y="271569"/>
                  <a:pt x="2763531" y="234803"/>
                  <a:pt x="2585794" y="197941"/>
                </a:cubicBezTo>
                <a:lnTo>
                  <a:pt x="2126023" y="104405"/>
                </a:lnTo>
                <a:close/>
                <a:moveTo>
                  <a:pt x="2524453" y="695336"/>
                </a:moveTo>
                <a:cubicBezTo>
                  <a:pt x="2581603" y="706957"/>
                  <a:pt x="2636848" y="718101"/>
                  <a:pt x="2693141" y="729531"/>
                </a:cubicBezTo>
                <a:cubicBezTo>
                  <a:pt x="2693712" y="740390"/>
                  <a:pt x="2694665" y="749724"/>
                  <a:pt x="2694760" y="759059"/>
                </a:cubicBezTo>
                <a:cubicBezTo>
                  <a:pt x="2694760" y="1021663"/>
                  <a:pt x="2702190" y="1284553"/>
                  <a:pt x="2693332" y="1546871"/>
                </a:cubicBezTo>
                <a:cubicBezTo>
                  <a:pt x="2669519" y="2251055"/>
                  <a:pt x="2341192" y="2763690"/>
                  <a:pt x="1708542" y="3077634"/>
                </a:cubicBezTo>
                <a:cubicBezTo>
                  <a:pt x="1598433" y="3132308"/>
                  <a:pt x="1595671" y="3131355"/>
                  <a:pt x="1484799" y="3077444"/>
                </a:cubicBezTo>
                <a:cubicBezTo>
                  <a:pt x="924158" y="2804743"/>
                  <a:pt x="600689" y="2358211"/>
                  <a:pt x="512583" y="1741658"/>
                </a:cubicBezTo>
                <a:cubicBezTo>
                  <a:pt x="503343" y="1677173"/>
                  <a:pt x="500200" y="1611451"/>
                  <a:pt x="499914" y="1546300"/>
                </a:cubicBezTo>
                <a:cubicBezTo>
                  <a:pt x="498486" y="1283696"/>
                  <a:pt x="499343" y="1021091"/>
                  <a:pt x="499248" y="758487"/>
                </a:cubicBezTo>
                <a:lnTo>
                  <a:pt x="499248" y="730484"/>
                </a:lnTo>
                <a:cubicBezTo>
                  <a:pt x="721275" y="684478"/>
                  <a:pt x="939589" y="639234"/>
                  <a:pt x="1157997" y="594086"/>
                </a:cubicBezTo>
                <a:cubicBezTo>
                  <a:pt x="1286965" y="567416"/>
                  <a:pt x="1416219" y="542270"/>
                  <a:pt x="1544807" y="513695"/>
                </a:cubicBezTo>
                <a:cubicBezTo>
                  <a:pt x="1583288" y="505122"/>
                  <a:pt x="1619102" y="507122"/>
                  <a:pt x="1656726" y="515219"/>
                </a:cubicBezTo>
                <a:cubicBezTo>
                  <a:pt x="1789980" y="544079"/>
                  <a:pt x="1923616" y="571607"/>
                  <a:pt x="2060871" y="600467"/>
                </a:cubicBezTo>
                <a:lnTo>
                  <a:pt x="2524644" y="695336"/>
                </a:lnTo>
                <a:close/>
                <a:moveTo>
                  <a:pt x="2608845" y="348341"/>
                </a:moveTo>
                <a:cubicBezTo>
                  <a:pt x="2758673" y="379297"/>
                  <a:pt x="2904310" y="409396"/>
                  <a:pt x="3051281" y="439685"/>
                </a:cubicBezTo>
                <a:lnTo>
                  <a:pt x="3051281" y="468260"/>
                </a:lnTo>
                <a:cubicBezTo>
                  <a:pt x="3051281" y="828305"/>
                  <a:pt x="3054043" y="1188350"/>
                  <a:pt x="3049566" y="1548395"/>
                </a:cubicBezTo>
                <a:cubicBezTo>
                  <a:pt x="3048138" y="1668982"/>
                  <a:pt x="3039756" y="1791664"/>
                  <a:pt x="3015086" y="1909298"/>
                </a:cubicBezTo>
                <a:cubicBezTo>
                  <a:pt x="2849637" y="2699111"/>
                  <a:pt x="2385007" y="3228510"/>
                  <a:pt x="1620626" y="3491972"/>
                </a:cubicBezTo>
                <a:cubicBezTo>
                  <a:pt x="1607196" y="3496639"/>
                  <a:pt x="1589670" y="3496925"/>
                  <a:pt x="1576049" y="3492734"/>
                </a:cubicBezTo>
                <a:cubicBezTo>
                  <a:pt x="1315445" y="3411867"/>
                  <a:pt x="1077701" y="3287089"/>
                  <a:pt x="871675" y="3108019"/>
                </a:cubicBezTo>
                <a:cubicBezTo>
                  <a:pt x="390853" y="2689967"/>
                  <a:pt x="146632" y="2160853"/>
                  <a:pt x="142917" y="1522964"/>
                </a:cubicBezTo>
                <a:cubicBezTo>
                  <a:pt x="140917" y="1174825"/>
                  <a:pt x="142536" y="826686"/>
                  <a:pt x="142536" y="478452"/>
                </a:cubicBezTo>
                <a:lnTo>
                  <a:pt x="142536" y="440352"/>
                </a:lnTo>
                <a:cubicBezTo>
                  <a:pt x="256169" y="416540"/>
                  <a:pt x="894916" y="284047"/>
                  <a:pt x="1151710" y="230421"/>
                </a:cubicBezTo>
                <a:cubicBezTo>
                  <a:pt x="1156472" y="229945"/>
                  <a:pt x="1161330" y="229373"/>
                  <a:pt x="1166379" y="228326"/>
                </a:cubicBezTo>
                <a:cubicBezTo>
                  <a:pt x="1272201" y="206704"/>
                  <a:pt x="1378500" y="187368"/>
                  <a:pt x="1483275" y="161555"/>
                </a:cubicBezTo>
                <a:cubicBezTo>
                  <a:pt x="1558809" y="142982"/>
                  <a:pt x="1631484" y="140124"/>
                  <a:pt x="1706923" y="161174"/>
                </a:cubicBezTo>
                <a:cubicBezTo>
                  <a:pt x="1769692" y="178700"/>
                  <a:pt x="1834462" y="188702"/>
                  <a:pt x="1898279" y="202227"/>
                </a:cubicBezTo>
                <a:cubicBezTo>
                  <a:pt x="1952287" y="213657"/>
                  <a:pt x="2006293" y="225468"/>
                  <a:pt x="2058871" y="236803"/>
                </a:cubicBezTo>
                <a:lnTo>
                  <a:pt x="2608845" y="348341"/>
                </a:lnTo>
                <a:close/>
                <a:moveTo>
                  <a:pt x="2058871" y="451877"/>
                </a:moveTo>
                <a:cubicBezTo>
                  <a:pt x="2049727" y="451020"/>
                  <a:pt x="2042583" y="451020"/>
                  <a:pt x="2035725" y="449591"/>
                </a:cubicBezTo>
                <a:cubicBezTo>
                  <a:pt x="1919615" y="425207"/>
                  <a:pt x="1803696" y="399966"/>
                  <a:pt x="1687301" y="376630"/>
                </a:cubicBezTo>
                <a:cubicBezTo>
                  <a:pt x="1650534" y="369200"/>
                  <a:pt x="1610720" y="356532"/>
                  <a:pt x="1575668" y="363581"/>
                </a:cubicBezTo>
                <a:cubicBezTo>
                  <a:pt x="1195239" y="439685"/>
                  <a:pt x="815573" y="519029"/>
                  <a:pt x="435716" y="597896"/>
                </a:cubicBezTo>
                <a:cubicBezTo>
                  <a:pt x="371613" y="611231"/>
                  <a:pt x="356563" y="630566"/>
                  <a:pt x="356468" y="694860"/>
                </a:cubicBezTo>
                <a:cubicBezTo>
                  <a:pt x="356468" y="970514"/>
                  <a:pt x="353896" y="1246262"/>
                  <a:pt x="357706" y="1521916"/>
                </a:cubicBezTo>
                <a:cubicBezTo>
                  <a:pt x="359230" y="1633168"/>
                  <a:pt x="364469" y="1746230"/>
                  <a:pt x="385900" y="1854910"/>
                </a:cubicBezTo>
                <a:cubicBezTo>
                  <a:pt x="520298" y="2536138"/>
                  <a:pt x="910918" y="3006863"/>
                  <a:pt x="1558904" y="3260419"/>
                </a:cubicBezTo>
                <a:cubicBezTo>
                  <a:pt x="1581669" y="3269372"/>
                  <a:pt x="1613768" y="3268229"/>
                  <a:pt x="1637199" y="3259847"/>
                </a:cubicBezTo>
                <a:cubicBezTo>
                  <a:pt x="2331191" y="3012293"/>
                  <a:pt x="2820014" y="2338304"/>
                  <a:pt x="2835349" y="1601450"/>
                </a:cubicBezTo>
                <a:cubicBezTo>
                  <a:pt x="2841731" y="1295030"/>
                  <a:pt x="2837064" y="988325"/>
                  <a:pt x="2837064" y="681716"/>
                </a:cubicBezTo>
                <a:cubicBezTo>
                  <a:pt x="2837064" y="633900"/>
                  <a:pt x="2817252" y="610754"/>
                  <a:pt x="2769436" y="600467"/>
                </a:cubicBezTo>
                <a:cubicBezTo>
                  <a:pt x="2699999" y="585418"/>
                  <a:pt x="2630466" y="570940"/>
                  <a:pt x="2558076" y="555509"/>
                </a:cubicBezTo>
                <a:lnTo>
                  <a:pt x="2058681" y="451877"/>
                </a:lnTo>
                <a:close/>
              </a:path>
            </a:pathLst>
          </a:custGeom>
          <a:solidFill>
            <a:srgbClr val="BE0D3E"/>
          </a:solidFill>
          <a:ln w="9525" cap="flat">
            <a:noFill/>
            <a:prstDash val="solid"/>
            <a:miter/>
          </a:ln>
        </p:spPr>
        <p:txBody>
          <a:bodyPr rtlCol="0" anchor="ctr"/>
          <a:lstStyle/>
          <a:p>
            <a:endParaRPr lang="de-DE" dirty="0"/>
          </a:p>
        </p:txBody>
      </p:sp>
      <p:sp>
        <p:nvSpPr>
          <p:cNvPr id="121" name="Freihandform: Form 120">
            <a:extLst>
              <a:ext uri="{FF2B5EF4-FFF2-40B4-BE49-F238E27FC236}">
                <a16:creationId xmlns:a16="http://schemas.microsoft.com/office/drawing/2014/main" xmlns="" id="{B9859818-1881-064A-2CDC-F1220B6F2105}"/>
              </a:ext>
            </a:extLst>
          </p:cNvPr>
          <p:cNvSpPr/>
          <p:nvPr/>
        </p:nvSpPr>
        <p:spPr>
          <a:xfrm>
            <a:off x="15944436" y="3307281"/>
            <a:ext cx="410973" cy="333362"/>
          </a:xfrm>
          <a:custGeom>
            <a:avLst/>
            <a:gdLst>
              <a:gd name="connsiteX0" fmla="*/ 296799 w 1065752"/>
              <a:gd name="connsiteY0" fmla="*/ 864489 h 864489"/>
              <a:gd name="connsiteX1" fmla="*/ 0 w 1065752"/>
              <a:gd name="connsiteY1" fmla="*/ 567595 h 864489"/>
              <a:gd name="connsiteX2" fmla="*/ 95441 w 1065752"/>
              <a:gd name="connsiteY2" fmla="*/ 472154 h 864489"/>
              <a:gd name="connsiteX3" fmla="*/ 296799 w 1065752"/>
              <a:gd name="connsiteY3" fmla="*/ 673513 h 864489"/>
              <a:gd name="connsiteX4" fmla="*/ 970312 w 1065752"/>
              <a:gd name="connsiteY4" fmla="*/ 0 h 864489"/>
              <a:gd name="connsiteX5" fmla="*/ 1065752 w 1065752"/>
              <a:gd name="connsiteY5" fmla="*/ 95536 h 864489"/>
              <a:gd name="connsiteX6" fmla="*/ 296799 w 1065752"/>
              <a:gd name="connsiteY6" fmla="*/ 864489 h 86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5752" h="864489">
                <a:moveTo>
                  <a:pt x="296799" y="864489"/>
                </a:moveTo>
                <a:lnTo>
                  <a:pt x="0" y="567595"/>
                </a:lnTo>
                <a:lnTo>
                  <a:pt x="95441" y="472154"/>
                </a:lnTo>
                <a:lnTo>
                  <a:pt x="296799" y="673513"/>
                </a:lnTo>
                <a:lnTo>
                  <a:pt x="970312" y="0"/>
                </a:lnTo>
                <a:lnTo>
                  <a:pt x="1065752" y="95536"/>
                </a:lnTo>
                <a:lnTo>
                  <a:pt x="296799" y="864489"/>
                </a:lnTo>
                <a:close/>
              </a:path>
            </a:pathLst>
          </a:custGeom>
          <a:solidFill>
            <a:srgbClr val="004767"/>
          </a:solidFill>
          <a:ln w="9525" cap="flat">
            <a:noFill/>
            <a:prstDash val="solid"/>
            <a:miter/>
          </a:ln>
        </p:spPr>
        <p:txBody>
          <a:bodyPr rtlCol="0" anchor="ctr"/>
          <a:lstStyle/>
          <a:p>
            <a:endParaRPr lang="de-DE"/>
          </a:p>
        </p:txBody>
      </p:sp>
      <p:sp>
        <p:nvSpPr>
          <p:cNvPr id="123" name="Freihandform: Form 122">
            <a:extLst>
              <a:ext uri="{FF2B5EF4-FFF2-40B4-BE49-F238E27FC236}">
                <a16:creationId xmlns:a16="http://schemas.microsoft.com/office/drawing/2014/main" xmlns="" id="{4404FB60-88D6-2D28-E508-BFAF6D8898CC}"/>
              </a:ext>
            </a:extLst>
          </p:cNvPr>
          <p:cNvSpPr/>
          <p:nvPr/>
        </p:nvSpPr>
        <p:spPr>
          <a:xfrm>
            <a:off x="3158244" y="2977505"/>
            <a:ext cx="1232577" cy="992913"/>
          </a:xfrm>
          <a:custGeom>
            <a:avLst/>
            <a:gdLst>
              <a:gd name="connsiteX0" fmla="*/ 36290 w 3412998"/>
              <a:gd name="connsiteY0" fmla="*/ 2749371 h 2749370"/>
              <a:gd name="connsiteX1" fmla="*/ 0 w 3412998"/>
              <a:gd name="connsiteY1" fmla="*/ 2748704 h 2749370"/>
              <a:gd name="connsiteX2" fmla="*/ 18574 w 3412998"/>
              <a:gd name="connsiteY2" fmla="*/ 2317126 h 2749370"/>
              <a:gd name="connsiteX3" fmla="*/ 9335 w 3412998"/>
              <a:gd name="connsiteY3" fmla="*/ 2532962 h 2749370"/>
              <a:gd name="connsiteX4" fmla="*/ 17907 w 3412998"/>
              <a:gd name="connsiteY4" fmla="*/ 2317126 h 2749370"/>
              <a:gd name="connsiteX5" fmla="*/ 755523 w 3412998"/>
              <a:gd name="connsiteY5" fmla="*/ 2129197 h 2749370"/>
              <a:gd name="connsiteX6" fmla="*/ 610553 w 3412998"/>
              <a:gd name="connsiteY6" fmla="*/ 1447112 h 2749370"/>
              <a:gd name="connsiteX7" fmla="*/ 1066705 w 3412998"/>
              <a:gd name="connsiteY7" fmla="*/ 1111927 h 2749370"/>
              <a:gd name="connsiteX8" fmla="*/ 1234154 w 3412998"/>
              <a:gd name="connsiteY8" fmla="*/ 1084019 h 2749370"/>
              <a:gd name="connsiteX9" fmla="*/ 1638872 w 3412998"/>
              <a:gd name="connsiteY9" fmla="*/ 424222 h 2749370"/>
              <a:gd name="connsiteX10" fmla="*/ 2229326 w 3412998"/>
              <a:gd name="connsiteY10" fmla="*/ 448416 h 2749370"/>
              <a:gd name="connsiteX11" fmla="*/ 2747963 w 3412998"/>
              <a:gd name="connsiteY11" fmla="*/ 129329 h 2749370"/>
              <a:gd name="connsiteX12" fmla="*/ 3412998 w 3412998"/>
              <a:gd name="connsiteY12" fmla="*/ 2836 h 2749370"/>
              <a:gd name="connsiteX13" fmla="*/ 3381661 w 3412998"/>
              <a:gd name="connsiteY13" fmla="*/ 433653 h 2749370"/>
              <a:gd name="connsiteX14" fmla="*/ 2620804 w 3412998"/>
              <a:gd name="connsiteY14" fmla="*/ 691685 h 2749370"/>
              <a:gd name="connsiteX15" fmla="*/ 2762822 w 3412998"/>
              <a:gd name="connsiteY15" fmla="*/ 849895 h 2749370"/>
              <a:gd name="connsiteX16" fmla="*/ 2808446 w 3412998"/>
              <a:gd name="connsiteY16" fmla="*/ 1288711 h 2749370"/>
              <a:gd name="connsiteX17" fmla="*/ 2267045 w 3412998"/>
              <a:gd name="connsiteY17" fmla="*/ 1628754 h 2749370"/>
              <a:gd name="connsiteX18" fmla="*/ 2182940 w 3412998"/>
              <a:gd name="connsiteY18" fmla="*/ 1640756 h 2749370"/>
              <a:gd name="connsiteX19" fmla="*/ 1802225 w 3412998"/>
              <a:gd name="connsiteY19" fmla="*/ 2441618 h 2749370"/>
              <a:gd name="connsiteX20" fmla="*/ 1139952 w 3412998"/>
              <a:gd name="connsiteY20" fmla="*/ 2391040 h 2749370"/>
              <a:gd name="connsiteX21" fmla="*/ 36481 w 3412998"/>
              <a:gd name="connsiteY21" fmla="*/ 2749275 h 2749370"/>
              <a:gd name="connsiteX22" fmla="*/ 1448848 w 3412998"/>
              <a:gd name="connsiteY22" fmla="*/ 2051854 h 2749370"/>
              <a:gd name="connsiteX23" fmla="*/ 1602391 w 3412998"/>
              <a:gd name="connsiteY23" fmla="*/ 2058522 h 2749370"/>
              <a:gd name="connsiteX24" fmla="*/ 1726502 w 3412998"/>
              <a:gd name="connsiteY24" fmla="*/ 1798299 h 2749370"/>
              <a:gd name="connsiteX25" fmla="*/ 1750790 w 3412998"/>
              <a:gd name="connsiteY25" fmla="*/ 1619038 h 2749370"/>
              <a:gd name="connsiteX26" fmla="*/ 1588961 w 3412998"/>
              <a:gd name="connsiteY26" fmla="*/ 1573795 h 2749370"/>
              <a:gd name="connsiteX27" fmla="*/ 1464278 w 3412998"/>
              <a:gd name="connsiteY27" fmla="*/ 2027090 h 2749370"/>
              <a:gd name="connsiteX28" fmla="*/ 1448753 w 3412998"/>
              <a:gd name="connsiteY28" fmla="*/ 2051760 h 2749370"/>
              <a:gd name="connsiteX29" fmla="*/ 1157859 w 3412998"/>
              <a:gd name="connsiteY29" fmla="*/ 1534933 h 2749370"/>
              <a:gd name="connsiteX30" fmla="*/ 992791 w 3412998"/>
              <a:gd name="connsiteY30" fmla="*/ 1648376 h 2749370"/>
              <a:gd name="connsiteX31" fmla="*/ 1073944 w 3412998"/>
              <a:gd name="connsiteY31" fmla="*/ 1835637 h 2749370"/>
              <a:gd name="connsiteX32" fmla="*/ 1096137 w 3412998"/>
              <a:gd name="connsiteY32" fmla="*/ 1801252 h 2749370"/>
              <a:gd name="connsiteX33" fmla="*/ 1157859 w 3412998"/>
              <a:gd name="connsiteY33" fmla="*/ 1534933 h 2749370"/>
              <a:gd name="connsiteX34" fmla="*/ 2304383 w 3412998"/>
              <a:gd name="connsiteY34" fmla="*/ 990865 h 2749370"/>
              <a:gd name="connsiteX35" fmla="*/ 2200561 w 3412998"/>
              <a:gd name="connsiteY35" fmla="*/ 1201844 h 2749370"/>
              <a:gd name="connsiteX36" fmla="*/ 2414111 w 3412998"/>
              <a:gd name="connsiteY36" fmla="*/ 1109928 h 2749370"/>
              <a:gd name="connsiteX37" fmla="*/ 2304383 w 3412998"/>
              <a:gd name="connsiteY37" fmla="*/ 990865 h 2749370"/>
              <a:gd name="connsiteX38" fmla="*/ 1664113 w 3412998"/>
              <a:gd name="connsiteY38" fmla="*/ 1141074 h 2749370"/>
              <a:gd name="connsiteX39" fmla="*/ 1709547 w 3412998"/>
              <a:gd name="connsiteY39" fmla="*/ 1157838 h 2749370"/>
              <a:gd name="connsiteX40" fmla="*/ 1767840 w 3412998"/>
              <a:gd name="connsiteY40" fmla="*/ 1178126 h 2749370"/>
              <a:gd name="connsiteX41" fmla="*/ 1910429 w 3412998"/>
              <a:gd name="connsiteY41" fmla="*/ 801603 h 2749370"/>
              <a:gd name="connsiteX42" fmla="*/ 1829943 w 3412998"/>
              <a:gd name="connsiteY42" fmla="*/ 811795 h 2749370"/>
              <a:gd name="connsiteX43" fmla="*/ 1695069 w 3412998"/>
              <a:gd name="connsiteY43" fmla="*/ 1030013 h 2749370"/>
              <a:gd name="connsiteX44" fmla="*/ 1664113 w 3412998"/>
              <a:gd name="connsiteY44" fmla="*/ 1141169 h 274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412998" h="2749370">
                <a:moveTo>
                  <a:pt x="36290" y="2749371"/>
                </a:moveTo>
                <a:cubicBezTo>
                  <a:pt x="16478" y="2749371"/>
                  <a:pt x="3905" y="2748894"/>
                  <a:pt x="0" y="2748704"/>
                </a:cubicBezTo>
                <a:lnTo>
                  <a:pt x="18574" y="2317126"/>
                </a:lnTo>
                <a:lnTo>
                  <a:pt x="9335" y="2532962"/>
                </a:lnTo>
                <a:lnTo>
                  <a:pt x="17907" y="2317126"/>
                </a:lnTo>
                <a:cubicBezTo>
                  <a:pt x="23336" y="2317316"/>
                  <a:pt x="415100" y="2328270"/>
                  <a:pt x="755523" y="2129197"/>
                </a:cubicBezTo>
                <a:cubicBezTo>
                  <a:pt x="513969" y="1890692"/>
                  <a:pt x="514541" y="1629516"/>
                  <a:pt x="610553" y="1447112"/>
                </a:cubicBezTo>
                <a:cubicBezTo>
                  <a:pt x="694277" y="1288140"/>
                  <a:pt x="860488" y="1165935"/>
                  <a:pt x="1066705" y="1111927"/>
                </a:cubicBezTo>
                <a:cubicBezTo>
                  <a:pt x="1120997" y="1097735"/>
                  <a:pt x="1177100" y="1088401"/>
                  <a:pt x="1234154" y="1084019"/>
                </a:cubicBezTo>
                <a:cubicBezTo>
                  <a:pt x="1295686" y="806175"/>
                  <a:pt x="1401509" y="541285"/>
                  <a:pt x="1638872" y="424222"/>
                </a:cubicBezTo>
                <a:cubicBezTo>
                  <a:pt x="1805368" y="342117"/>
                  <a:pt x="2003584" y="350309"/>
                  <a:pt x="2229326" y="448416"/>
                </a:cubicBezTo>
                <a:cubicBezTo>
                  <a:pt x="2384393" y="317733"/>
                  <a:pt x="2562416" y="208100"/>
                  <a:pt x="2747963" y="129329"/>
                </a:cubicBezTo>
                <a:cubicBezTo>
                  <a:pt x="2977991" y="31697"/>
                  <a:pt x="3207925" y="-12023"/>
                  <a:pt x="3412998" y="2836"/>
                </a:cubicBezTo>
                <a:lnTo>
                  <a:pt x="3381661" y="433653"/>
                </a:lnTo>
                <a:cubicBezTo>
                  <a:pt x="3156871" y="417365"/>
                  <a:pt x="2868359" y="517853"/>
                  <a:pt x="2620804" y="691685"/>
                </a:cubicBezTo>
                <a:cubicBezTo>
                  <a:pt x="2679478" y="742834"/>
                  <a:pt x="2726627" y="795412"/>
                  <a:pt x="2762822" y="849895"/>
                </a:cubicBezTo>
                <a:cubicBezTo>
                  <a:pt x="2857976" y="993246"/>
                  <a:pt x="2874169" y="1149075"/>
                  <a:pt x="2808446" y="1288711"/>
                </a:cubicBezTo>
                <a:cubicBezTo>
                  <a:pt x="2728722" y="1458066"/>
                  <a:pt x="2531364" y="1581987"/>
                  <a:pt x="2267045" y="1628754"/>
                </a:cubicBezTo>
                <a:cubicBezTo>
                  <a:pt x="2239328" y="1633707"/>
                  <a:pt x="2211229" y="1637612"/>
                  <a:pt x="2182940" y="1640756"/>
                </a:cubicBezTo>
                <a:cubicBezTo>
                  <a:pt x="2157984" y="1951747"/>
                  <a:pt x="2078355" y="2297695"/>
                  <a:pt x="1802225" y="2441618"/>
                </a:cubicBezTo>
                <a:cubicBezTo>
                  <a:pt x="1618774" y="2537153"/>
                  <a:pt x="1400651" y="2520866"/>
                  <a:pt x="1139952" y="2391040"/>
                </a:cubicBezTo>
                <a:cubicBezTo>
                  <a:pt x="713804" y="2725177"/>
                  <a:pt x="181070" y="2749275"/>
                  <a:pt x="36481" y="2749275"/>
                </a:cubicBezTo>
                <a:close/>
                <a:moveTo>
                  <a:pt x="1448848" y="2051854"/>
                </a:moveTo>
                <a:cubicBezTo>
                  <a:pt x="1522571" y="2074619"/>
                  <a:pt x="1573625" y="2073572"/>
                  <a:pt x="1602391" y="2058522"/>
                </a:cubicBezTo>
                <a:cubicBezTo>
                  <a:pt x="1653826" y="2031661"/>
                  <a:pt x="1699070" y="1936888"/>
                  <a:pt x="1726502" y="1798299"/>
                </a:cubicBezTo>
                <a:cubicBezTo>
                  <a:pt x="1737836" y="1740768"/>
                  <a:pt x="1745552" y="1679903"/>
                  <a:pt x="1750790" y="1619038"/>
                </a:cubicBezTo>
                <a:cubicBezTo>
                  <a:pt x="1695260" y="1607323"/>
                  <a:pt x="1641062" y="1592273"/>
                  <a:pt x="1588961" y="1573795"/>
                </a:cubicBezTo>
                <a:cubicBezTo>
                  <a:pt x="1560576" y="1758961"/>
                  <a:pt x="1531239" y="1918028"/>
                  <a:pt x="1464278" y="2027090"/>
                </a:cubicBezTo>
                <a:cubicBezTo>
                  <a:pt x="1459135" y="2035376"/>
                  <a:pt x="1453991" y="2043663"/>
                  <a:pt x="1448753" y="2051760"/>
                </a:cubicBezTo>
                <a:close/>
                <a:moveTo>
                  <a:pt x="1157859" y="1534933"/>
                </a:moveTo>
                <a:cubicBezTo>
                  <a:pt x="1076801" y="1559412"/>
                  <a:pt x="1017270" y="1601894"/>
                  <a:pt x="992791" y="1648376"/>
                </a:cubicBezTo>
                <a:cubicBezTo>
                  <a:pt x="959930" y="1710764"/>
                  <a:pt x="1016318" y="1783059"/>
                  <a:pt x="1073944" y="1835637"/>
                </a:cubicBezTo>
                <a:cubicBezTo>
                  <a:pt x="1081564" y="1824397"/>
                  <a:pt x="1088898" y="1812968"/>
                  <a:pt x="1096137" y="1801252"/>
                </a:cubicBezTo>
                <a:cubicBezTo>
                  <a:pt x="1118616" y="1764676"/>
                  <a:pt x="1140428" y="1645137"/>
                  <a:pt x="1157859" y="1534933"/>
                </a:cubicBezTo>
                <a:close/>
                <a:moveTo>
                  <a:pt x="2304383" y="990865"/>
                </a:moveTo>
                <a:cubicBezTo>
                  <a:pt x="2242757" y="1074304"/>
                  <a:pt x="2210848" y="1147075"/>
                  <a:pt x="2200561" y="1201844"/>
                </a:cubicBezTo>
                <a:cubicBezTo>
                  <a:pt x="2328672" y="1177746"/>
                  <a:pt x="2396585" y="1132406"/>
                  <a:pt x="2414111" y="1109928"/>
                </a:cubicBezTo>
                <a:cubicBezTo>
                  <a:pt x="2408396" y="1095830"/>
                  <a:pt x="2385727" y="1053730"/>
                  <a:pt x="2304383" y="990865"/>
                </a:cubicBezTo>
                <a:close/>
                <a:moveTo>
                  <a:pt x="1664113" y="1141074"/>
                </a:moveTo>
                <a:cubicBezTo>
                  <a:pt x="1679353" y="1146313"/>
                  <a:pt x="1694498" y="1151933"/>
                  <a:pt x="1709547" y="1157838"/>
                </a:cubicBezTo>
                <a:cubicBezTo>
                  <a:pt x="1728502" y="1165268"/>
                  <a:pt x="1748028" y="1172030"/>
                  <a:pt x="1767840" y="1178126"/>
                </a:cubicBezTo>
                <a:cubicBezTo>
                  <a:pt x="1780223" y="1055825"/>
                  <a:pt x="1828895" y="928095"/>
                  <a:pt x="1910429" y="801603"/>
                </a:cubicBezTo>
                <a:cubicBezTo>
                  <a:pt x="1877759" y="798365"/>
                  <a:pt x="1850517" y="801603"/>
                  <a:pt x="1829943" y="811795"/>
                </a:cubicBezTo>
                <a:cubicBezTo>
                  <a:pt x="1780223" y="836369"/>
                  <a:pt x="1733550" y="911807"/>
                  <a:pt x="1695069" y="1030013"/>
                </a:cubicBezTo>
                <a:cubicBezTo>
                  <a:pt x="1683544" y="1065350"/>
                  <a:pt x="1673352" y="1102593"/>
                  <a:pt x="1664113" y="1141169"/>
                </a:cubicBezTo>
                <a:close/>
              </a:path>
            </a:pathLst>
          </a:custGeom>
          <a:solidFill>
            <a:srgbClr val="BE0D3E"/>
          </a:solidFill>
          <a:ln w="9525" cap="flat">
            <a:noFill/>
            <a:prstDash val="solid"/>
            <a:miter/>
          </a:ln>
        </p:spPr>
        <p:txBody>
          <a:bodyPr rtlCol="0" anchor="ctr"/>
          <a:lstStyle/>
          <a:p>
            <a:endParaRPr lang="de-DE"/>
          </a:p>
        </p:txBody>
      </p:sp>
      <p:grpSp>
        <p:nvGrpSpPr>
          <p:cNvPr id="129" name="Gruppieren 128">
            <a:extLst>
              <a:ext uri="{FF2B5EF4-FFF2-40B4-BE49-F238E27FC236}">
                <a16:creationId xmlns:a16="http://schemas.microsoft.com/office/drawing/2014/main" xmlns="" id="{ECB4D872-CD67-A1C9-FCC1-880DE350C9DB}"/>
              </a:ext>
            </a:extLst>
          </p:cNvPr>
          <p:cNvGrpSpPr/>
          <p:nvPr/>
        </p:nvGrpSpPr>
        <p:grpSpPr>
          <a:xfrm>
            <a:off x="6394597" y="792151"/>
            <a:ext cx="2164731" cy="1443800"/>
            <a:chOff x="5395288" y="1984"/>
            <a:chExt cx="4459777" cy="2974515"/>
          </a:xfrm>
        </p:grpSpPr>
        <p:sp>
          <p:nvSpPr>
            <p:cNvPr id="124" name="Freihandform: Form 123">
              <a:extLst>
                <a:ext uri="{FF2B5EF4-FFF2-40B4-BE49-F238E27FC236}">
                  <a16:creationId xmlns:a16="http://schemas.microsoft.com/office/drawing/2014/main" xmlns="" id="{DE5E716D-313D-DCBD-E48F-8A49463BB54C}"/>
                </a:ext>
              </a:extLst>
            </p:cNvPr>
            <p:cNvSpPr/>
            <p:nvPr/>
          </p:nvSpPr>
          <p:spPr>
            <a:xfrm>
              <a:off x="6577366" y="716286"/>
              <a:ext cx="1415004" cy="1147557"/>
            </a:xfrm>
            <a:custGeom>
              <a:avLst/>
              <a:gdLst>
                <a:gd name="connsiteX0" fmla="*/ 394153 w 1415004"/>
                <a:gd name="connsiteY0" fmla="*/ 1147557 h 1147557"/>
                <a:gd name="connsiteX1" fmla="*/ 0 w 1415004"/>
                <a:gd name="connsiteY1" fmla="*/ 753404 h 1147557"/>
                <a:gd name="connsiteX2" fmla="*/ 126706 w 1415004"/>
                <a:gd name="connsiteY2" fmla="*/ 626699 h 1147557"/>
                <a:gd name="connsiteX3" fmla="*/ 394153 w 1415004"/>
                <a:gd name="connsiteY3" fmla="*/ 894020 h 1147557"/>
                <a:gd name="connsiteX4" fmla="*/ 1288299 w 1415004"/>
                <a:gd name="connsiteY4" fmla="*/ 0 h 1147557"/>
                <a:gd name="connsiteX5" fmla="*/ 1415005 w 1415004"/>
                <a:gd name="connsiteY5" fmla="*/ 126706 h 1147557"/>
                <a:gd name="connsiteX6" fmla="*/ 394153 w 1415004"/>
                <a:gd name="connsiteY6" fmla="*/ 1147557 h 114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5004" h="1147557">
                  <a:moveTo>
                    <a:pt x="394153" y="1147557"/>
                  </a:moveTo>
                  <a:lnTo>
                    <a:pt x="0" y="753404"/>
                  </a:lnTo>
                  <a:lnTo>
                    <a:pt x="126706" y="626699"/>
                  </a:lnTo>
                  <a:lnTo>
                    <a:pt x="394153" y="894020"/>
                  </a:lnTo>
                  <a:lnTo>
                    <a:pt x="1288299" y="0"/>
                  </a:lnTo>
                  <a:lnTo>
                    <a:pt x="1415005" y="126706"/>
                  </a:lnTo>
                  <a:lnTo>
                    <a:pt x="394153" y="1147557"/>
                  </a:lnTo>
                  <a:close/>
                </a:path>
              </a:pathLst>
            </a:custGeom>
            <a:solidFill>
              <a:srgbClr val="004767"/>
            </a:solidFill>
            <a:ln w="12637" cap="flat">
              <a:noFill/>
              <a:prstDash val="solid"/>
              <a:miter/>
            </a:ln>
          </p:spPr>
          <p:txBody>
            <a:bodyPr rtlCol="0" anchor="ctr"/>
            <a:lstStyle/>
            <a:p>
              <a:endParaRPr lang="de-DE"/>
            </a:p>
          </p:txBody>
        </p:sp>
        <p:sp>
          <p:nvSpPr>
            <p:cNvPr id="125" name="Freihandform: Form 124">
              <a:extLst>
                <a:ext uri="{FF2B5EF4-FFF2-40B4-BE49-F238E27FC236}">
                  <a16:creationId xmlns:a16="http://schemas.microsoft.com/office/drawing/2014/main" xmlns="" id="{AD613685-B879-FCFC-1C9C-75347FC5B599}"/>
                </a:ext>
              </a:extLst>
            </p:cNvPr>
            <p:cNvSpPr/>
            <p:nvPr/>
          </p:nvSpPr>
          <p:spPr>
            <a:xfrm>
              <a:off x="7887668" y="1065548"/>
              <a:ext cx="722423" cy="179183"/>
            </a:xfrm>
            <a:custGeom>
              <a:avLst/>
              <a:gdLst>
                <a:gd name="connsiteX0" fmla="*/ 0 w 722423"/>
                <a:gd name="connsiteY0" fmla="*/ 0 h 179183"/>
                <a:gd name="connsiteX1" fmla="*/ 722423 w 722423"/>
                <a:gd name="connsiteY1" fmla="*/ 0 h 179183"/>
                <a:gd name="connsiteX2" fmla="*/ 722423 w 722423"/>
                <a:gd name="connsiteY2" fmla="*/ 179183 h 179183"/>
                <a:gd name="connsiteX3" fmla="*/ 0 w 722423"/>
                <a:gd name="connsiteY3" fmla="*/ 179183 h 179183"/>
              </a:gdLst>
              <a:ahLst/>
              <a:cxnLst>
                <a:cxn ang="0">
                  <a:pos x="connsiteX0" y="connsiteY0"/>
                </a:cxn>
                <a:cxn ang="0">
                  <a:pos x="connsiteX1" y="connsiteY1"/>
                </a:cxn>
                <a:cxn ang="0">
                  <a:pos x="connsiteX2" y="connsiteY2"/>
                </a:cxn>
                <a:cxn ang="0">
                  <a:pos x="connsiteX3" y="connsiteY3"/>
                </a:cxn>
              </a:cxnLst>
              <a:rect l="l" t="t" r="r" b="b"/>
              <a:pathLst>
                <a:path w="722423" h="179183">
                  <a:moveTo>
                    <a:pt x="0" y="0"/>
                  </a:moveTo>
                  <a:lnTo>
                    <a:pt x="722423" y="0"/>
                  </a:lnTo>
                  <a:lnTo>
                    <a:pt x="722423" y="179183"/>
                  </a:lnTo>
                  <a:lnTo>
                    <a:pt x="0" y="179183"/>
                  </a:lnTo>
                  <a:close/>
                </a:path>
              </a:pathLst>
            </a:custGeom>
            <a:solidFill>
              <a:srgbClr val="57A4BF"/>
            </a:solidFill>
            <a:ln w="12637" cap="flat">
              <a:noFill/>
              <a:prstDash val="solid"/>
              <a:miter/>
            </a:ln>
          </p:spPr>
          <p:txBody>
            <a:bodyPr rtlCol="0" anchor="ctr"/>
            <a:lstStyle/>
            <a:p>
              <a:endParaRPr lang="de-DE"/>
            </a:p>
          </p:txBody>
        </p:sp>
        <p:sp>
          <p:nvSpPr>
            <p:cNvPr id="126" name="Freihandform: Form 125">
              <a:extLst>
                <a:ext uri="{FF2B5EF4-FFF2-40B4-BE49-F238E27FC236}">
                  <a16:creationId xmlns:a16="http://schemas.microsoft.com/office/drawing/2014/main" xmlns="" id="{4DD89455-5474-3C05-77F3-CB05E2378CDD}"/>
                </a:ext>
              </a:extLst>
            </p:cNvPr>
            <p:cNvSpPr/>
            <p:nvPr/>
          </p:nvSpPr>
          <p:spPr>
            <a:xfrm>
              <a:off x="7689770" y="1363723"/>
              <a:ext cx="920321" cy="179183"/>
            </a:xfrm>
            <a:custGeom>
              <a:avLst/>
              <a:gdLst>
                <a:gd name="connsiteX0" fmla="*/ 0 w 920321"/>
                <a:gd name="connsiteY0" fmla="*/ 0 h 179183"/>
                <a:gd name="connsiteX1" fmla="*/ 920322 w 920321"/>
                <a:gd name="connsiteY1" fmla="*/ 0 h 179183"/>
                <a:gd name="connsiteX2" fmla="*/ 920322 w 920321"/>
                <a:gd name="connsiteY2" fmla="*/ 179183 h 179183"/>
                <a:gd name="connsiteX3" fmla="*/ 0 w 920321"/>
                <a:gd name="connsiteY3" fmla="*/ 179183 h 179183"/>
              </a:gdLst>
              <a:ahLst/>
              <a:cxnLst>
                <a:cxn ang="0">
                  <a:pos x="connsiteX0" y="connsiteY0"/>
                </a:cxn>
                <a:cxn ang="0">
                  <a:pos x="connsiteX1" y="connsiteY1"/>
                </a:cxn>
                <a:cxn ang="0">
                  <a:pos x="connsiteX2" y="connsiteY2"/>
                </a:cxn>
                <a:cxn ang="0">
                  <a:pos x="connsiteX3" y="connsiteY3"/>
                </a:cxn>
              </a:cxnLst>
              <a:rect l="l" t="t" r="r" b="b"/>
              <a:pathLst>
                <a:path w="920321" h="179183">
                  <a:moveTo>
                    <a:pt x="0" y="0"/>
                  </a:moveTo>
                  <a:lnTo>
                    <a:pt x="920322" y="0"/>
                  </a:lnTo>
                  <a:lnTo>
                    <a:pt x="920322" y="179183"/>
                  </a:lnTo>
                  <a:lnTo>
                    <a:pt x="0" y="179183"/>
                  </a:lnTo>
                  <a:close/>
                </a:path>
              </a:pathLst>
            </a:custGeom>
            <a:solidFill>
              <a:srgbClr val="57A4BF"/>
            </a:solidFill>
            <a:ln w="12637"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xmlns="" id="{20798F2D-CF93-9500-8CE3-6262EE95C0B0}"/>
                </a:ext>
              </a:extLst>
            </p:cNvPr>
            <p:cNvSpPr/>
            <p:nvPr/>
          </p:nvSpPr>
          <p:spPr>
            <a:xfrm>
              <a:off x="7481882" y="1661898"/>
              <a:ext cx="1128209" cy="179183"/>
            </a:xfrm>
            <a:custGeom>
              <a:avLst/>
              <a:gdLst>
                <a:gd name="connsiteX0" fmla="*/ 0 w 1128209"/>
                <a:gd name="connsiteY0" fmla="*/ 0 h 179183"/>
                <a:gd name="connsiteX1" fmla="*/ 1128210 w 1128209"/>
                <a:gd name="connsiteY1" fmla="*/ 0 h 179183"/>
                <a:gd name="connsiteX2" fmla="*/ 1128210 w 1128209"/>
                <a:gd name="connsiteY2" fmla="*/ 179183 h 179183"/>
                <a:gd name="connsiteX3" fmla="*/ 0 w 1128209"/>
                <a:gd name="connsiteY3" fmla="*/ 179183 h 179183"/>
              </a:gdLst>
              <a:ahLst/>
              <a:cxnLst>
                <a:cxn ang="0">
                  <a:pos x="connsiteX0" y="connsiteY0"/>
                </a:cxn>
                <a:cxn ang="0">
                  <a:pos x="connsiteX1" y="connsiteY1"/>
                </a:cxn>
                <a:cxn ang="0">
                  <a:pos x="connsiteX2" y="connsiteY2"/>
                </a:cxn>
                <a:cxn ang="0">
                  <a:pos x="connsiteX3" y="connsiteY3"/>
                </a:cxn>
              </a:cxnLst>
              <a:rect l="l" t="t" r="r" b="b"/>
              <a:pathLst>
                <a:path w="1128209" h="179183">
                  <a:moveTo>
                    <a:pt x="0" y="0"/>
                  </a:moveTo>
                  <a:lnTo>
                    <a:pt x="1128210" y="0"/>
                  </a:lnTo>
                  <a:lnTo>
                    <a:pt x="1128210" y="179183"/>
                  </a:lnTo>
                  <a:lnTo>
                    <a:pt x="0" y="179183"/>
                  </a:lnTo>
                  <a:close/>
                </a:path>
              </a:pathLst>
            </a:custGeom>
            <a:solidFill>
              <a:srgbClr val="57A4BF"/>
            </a:solidFill>
            <a:ln w="12637"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xmlns="" id="{1868AA01-4550-8B08-301B-A9FC8E311A1E}"/>
                </a:ext>
              </a:extLst>
            </p:cNvPr>
            <p:cNvSpPr/>
            <p:nvPr/>
          </p:nvSpPr>
          <p:spPr>
            <a:xfrm>
              <a:off x="5395288" y="1984"/>
              <a:ext cx="4459777" cy="2974515"/>
            </a:xfrm>
            <a:custGeom>
              <a:avLst/>
              <a:gdLst>
                <a:gd name="connsiteX0" fmla="*/ 253 w 4459777"/>
                <a:gd name="connsiteY0" fmla="*/ 2488685 h 2974515"/>
                <a:gd name="connsiteX1" fmla="*/ 120257 w 4459777"/>
                <a:gd name="connsiteY1" fmla="*/ 2416101 h 2974515"/>
                <a:gd name="connsiteX2" fmla="*/ 372403 w 4459777"/>
                <a:gd name="connsiteY2" fmla="*/ 2416733 h 2974515"/>
                <a:gd name="connsiteX3" fmla="*/ 372403 w 4459777"/>
                <a:gd name="connsiteY3" fmla="*/ 2356162 h 2974515"/>
                <a:gd name="connsiteX4" fmla="*/ 371897 w 4459777"/>
                <a:gd name="connsiteY4" fmla="*/ 401459 h 2974515"/>
                <a:gd name="connsiteX5" fmla="*/ 519088 w 4459777"/>
                <a:gd name="connsiteY5" fmla="*/ 77993 h 2974515"/>
                <a:gd name="connsiteX6" fmla="*/ 762889 w 4459777"/>
                <a:gd name="connsiteY6" fmla="*/ 477 h 2974515"/>
                <a:gd name="connsiteX7" fmla="*/ 3697220 w 4459777"/>
                <a:gd name="connsiteY7" fmla="*/ 857 h 2974515"/>
                <a:gd name="connsiteX8" fmla="*/ 4086821 w 4459777"/>
                <a:gd name="connsiteY8" fmla="*/ 398044 h 2974515"/>
                <a:gd name="connsiteX9" fmla="*/ 4086947 w 4459777"/>
                <a:gd name="connsiteY9" fmla="*/ 2352748 h 2974515"/>
                <a:gd name="connsiteX10" fmla="*/ 4086947 w 4459777"/>
                <a:gd name="connsiteY10" fmla="*/ 2416860 h 2974515"/>
                <a:gd name="connsiteX11" fmla="*/ 4178878 w 4459777"/>
                <a:gd name="connsiteY11" fmla="*/ 2416860 h 2974515"/>
                <a:gd name="connsiteX12" fmla="*/ 4366028 w 4459777"/>
                <a:gd name="connsiteY12" fmla="*/ 2417998 h 2974515"/>
                <a:gd name="connsiteX13" fmla="*/ 4455936 w 4459777"/>
                <a:gd name="connsiteY13" fmla="*/ 2495893 h 2974515"/>
                <a:gd name="connsiteX14" fmla="*/ 4370834 w 4459777"/>
                <a:gd name="connsiteY14" fmla="*/ 2840223 h 2974515"/>
                <a:gd name="connsiteX15" fmla="*/ 4058369 w 4459777"/>
                <a:gd name="connsiteY15" fmla="*/ 2974263 h 2974515"/>
                <a:gd name="connsiteX16" fmla="*/ 3043966 w 4459777"/>
                <a:gd name="connsiteY16" fmla="*/ 2974263 h 2974515"/>
                <a:gd name="connsiteX17" fmla="*/ 405660 w 4459777"/>
                <a:gd name="connsiteY17" fmla="*/ 2974515 h 2974515"/>
                <a:gd name="connsiteX18" fmla="*/ 74101 w 4459777"/>
                <a:gd name="connsiteY18" fmla="*/ 2819105 h 2974515"/>
                <a:gd name="connsiteX19" fmla="*/ 0 w 4459777"/>
                <a:gd name="connsiteY19" fmla="*/ 2645612 h 2974515"/>
                <a:gd name="connsiteX20" fmla="*/ 0 w 4459777"/>
                <a:gd name="connsiteY20" fmla="*/ 2488811 h 2974515"/>
                <a:gd name="connsiteX21" fmla="*/ 3901947 w 4459777"/>
                <a:gd name="connsiteY21" fmla="*/ 2414710 h 2974515"/>
                <a:gd name="connsiteX22" fmla="*/ 3901947 w 4459777"/>
                <a:gd name="connsiteY22" fmla="*/ 2370831 h 2974515"/>
                <a:gd name="connsiteX23" fmla="*/ 3901947 w 4459777"/>
                <a:gd name="connsiteY23" fmla="*/ 398930 h 2974515"/>
                <a:gd name="connsiteX24" fmla="*/ 3689759 w 4459777"/>
                <a:gd name="connsiteY24" fmla="*/ 187374 h 2974515"/>
                <a:gd name="connsiteX25" fmla="*/ 768831 w 4459777"/>
                <a:gd name="connsiteY25" fmla="*/ 187374 h 2974515"/>
                <a:gd name="connsiteX26" fmla="*/ 557656 w 4459777"/>
                <a:gd name="connsiteY26" fmla="*/ 399941 h 2974515"/>
                <a:gd name="connsiteX27" fmla="*/ 557656 w 4459777"/>
                <a:gd name="connsiteY27" fmla="*/ 2367543 h 2974515"/>
                <a:gd name="connsiteX28" fmla="*/ 557656 w 4459777"/>
                <a:gd name="connsiteY28" fmla="*/ 2414710 h 2974515"/>
                <a:gd name="connsiteX29" fmla="*/ 3901947 w 4459777"/>
                <a:gd name="connsiteY29" fmla="*/ 2414710 h 2974515"/>
                <a:gd name="connsiteX30" fmla="*/ 177287 w 4459777"/>
                <a:gd name="connsiteY30" fmla="*/ 2601986 h 2974515"/>
                <a:gd name="connsiteX31" fmla="*/ 222177 w 4459777"/>
                <a:gd name="connsiteY31" fmla="*/ 2708839 h 2974515"/>
                <a:gd name="connsiteX32" fmla="*/ 404648 w 4459777"/>
                <a:gd name="connsiteY32" fmla="*/ 2787619 h 2974515"/>
                <a:gd name="connsiteX33" fmla="*/ 4053058 w 4459777"/>
                <a:gd name="connsiteY33" fmla="*/ 2786986 h 2974515"/>
                <a:gd name="connsiteX34" fmla="*/ 4105283 w 4459777"/>
                <a:gd name="connsiteY34" fmla="*/ 2785343 h 2974515"/>
                <a:gd name="connsiteX35" fmla="*/ 4269797 w 4459777"/>
                <a:gd name="connsiteY35" fmla="*/ 2601860 h 2974515"/>
                <a:gd name="connsiteX36" fmla="*/ 4218205 w 4459777"/>
                <a:gd name="connsiteY36" fmla="*/ 2601860 h 2974515"/>
                <a:gd name="connsiteX37" fmla="*/ 2785877 w 4459777"/>
                <a:gd name="connsiteY37" fmla="*/ 2601101 h 2974515"/>
                <a:gd name="connsiteX38" fmla="*/ 2695337 w 4459777"/>
                <a:gd name="connsiteY38" fmla="*/ 2638531 h 2974515"/>
                <a:gd name="connsiteX39" fmla="*/ 2557250 w 4459777"/>
                <a:gd name="connsiteY39" fmla="*/ 2696067 h 2974515"/>
                <a:gd name="connsiteX40" fmla="*/ 1908549 w 4459777"/>
                <a:gd name="connsiteY40" fmla="*/ 2696193 h 2974515"/>
                <a:gd name="connsiteX41" fmla="*/ 1759208 w 4459777"/>
                <a:gd name="connsiteY41" fmla="*/ 2633852 h 2974515"/>
                <a:gd name="connsiteX42" fmla="*/ 1684348 w 4459777"/>
                <a:gd name="connsiteY42" fmla="*/ 2600975 h 2974515"/>
                <a:gd name="connsiteX43" fmla="*/ 234569 w 4459777"/>
                <a:gd name="connsiteY43" fmla="*/ 2601733 h 2974515"/>
                <a:gd name="connsiteX44" fmla="*/ 177160 w 4459777"/>
                <a:gd name="connsiteY44" fmla="*/ 2601733 h 297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459777" h="2974515">
                  <a:moveTo>
                    <a:pt x="253" y="2488685"/>
                  </a:moveTo>
                  <a:cubicBezTo>
                    <a:pt x="22382" y="2434942"/>
                    <a:pt x="62468" y="2414204"/>
                    <a:pt x="120257" y="2416101"/>
                  </a:cubicBezTo>
                  <a:cubicBezTo>
                    <a:pt x="202451" y="2418756"/>
                    <a:pt x="284771" y="2416733"/>
                    <a:pt x="372403" y="2416733"/>
                  </a:cubicBezTo>
                  <a:lnTo>
                    <a:pt x="372403" y="2356162"/>
                  </a:lnTo>
                  <a:cubicBezTo>
                    <a:pt x="372403" y="1704552"/>
                    <a:pt x="373035" y="1052942"/>
                    <a:pt x="371897" y="401459"/>
                  </a:cubicBezTo>
                  <a:cubicBezTo>
                    <a:pt x="371644" y="269821"/>
                    <a:pt x="414259" y="160440"/>
                    <a:pt x="519088" y="77993"/>
                  </a:cubicBezTo>
                  <a:cubicBezTo>
                    <a:pt x="590660" y="21722"/>
                    <a:pt x="673865" y="477"/>
                    <a:pt x="762889" y="477"/>
                  </a:cubicBezTo>
                  <a:cubicBezTo>
                    <a:pt x="1740999" y="98"/>
                    <a:pt x="2719110" y="-534"/>
                    <a:pt x="3697220" y="857"/>
                  </a:cubicBezTo>
                  <a:cubicBezTo>
                    <a:pt x="3932548" y="1110"/>
                    <a:pt x="4086568" y="160566"/>
                    <a:pt x="4086821" y="398044"/>
                  </a:cubicBezTo>
                  <a:cubicBezTo>
                    <a:pt x="4087326" y="1049655"/>
                    <a:pt x="4086947" y="1701264"/>
                    <a:pt x="4086947" y="2352748"/>
                  </a:cubicBezTo>
                  <a:lnTo>
                    <a:pt x="4086947" y="2416860"/>
                  </a:lnTo>
                  <a:cubicBezTo>
                    <a:pt x="4119446" y="2416860"/>
                    <a:pt x="4149162" y="2416860"/>
                    <a:pt x="4178878" y="2416860"/>
                  </a:cubicBezTo>
                  <a:cubicBezTo>
                    <a:pt x="4241220" y="2416986"/>
                    <a:pt x="4303687" y="2415722"/>
                    <a:pt x="4366028" y="2417998"/>
                  </a:cubicBezTo>
                  <a:cubicBezTo>
                    <a:pt x="4416356" y="2419768"/>
                    <a:pt x="4451510" y="2447967"/>
                    <a:pt x="4455936" y="2495893"/>
                  </a:cubicBezTo>
                  <a:cubicBezTo>
                    <a:pt x="4467443" y="2619816"/>
                    <a:pt x="4456948" y="2739440"/>
                    <a:pt x="4370834" y="2840223"/>
                  </a:cubicBezTo>
                  <a:cubicBezTo>
                    <a:pt x="4288513" y="2936706"/>
                    <a:pt x="4181913" y="2974389"/>
                    <a:pt x="4058369" y="2974263"/>
                  </a:cubicBezTo>
                  <a:cubicBezTo>
                    <a:pt x="3720235" y="2974010"/>
                    <a:pt x="3382101" y="2974263"/>
                    <a:pt x="3043966" y="2974263"/>
                  </a:cubicBezTo>
                  <a:cubicBezTo>
                    <a:pt x="2164488" y="2974263"/>
                    <a:pt x="1285138" y="2974010"/>
                    <a:pt x="405660" y="2974515"/>
                  </a:cubicBezTo>
                  <a:cubicBezTo>
                    <a:pt x="269976" y="2974515"/>
                    <a:pt x="151870" y="2934304"/>
                    <a:pt x="74101" y="2819105"/>
                  </a:cubicBezTo>
                  <a:cubicBezTo>
                    <a:pt x="39580" y="2767892"/>
                    <a:pt x="24152" y="2703781"/>
                    <a:pt x="0" y="2645612"/>
                  </a:cubicBezTo>
                  <a:cubicBezTo>
                    <a:pt x="0" y="2593387"/>
                    <a:pt x="0" y="2541163"/>
                    <a:pt x="0" y="2488811"/>
                  </a:cubicBezTo>
                  <a:close/>
                  <a:moveTo>
                    <a:pt x="3901947" y="2414710"/>
                  </a:moveTo>
                  <a:cubicBezTo>
                    <a:pt x="3901947" y="2396754"/>
                    <a:pt x="3901947" y="2383729"/>
                    <a:pt x="3901947" y="2370831"/>
                  </a:cubicBezTo>
                  <a:cubicBezTo>
                    <a:pt x="3901947" y="1713530"/>
                    <a:pt x="3901947" y="1056230"/>
                    <a:pt x="3901947" y="398930"/>
                  </a:cubicBezTo>
                  <a:cubicBezTo>
                    <a:pt x="3901947" y="259832"/>
                    <a:pt x="3829490" y="187501"/>
                    <a:pt x="3689759" y="187374"/>
                  </a:cubicBezTo>
                  <a:cubicBezTo>
                    <a:pt x="2716075" y="187248"/>
                    <a:pt x="1742516" y="187248"/>
                    <a:pt x="768831" y="187374"/>
                  </a:cubicBezTo>
                  <a:cubicBezTo>
                    <a:pt x="629860" y="187374"/>
                    <a:pt x="557656" y="260338"/>
                    <a:pt x="557656" y="399941"/>
                  </a:cubicBezTo>
                  <a:cubicBezTo>
                    <a:pt x="557656" y="1055851"/>
                    <a:pt x="557656" y="1711634"/>
                    <a:pt x="557656" y="2367543"/>
                  </a:cubicBezTo>
                  <a:lnTo>
                    <a:pt x="557656" y="2414710"/>
                  </a:lnTo>
                  <a:lnTo>
                    <a:pt x="3901947" y="2414710"/>
                  </a:lnTo>
                  <a:close/>
                  <a:moveTo>
                    <a:pt x="177287" y="2601986"/>
                  </a:moveTo>
                  <a:cubicBezTo>
                    <a:pt x="194358" y="2643968"/>
                    <a:pt x="202956" y="2679881"/>
                    <a:pt x="222177" y="2708839"/>
                  </a:cubicBezTo>
                  <a:cubicBezTo>
                    <a:pt x="264792" y="2773330"/>
                    <a:pt x="330800" y="2787745"/>
                    <a:pt x="404648" y="2787619"/>
                  </a:cubicBezTo>
                  <a:cubicBezTo>
                    <a:pt x="1620742" y="2786860"/>
                    <a:pt x="2836963" y="2787113"/>
                    <a:pt x="4053058" y="2786986"/>
                  </a:cubicBezTo>
                  <a:cubicBezTo>
                    <a:pt x="4070509" y="2786986"/>
                    <a:pt x="4087959" y="2786734"/>
                    <a:pt x="4105283" y="2785343"/>
                  </a:cubicBezTo>
                  <a:cubicBezTo>
                    <a:pt x="4199869" y="2777629"/>
                    <a:pt x="4268660" y="2702263"/>
                    <a:pt x="4269797" y="2601860"/>
                  </a:cubicBezTo>
                  <a:lnTo>
                    <a:pt x="4218205" y="2601860"/>
                  </a:lnTo>
                  <a:cubicBezTo>
                    <a:pt x="3740720" y="2601860"/>
                    <a:pt x="3263235" y="2602239"/>
                    <a:pt x="2785877" y="2601101"/>
                  </a:cubicBezTo>
                  <a:cubicBezTo>
                    <a:pt x="2748573" y="2601101"/>
                    <a:pt x="2718730" y="2607550"/>
                    <a:pt x="2695337" y="2638531"/>
                  </a:cubicBezTo>
                  <a:cubicBezTo>
                    <a:pt x="2660815" y="2684054"/>
                    <a:pt x="2613269" y="2696446"/>
                    <a:pt x="2557250" y="2696067"/>
                  </a:cubicBezTo>
                  <a:cubicBezTo>
                    <a:pt x="2341017" y="2694297"/>
                    <a:pt x="2124783" y="2693917"/>
                    <a:pt x="1908549" y="2696193"/>
                  </a:cubicBezTo>
                  <a:cubicBezTo>
                    <a:pt x="1847598" y="2696826"/>
                    <a:pt x="1797017" y="2683042"/>
                    <a:pt x="1759208" y="2633852"/>
                  </a:cubicBezTo>
                  <a:cubicBezTo>
                    <a:pt x="1740114" y="2608941"/>
                    <a:pt x="1716467" y="2600975"/>
                    <a:pt x="1684348" y="2600975"/>
                  </a:cubicBezTo>
                  <a:cubicBezTo>
                    <a:pt x="1201046" y="2602113"/>
                    <a:pt x="717872" y="2601733"/>
                    <a:pt x="234569" y="2601733"/>
                  </a:cubicBezTo>
                  <a:lnTo>
                    <a:pt x="177160" y="2601733"/>
                  </a:lnTo>
                  <a:close/>
                </a:path>
              </a:pathLst>
            </a:custGeom>
            <a:solidFill>
              <a:srgbClr val="BE0D3E"/>
            </a:solidFill>
            <a:ln w="12637" cap="flat">
              <a:noFill/>
              <a:prstDash val="solid"/>
              <a:miter/>
            </a:ln>
          </p:spPr>
          <p:txBody>
            <a:bodyPr rtlCol="0" anchor="ctr"/>
            <a:lstStyle/>
            <a:p>
              <a:endParaRPr lang="de-DE"/>
            </a:p>
          </p:txBody>
        </p:sp>
      </p:grpSp>
      <p:pic>
        <p:nvPicPr>
          <p:cNvPr id="133" name="Grafik 132">
            <a:extLst>
              <a:ext uri="{FF2B5EF4-FFF2-40B4-BE49-F238E27FC236}">
                <a16:creationId xmlns:a16="http://schemas.microsoft.com/office/drawing/2014/main" xmlns="" id="{DCBE804B-511D-7586-3693-CC50E18C2FEE}"/>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1538730" y="862234"/>
            <a:ext cx="1354393" cy="1415757"/>
          </a:xfrm>
          <a:prstGeom prst="rect">
            <a:avLst/>
          </a:prstGeom>
        </p:spPr>
      </p:pic>
    </p:spTree>
    <p:extLst>
      <p:ext uri="{BB962C8B-B14F-4D97-AF65-F5344CB8AC3E}">
        <p14:creationId xmlns:p14="http://schemas.microsoft.com/office/powerpoint/2010/main" val="36018713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ihandform: Form 9">
            <a:extLst>
              <a:ext uri="{FF2B5EF4-FFF2-40B4-BE49-F238E27FC236}">
                <a16:creationId xmlns:a16="http://schemas.microsoft.com/office/drawing/2014/main" xmlns="" id="{322B8809-0E63-9DD4-878F-1852865CA8ED}"/>
              </a:ext>
            </a:extLst>
          </p:cNvPr>
          <p:cNvSpPr/>
          <p:nvPr/>
        </p:nvSpPr>
        <p:spPr>
          <a:xfrm>
            <a:off x="3145458" y="3319269"/>
            <a:ext cx="5528627" cy="5528627"/>
          </a:xfrm>
          <a:custGeom>
            <a:avLst/>
            <a:gdLst>
              <a:gd name="connsiteX0" fmla="*/ 5528627 w 5528627"/>
              <a:gd name="connsiteY0" fmla="*/ 2764314 h 5528627"/>
              <a:gd name="connsiteX1" fmla="*/ 2764314 w 5528627"/>
              <a:gd name="connsiteY1" fmla="*/ 5528627 h 5528627"/>
              <a:gd name="connsiteX2" fmla="*/ 0 w 5528627"/>
              <a:gd name="connsiteY2" fmla="*/ 2764314 h 5528627"/>
              <a:gd name="connsiteX3" fmla="*/ 2764314 w 5528627"/>
              <a:gd name="connsiteY3" fmla="*/ 0 h 5528627"/>
              <a:gd name="connsiteX4" fmla="*/ 5528627 w 5528627"/>
              <a:gd name="connsiteY4" fmla="*/ 2764314 h 5528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8627" h="5528627">
                <a:moveTo>
                  <a:pt x="5528627" y="2764314"/>
                </a:moveTo>
                <a:cubicBezTo>
                  <a:pt x="5528627" y="4291002"/>
                  <a:pt x="4291002" y="5528627"/>
                  <a:pt x="2764314" y="5528627"/>
                </a:cubicBezTo>
                <a:cubicBezTo>
                  <a:pt x="1237625" y="5528627"/>
                  <a:pt x="0" y="4291002"/>
                  <a:pt x="0" y="2764314"/>
                </a:cubicBezTo>
                <a:cubicBezTo>
                  <a:pt x="0" y="1237625"/>
                  <a:pt x="1237625" y="0"/>
                  <a:pt x="2764314" y="0"/>
                </a:cubicBezTo>
                <a:cubicBezTo>
                  <a:pt x="4291002" y="0"/>
                  <a:pt x="5528627" y="1237625"/>
                  <a:pt x="5528627" y="2764314"/>
                </a:cubicBezTo>
                <a:close/>
              </a:path>
            </a:pathLst>
          </a:custGeom>
          <a:solidFill>
            <a:srgbClr val="F2F2F2"/>
          </a:solidFill>
          <a:ln w="10466"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xmlns="" id="{A1D134BA-8AF0-24C1-2D1E-258CE031A6BE}"/>
              </a:ext>
            </a:extLst>
          </p:cNvPr>
          <p:cNvSpPr/>
          <p:nvPr/>
        </p:nvSpPr>
        <p:spPr>
          <a:xfrm>
            <a:off x="11501223" y="3319269"/>
            <a:ext cx="5528627" cy="5528627"/>
          </a:xfrm>
          <a:custGeom>
            <a:avLst/>
            <a:gdLst>
              <a:gd name="connsiteX0" fmla="*/ 5528627 w 5528627"/>
              <a:gd name="connsiteY0" fmla="*/ 2764314 h 5528627"/>
              <a:gd name="connsiteX1" fmla="*/ 2764314 w 5528627"/>
              <a:gd name="connsiteY1" fmla="*/ 5528627 h 5528627"/>
              <a:gd name="connsiteX2" fmla="*/ 0 w 5528627"/>
              <a:gd name="connsiteY2" fmla="*/ 2764314 h 5528627"/>
              <a:gd name="connsiteX3" fmla="*/ 2764314 w 5528627"/>
              <a:gd name="connsiteY3" fmla="*/ 0 h 5528627"/>
              <a:gd name="connsiteX4" fmla="*/ 5528627 w 5528627"/>
              <a:gd name="connsiteY4" fmla="*/ 2764314 h 5528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8627" h="5528627">
                <a:moveTo>
                  <a:pt x="5528627" y="2764314"/>
                </a:moveTo>
                <a:cubicBezTo>
                  <a:pt x="5528627" y="4291002"/>
                  <a:pt x="4291003" y="5528627"/>
                  <a:pt x="2764314" y="5528627"/>
                </a:cubicBezTo>
                <a:cubicBezTo>
                  <a:pt x="1237626" y="5528627"/>
                  <a:pt x="0" y="4291002"/>
                  <a:pt x="0" y="2764314"/>
                </a:cubicBezTo>
                <a:cubicBezTo>
                  <a:pt x="0" y="1237625"/>
                  <a:pt x="1237626" y="0"/>
                  <a:pt x="2764314" y="0"/>
                </a:cubicBezTo>
                <a:cubicBezTo>
                  <a:pt x="4291003" y="0"/>
                  <a:pt x="5528627" y="1237625"/>
                  <a:pt x="5528627" y="2764314"/>
                </a:cubicBezTo>
                <a:close/>
              </a:path>
            </a:pathLst>
          </a:custGeom>
          <a:solidFill>
            <a:srgbClr val="F2F2F2"/>
          </a:solidFill>
          <a:ln w="10466" cap="flat">
            <a:noFill/>
            <a:prstDash val="solid"/>
            <a:miter/>
          </a:ln>
        </p:spPr>
        <p:txBody>
          <a:bodyPr rtlCol="0" anchor="ctr"/>
          <a:lstStyle/>
          <a:p>
            <a:endParaRPr lang="de-DE" dirty="0"/>
          </a:p>
        </p:txBody>
      </p:sp>
      <p:sp>
        <p:nvSpPr>
          <p:cNvPr id="4" name="object 4"/>
          <p:cNvSpPr txBox="1"/>
          <p:nvPr/>
        </p:nvSpPr>
        <p:spPr>
          <a:xfrm>
            <a:off x="4926211" y="9103442"/>
            <a:ext cx="1792605" cy="729615"/>
          </a:xfrm>
          <a:prstGeom prst="rect">
            <a:avLst/>
          </a:prstGeom>
        </p:spPr>
        <p:txBody>
          <a:bodyPr vert="horz" wrap="square" lIns="0" tIns="14604" rIns="0" bIns="0" rtlCol="0">
            <a:spAutoFit/>
          </a:bodyPr>
          <a:lstStyle/>
          <a:p>
            <a:pPr marL="12700">
              <a:lnSpc>
                <a:spcPct val="100000"/>
              </a:lnSpc>
              <a:spcBef>
                <a:spcPts val="114"/>
              </a:spcBef>
            </a:pPr>
            <a:r>
              <a:rPr sz="4600" spc="-10" dirty="0">
                <a:latin typeface="Arial" panose="020B0604020202020204" pitchFamily="34" charset="0"/>
                <a:cs typeface="Arial" panose="020B0604020202020204" pitchFamily="34" charset="0"/>
              </a:rPr>
              <a:t>Früher</a:t>
            </a:r>
            <a:endParaRPr sz="4600">
              <a:latin typeface="Arial" panose="020B0604020202020204" pitchFamily="34" charset="0"/>
              <a:cs typeface="Arial" panose="020B0604020202020204" pitchFamily="34" charset="0"/>
            </a:endParaRPr>
          </a:p>
        </p:txBody>
      </p:sp>
      <p:sp>
        <p:nvSpPr>
          <p:cNvPr id="5" name="object 5"/>
          <p:cNvSpPr txBox="1"/>
          <p:nvPr/>
        </p:nvSpPr>
        <p:spPr>
          <a:xfrm>
            <a:off x="13449679" y="9103442"/>
            <a:ext cx="1666875" cy="729615"/>
          </a:xfrm>
          <a:prstGeom prst="rect">
            <a:avLst/>
          </a:prstGeom>
        </p:spPr>
        <p:txBody>
          <a:bodyPr vert="horz" wrap="square" lIns="0" tIns="14604" rIns="0" bIns="0" rtlCol="0">
            <a:spAutoFit/>
          </a:bodyPr>
          <a:lstStyle/>
          <a:p>
            <a:pPr marL="12700">
              <a:lnSpc>
                <a:spcPct val="100000"/>
              </a:lnSpc>
              <a:spcBef>
                <a:spcPts val="114"/>
              </a:spcBef>
            </a:pPr>
            <a:r>
              <a:rPr sz="4600" spc="-10" dirty="0">
                <a:solidFill>
                  <a:srgbClr val="BE0D3E"/>
                </a:solidFill>
                <a:latin typeface="Arial" panose="020B0604020202020204" pitchFamily="34" charset="0"/>
                <a:cs typeface="Arial" panose="020B0604020202020204" pitchFamily="34" charset="0"/>
              </a:rPr>
              <a:t>Heute</a:t>
            </a:r>
            <a:endParaRPr sz="4600" dirty="0">
              <a:solidFill>
                <a:srgbClr val="BE0D3E"/>
              </a:solidFill>
              <a:latin typeface="Arial" panose="020B0604020202020204" pitchFamily="34" charset="0"/>
              <a:cs typeface="Arial" panose="020B0604020202020204" pitchFamily="34" charset="0"/>
            </a:endParaRPr>
          </a:p>
        </p:txBody>
      </p:sp>
      <p:grpSp>
        <p:nvGrpSpPr>
          <p:cNvPr id="84" name="Gruppieren 83">
            <a:extLst>
              <a:ext uri="{FF2B5EF4-FFF2-40B4-BE49-F238E27FC236}">
                <a16:creationId xmlns:a16="http://schemas.microsoft.com/office/drawing/2014/main" xmlns="" id="{583341CD-DB55-2A2D-7963-9C564F374AD8}"/>
              </a:ext>
            </a:extLst>
          </p:cNvPr>
          <p:cNvGrpSpPr/>
          <p:nvPr/>
        </p:nvGrpSpPr>
        <p:grpSpPr>
          <a:xfrm>
            <a:off x="3666555" y="3724993"/>
            <a:ext cx="4576184" cy="4326989"/>
            <a:chOff x="3666555" y="3724993"/>
            <a:chExt cx="4576184" cy="4326989"/>
          </a:xfrm>
        </p:grpSpPr>
        <p:sp>
          <p:nvSpPr>
            <p:cNvPr id="9" name="Freihandform: Form 8">
              <a:extLst>
                <a:ext uri="{FF2B5EF4-FFF2-40B4-BE49-F238E27FC236}">
                  <a16:creationId xmlns:a16="http://schemas.microsoft.com/office/drawing/2014/main" xmlns="" id="{AD375D73-327D-08A0-A57D-1D3E929C7CAE}"/>
                </a:ext>
              </a:extLst>
            </p:cNvPr>
            <p:cNvSpPr/>
            <p:nvPr/>
          </p:nvSpPr>
          <p:spPr>
            <a:xfrm>
              <a:off x="7426842" y="5601089"/>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8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1 w 815897"/>
                <a:gd name="connsiteY27" fmla="*/ 237303 h 987542"/>
                <a:gd name="connsiteX28" fmla="*/ 502996 w 815897"/>
                <a:gd name="connsiteY28" fmla="*/ 237303 h 987542"/>
                <a:gd name="connsiteX29" fmla="*/ 502996 w 815897"/>
                <a:gd name="connsiteY29" fmla="*/ 94735 h 987542"/>
                <a:gd name="connsiteX30" fmla="*/ 616651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7 w 815897"/>
                <a:gd name="connsiteY37" fmla="*/ 95156 h 987542"/>
                <a:gd name="connsiteX38" fmla="*/ 310487 w 815897"/>
                <a:gd name="connsiteY38" fmla="*/ 237303 h 987542"/>
                <a:gd name="connsiteX39" fmla="*/ 197568 w 815897"/>
                <a:gd name="connsiteY39" fmla="*/ 237303 h 987542"/>
                <a:gd name="connsiteX40" fmla="*/ 310487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5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8 w 815897"/>
                <a:gd name="connsiteY55" fmla="*/ 948357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9 h 987542"/>
                <a:gd name="connsiteX70" fmla="*/ 502996 w 815897"/>
                <a:gd name="connsiteY70" fmla="*/ 605079 h 987542"/>
                <a:gd name="connsiteX71" fmla="*/ 499632 w 815897"/>
                <a:gd name="connsiteY71" fmla="*/ 644295 h 987542"/>
                <a:gd name="connsiteX72" fmla="*/ 406058 w 815897"/>
                <a:gd name="connsiteY72" fmla="*/ 797482 h 987542"/>
                <a:gd name="connsiteX73" fmla="*/ 313537 w 815897"/>
                <a:gd name="connsiteY73" fmla="*/ 643980 h 987542"/>
                <a:gd name="connsiteX74" fmla="*/ 426351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8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8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3"/>
                    <a:pt x="691090" y="606971"/>
                    <a:pt x="541582" y="629050"/>
                  </a:cubicBezTo>
                  <a:cubicBezTo>
                    <a:pt x="543580" y="609810"/>
                    <a:pt x="536010" y="588887"/>
                    <a:pt x="547260" y="573327"/>
                  </a:cubicBezTo>
                  <a:cubicBezTo>
                    <a:pt x="575753" y="546621"/>
                    <a:pt x="596360" y="514975"/>
                    <a:pt x="607820" y="477756"/>
                  </a:cubicBezTo>
                  <a:cubicBezTo>
                    <a:pt x="609923" y="470922"/>
                    <a:pt x="613077" y="469239"/>
                    <a:pt x="619806" y="468924"/>
                  </a:cubicBezTo>
                  <a:cubicBezTo>
                    <a:pt x="690038" y="465980"/>
                    <a:pt x="713695" y="391437"/>
                    <a:pt x="677632" y="338026"/>
                  </a:cubicBezTo>
                  <a:cubicBezTo>
                    <a:pt x="704653" y="310795"/>
                    <a:pt x="700868" y="264219"/>
                    <a:pt x="665962" y="245819"/>
                  </a:cubicBezTo>
                  <a:cubicBezTo>
                    <a:pt x="655237"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8"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7" y="987363"/>
                  </a:cubicBezTo>
                  <a:cubicBezTo>
                    <a:pt x="279892" y="987363"/>
                    <a:pt x="533487" y="987363"/>
                    <a:pt x="787082" y="987363"/>
                  </a:cubicBezTo>
                  <a:cubicBezTo>
                    <a:pt x="831450" y="988309"/>
                    <a:pt x="811473" y="903988"/>
                    <a:pt x="811053" y="873813"/>
                  </a:cubicBezTo>
                  <a:close/>
                  <a:moveTo>
                    <a:pt x="618754" y="430233"/>
                  </a:moveTo>
                  <a:lnTo>
                    <a:pt x="618754" y="354112"/>
                  </a:lnTo>
                  <a:cubicBezTo>
                    <a:pt x="669116" y="354743"/>
                    <a:pt x="668590" y="430023"/>
                    <a:pt x="618754" y="430233"/>
                  </a:cubicBezTo>
                  <a:close/>
                  <a:moveTo>
                    <a:pt x="616651" y="237303"/>
                  </a:moveTo>
                  <a:lnTo>
                    <a:pt x="502996" y="237303"/>
                  </a:lnTo>
                  <a:cubicBezTo>
                    <a:pt x="503102" y="201766"/>
                    <a:pt x="502996" y="123123"/>
                    <a:pt x="502996" y="94735"/>
                  </a:cubicBezTo>
                  <a:cubicBezTo>
                    <a:pt x="562190" y="113029"/>
                    <a:pt x="612341" y="176218"/>
                    <a:pt x="616651" y="237303"/>
                  </a:cubicBezTo>
                  <a:close/>
                  <a:moveTo>
                    <a:pt x="372414" y="39537"/>
                  </a:moveTo>
                  <a:cubicBezTo>
                    <a:pt x="402484" y="36488"/>
                    <a:pt x="464936" y="21453"/>
                    <a:pt x="464516" y="69607"/>
                  </a:cubicBezTo>
                  <a:cubicBezTo>
                    <a:pt x="464516" y="102305"/>
                    <a:pt x="464516" y="201346"/>
                    <a:pt x="464516" y="234149"/>
                  </a:cubicBezTo>
                  <a:cubicBezTo>
                    <a:pt x="464200" y="235201"/>
                    <a:pt x="464095" y="236252"/>
                    <a:pt x="463990" y="237303"/>
                  </a:cubicBezTo>
                  <a:lnTo>
                    <a:pt x="349073" y="237303"/>
                  </a:lnTo>
                  <a:cubicBezTo>
                    <a:pt x="354856" y="206603"/>
                    <a:pt x="329517" y="43848"/>
                    <a:pt x="372309" y="39537"/>
                  </a:cubicBezTo>
                  <a:close/>
                  <a:moveTo>
                    <a:pt x="310487" y="95156"/>
                  </a:moveTo>
                  <a:cubicBezTo>
                    <a:pt x="310487" y="120599"/>
                    <a:pt x="310487" y="210283"/>
                    <a:pt x="310487" y="237303"/>
                  </a:cubicBezTo>
                  <a:lnTo>
                    <a:pt x="197568" y="237303"/>
                  </a:lnTo>
                  <a:cubicBezTo>
                    <a:pt x="199251" y="180108"/>
                    <a:pt x="248981" y="113134"/>
                    <a:pt x="310487" y="95156"/>
                  </a:cubicBezTo>
                  <a:close/>
                  <a:moveTo>
                    <a:pt x="194625" y="430233"/>
                  </a:moveTo>
                  <a:cubicBezTo>
                    <a:pt x="144999" y="430023"/>
                    <a:pt x="144578" y="354743"/>
                    <a:pt x="194625" y="354112"/>
                  </a:cubicBezTo>
                  <a:lnTo>
                    <a:pt x="194625" y="430233"/>
                  </a:lnTo>
                  <a:close/>
                  <a:moveTo>
                    <a:pt x="183795" y="315106"/>
                  </a:moveTo>
                  <a:cubicBezTo>
                    <a:pt x="148258" y="319942"/>
                    <a:pt x="148258" y="271473"/>
                    <a:pt x="184005" y="276625"/>
                  </a:cubicBezTo>
                  <a:cubicBezTo>
                    <a:pt x="332672" y="276625"/>
                    <a:pt x="481233" y="276625"/>
                    <a:pt x="629899" y="276625"/>
                  </a:cubicBezTo>
                  <a:cubicBezTo>
                    <a:pt x="647457" y="276625"/>
                    <a:pt x="656814" y="283144"/>
                    <a:pt x="657130" y="295550"/>
                  </a:cubicBezTo>
                  <a:cubicBezTo>
                    <a:pt x="657445" y="308167"/>
                    <a:pt x="647773" y="315211"/>
                    <a:pt x="629689" y="315211"/>
                  </a:cubicBezTo>
                  <a:cubicBezTo>
                    <a:pt x="481022" y="315211"/>
                    <a:pt x="332461"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8" y="948357"/>
                  </a:lnTo>
                  <a:cubicBezTo>
                    <a:pt x="92009" y="948251"/>
                    <a:pt x="66881" y="948251"/>
                    <a:pt x="40807" y="948251"/>
                  </a:cubicBezTo>
                  <a:cubicBezTo>
                    <a:pt x="39124" y="857517"/>
                    <a:pt x="31870" y="757109"/>
                    <a:pt x="117348" y="699073"/>
                  </a:cubicBezTo>
                  <a:cubicBezTo>
                    <a:pt x="117348" y="699073"/>
                    <a:pt x="180956"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4"/>
                    <a:pt x="287357" y="672367"/>
                  </a:cubicBezTo>
                  <a:cubicBezTo>
                    <a:pt x="319319" y="705696"/>
                    <a:pt x="351176" y="795485"/>
                    <a:pt x="382928" y="829024"/>
                  </a:cubicBezTo>
                  <a:cubicBezTo>
                    <a:pt x="385241" y="831547"/>
                    <a:pt x="387239" y="835543"/>
                    <a:pt x="387344" y="838907"/>
                  </a:cubicBezTo>
                  <a:cubicBezTo>
                    <a:pt x="387659" y="893790"/>
                    <a:pt x="387554" y="892317"/>
                    <a:pt x="387554" y="947936"/>
                  </a:cubicBezTo>
                  <a:close/>
                  <a:moveTo>
                    <a:pt x="313537" y="643875"/>
                  </a:moveTo>
                  <a:cubicBezTo>
                    <a:pt x="306807" y="632625"/>
                    <a:pt x="311854" y="619062"/>
                    <a:pt x="310382" y="605079"/>
                  </a:cubicBezTo>
                  <a:cubicBezTo>
                    <a:pt x="374622" y="636725"/>
                    <a:pt x="438231" y="636936"/>
                    <a:pt x="502996" y="605079"/>
                  </a:cubicBezTo>
                  <a:cubicBezTo>
                    <a:pt x="501525" y="619062"/>
                    <a:pt x="506782" y="633151"/>
                    <a:pt x="499632" y="644295"/>
                  </a:cubicBezTo>
                  <a:cubicBezTo>
                    <a:pt x="467880" y="676573"/>
                    <a:pt x="439913" y="767623"/>
                    <a:pt x="406058" y="797482"/>
                  </a:cubicBezTo>
                  <a:cubicBezTo>
                    <a:pt x="375043" y="764889"/>
                    <a:pt x="344237" y="676363"/>
                    <a:pt x="313537" y="643980"/>
                  </a:cubicBezTo>
                  <a:close/>
                  <a:moveTo>
                    <a:pt x="426351" y="948146"/>
                  </a:moveTo>
                  <a:cubicBezTo>
                    <a:pt x="425299" y="896733"/>
                    <a:pt x="426035" y="893474"/>
                    <a:pt x="426140" y="842482"/>
                  </a:cubicBezTo>
                  <a:cubicBezTo>
                    <a:pt x="426140" y="837435"/>
                    <a:pt x="428664"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8" y="948146"/>
                  </a:moveTo>
                  <a:lnTo>
                    <a:pt x="696242" y="948146"/>
                  </a:lnTo>
                  <a:lnTo>
                    <a:pt x="656604" y="948462"/>
                  </a:lnTo>
                  <a:lnTo>
                    <a:pt x="618544" y="948462"/>
                  </a:lnTo>
                  <a:cubicBezTo>
                    <a:pt x="618544" y="895892"/>
                    <a:pt x="618544" y="741128"/>
                    <a:pt x="618544" y="668267"/>
                  </a:cubicBezTo>
                  <a:cubicBezTo>
                    <a:pt x="631897" y="671526"/>
                    <a:pt x="662071" y="677624"/>
                    <a:pt x="696242" y="699809"/>
                  </a:cubicBezTo>
                  <a:cubicBezTo>
                    <a:pt x="778460" y="753429"/>
                    <a:pt x="774570" y="858673"/>
                    <a:pt x="772678" y="948041"/>
                  </a:cubicBezTo>
                  <a:close/>
                </a:path>
              </a:pathLst>
            </a:custGeom>
            <a:solidFill>
              <a:schemeClr val="bg1">
                <a:lumMod val="50000"/>
              </a:schemeClr>
            </a:solidFill>
            <a:ln w="10507"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xmlns="" id="{1DA2AA3B-BE4A-3F24-1EBB-7773268FD981}"/>
                </a:ext>
              </a:extLst>
            </p:cNvPr>
            <p:cNvSpPr/>
            <p:nvPr/>
          </p:nvSpPr>
          <p:spPr>
            <a:xfrm>
              <a:off x="6887901" y="4202218"/>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9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8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8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7 w 815897"/>
                <a:gd name="connsiteY55" fmla="*/ 948357 h 987542"/>
                <a:gd name="connsiteX56" fmla="*/ 40806 w 815897"/>
                <a:gd name="connsiteY56" fmla="*/ 948251 h 987542"/>
                <a:gd name="connsiteX57" fmla="*/ 117347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6 w 815897"/>
                <a:gd name="connsiteY68" fmla="*/ 643875 h 987542"/>
                <a:gd name="connsiteX69" fmla="*/ 310382 w 815897"/>
                <a:gd name="connsiteY69" fmla="*/ 605079 h 987542"/>
                <a:gd name="connsiteX70" fmla="*/ 502997 w 815897"/>
                <a:gd name="connsiteY70" fmla="*/ 605079 h 987542"/>
                <a:gd name="connsiteX71" fmla="*/ 499632 w 815897"/>
                <a:gd name="connsiteY71" fmla="*/ 644295 h 987542"/>
                <a:gd name="connsiteX72" fmla="*/ 406059 w 815897"/>
                <a:gd name="connsiteY72" fmla="*/ 797482 h 987542"/>
                <a:gd name="connsiteX73" fmla="*/ 313536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8 w 815897"/>
                <a:gd name="connsiteY81" fmla="*/ 948146 h 987542"/>
                <a:gd name="connsiteX82" fmla="*/ 696241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1 w 815897"/>
                <a:gd name="connsiteY86" fmla="*/ 699809 h 987542"/>
                <a:gd name="connsiteX87" fmla="*/ 772678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4"/>
                    <a:pt x="691090" y="606971"/>
                    <a:pt x="541582" y="629050"/>
                  </a:cubicBezTo>
                  <a:cubicBezTo>
                    <a:pt x="543580" y="609810"/>
                    <a:pt x="536010" y="588887"/>
                    <a:pt x="547260" y="573327"/>
                  </a:cubicBezTo>
                  <a:cubicBezTo>
                    <a:pt x="575753" y="546621"/>
                    <a:pt x="596360" y="514975"/>
                    <a:pt x="607820" y="477756"/>
                  </a:cubicBezTo>
                  <a:cubicBezTo>
                    <a:pt x="609923" y="470921"/>
                    <a:pt x="613077" y="469239"/>
                    <a:pt x="619806" y="468924"/>
                  </a:cubicBezTo>
                  <a:cubicBezTo>
                    <a:pt x="690038" y="465980"/>
                    <a:pt x="713695" y="391437"/>
                    <a:pt x="677632" y="338026"/>
                  </a:cubicBezTo>
                  <a:cubicBezTo>
                    <a:pt x="704653" y="310795"/>
                    <a:pt x="700868" y="264219"/>
                    <a:pt x="665962" y="245819"/>
                  </a:cubicBezTo>
                  <a:cubicBezTo>
                    <a:pt x="655237"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9"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8" y="987363"/>
                  </a:cubicBezTo>
                  <a:cubicBezTo>
                    <a:pt x="279892" y="987363"/>
                    <a:pt x="533487" y="987363"/>
                    <a:pt x="787082"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3" y="237303"/>
                  </a:lnTo>
                  <a:cubicBezTo>
                    <a:pt x="354856" y="206603"/>
                    <a:pt x="329518" y="43848"/>
                    <a:pt x="372309" y="39537"/>
                  </a:cubicBezTo>
                  <a:close/>
                  <a:moveTo>
                    <a:pt x="310488" y="95156"/>
                  </a:moveTo>
                  <a:cubicBezTo>
                    <a:pt x="310488" y="120599"/>
                    <a:pt x="310488" y="210283"/>
                    <a:pt x="310488" y="237303"/>
                  </a:cubicBezTo>
                  <a:lnTo>
                    <a:pt x="197568"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4" y="283144"/>
                    <a:pt x="657130" y="295550"/>
                  </a:cubicBezTo>
                  <a:cubicBezTo>
                    <a:pt x="657446"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7" y="948357"/>
                  </a:lnTo>
                  <a:cubicBezTo>
                    <a:pt x="92009" y="948251"/>
                    <a:pt x="66881" y="948251"/>
                    <a:pt x="40806" y="948251"/>
                  </a:cubicBezTo>
                  <a:cubicBezTo>
                    <a:pt x="39124" y="857517"/>
                    <a:pt x="31870" y="757109"/>
                    <a:pt x="117347" y="699073"/>
                  </a:cubicBezTo>
                  <a:cubicBezTo>
                    <a:pt x="117347" y="699073"/>
                    <a:pt x="180957"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90"/>
                    <a:pt x="387554" y="892318"/>
                    <a:pt x="387554" y="947936"/>
                  </a:cubicBezTo>
                  <a:close/>
                  <a:moveTo>
                    <a:pt x="313536" y="643875"/>
                  </a:moveTo>
                  <a:cubicBezTo>
                    <a:pt x="306808" y="632625"/>
                    <a:pt x="311854" y="619062"/>
                    <a:pt x="310382" y="605079"/>
                  </a:cubicBezTo>
                  <a:cubicBezTo>
                    <a:pt x="374622" y="636725"/>
                    <a:pt x="438231" y="636936"/>
                    <a:pt x="502997" y="605079"/>
                  </a:cubicBezTo>
                  <a:cubicBezTo>
                    <a:pt x="501525" y="619062"/>
                    <a:pt x="506782" y="633151"/>
                    <a:pt x="499632" y="644295"/>
                  </a:cubicBezTo>
                  <a:cubicBezTo>
                    <a:pt x="467880" y="676573"/>
                    <a:pt x="439913" y="767623"/>
                    <a:pt x="406059" y="797482"/>
                  </a:cubicBezTo>
                  <a:cubicBezTo>
                    <a:pt x="375043" y="764889"/>
                    <a:pt x="344237" y="676363"/>
                    <a:pt x="313536" y="643980"/>
                  </a:cubicBezTo>
                  <a:close/>
                  <a:moveTo>
                    <a:pt x="426350" y="948146"/>
                  </a:moveTo>
                  <a:cubicBezTo>
                    <a:pt x="425299" y="896733"/>
                    <a:pt x="426035" y="893474"/>
                    <a:pt x="426140" y="842482"/>
                  </a:cubicBezTo>
                  <a:cubicBezTo>
                    <a:pt x="426140" y="837435"/>
                    <a:pt x="428664"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8" y="948146"/>
                  </a:moveTo>
                  <a:lnTo>
                    <a:pt x="696241" y="948146"/>
                  </a:lnTo>
                  <a:lnTo>
                    <a:pt x="656604" y="948462"/>
                  </a:lnTo>
                  <a:lnTo>
                    <a:pt x="618544" y="948462"/>
                  </a:lnTo>
                  <a:cubicBezTo>
                    <a:pt x="618544" y="895892"/>
                    <a:pt x="618544" y="741128"/>
                    <a:pt x="618544" y="668267"/>
                  </a:cubicBezTo>
                  <a:cubicBezTo>
                    <a:pt x="631897" y="671526"/>
                    <a:pt x="662071" y="677624"/>
                    <a:pt x="696241" y="699809"/>
                  </a:cubicBezTo>
                  <a:cubicBezTo>
                    <a:pt x="778460" y="753429"/>
                    <a:pt x="774570" y="858673"/>
                    <a:pt x="772678" y="948041"/>
                  </a:cubicBezTo>
                  <a:close/>
                </a:path>
              </a:pathLst>
            </a:custGeom>
            <a:solidFill>
              <a:schemeClr val="bg1">
                <a:lumMod val="50000"/>
              </a:schemeClr>
            </a:solidFill>
            <a:ln w="10507"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xmlns="" id="{F5C34EF3-0210-B652-EBF0-72460DCE70A7}"/>
                </a:ext>
              </a:extLst>
            </p:cNvPr>
            <p:cNvSpPr/>
            <p:nvPr/>
          </p:nvSpPr>
          <p:spPr>
            <a:xfrm>
              <a:off x="5538445" y="3724993"/>
              <a:ext cx="815897" cy="987542"/>
            </a:xfrm>
            <a:custGeom>
              <a:avLst/>
              <a:gdLst>
                <a:gd name="connsiteX0" fmla="*/ 811053 w 815897"/>
                <a:gd name="connsiteY0" fmla="*/ 873708 h 987542"/>
                <a:gd name="connsiteX1" fmla="*/ 541583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8 h 987542"/>
                <a:gd name="connsiteX9" fmla="*/ 501209 w 815897"/>
                <a:gd name="connsiteY9" fmla="*/ 49420 h 987542"/>
                <a:gd name="connsiteX10" fmla="*/ 454843 w 815897"/>
                <a:gd name="connsiteY10" fmla="*/ 1056 h 987542"/>
                <a:gd name="connsiteX11" fmla="*/ 315009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1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4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9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8 w 815897"/>
                <a:gd name="connsiteY55" fmla="*/ 948357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9 h 987542"/>
                <a:gd name="connsiteX70" fmla="*/ 502997 w 815897"/>
                <a:gd name="connsiteY70" fmla="*/ 605079 h 987542"/>
                <a:gd name="connsiteX71" fmla="*/ 499632 w 815897"/>
                <a:gd name="connsiteY71" fmla="*/ 644295 h 987542"/>
                <a:gd name="connsiteX72" fmla="*/ 406059 w 815897"/>
                <a:gd name="connsiteY72" fmla="*/ 797482 h 987542"/>
                <a:gd name="connsiteX73" fmla="*/ 313537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7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7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4"/>
                    <a:pt x="691090" y="606971"/>
                    <a:pt x="541583" y="629050"/>
                  </a:cubicBezTo>
                  <a:cubicBezTo>
                    <a:pt x="543580" y="609810"/>
                    <a:pt x="536010" y="588887"/>
                    <a:pt x="547260" y="573327"/>
                  </a:cubicBezTo>
                  <a:cubicBezTo>
                    <a:pt x="575753" y="546621"/>
                    <a:pt x="596360" y="514975"/>
                    <a:pt x="607820" y="477756"/>
                  </a:cubicBezTo>
                  <a:cubicBezTo>
                    <a:pt x="609923" y="470922"/>
                    <a:pt x="613077" y="469239"/>
                    <a:pt x="619806" y="468924"/>
                  </a:cubicBezTo>
                  <a:cubicBezTo>
                    <a:pt x="690038" y="465980"/>
                    <a:pt x="713695" y="391437"/>
                    <a:pt x="677632" y="338026"/>
                  </a:cubicBezTo>
                  <a:cubicBezTo>
                    <a:pt x="704653" y="310795"/>
                    <a:pt x="700868" y="264219"/>
                    <a:pt x="665962" y="245819"/>
                  </a:cubicBezTo>
                  <a:cubicBezTo>
                    <a:pt x="655238" y="241193"/>
                    <a:pt x="655448" y="233203"/>
                    <a:pt x="654291" y="223320"/>
                  </a:cubicBezTo>
                  <a:cubicBezTo>
                    <a:pt x="637574" y="139314"/>
                    <a:pt x="589000" y="83170"/>
                    <a:pt x="508043" y="54888"/>
                  </a:cubicBezTo>
                  <a:cubicBezTo>
                    <a:pt x="505415" y="53941"/>
                    <a:pt x="501840" y="51733"/>
                    <a:pt x="501209" y="49420"/>
                  </a:cubicBezTo>
                  <a:cubicBezTo>
                    <a:pt x="494270" y="25028"/>
                    <a:pt x="478815" y="8942"/>
                    <a:pt x="454843" y="1056"/>
                  </a:cubicBezTo>
                  <a:cubicBezTo>
                    <a:pt x="406900" y="5262"/>
                    <a:pt x="334249" y="-18079"/>
                    <a:pt x="315009"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7"/>
                    <a:pt x="2431" y="845846"/>
                  </a:cubicBezTo>
                  <a:cubicBezTo>
                    <a:pt x="8319" y="876231"/>
                    <a:pt x="-17861" y="992725"/>
                    <a:pt x="26297" y="987363"/>
                  </a:cubicBezTo>
                  <a:cubicBezTo>
                    <a:pt x="279892" y="987363"/>
                    <a:pt x="533487" y="987363"/>
                    <a:pt x="787081"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4" y="237303"/>
                  </a:lnTo>
                  <a:cubicBezTo>
                    <a:pt x="354856" y="206603"/>
                    <a:pt x="329518" y="43848"/>
                    <a:pt x="372309" y="39537"/>
                  </a:cubicBezTo>
                  <a:close/>
                  <a:moveTo>
                    <a:pt x="310488" y="95156"/>
                  </a:moveTo>
                  <a:cubicBezTo>
                    <a:pt x="310488" y="120599"/>
                    <a:pt x="310488" y="210283"/>
                    <a:pt x="310488" y="237303"/>
                  </a:cubicBezTo>
                  <a:lnTo>
                    <a:pt x="197569"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5" y="283144"/>
                    <a:pt x="657130" y="295550"/>
                  </a:cubicBezTo>
                  <a:cubicBezTo>
                    <a:pt x="657446"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8" y="948357"/>
                  </a:lnTo>
                  <a:cubicBezTo>
                    <a:pt x="92009" y="948251"/>
                    <a:pt x="66881" y="948251"/>
                    <a:pt x="40807" y="948251"/>
                  </a:cubicBezTo>
                  <a:cubicBezTo>
                    <a:pt x="39124" y="857517"/>
                    <a:pt x="31870" y="757109"/>
                    <a:pt x="117348" y="699073"/>
                  </a:cubicBezTo>
                  <a:cubicBezTo>
                    <a:pt x="117348" y="699073"/>
                    <a:pt x="180957"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90"/>
                    <a:pt x="387554" y="892318"/>
                    <a:pt x="387554" y="947936"/>
                  </a:cubicBezTo>
                  <a:close/>
                  <a:moveTo>
                    <a:pt x="313537" y="643875"/>
                  </a:moveTo>
                  <a:cubicBezTo>
                    <a:pt x="306808" y="632625"/>
                    <a:pt x="311854" y="619062"/>
                    <a:pt x="310382" y="605079"/>
                  </a:cubicBezTo>
                  <a:cubicBezTo>
                    <a:pt x="374622" y="636725"/>
                    <a:pt x="438231" y="636936"/>
                    <a:pt x="502997" y="605079"/>
                  </a:cubicBezTo>
                  <a:cubicBezTo>
                    <a:pt x="501525" y="619062"/>
                    <a:pt x="506782" y="633151"/>
                    <a:pt x="499632" y="644295"/>
                  </a:cubicBezTo>
                  <a:cubicBezTo>
                    <a:pt x="467880" y="676573"/>
                    <a:pt x="439913" y="767623"/>
                    <a:pt x="406059" y="797482"/>
                  </a:cubicBezTo>
                  <a:cubicBezTo>
                    <a:pt x="375043" y="764889"/>
                    <a:pt x="344237" y="676363"/>
                    <a:pt x="313537" y="643980"/>
                  </a:cubicBezTo>
                  <a:close/>
                  <a:moveTo>
                    <a:pt x="426350" y="948146"/>
                  </a:moveTo>
                  <a:cubicBezTo>
                    <a:pt x="425299" y="896733"/>
                    <a:pt x="426035" y="893474"/>
                    <a:pt x="426140" y="842482"/>
                  </a:cubicBezTo>
                  <a:cubicBezTo>
                    <a:pt x="426140" y="837435"/>
                    <a:pt x="428663"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7" y="948146"/>
                  </a:moveTo>
                  <a:lnTo>
                    <a:pt x="696242" y="948146"/>
                  </a:lnTo>
                  <a:lnTo>
                    <a:pt x="656604" y="948462"/>
                  </a:lnTo>
                  <a:lnTo>
                    <a:pt x="618544" y="948462"/>
                  </a:lnTo>
                  <a:cubicBezTo>
                    <a:pt x="618544" y="895892"/>
                    <a:pt x="618544" y="741128"/>
                    <a:pt x="618544" y="668267"/>
                  </a:cubicBezTo>
                  <a:cubicBezTo>
                    <a:pt x="631897" y="671526"/>
                    <a:pt x="662071" y="677624"/>
                    <a:pt x="696242" y="699809"/>
                  </a:cubicBezTo>
                  <a:cubicBezTo>
                    <a:pt x="778460" y="753429"/>
                    <a:pt x="774570" y="858673"/>
                    <a:pt x="772677" y="948041"/>
                  </a:cubicBezTo>
                  <a:close/>
                </a:path>
              </a:pathLst>
            </a:custGeom>
            <a:solidFill>
              <a:schemeClr val="bg1">
                <a:lumMod val="50000"/>
              </a:schemeClr>
            </a:solidFill>
            <a:ln w="10507"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xmlns="" id="{BC708CC1-9A0F-D912-50CB-9AE3EC21D456}"/>
                </a:ext>
              </a:extLst>
            </p:cNvPr>
            <p:cNvSpPr/>
            <p:nvPr/>
          </p:nvSpPr>
          <p:spPr>
            <a:xfrm>
              <a:off x="4184889" y="4202218"/>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6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9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8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7 h 987542"/>
                <a:gd name="connsiteX55" fmla="*/ 117348 w 815897"/>
                <a:gd name="connsiteY55" fmla="*/ 948357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7 h 987542"/>
                <a:gd name="connsiteX60" fmla="*/ 156249 w 815897"/>
                <a:gd name="connsiteY60" fmla="*/ 948357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9 h 987542"/>
                <a:gd name="connsiteX70" fmla="*/ 502997 w 815897"/>
                <a:gd name="connsiteY70" fmla="*/ 605079 h 987542"/>
                <a:gd name="connsiteX71" fmla="*/ 499632 w 815897"/>
                <a:gd name="connsiteY71" fmla="*/ 644295 h 987542"/>
                <a:gd name="connsiteX72" fmla="*/ 406059 w 815897"/>
                <a:gd name="connsiteY72" fmla="*/ 797482 h 987542"/>
                <a:gd name="connsiteX73" fmla="*/ 313537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1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8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8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4"/>
                    <a:pt x="691090" y="606971"/>
                    <a:pt x="541582" y="629050"/>
                  </a:cubicBezTo>
                  <a:cubicBezTo>
                    <a:pt x="543580" y="609810"/>
                    <a:pt x="536010" y="588887"/>
                    <a:pt x="547260" y="573327"/>
                  </a:cubicBezTo>
                  <a:cubicBezTo>
                    <a:pt x="575753" y="546621"/>
                    <a:pt x="596360" y="514975"/>
                    <a:pt x="607820" y="477756"/>
                  </a:cubicBezTo>
                  <a:cubicBezTo>
                    <a:pt x="609923" y="470921"/>
                    <a:pt x="613077" y="469239"/>
                    <a:pt x="619806" y="468924"/>
                  </a:cubicBezTo>
                  <a:cubicBezTo>
                    <a:pt x="690038" y="465980"/>
                    <a:pt x="713695" y="391437"/>
                    <a:pt x="677632" y="338026"/>
                  </a:cubicBezTo>
                  <a:cubicBezTo>
                    <a:pt x="704653" y="310795"/>
                    <a:pt x="700868" y="264219"/>
                    <a:pt x="665962" y="245819"/>
                  </a:cubicBezTo>
                  <a:cubicBezTo>
                    <a:pt x="655238"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9"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7" y="987363"/>
                  </a:cubicBezTo>
                  <a:cubicBezTo>
                    <a:pt x="279892" y="987363"/>
                    <a:pt x="533487" y="987363"/>
                    <a:pt x="787082"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3" y="237303"/>
                  </a:lnTo>
                  <a:cubicBezTo>
                    <a:pt x="354856" y="206603"/>
                    <a:pt x="329518" y="43848"/>
                    <a:pt x="372309" y="39537"/>
                  </a:cubicBezTo>
                  <a:close/>
                  <a:moveTo>
                    <a:pt x="310488" y="95156"/>
                  </a:moveTo>
                  <a:cubicBezTo>
                    <a:pt x="310488" y="120599"/>
                    <a:pt x="310488" y="210283"/>
                    <a:pt x="310488" y="237303"/>
                  </a:cubicBezTo>
                  <a:lnTo>
                    <a:pt x="197568"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5" y="283144"/>
                    <a:pt x="657130" y="295550"/>
                  </a:cubicBezTo>
                  <a:cubicBezTo>
                    <a:pt x="657445"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7"/>
                  </a:moveTo>
                  <a:lnTo>
                    <a:pt x="117348" y="948357"/>
                  </a:lnTo>
                  <a:cubicBezTo>
                    <a:pt x="92009" y="948251"/>
                    <a:pt x="66881" y="948251"/>
                    <a:pt x="40807" y="948251"/>
                  </a:cubicBezTo>
                  <a:cubicBezTo>
                    <a:pt x="39124" y="857517"/>
                    <a:pt x="31870" y="757109"/>
                    <a:pt x="117348" y="699073"/>
                  </a:cubicBezTo>
                  <a:cubicBezTo>
                    <a:pt x="117348" y="699073"/>
                    <a:pt x="180957" y="674891"/>
                    <a:pt x="194835" y="668267"/>
                  </a:cubicBezTo>
                  <a:cubicBezTo>
                    <a:pt x="194835" y="740813"/>
                    <a:pt x="194835" y="896733"/>
                    <a:pt x="194835" y="948357"/>
                  </a:cubicBezTo>
                  <a:lnTo>
                    <a:pt x="156249" y="948357"/>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90"/>
                    <a:pt x="387554" y="892318"/>
                    <a:pt x="387554" y="947936"/>
                  </a:cubicBezTo>
                  <a:close/>
                  <a:moveTo>
                    <a:pt x="313537" y="643875"/>
                  </a:moveTo>
                  <a:cubicBezTo>
                    <a:pt x="306808" y="632625"/>
                    <a:pt x="311854" y="619062"/>
                    <a:pt x="310382" y="605079"/>
                  </a:cubicBezTo>
                  <a:cubicBezTo>
                    <a:pt x="374622" y="636725"/>
                    <a:pt x="438231" y="636936"/>
                    <a:pt x="502997" y="605079"/>
                  </a:cubicBezTo>
                  <a:cubicBezTo>
                    <a:pt x="501525" y="619062"/>
                    <a:pt x="506782" y="633151"/>
                    <a:pt x="499632" y="644295"/>
                  </a:cubicBezTo>
                  <a:cubicBezTo>
                    <a:pt x="467880" y="676573"/>
                    <a:pt x="439913" y="767623"/>
                    <a:pt x="406059" y="797482"/>
                  </a:cubicBezTo>
                  <a:cubicBezTo>
                    <a:pt x="375043" y="764889"/>
                    <a:pt x="344237" y="676363"/>
                    <a:pt x="313537" y="643980"/>
                  </a:cubicBezTo>
                  <a:close/>
                  <a:moveTo>
                    <a:pt x="426350" y="948146"/>
                  </a:moveTo>
                  <a:cubicBezTo>
                    <a:pt x="425299" y="896733"/>
                    <a:pt x="426035" y="893474"/>
                    <a:pt x="426140" y="842482"/>
                  </a:cubicBezTo>
                  <a:cubicBezTo>
                    <a:pt x="426140" y="837435"/>
                    <a:pt x="428663" y="831232"/>
                    <a:pt x="432133" y="827552"/>
                  </a:cubicBezTo>
                  <a:cubicBezTo>
                    <a:pt x="462098" y="795380"/>
                    <a:pt x="492693" y="707589"/>
                    <a:pt x="522763" y="675521"/>
                  </a:cubicBezTo>
                  <a:cubicBezTo>
                    <a:pt x="538113" y="660592"/>
                    <a:pt x="559666" y="670580"/>
                    <a:pt x="579958" y="667741"/>
                  </a:cubicBezTo>
                  <a:cubicBezTo>
                    <a:pt x="579958" y="739866"/>
                    <a:pt x="579748" y="889689"/>
                    <a:pt x="579958" y="948251"/>
                  </a:cubicBezTo>
                  <a:lnTo>
                    <a:pt x="426245" y="948251"/>
                  </a:lnTo>
                  <a:close/>
                  <a:moveTo>
                    <a:pt x="772678" y="948146"/>
                  </a:moveTo>
                  <a:lnTo>
                    <a:pt x="696242" y="948146"/>
                  </a:lnTo>
                  <a:lnTo>
                    <a:pt x="656604" y="948462"/>
                  </a:lnTo>
                  <a:lnTo>
                    <a:pt x="618544" y="948462"/>
                  </a:lnTo>
                  <a:cubicBezTo>
                    <a:pt x="618544" y="895892"/>
                    <a:pt x="618544" y="741128"/>
                    <a:pt x="618544" y="668267"/>
                  </a:cubicBezTo>
                  <a:cubicBezTo>
                    <a:pt x="631897" y="671526"/>
                    <a:pt x="662071" y="677624"/>
                    <a:pt x="696242" y="699809"/>
                  </a:cubicBezTo>
                  <a:cubicBezTo>
                    <a:pt x="778460" y="753429"/>
                    <a:pt x="774570" y="858673"/>
                    <a:pt x="772678" y="948041"/>
                  </a:cubicBezTo>
                  <a:close/>
                </a:path>
              </a:pathLst>
            </a:custGeom>
            <a:solidFill>
              <a:schemeClr val="bg1">
                <a:lumMod val="50000"/>
              </a:schemeClr>
            </a:solidFill>
            <a:ln w="10507"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xmlns="" id="{63DEFFC1-0A15-9CC2-C3B0-D845F2901929}"/>
                </a:ext>
              </a:extLst>
            </p:cNvPr>
            <p:cNvSpPr/>
            <p:nvPr/>
          </p:nvSpPr>
          <p:spPr>
            <a:xfrm>
              <a:off x="3666555" y="5605189"/>
              <a:ext cx="815897" cy="987542"/>
            </a:xfrm>
            <a:custGeom>
              <a:avLst/>
              <a:gdLst>
                <a:gd name="connsiteX0" fmla="*/ 811053 w 815897"/>
                <a:gd name="connsiteY0" fmla="*/ 873708 h 987542"/>
                <a:gd name="connsiteX1" fmla="*/ 541582 w 815897"/>
                <a:gd name="connsiteY1" fmla="*/ 629050 h 987542"/>
                <a:gd name="connsiteX2" fmla="*/ 547260 w 815897"/>
                <a:gd name="connsiteY2" fmla="*/ 573327 h 987542"/>
                <a:gd name="connsiteX3" fmla="*/ 607820 w 815897"/>
                <a:gd name="connsiteY3" fmla="*/ 477755 h 987542"/>
                <a:gd name="connsiteX4" fmla="*/ 619806 w 815897"/>
                <a:gd name="connsiteY4" fmla="*/ 468924 h 987542"/>
                <a:gd name="connsiteX5" fmla="*/ 677632 w 815897"/>
                <a:gd name="connsiteY5" fmla="*/ 338026 h 987542"/>
                <a:gd name="connsiteX6" fmla="*/ 665962 w 815897"/>
                <a:gd name="connsiteY6" fmla="*/ 245819 h 987542"/>
                <a:gd name="connsiteX7" fmla="*/ 654291 w 815897"/>
                <a:gd name="connsiteY7" fmla="*/ 223320 h 987542"/>
                <a:gd name="connsiteX8" fmla="*/ 508043 w 815897"/>
                <a:gd name="connsiteY8" fmla="*/ 54887 h 987542"/>
                <a:gd name="connsiteX9" fmla="*/ 501209 w 815897"/>
                <a:gd name="connsiteY9" fmla="*/ 49420 h 987542"/>
                <a:gd name="connsiteX10" fmla="*/ 454843 w 815897"/>
                <a:gd name="connsiteY10" fmla="*/ 1056 h 987542"/>
                <a:gd name="connsiteX11" fmla="*/ 315008 w 815897"/>
                <a:gd name="connsiteY11" fmla="*/ 42271 h 987542"/>
                <a:gd name="connsiteX12" fmla="*/ 299133 w 815897"/>
                <a:gd name="connsiteY12" fmla="*/ 57306 h 987542"/>
                <a:gd name="connsiteX13" fmla="*/ 158352 w 815897"/>
                <a:gd name="connsiteY13" fmla="*/ 231941 h 987542"/>
                <a:gd name="connsiteX14" fmla="*/ 149310 w 815897"/>
                <a:gd name="connsiteY14" fmla="*/ 244978 h 987542"/>
                <a:gd name="connsiteX15" fmla="*/ 134801 w 815897"/>
                <a:gd name="connsiteY15" fmla="*/ 341075 h 987542"/>
                <a:gd name="connsiteX16" fmla="*/ 194625 w 815897"/>
                <a:gd name="connsiteY16" fmla="*/ 468924 h 987542"/>
                <a:gd name="connsiteX17" fmla="*/ 205769 w 815897"/>
                <a:gd name="connsiteY17" fmla="*/ 477650 h 987542"/>
                <a:gd name="connsiteX18" fmla="*/ 267170 w 815897"/>
                <a:gd name="connsiteY18" fmla="*/ 573747 h 987542"/>
                <a:gd name="connsiteX19" fmla="*/ 271796 w 815897"/>
                <a:gd name="connsiteY19" fmla="*/ 629050 h 987542"/>
                <a:gd name="connsiteX20" fmla="*/ 2431 w 815897"/>
                <a:gd name="connsiteY20" fmla="*/ 845846 h 987542"/>
                <a:gd name="connsiteX21" fmla="*/ 26297 w 815897"/>
                <a:gd name="connsiteY21" fmla="*/ 987363 h 987542"/>
                <a:gd name="connsiteX22" fmla="*/ 787082 w 815897"/>
                <a:gd name="connsiteY22" fmla="*/ 987363 h 987542"/>
                <a:gd name="connsiteX23" fmla="*/ 811053 w 815897"/>
                <a:gd name="connsiteY23" fmla="*/ 873813 h 987542"/>
                <a:gd name="connsiteX24" fmla="*/ 618754 w 815897"/>
                <a:gd name="connsiteY24" fmla="*/ 430233 h 987542"/>
                <a:gd name="connsiteX25" fmla="*/ 618754 w 815897"/>
                <a:gd name="connsiteY25" fmla="*/ 354112 h 987542"/>
                <a:gd name="connsiteX26" fmla="*/ 618754 w 815897"/>
                <a:gd name="connsiteY26" fmla="*/ 430233 h 987542"/>
                <a:gd name="connsiteX27" fmla="*/ 616652 w 815897"/>
                <a:gd name="connsiteY27" fmla="*/ 237303 h 987542"/>
                <a:gd name="connsiteX28" fmla="*/ 502997 w 815897"/>
                <a:gd name="connsiteY28" fmla="*/ 237303 h 987542"/>
                <a:gd name="connsiteX29" fmla="*/ 502997 w 815897"/>
                <a:gd name="connsiteY29" fmla="*/ 94735 h 987542"/>
                <a:gd name="connsiteX30" fmla="*/ 616652 w 815897"/>
                <a:gd name="connsiteY30" fmla="*/ 237303 h 987542"/>
                <a:gd name="connsiteX31" fmla="*/ 372414 w 815897"/>
                <a:gd name="connsiteY31" fmla="*/ 39537 h 987542"/>
                <a:gd name="connsiteX32" fmla="*/ 464516 w 815897"/>
                <a:gd name="connsiteY32" fmla="*/ 69607 h 987542"/>
                <a:gd name="connsiteX33" fmla="*/ 464516 w 815897"/>
                <a:gd name="connsiteY33" fmla="*/ 234149 h 987542"/>
                <a:gd name="connsiteX34" fmla="*/ 463990 w 815897"/>
                <a:gd name="connsiteY34" fmla="*/ 237303 h 987542"/>
                <a:gd name="connsiteX35" fmla="*/ 349073 w 815897"/>
                <a:gd name="connsiteY35" fmla="*/ 237303 h 987542"/>
                <a:gd name="connsiteX36" fmla="*/ 372309 w 815897"/>
                <a:gd name="connsiteY36" fmla="*/ 39537 h 987542"/>
                <a:gd name="connsiteX37" fmla="*/ 310488 w 815897"/>
                <a:gd name="connsiteY37" fmla="*/ 95156 h 987542"/>
                <a:gd name="connsiteX38" fmla="*/ 310488 w 815897"/>
                <a:gd name="connsiteY38" fmla="*/ 237303 h 987542"/>
                <a:gd name="connsiteX39" fmla="*/ 197569 w 815897"/>
                <a:gd name="connsiteY39" fmla="*/ 237303 h 987542"/>
                <a:gd name="connsiteX40" fmla="*/ 310488 w 815897"/>
                <a:gd name="connsiteY40" fmla="*/ 95156 h 987542"/>
                <a:gd name="connsiteX41" fmla="*/ 194625 w 815897"/>
                <a:gd name="connsiteY41" fmla="*/ 430233 h 987542"/>
                <a:gd name="connsiteX42" fmla="*/ 194625 w 815897"/>
                <a:gd name="connsiteY42" fmla="*/ 354112 h 987542"/>
                <a:gd name="connsiteX43" fmla="*/ 194625 w 815897"/>
                <a:gd name="connsiteY43" fmla="*/ 430233 h 987542"/>
                <a:gd name="connsiteX44" fmla="*/ 183795 w 815897"/>
                <a:gd name="connsiteY44" fmla="*/ 315106 h 987542"/>
                <a:gd name="connsiteX45" fmla="*/ 184006 w 815897"/>
                <a:gd name="connsiteY45" fmla="*/ 276625 h 987542"/>
                <a:gd name="connsiteX46" fmla="*/ 629899 w 815897"/>
                <a:gd name="connsiteY46" fmla="*/ 276625 h 987542"/>
                <a:gd name="connsiteX47" fmla="*/ 657130 w 815897"/>
                <a:gd name="connsiteY47" fmla="*/ 295550 h 987542"/>
                <a:gd name="connsiteX48" fmla="*/ 629689 w 815897"/>
                <a:gd name="connsiteY48" fmla="*/ 315211 h 987542"/>
                <a:gd name="connsiteX49" fmla="*/ 183795 w 815897"/>
                <a:gd name="connsiteY49" fmla="*/ 315211 h 987542"/>
                <a:gd name="connsiteX50" fmla="*/ 233421 w 815897"/>
                <a:gd name="connsiteY50" fmla="*/ 404789 h 987542"/>
                <a:gd name="connsiteX51" fmla="*/ 233421 w 815897"/>
                <a:gd name="connsiteY51" fmla="*/ 354007 h 987542"/>
                <a:gd name="connsiteX52" fmla="*/ 578802 w 815897"/>
                <a:gd name="connsiteY52" fmla="*/ 354007 h 987542"/>
                <a:gd name="connsiteX53" fmla="*/ 233421 w 815897"/>
                <a:gd name="connsiteY53" fmla="*/ 404789 h 987542"/>
                <a:gd name="connsiteX54" fmla="*/ 156354 w 815897"/>
                <a:gd name="connsiteY54" fmla="*/ 948356 h 987542"/>
                <a:gd name="connsiteX55" fmla="*/ 117348 w 815897"/>
                <a:gd name="connsiteY55" fmla="*/ 948356 h 987542"/>
                <a:gd name="connsiteX56" fmla="*/ 40807 w 815897"/>
                <a:gd name="connsiteY56" fmla="*/ 948251 h 987542"/>
                <a:gd name="connsiteX57" fmla="*/ 117348 w 815897"/>
                <a:gd name="connsiteY57" fmla="*/ 699073 h 987542"/>
                <a:gd name="connsiteX58" fmla="*/ 194835 w 815897"/>
                <a:gd name="connsiteY58" fmla="*/ 668267 h 987542"/>
                <a:gd name="connsiteX59" fmla="*/ 194835 w 815897"/>
                <a:gd name="connsiteY59" fmla="*/ 948356 h 987542"/>
                <a:gd name="connsiteX60" fmla="*/ 156249 w 815897"/>
                <a:gd name="connsiteY60" fmla="*/ 948356 h 987542"/>
                <a:gd name="connsiteX61" fmla="*/ 387449 w 815897"/>
                <a:gd name="connsiteY61" fmla="*/ 948041 h 987542"/>
                <a:gd name="connsiteX62" fmla="*/ 233316 w 815897"/>
                <a:gd name="connsiteY62" fmla="*/ 948041 h 987542"/>
                <a:gd name="connsiteX63" fmla="*/ 233316 w 815897"/>
                <a:gd name="connsiteY63" fmla="*/ 667636 h 987542"/>
                <a:gd name="connsiteX64" fmla="*/ 287357 w 815897"/>
                <a:gd name="connsiteY64" fmla="*/ 672367 h 987542"/>
                <a:gd name="connsiteX65" fmla="*/ 382928 w 815897"/>
                <a:gd name="connsiteY65" fmla="*/ 829024 h 987542"/>
                <a:gd name="connsiteX66" fmla="*/ 387344 w 815897"/>
                <a:gd name="connsiteY66" fmla="*/ 838907 h 987542"/>
                <a:gd name="connsiteX67" fmla="*/ 387554 w 815897"/>
                <a:gd name="connsiteY67" fmla="*/ 947936 h 987542"/>
                <a:gd name="connsiteX68" fmla="*/ 313537 w 815897"/>
                <a:gd name="connsiteY68" fmla="*/ 643875 h 987542"/>
                <a:gd name="connsiteX69" fmla="*/ 310382 w 815897"/>
                <a:gd name="connsiteY69" fmla="*/ 605078 h 987542"/>
                <a:gd name="connsiteX70" fmla="*/ 502997 w 815897"/>
                <a:gd name="connsiteY70" fmla="*/ 605078 h 987542"/>
                <a:gd name="connsiteX71" fmla="*/ 499632 w 815897"/>
                <a:gd name="connsiteY71" fmla="*/ 644295 h 987542"/>
                <a:gd name="connsiteX72" fmla="*/ 406059 w 815897"/>
                <a:gd name="connsiteY72" fmla="*/ 797482 h 987542"/>
                <a:gd name="connsiteX73" fmla="*/ 313537 w 815897"/>
                <a:gd name="connsiteY73" fmla="*/ 643980 h 987542"/>
                <a:gd name="connsiteX74" fmla="*/ 426350 w 815897"/>
                <a:gd name="connsiteY74" fmla="*/ 948146 h 987542"/>
                <a:gd name="connsiteX75" fmla="*/ 426140 w 815897"/>
                <a:gd name="connsiteY75" fmla="*/ 842482 h 987542"/>
                <a:gd name="connsiteX76" fmla="*/ 432133 w 815897"/>
                <a:gd name="connsiteY76" fmla="*/ 827552 h 987542"/>
                <a:gd name="connsiteX77" fmla="*/ 522763 w 815897"/>
                <a:gd name="connsiteY77" fmla="*/ 675522 h 987542"/>
                <a:gd name="connsiteX78" fmla="*/ 579958 w 815897"/>
                <a:gd name="connsiteY78" fmla="*/ 667741 h 987542"/>
                <a:gd name="connsiteX79" fmla="*/ 579958 w 815897"/>
                <a:gd name="connsiteY79" fmla="*/ 948251 h 987542"/>
                <a:gd name="connsiteX80" fmla="*/ 426245 w 815897"/>
                <a:gd name="connsiteY80" fmla="*/ 948251 h 987542"/>
                <a:gd name="connsiteX81" fmla="*/ 772677 w 815897"/>
                <a:gd name="connsiteY81" fmla="*/ 948146 h 987542"/>
                <a:gd name="connsiteX82" fmla="*/ 696242 w 815897"/>
                <a:gd name="connsiteY82" fmla="*/ 948146 h 987542"/>
                <a:gd name="connsiteX83" fmla="*/ 656604 w 815897"/>
                <a:gd name="connsiteY83" fmla="*/ 948462 h 987542"/>
                <a:gd name="connsiteX84" fmla="*/ 618544 w 815897"/>
                <a:gd name="connsiteY84" fmla="*/ 948462 h 987542"/>
                <a:gd name="connsiteX85" fmla="*/ 618544 w 815897"/>
                <a:gd name="connsiteY85" fmla="*/ 668267 h 987542"/>
                <a:gd name="connsiteX86" fmla="*/ 696242 w 815897"/>
                <a:gd name="connsiteY86" fmla="*/ 699809 h 987542"/>
                <a:gd name="connsiteX87" fmla="*/ 772677 w 815897"/>
                <a:gd name="connsiteY87" fmla="*/ 948041 h 98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15897" h="987542">
                  <a:moveTo>
                    <a:pt x="811053" y="873708"/>
                  </a:moveTo>
                  <a:cubicBezTo>
                    <a:pt x="808950" y="718733"/>
                    <a:pt x="691090" y="606971"/>
                    <a:pt x="541582" y="629050"/>
                  </a:cubicBezTo>
                  <a:cubicBezTo>
                    <a:pt x="543580" y="609810"/>
                    <a:pt x="536010" y="588887"/>
                    <a:pt x="547260" y="573327"/>
                  </a:cubicBezTo>
                  <a:cubicBezTo>
                    <a:pt x="575753" y="546621"/>
                    <a:pt x="596360" y="514975"/>
                    <a:pt x="607820" y="477755"/>
                  </a:cubicBezTo>
                  <a:cubicBezTo>
                    <a:pt x="609923" y="470921"/>
                    <a:pt x="613077" y="469239"/>
                    <a:pt x="619806" y="468924"/>
                  </a:cubicBezTo>
                  <a:cubicBezTo>
                    <a:pt x="690038" y="465980"/>
                    <a:pt x="713695" y="391437"/>
                    <a:pt x="677632" y="338026"/>
                  </a:cubicBezTo>
                  <a:cubicBezTo>
                    <a:pt x="704653" y="310795"/>
                    <a:pt x="700868" y="264219"/>
                    <a:pt x="665962" y="245819"/>
                  </a:cubicBezTo>
                  <a:cubicBezTo>
                    <a:pt x="655238" y="241193"/>
                    <a:pt x="655448" y="233203"/>
                    <a:pt x="654291" y="223320"/>
                  </a:cubicBezTo>
                  <a:cubicBezTo>
                    <a:pt x="637574" y="139314"/>
                    <a:pt x="589000" y="83170"/>
                    <a:pt x="508043" y="54887"/>
                  </a:cubicBezTo>
                  <a:cubicBezTo>
                    <a:pt x="505415" y="53941"/>
                    <a:pt x="501840" y="51733"/>
                    <a:pt x="501209" y="49420"/>
                  </a:cubicBezTo>
                  <a:cubicBezTo>
                    <a:pt x="494270" y="25028"/>
                    <a:pt x="478815" y="8942"/>
                    <a:pt x="454843" y="1056"/>
                  </a:cubicBezTo>
                  <a:cubicBezTo>
                    <a:pt x="406900" y="5262"/>
                    <a:pt x="334249" y="-18079"/>
                    <a:pt x="315008" y="42271"/>
                  </a:cubicBezTo>
                  <a:cubicBezTo>
                    <a:pt x="312170" y="51208"/>
                    <a:pt x="307123" y="54257"/>
                    <a:pt x="299133" y="57306"/>
                  </a:cubicBezTo>
                  <a:cubicBezTo>
                    <a:pt x="218491" y="88111"/>
                    <a:pt x="171074" y="146253"/>
                    <a:pt x="158352" y="231941"/>
                  </a:cubicBezTo>
                  <a:cubicBezTo>
                    <a:pt x="157405" y="238355"/>
                    <a:pt x="155303" y="242034"/>
                    <a:pt x="149310" y="244978"/>
                  </a:cubicBezTo>
                  <a:cubicBezTo>
                    <a:pt x="109252" y="263588"/>
                    <a:pt x="114088" y="309323"/>
                    <a:pt x="134801" y="341075"/>
                  </a:cubicBezTo>
                  <a:cubicBezTo>
                    <a:pt x="98528" y="389334"/>
                    <a:pt x="126810" y="469765"/>
                    <a:pt x="194625" y="468924"/>
                  </a:cubicBezTo>
                  <a:cubicBezTo>
                    <a:pt x="201564" y="469134"/>
                    <a:pt x="203877" y="471763"/>
                    <a:pt x="205769" y="477650"/>
                  </a:cubicBezTo>
                  <a:cubicBezTo>
                    <a:pt x="217545" y="515185"/>
                    <a:pt x="238362" y="547042"/>
                    <a:pt x="267170" y="573747"/>
                  </a:cubicBezTo>
                  <a:cubicBezTo>
                    <a:pt x="277579" y="588782"/>
                    <a:pt x="269378" y="610651"/>
                    <a:pt x="271796" y="629050"/>
                  </a:cubicBezTo>
                  <a:cubicBezTo>
                    <a:pt x="135957" y="609810"/>
                    <a:pt x="1064" y="702016"/>
                    <a:pt x="2431" y="845846"/>
                  </a:cubicBezTo>
                  <a:cubicBezTo>
                    <a:pt x="8319" y="876231"/>
                    <a:pt x="-17861" y="992725"/>
                    <a:pt x="26297" y="987363"/>
                  </a:cubicBezTo>
                  <a:cubicBezTo>
                    <a:pt x="279892" y="987363"/>
                    <a:pt x="533487" y="987363"/>
                    <a:pt x="787082" y="987363"/>
                  </a:cubicBezTo>
                  <a:cubicBezTo>
                    <a:pt x="831450" y="988309"/>
                    <a:pt x="811474" y="903988"/>
                    <a:pt x="811053" y="873813"/>
                  </a:cubicBezTo>
                  <a:close/>
                  <a:moveTo>
                    <a:pt x="618754" y="430233"/>
                  </a:moveTo>
                  <a:lnTo>
                    <a:pt x="618754" y="354112"/>
                  </a:lnTo>
                  <a:cubicBezTo>
                    <a:pt x="669116" y="354743"/>
                    <a:pt x="668590" y="430023"/>
                    <a:pt x="618754" y="430233"/>
                  </a:cubicBezTo>
                  <a:close/>
                  <a:moveTo>
                    <a:pt x="616652" y="237303"/>
                  </a:moveTo>
                  <a:lnTo>
                    <a:pt x="502997" y="237303"/>
                  </a:lnTo>
                  <a:cubicBezTo>
                    <a:pt x="503102" y="201766"/>
                    <a:pt x="502997" y="123123"/>
                    <a:pt x="502997" y="94735"/>
                  </a:cubicBezTo>
                  <a:cubicBezTo>
                    <a:pt x="562190" y="113029"/>
                    <a:pt x="612341" y="176218"/>
                    <a:pt x="616652" y="237303"/>
                  </a:cubicBezTo>
                  <a:close/>
                  <a:moveTo>
                    <a:pt x="372414" y="39537"/>
                  </a:moveTo>
                  <a:cubicBezTo>
                    <a:pt x="402484" y="36488"/>
                    <a:pt x="464936" y="21453"/>
                    <a:pt x="464516" y="69607"/>
                  </a:cubicBezTo>
                  <a:cubicBezTo>
                    <a:pt x="464516" y="102305"/>
                    <a:pt x="464516" y="201346"/>
                    <a:pt x="464516" y="234149"/>
                  </a:cubicBezTo>
                  <a:cubicBezTo>
                    <a:pt x="464200" y="235200"/>
                    <a:pt x="464095" y="236252"/>
                    <a:pt x="463990" y="237303"/>
                  </a:cubicBezTo>
                  <a:lnTo>
                    <a:pt x="349073" y="237303"/>
                  </a:lnTo>
                  <a:cubicBezTo>
                    <a:pt x="354856" y="206603"/>
                    <a:pt x="329518" y="43848"/>
                    <a:pt x="372309" y="39537"/>
                  </a:cubicBezTo>
                  <a:close/>
                  <a:moveTo>
                    <a:pt x="310488" y="95156"/>
                  </a:moveTo>
                  <a:cubicBezTo>
                    <a:pt x="310488" y="120599"/>
                    <a:pt x="310488" y="210283"/>
                    <a:pt x="310488" y="237303"/>
                  </a:cubicBezTo>
                  <a:lnTo>
                    <a:pt x="197569" y="237303"/>
                  </a:lnTo>
                  <a:cubicBezTo>
                    <a:pt x="199251" y="180108"/>
                    <a:pt x="248981" y="113134"/>
                    <a:pt x="310488" y="95156"/>
                  </a:cubicBezTo>
                  <a:close/>
                  <a:moveTo>
                    <a:pt x="194625" y="430233"/>
                  </a:moveTo>
                  <a:cubicBezTo>
                    <a:pt x="144999" y="430023"/>
                    <a:pt x="144579" y="354743"/>
                    <a:pt x="194625" y="354112"/>
                  </a:cubicBezTo>
                  <a:lnTo>
                    <a:pt x="194625" y="430233"/>
                  </a:lnTo>
                  <a:close/>
                  <a:moveTo>
                    <a:pt x="183795" y="315106"/>
                  </a:moveTo>
                  <a:cubicBezTo>
                    <a:pt x="148258" y="319942"/>
                    <a:pt x="148258" y="271473"/>
                    <a:pt x="184006" y="276625"/>
                  </a:cubicBezTo>
                  <a:cubicBezTo>
                    <a:pt x="332672" y="276625"/>
                    <a:pt x="481233" y="276625"/>
                    <a:pt x="629899" y="276625"/>
                  </a:cubicBezTo>
                  <a:cubicBezTo>
                    <a:pt x="647457" y="276625"/>
                    <a:pt x="656815" y="283144"/>
                    <a:pt x="657130" y="295550"/>
                  </a:cubicBezTo>
                  <a:cubicBezTo>
                    <a:pt x="657445" y="308167"/>
                    <a:pt x="647773" y="315211"/>
                    <a:pt x="629689" y="315211"/>
                  </a:cubicBezTo>
                  <a:cubicBezTo>
                    <a:pt x="481023" y="315211"/>
                    <a:pt x="332462" y="315211"/>
                    <a:pt x="183795" y="315211"/>
                  </a:cubicBezTo>
                  <a:close/>
                  <a:moveTo>
                    <a:pt x="233421" y="404789"/>
                  </a:moveTo>
                  <a:cubicBezTo>
                    <a:pt x="233631" y="388177"/>
                    <a:pt x="233421" y="371565"/>
                    <a:pt x="233421" y="354007"/>
                  </a:cubicBezTo>
                  <a:lnTo>
                    <a:pt x="578802" y="354007"/>
                  </a:lnTo>
                  <a:cubicBezTo>
                    <a:pt x="625799" y="625265"/>
                    <a:pt x="248140" y="685615"/>
                    <a:pt x="233421" y="404789"/>
                  </a:cubicBezTo>
                  <a:close/>
                  <a:moveTo>
                    <a:pt x="156354" y="948356"/>
                  </a:moveTo>
                  <a:lnTo>
                    <a:pt x="117348" y="948356"/>
                  </a:lnTo>
                  <a:cubicBezTo>
                    <a:pt x="92009" y="948251"/>
                    <a:pt x="66881" y="948251"/>
                    <a:pt x="40807" y="948251"/>
                  </a:cubicBezTo>
                  <a:cubicBezTo>
                    <a:pt x="39124" y="857517"/>
                    <a:pt x="31870" y="757109"/>
                    <a:pt x="117348" y="699073"/>
                  </a:cubicBezTo>
                  <a:cubicBezTo>
                    <a:pt x="117348" y="699073"/>
                    <a:pt x="180957" y="674891"/>
                    <a:pt x="194835" y="668267"/>
                  </a:cubicBezTo>
                  <a:cubicBezTo>
                    <a:pt x="194835" y="740813"/>
                    <a:pt x="194835" y="896733"/>
                    <a:pt x="194835" y="948356"/>
                  </a:cubicBezTo>
                  <a:lnTo>
                    <a:pt x="156249" y="948356"/>
                  </a:lnTo>
                  <a:close/>
                  <a:moveTo>
                    <a:pt x="387449" y="948041"/>
                  </a:moveTo>
                  <a:lnTo>
                    <a:pt x="233316" y="948041"/>
                  </a:lnTo>
                  <a:cubicBezTo>
                    <a:pt x="233316" y="882960"/>
                    <a:pt x="233316" y="740813"/>
                    <a:pt x="233316" y="667636"/>
                  </a:cubicBezTo>
                  <a:cubicBezTo>
                    <a:pt x="251084" y="670054"/>
                    <a:pt x="272848" y="661853"/>
                    <a:pt x="287357" y="672367"/>
                  </a:cubicBezTo>
                  <a:cubicBezTo>
                    <a:pt x="319319" y="705696"/>
                    <a:pt x="351176" y="795485"/>
                    <a:pt x="382928" y="829024"/>
                  </a:cubicBezTo>
                  <a:cubicBezTo>
                    <a:pt x="385241" y="831547"/>
                    <a:pt x="387239" y="835543"/>
                    <a:pt x="387344" y="838907"/>
                  </a:cubicBezTo>
                  <a:cubicBezTo>
                    <a:pt x="387659" y="893789"/>
                    <a:pt x="387554" y="892318"/>
                    <a:pt x="387554" y="947936"/>
                  </a:cubicBezTo>
                  <a:close/>
                  <a:moveTo>
                    <a:pt x="313537" y="643875"/>
                  </a:moveTo>
                  <a:cubicBezTo>
                    <a:pt x="306808" y="632625"/>
                    <a:pt x="311854" y="619062"/>
                    <a:pt x="310382" y="605078"/>
                  </a:cubicBezTo>
                  <a:cubicBezTo>
                    <a:pt x="374622" y="636725"/>
                    <a:pt x="438231" y="636935"/>
                    <a:pt x="502997" y="605078"/>
                  </a:cubicBezTo>
                  <a:cubicBezTo>
                    <a:pt x="501525" y="619062"/>
                    <a:pt x="506782" y="633150"/>
                    <a:pt x="499632" y="644295"/>
                  </a:cubicBezTo>
                  <a:cubicBezTo>
                    <a:pt x="467880" y="676573"/>
                    <a:pt x="439913" y="767623"/>
                    <a:pt x="406059" y="797482"/>
                  </a:cubicBezTo>
                  <a:cubicBezTo>
                    <a:pt x="375043" y="764889"/>
                    <a:pt x="344237" y="676363"/>
                    <a:pt x="313537" y="643980"/>
                  </a:cubicBezTo>
                  <a:close/>
                  <a:moveTo>
                    <a:pt x="426350" y="948146"/>
                  </a:moveTo>
                  <a:cubicBezTo>
                    <a:pt x="425299" y="896733"/>
                    <a:pt x="426035" y="893474"/>
                    <a:pt x="426140" y="842482"/>
                  </a:cubicBezTo>
                  <a:cubicBezTo>
                    <a:pt x="426140" y="837435"/>
                    <a:pt x="428663" y="831232"/>
                    <a:pt x="432133" y="827552"/>
                  </a:cubicBezTo>
                  <a:cubicBezTo>
                    <a:pt x="462098" y="795380"/>
                    <a:pt x="492693" y="707589"/>
                    <a:pt x="522763" y="675522"/>
                  </a:cubicBezTo>
                  <a:cubicBezTo>
                    <a:pt x="538113" y="660592"/>
                    <a:pt x="559666" y="670580"/>
                    <a:pt x="579958" y="667741"/>
                  </a:cubicBezTo>
                  <a:cubicBezTo>
                    <a:pt x="579958" y="739866"/>
                    <a:pt x="579748" y="889689"/>
                    <a:pt x="579958" y="948251"/>
                  </a:cubicBezTo>
                  <a:lnTo>
                    <a:pt x="426245" y="948251"/>
                  </a:lnTo>
                  <a:close/>
                  <a:moveTo>
                    <a:pt x="772677" y="948146"/>
                  </a:moveTo>
                  <a:lnTo>
                    <a:pt x="696242" y="948146"/>
                  </a:lnTo>
                  <a:lnTo>
                    <a:pt x="656604" y="948462"/>
                  </a:lnTo>
                  <a:lnTo>
                    <a:pt x="618544" y="948462"/>
                  </a:lnTo>
                  <a:cubicBezTo>
                    <a:pt x="618544" y="895892"/>
                    <a:pt x="618544" y="741128"/>
                    <a:pt x="618544" y="668267"/>
                  </a:cubicBezTo>
                  <a:cubicBezTo>
                    <a:pt x="631897" y="671526"/>
                    <a:pt x="662072" y="677624"/>
                    <a:pt x="696242" y="699809"/>
                  </a:cubicBezTo>
                  <a:cubicBezTo>
                    <a:pt x="778460" y="753429"/>
                    <a:pt x="774570" y="858673"/>
                    <a:pt x="772677" y="948041"/>
                  </a:cubicBezTo>
                  <a:close/>
                </a:path>
              </a:pathLst>
            </a:custGeom>
            <a:solidFill>
              <a:schemeClr val="bg1">
                <a:lumMod val="50000"/>
              </a:schemeClr>
            </a:solidFill>
            <a:ln w="10507"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xmlns="" id="{5837D17A-0732-6EA8-B77D-2D72CA4D7692}"/>
                </a:ext>
              </a:extLst>
            </p:cNvPr>
            <p:cNvSpPr/>
            <p:nvPr/>
          </p:nvSpPr>
          <p:spPr>
            <a:xfrm>
              <a:off x="5821176" y="5046172"/>
              <a:ext cx="252648" cy="1163149"/>
            </a:xfrm>
            <a:custGeom>
              <a:avLst/>
              <a:gdLst>
                <a:gd name="connsiteX0" fmla="*/ 0 w 252648"/>
                <a:gd name="connsiteY0" fmla="*/ 126377 h 1163149"/>
                <a:gd name="connsiteX1" fmla="*/ 0 w 252648"/>
                <a:gd name="connsiteY1" fmla="*/ 233618 h 1163149"/>
                <a:gd name="connsiteX2" fmla="*/ 89053 w 252648"/>
                <a:gd name="connsiteY2" fmla="*/ 144461 h 1163149"/>
                <a:gd name="connsiteX3" fmla="*/ 89053 w 252648"/>
                <a:gd name="connsiteY3" fmla="*/ 1163150 h 1163149"/>
                <a:gd name="connsiteX4" fmla="*/ 163596 w 252648"/>
                <a:gd name="connsiteY4" fmla="*/ 1163150 h 1163149"/>
                <a:gd name="connsiteX5" fmla="*/ 163596 w 252648"/>
                <a:gd name="connsiteY5" fmla="*/ 144461 h 1163149"/>
                <a:gd name="connsiteX6" fmla="*/ 252649 w 252648"/>
                <a:gd name="connsiteY6" fmla="*/ 233618 h 1163149"/>
                <a:gd name="connsiteX7" fmla="*/ 252649 w 252648"/>
                <a:gd name="connsiteY7" fmla="*/ 126377 h 1163149"/>
                <a:gd name="connsiteX8" fmla="*/ 126377 w 252648"/>
                <a:gd name="connsiteY8" fmla="*/ 0 h 1163149"/>
                <a:gd name="connsiteX9" fmla="*/ 0 w 252648"/>
                <a:gd name="connsiteY9" fmla="*/ 126377 h 1163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648" h="1163149">
                  <a:moveTo>
                    <a:pt x="0" y="126377"/>
                  </a:moveTo>
                  <a:lnTo>
                    <a:pt x="0" y="233618"/>
                  </a:lnTo>
                  <a:lnTo>
                    <a:pt x="89053" y="144461"/>
                  </a:lnTo>
                  <a:lnTo>
                    <a:pt x="89053" y="1163150"/>
                  </a:lnTo>
                  <a:lnTo>
                    <a:pt x="163596" y="1163150"/>
                  </a:lnTo>
                  <a:lnTo>
                    <a:pt x="163596" y="144461"/>
                  </a:lnTo>
                  <a:lnTo>
                    <a:pt x="252649" y="233618"/>
                  </a:lnTo>
                  <a:lnTo>
                    <a:pt x="252649" y="126377"/>
                  </a:lnTo>
                  <a:lnTo>
                    <a:pt x="126377" y="0"/>
                  </a:lnTo>
                  <a:lnTo>
                    <a:pt x="0" y="126377"/>
                  </a:lnTo>
                  <a:close/>
                </a:path>
              </a:pathLst>
            </a:custGeom>
            <a:solidFill>
              <a:schemeClr val="bg1">
                <a:lumMod val="75000"/>
              </a:schemeClr>
            </a:solidFill>
            <a:ln w="10507"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xmlns="" id="{AEC6E4FE-0F92-EF92-FA42-DFCF11016BAE}"/>
                </a:ext>
              </a:extLst>
            </p:cNvPr>
            <p:cNvSpPr/>
            <p:nvPr/>
          </p:nvSpPr>
          <p:spPr>
            <a:xfrm>
              <a:off x="6321531" y="5361588"/>
              <a:ext cx="567433" cy="911447"/>
            </a:xfrm>
            <a:custGeom>
              <a:avLst/>
              <a:gdLst>
                <a:gd name="connsiteX0" fmla="*/ 516336 w 567433"/>
                <a:gd name="connsiteY0" fmla="*/ 265581 h 911447"/>
                <a:gd name="connsiteX1" fmla="*/ 567434 w 567433"/>
                <a:gd name="connsiteY1" fmla="*/ 171271 h 911447"/>
                <a:gd name="connsiteX2" fmla="*/ 516442 w 567433"/>
                <a:gd name="connsiteY2" fmla="*/ 0 h 911447"/>
                <a:gd name="connsiteX3" fmla="*/ 345171 w 567433"/>
                <a:gd name="connsiteY3" fmla="*/ 50992 h 911447"/>
                <a:gd name="connsiteX4" fmla="*/ 294178 w 567433"/>
                <a:gd name="connsiteY4" fmla="*/ 145302 h 911447"/>
                <a:gd name="connsiteX5" fmla="*/ 414878 w 567433"/>
                <a:gd name="connsiteY5" fmla="*/ 109344 h 911447"/>
                <a:gd name="connsiteX6" fmla="*/ 0 w 567433"/>
                <a:gd name="connsiteY6" fmla="*/ 876016 h 911447"/>
                <a:gd name="connsiteX7" fmla="*/ 65501 w 567433"/>
                <a:gd name="connsiteY7" fmla="*/ 911448 h 911447"/>
                <a:gd name="connsiteX8" fmla="*/ 480484 w 567433"/>
                <a:gd name="connsiteY8" fmla="*/ 144776 h 911447"/>
                <a:gd name="connsiteX9" fmla="*/ 516336 w 567433"/>
                <a:gd name="connsiteY9" fmla="*/ 265581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33" h="911447">
                  <a:moveTo>
                    <a:pt x="516336" y="265581"/>
                  </a:moveTo>
                  <a:lnTo>
                    <a:pt x="567434" y="171271"/>
                  </a:lnTo>
                  <a:lnTo>
                    <a:pt x="516442" y="0"/>
                  </a:lnTo>
                  <a:lnTo>
                    <a:pt x="345171" y="50992"/>
                  </a:lnTo>
                  <a:lnTo>
                    <a:pt x="294178" y="145302"/>
                  </a:lnTo>
                  <a:lnTo>
                    <a:pt x="414878" y="109344"/>
                  </a:lnTo>
                  <a:lnTo>
                    <a:pt x="0" y="876016"/>
                  </a:lnTo>
                  <a:lnTo>
                    <a:pt x="65501" y="911448"/>
                  </a:lnTo>
                  <a:lnTo>
                    <a:pt x="480484" y="144776"/>
                  </a:lnTo>
                  <a:lnTo>
                    <a:pt x="516336" y="265581"/>
                  </a:lnTo>
                  <a:close/>
                </a:path>
              </a:pathLst>
            </a:custGeom>
            <a:solidFill>
              <a:schemeClr val="bg1">
                <a:lumMod val="75000"/>
              </a:schemeClr>
            </a:solidFill>
            <a:ln w="10507"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xmlns="" id="{8A076701-1E10-A2B9-EADE-B52F65576C5C}"/>
                </a:ext>
              </a:extLst>
            </p:cNvPr>
            <p:cNvSpPr/>
            <p:nvPr/>
          </p:nvSpPr>
          <p:spPr>
            <a:xfrm>
              <a:off x="6621177" y="6113014"/>
              <a:ext cx="700434" cy="509922"/>
            </a:xfrm>
            <a:custGeom>
              <a:avLst/>
              <a:gdLst>
                <a:gd name="connsiteX0" fmla="*/ 525694 w 700434"/>
                <a:gd name="connsiteY0" fmla="*/ 0 h 509922"/>
                <a:gd name="connsiteX1" fmla="*/ 435695 w 700434"/>
                <a:gd name="connsiteY1" fmla="*/ 58352 h 509922"/>
                <a:gd name="connsiteX2" fmla="*/ 559023 w 700434"/>
                <a:gd name="connsiteY2" fmla="*/ 84532 h 509922"/>
                <a:gd name="connsiteX3" fmla="*/ 0 w 700434"/>
                <a:gd name="connsiteY3" fmla="*/ 447470 h 509922"/>
                <a:gd name="connsiteX4" fmla="*/ 40478 w 700434"/>
                <a:gd name="connsiteY4" fmla="*/ 509923 h 509922"/>
                <a:gd name="connsiteX5" fmla="*/ 599501 w 700434"/>
                <a:gd name="connsiteY5" fmla="*/ 147089 h 509922"/>
                <a:gd name="connsiteX6" fmla="*/ 573322 w 700434"/>
                <a:gd name="connsiteY6" fmla="*/ 270312 h 509922"/>
                <a:gd name="connsiteX7" fmla="*/ 663215 w 700434"/>
                <a:gd name="connsiteY7" fmla="*/ 211855 h 509922"/>
                <a:gd name="connsiteX8" fmla="*/ 700435 w 700434"/>
                <a:gd name="connsiteY8" fmla="*/ 37114 h 509922"/>
                <a:gd name="connsiteX9" fmla="*/ 525694 w 700434"/>
                <a:gd name="connsiteY9" fmla="*/ 0 h 50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434" h="509922">
                  <a:moveTo>
                    <a:pt x="525694" y="0"/>
                  </a:moveTo>
                  <a:lnTo>
                    <a:pt x="435695" y="58352"/>
                  </a:lnTo>
                  <a:lnTo>
                    <a:pt x="559023" y="84532"/>
                  </a:lnTo>
                  <a:lnTo>
                    <a:pt x="0" y="447470"/>
                  </a:lnTo>
                  <a:lnTo>
                    <a:pt x="40478" y="509923"/>
                  </a:lnTo>
                  <a:lnTo>
                    <a:pt x="599501" y="147089"/>
                  </a:lnTo>
                  <a:lnTo>
                    <a:pt x="573322" y="270312"/>
                  </a:lnTo>
                  <a:lnTo>
                    <a:pt x="663215" y="211855"/>
                  </a:lnTo>
                  <a:lnTo>
                    <a:pt x="700435" y="37114"/>
                  </a:lnTo>
                  <a:lnTo>
                    <a:pt x="525694" y="0"/>
                  </a:lnTo>
                  <a:close/>
                </a:path>
              </a:pathLst>
            </a:custGeom>
            <a:solidFill>
              <a:schemeClr val="bg1">
                <a:lumMod val="75000"/>
              </a:schemeClr>
            </a:solidFill>
            <a:ln w="10507"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xmlns="" id="{9AF2C442-BCF2-0921-3A15-DF38758679DD}"/>
                </a:ext>
              </a:extLst>
            </p:cNvPr>
            <p:cNvSpPr/>
            <p:nvPr/>
          </p:nvSpPr>
          <p:spPr>
            <a:xfrm>
              <a:off x="5010136" y="5361588"/>
              <a:ext cx="567328" cy="911447"/>
            </a:xfrm>
            <a:custGeom>
              <a:avLst/>
              <a:gdLst>
                <a:gd name="connsiteX0" fmla="*/ 273256 w 567328"/>
                <a:gd name="connsiteY0" fmla="*/ 145302 h 911447"/>
                <a:gd name="connsiteX1" fmla="*/ 222158 w 567328"/>
                <a:gd name="connsiteY1" fmla="*/ 50992 h 911447"/>
                <a:gd name="connsiteX2" fmla="*/ 50992 w 567328"/>
                <a:gd name="connsiteY2" fmla="*/ 0 h 911447"/>
                <a:gd name="connsiteX3" fmla="*/ 0 w 567328"/>
                <a:gd name="connsiteY3" fmla="*/ 171271 h 911447"/>
                <a:gd name="connsiteX4" fmla="*/ 51097 w 567328"/>
                <a:gd name="connsiteY4" fmla="*/ 265581 h 911447"/>
                <a:gd name="connsiteX5" fmla="*/ 86950 w 567328"/>
                <a:gd name="connsiteY5" fmla="*/ 144776 h 911447"/>
                <a:gd name="connsiteX6" fmla="*/ 501827 w 567328"/>
                <a:gd name="connsiteY6" fmla="*/ 911448 h 911447"/>
                <a:gd name="connsiteX7" fmla="*/ 567329 w 567328"/>
                <a:gd name="connsiteY7" fmla="*/ 876016 h 911447"/>
                <a:gd name="connsiteX8" fmla="*/ 152451 w 567328"/>
                <a:gd name="connsiteY8" fmla="*/ 109344 h 911447"/>
                <a:gd name="connsiteX9" fmla="*/ 273256 w 567328"/>
                <a:gd name="connsiteY9" fmla="*/ 145302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328" h="911447">
                  <a:moveTo>
                    <a:pt x="273256" y="145302"/>
                  </a:moveTo>
                  <a:lnTo>
                    <a:pt x="222158" y="50992"/>
                  </a:lnTo>
                  <a:lnTo>
                    <a:pt x="50992" y="0"/>
                  </a:lnTo>
                  <a:lnTo>
                    <a:pt x="0" y="171271"/>
                  </a:lnTo>
                  <a:lnTo>
                    <a:pt x="51097" y="265581"/>
                  </a:lnTo>
                  <a:lnTo>
                    <a:pt x="86950" y="144776"/>
                  </a:lnTo>
                  <a:lnTo>
                    <a:pt x="501827" y="911448"/>
                  </a:lnTo>
                  <a:lnTo>
                    <a:pt x="567329" y="876016"/>
                  </a:lnTo>
                  <a:lnTo>
                    <a:pt x="152451" y="109344"/>
                  </a:lnTo>
                  <a:lnTo>
                    <a:pt x="273256" y="145302"/>
                  </a:lnTo>
                  <a:close/>
                </a:path>
              </a:pathLst>
            </a:custGeom>
            <a:solidFill>
              <a:schemeClr val="bg1">
                <a:lumMod val="75000"/>
              </a:schemeClr>
            </a:solidFill>
            <a:ln w="10507"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xmlns="" id="{4A6C24F9-EF15-0984-FFA7-759665E05D04}"/>
                </a:ext>
              </a:extLst>
            </p:cNvPr>
            <p:cNvSpPr/>
            <p:nvPr/>
          </p:nvSpPr>
          <p:spPr>
            <a:xfrm>
              <a:off x="4577490" y="6113014"/>
              <a:ext cx="700434" cy="509922"/>
            </a:xfrm>
            <a:custGeom>
              <a:avLst/>
              <a:gdLst>
                <a:gd name="connsiteX0" fmla="*/ 264634 w 700434"/>
                <a:gd name="connsiteY0" fmla="*/ 58352 h 509922"/>
                <a:gd name="connsiteX1" fmla="*/ 174741 w 700434"/>
                <a:gd name="connsiteY1" fmla="*/ 0 h 509922"/>
                <a:gd name="connsiteX2" fmla="*/ 0 w 700434"/>
                <a:gd name="connsiteY2" fmla="*/ 37114 h 509922"/>
                <a:gd name="connsiteX3" fmla="*/ 37114 w 700434"/>
                <a:gd name="connsiteY3" fmla="*/ 211855 h 509922"/>
                <a:gd name="connsiteX4" fmla="*/ 127113 w 700434"/>
                <a:gd name="connsiteY4" fmla="*/ 270312 h 509922"/>
                <a:gd name="connsiteX5" fmla="*/ 100828 w 700434"/>
                <a:gd name="connsiteY5" fmla="*/ 147089 h 509922"/>
                <a:gd name="connsiteX6" fmla="*/ 659851 w 700434"/>
                <a:gd name="connsiteY6" fmla="*/ 509923 h 509922"/>
                <a:gd name="connsiteX7" fmla="*/ 700434 w 700434"/>
                <a:gd name="connsiteY7" fmla="*/ 447470 h 509922"/>
                <a:gd name="connsiteX8" fmla="*/ 141412 w 700434"/>
                <a:gd name="connsiteY8" fmla="*/ 84532 h 509922"/>
                <a:gd name="connsiteX9" fmla="*/ 264634 w 700434"/>
                <a:gd name="connsiteY9" fmla="*/ 58352 h 50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434" h="509922">
                  <a:moveTo>
                    <a:pt x="264634" y="58352"/>
                  </a:moveTo>
                  <a:lnTo>
                    <a:pt x="174741" y="0"/>
                  </a:lnTo>
                  <a:lnTo>
                    <a:pt x="0" y="37114"/>
                  </a:lnTo>
                  <a:lnTo>
                    <a:pt x="37114" y="211855"/>
                  </a:lnTo>
                  <a:lnTo>
                    <a:pt x="127113" y="270312"/>
                  </a:lnTo>
                  <a:lnTo>
                    <a:pt x="100828" y="147089"/>
                  </a:lnTo>
                  <a:lnTo>
                    <a:pt x="659851" y="509923"/>
                  </a:lnTo>
                  <a:lnTo>
                    <a:pt x="700434" y="447470"/>
                  </a:lnTo>
                  <a:lnTo>
                    <a:pt x="141412" y="84532"/>
                  </a:lnTo>
                  <a:lnTo>
                    <a:pt x="264634" y="58352"/>
                  </a:lnTo>
                  <a:close/>
                </a:path>
              </a:pathLst>
            </a:custGeom>
            <a:solidFill>
              <a:schemeClr val="bg1">
                <a:lumMod val="75000"/>
              </a:schemeClr>
            </a:solidFill>
            <a:ln w="10507"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xmlns="" id="{8E1759E7-97E5-8803-584F-BFA7A3AFF5D5}"/>
                </a:ext>
              </a:extLst>
            </p:cNvPr>
            <p:cNvSpPr/>
            <p:nvPr/>
          </p:nvSpPr>
          <p:spPr>
            <a:xfrm>
              <a:off x="4853899" y="6493932"/>
              <a:ext cx="2159234" cy="1558050"/>
            </a:xfrm>
            <a:custGeom>
              <a:avLst/>
              <a:gdLst>
                <a:gd name="connsiteX0" fmla="*/ 2106770 w 2159234"/>
                <a:gd name="connsiteY0" fmla="*/ 1452807 h 1558050"/>
                <a:gd name="connsiteX1" fmla="*/ 2061771 w 2159234"/>
                <a:gd name="connsiteY1" fmla="*/ 1452807 h 1558050"/>
                <a:gd name="connsiteX2" fmla="*/ 2061771 w 2159234"/>
                <a:gd name="connsiteY2" fmla="*/ 1170299 h 1558050"/>
                <a:gd name="connsiteX3" fmla="*/ 2030440 w 2159234"/>
                <a:gd name="connsiteY3" fmla="*/ 1122251 h 1558050"/>
                <a:gd name="connsiteX4" fmla="*/ 1671601 w 2159234"/>
                <a:gd name="connsiteY4" fmla="*/ 963596 h 1558050"/>
                <a:gd name="connsiteX5" fmla="*/ 1671601 w 2159234"/>
                <a:gd name="connsiteY5" fmla="*/ 182416 h 1558050"/>
                <a:gd name="connsiteX6" fmla="*/ 1489185 w 2159234"/>
                <a:gd name="connsiteY6" fmla="*/ 0 h 1558050"/>
                <a:gd name="connsiteX7" fmla="*/ 673414 w 2159234"/>
                <a:gd name="connsiteY7" fmla="*/ 0 h 1558050"/>
                <a:gd name="connsiteX8" fmla="*/ 490998 w 2159234"/>
                <a:gd name="connsiteY8" fmla="*/ 181995 h 1558050"/>
                <a:gd name="connsiteX9" fmla="*/ 489631 w 2159234"/>
                <a:gd name="connsiteY9" fmla="*/ 727875 h 1558050"/>
                <a:gd name="connsiteX10" fmla="*/ 123433 w 2159234"/>
                <a:gd name="connsiteY10" fmla="*/ 943620 h 1558050"/>
                <a:gd name="connsiteX11" fmla="*/ 97569 w 2159234"/>
                <a:gd name="connsiteY11" fmla="*/ 988935 h 1558050"/>
                <a:gd name="connsiteX12" fmla="*/ 97569 w 2159234"/>
                <a:gd name="connsiteY12" fmla="*/ 1452912 h 1558050"/>
                <a:gd name="connsiteX13" fmla="*/ 52569 w 2159234"/>
                <a:gd name="connsiteY13" fmla="*/ 1452912 h 1558050"/>
                <a:gd name="connsiteX14" fmla="*/ 0 w 2159234"/>
                <a:gd name="connsiteY14" fmla="*/ 1505482 h 1558050"/>
                <a:gd name="connsiteX15" fmla="*/ 52569 w 2159234"/>
                <a:gd name="connsiteY15" fmla="*/ 1558051 h 1558050"/>
                <a:gd name="connsiteX16" fmla="*/ 2106665 w 2159234"/>
                <a:gd name="connsiteY16" fmla="*/ 1558051 h 1558050"/>
                <a:gd name="connsiteX17" fmla="*/ 2159235 w 2159234"/>
                <a:gd name="connsiteY17" fmla="*/ 1505482 h 1558050"/>
                <a:gd name="connsiteX18" fmla="*/ 2106665 w 2159234"/>
                <a:gd name="connsiteY18" fmla="*/ 1452912 h 1558050"/>
                <a:gd name="connsiteX19" fmla="*/ 673519 w 2159234"/>
                <a:gd name="connsiteY19" fmla="*/ 105139 h 1558050"/>
                <a:gd name="connsiteX20" fmla="*/ 1489291 w 2159234"/>
                <a:gd name="connsiteY20" fmla="*/ 105139 h 1558050"/>
                <a:gd name="connsiteX21" fmla="*/ 1566567 w 2159234"/>
                <a:gd name="connsiteY21" fmla="*/ 182416 h 1558050"/>
                <a:gd name="connsiteX22" fmla="*/ 1566567 w 2159234"/>
                <a:gd name="connsiteY22" fmla="*/ 1452807 h 1558050"/>
                <a:gd name="connsiteX23" fmla="*/ 1347669 w 2159234"/>
                <a:gd name="connsiteY23" fmla="*/ 1452807 h 1558050"/>
                <a:gd name="connsiteX24" fmla="*/ 1347669 w 2159234"/>
                <a:gd name="connsiteY24" fmla="*/ 1077146 h 1558050"/>
                <a:gd name="connsiteX25" fmla="*/ 1332949 w 2159234"/>
                <a:gd name="connsiteY25" fmla="*/ 1040663 h 1558050"/>
                <a:gd name="connsiteX26" fmla="*/ 1083245 w 2159234"/>
                <a:gd name="connsiteY26" fmla="*/ 932896 h 1558050"/>
                <a:gd name="connsiteX27" fmla="*/ 831437 w 2159234"/>
                <a:gd name="connsiteY27" fmla="*/ 1035722 h 1558050"/>
                <a:gd name="connsiteX28" fmla="*/ 827232 w 2159234"/>
                <a:gd name="connsiteY28" fmla="*/ 1039927 h 1558050"/>
                <a:gd name="connsiteX29" fmla="*/ 811881 w 2159234"/>
                <a:gd name="connsiteY29" fmla="*/ 1077146 h 1558050"/>
                <a:gd name="connsiteX30" fmla="*/ 811881 w 2159234"/>
                <a:gd name="connsiteY30" fmla="*/ 1452807 h 1558050"/>
                <a:gd name="connsiteX31" fmla="*/ 593088 w 2159234"/>
                <a:gd name="connsiteY31" fmla="*/ 1452807 h 1558050"/>
                <a:gd name="connsiteX32" fmla="*/ 596242 w 2159234"/>
                <a:gd name="connsiteY32" fmla="*/ 182205 h 1558050"/>
                <a:gd name="connsiteX33" fmla="*/ 673519 w 2159234"/>
                <a:gd name="connsiteY33" fmla="*/ 105139 h 1558050"/>
                <a:gd name="connsiteX34" fmla="*/ 1242530 w 2159234"/>
                <a:gd name="connsiteY34" fmla="*/ 1452807 h 1558050"/>
                <a:gd name="connsiteX35" fmla="*/ 917020 w 2159234"/>
                <a:gd name="connsiteY35" fmla="*/ 1452807 h 1558050"/>
                <a:gd name="connsiteX36" fmla="*/ 917020 w 2159234"/>
                <a:gd name="connsiteY36" fmla="*/ 1099646 h 1558050"/>
                <a:gd name="connsiteX37" fmla="*/ 1082193 w 2159234"/>
                <a:gd name="connsiteY37" fmla="*/ 1038140 h 1558050"/>
                <a:gd name="connsiteX38" fmla="*/ 1242530 w 2159234"/>
                <a:gd name="connsiteY38" fmla="*/ 1099541 h 1558050"/>
                <a:gd name="connsiteX39" fmla="*/ 1242530 w 2159234"/>
                <a:gd name="connsiteY39" fmla="*/ 1452807 h 1558050"/>
                <a:gd name="connsiteX40" fmla="*/ 202813 w 2159234"/>
                <a:gd name="connsiteY40" fmla="*/ 1018900 h 1558050"/>
                <a:gd name="connsiteX41" fmla="*/ 489421 w 2159234"/>
                <a:gd name="connsiteY41" fmla="*/ 850047 h 1558050"/>
                <a:gd name="connsiteX42" fmla="*/ 487949 w 2159234"/>
                <a:gd name="connsiteY42" fmla="*/ 1452807 h 1558050"/>
                <a:gd name="connsiteX43" fmla="*/ 202813 w 2159234"/>
                <a:gd name="connsiteY43" fmla="*/ 1452807 h 1558050"/>
                <a:gd name="connsiteX44" fmla="*/ 202813 w 2159234"/>
                <a:gd name="connsiteY44" fmla="*/ 1018900 h 1558050"/>
                <a:gd name="connsiteX45" fmla="*/ 1671706 w 2159234"/>
                <a:gd name="connsiteY45" fmla="*/ 1452807 h 1558050"/>
                <a:gd name="connsiteX46" fmla="*/ 1671706 w 2159234"/>
                <a:gd name="connsiteY46" fmla="*/ 1078513 h 1558050"/>
                <a:gd name="connsiteX47" fmla="*/ 1956632 w 2159234"/>
                <a:gd name="connsiteY47" fmla="*/ 1204575 h 1558050"/>
                <a:gd name="connsiteX48" fmla="*/ 1956632 w 2159234"/>
                <a:gd name="connsiteY48" fmla="*/ 1452807 h 1558050"/>
                <a:gd name="connsiteX49" fmla="*/ 1671706 w 2159234"/>
                <a:gd name="connsiteY49" fmla="*/ 1452807 h 155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59234" h="1558050">
                  <a:moveTo>
                    <a:pt x="2106770" y="1452807"/>
                  </a:moveTo>
                  <a:lnTo>
                    <a:pt x="2061771" y="1452807"/>
                  </a:lnTo>
                  <a:lnTo>
                    <a:pt x="2061771" y="1170299"/>
                  </a:lnTo>
                  <a:cubicBezTo>
                    <a:pt x="2061771" y="1149482"/>
                    <a:pt x="2049470" y="1130662"/>
                    <a:pt x="2030440" y="1122251"/>
                  </a:cubicBezTo>
                  <a:lnTo>
                    <a:pt x="1671601" y="963596"/>
                  </a:lnTo>
                  <a:lnTo>
                    <a:pt x="1671601" y="182416"/>
                  </a:lnTo>
                  <a:cubicBezTo>
                    <a:pt x="1671601" y="81798"/>
                    <a:pt x="1589803" y="0"/>
                    <a:pt x="1489185" y="0"/>
                  </a:cubicBezTo>
                  <a:lnTo>
                    <a:pt x="673414" y="0"/>
                  </a:lnTo>
                  <a:cubicBezTo>
                    <a:pt x="573111" y="0"/>
                    <a:pt x="491208" y="81587"/>
                    <a:pt x="490998" y="181995"/>
                  </a:cubicBezTo>
                  <a:lnTo>
                    <a:pt x="489631" y="727875"/>
                  </a:lnTo>
                  <a:lnTo>
                    <a:pt x="123433" y="943620"/>
                  </a:lnTo>
                  <a:cubicBezTo>
                    <a:pt x="107347" y="953083"/>
                    <a:pt x="97569" y="970326"/>
                    <a:pt x="97569" y="988935"/>
                  </a:cubicBezTo>
                  <a:lnTo>
                    <a:pt x="97569" y="1452912"/>
                  </a:lnTo>
                  <a:lnTo>
                    <a:pt x="52569" y="1452912"/>
                  </a:lnTo>
                  <a:cubicBezTo>
                    <a:pt x="23551" y="1452912"/>
                    <a:pt x="0" y="1476463"/>
                    <a:pt x="0" y="1505482"/>
                  </a:cubicBezTo>
                  <a:cubicBezTo>
                    <a:pt x="0" y="1534500"/>
                    <a:pt x="23551" y="1558051"/>
                    <a:pt x="52569" y="1558051"/>
                  </a:cubicBezTo>
                  <a:lnTo>
                    <a:pt x="2106665" y="1558051"/>
                  </a:lnTo>
                  <a:cubicBezTo>
                    <a:pt x="2135684" y="1558051"/>
                    <a:pt x="2159235" y="1534500"/>
                    <a:pt x="2159235" y="1505482"/>
                  </a:cubicBezTo>
                  <a:cubicBezTo>
                    <a:pt x="2159235" y="1476463"/>
                    <a:pt x="2135684" y="1452912"/>
                    <a:pt x="2106665" y="1452912"/>
                  </a:cubicBezTo>
                  <a:close/>
                  <a:moveTo>
                    <a:pt x="673519" y="105139"/>
                  </a:moveTo>
                  <a:lnTo>
                    <a:pt x="1489291" y="105139"/>
                  </a:lnTo>
                  <a:cubicBezTo>
                    <a:pt x="1531872" y="105139"/>
                    <a:pt x="1566567" y="139834"/>
                    <a:pt x="1566567" y="182416"/>
                  </a:cubicBezTo>
                  <a:lnTo>
                    <a:pt x="1566567" y="1452807"/>
                  </a:lnTo>
                  <a:lnTo>
                    <a:pt x="1347669" y="1452807"/>
                  </a:lnTo>
                  <a:lnTo>
                    <a:pt x="1347669" y="1077146"/>
                  </a:lnTo>
                  <a:cubicBezTo>
                    <a:pt x="1347669" y="1063584"/>
                    <a:pt x="1342412" y="1050546"/>
                    <a:pt x="1332949" y="1040663"/>
                  </a:cubicBezTo>
                  <a:cubicBezTo>
                    <a:pt x="1267027" y="972113"/>
                    <a:pt x="1178395" y="933842"/>
                    <a:pt x="1083245" y="932896"/>
                  </a:cubicBezTo>
                  <a:cubicBezTo>
                    <a:pt x="987989" y="931950"/>
                    <a:pt x="898726" y="968538"/>
                    <a:pt x="831437" y="1035722"/>
                  </a:cubicBezTo>
                  <a:lnTo>
                    <a:pt x="827232" y="1039927"/>
                  </a:lnTo>
                  <a:cubicBezTo>
                    <a:pt x="817349" y="1049810"/>
                    <a:pt x="811881" y="1063163"/>
                    <a:pt x="811881" y="1077146"/>
                  </a:cubicBezTo>
                  <a:lnTo>
                    <a:pt x="811881" y="1452807"/>
                  </a:lnTo>
                  <a:lnTo>
                    <a:pt x="593088" y="1452807"/>
                  </a:lnTo>
                  <a:lnTo>
                    <a:pt x="596242" y="182205"/>
                  </a:lnTo>
                  <a:cubicBezTo>
                    <a:pt x="596347" y="139729"/>
                    <a:pt x="631043" y="105139"/>
                    <a:pt x="673519" y="105139"/>
                  </a:cubicBezTo>
                  <a:close/>
                  <a:moveTo>
                    <a:pt x="1242530" y="1452807"/>
                  </a:moveTo>
                  <a:lnTo>
                    <a:pt x="917020" y="1452807"/>
                  </a:lnTo>
                  <a:lnTo>
                    <a:pt x="917020" y="1099646"/>
                  </a:lnTo>
                  <a:cubicBezTo>
                    <a:pt x="962650" y="1059273"/>
                    <a:pt x="1021318" y="1037299"/>
                    <a:pt x="1082193" y="1038140"/>
                  </a:cubicBezTo>
                  <a:cubicBezTo>
                    <a:pt x="1142017" y="1038771"/>
                    <a:pt x="1198161" y="1060429"/>
                    <a:pt x="1242530" y="1099541"/>
                  </a:cubicBezTo>
                  <a:lnTo>
                    <a:pt x="1242530" y="1452807"/>
                  </a:lnTo>
                  <a:close/>
                  <a:moveTo>
                    <a:pt x="202813" y="1018900"/>
                  </a:moveTo>
                  <a:lnTo>
                    <a:pt x="489421" y="850047"/>
                  </a:lnTo>
                  <a:lnTo>
                    <a:pt x="487949" y="1452807"/>
                  </a:lnTo>
                  <a:lnTo>
                    <a:pt x="202813" y="1452807"/>
                  </a:lnTo>
                  <a:lnTo>
                    <a:pt x="202813" y="1018900"/>
                  </a:lnTo>
                  <a:close/>
                  <a:moveTo>
                    <a:pt x="1671706" y="1452807"/>
                  </a:moveTo>
                  <a:lnTo>
                    <a:pt x="1671706" y="1078513"/>
                  </a:lnTo>
                  <a:lnTo>
                    <a:pt x="1956632" y="1204575"/>
                  </a:lnTo>
                  <a:lnTo>
                    <a:pt x="1956632" y="1452807"/>
                  </a:lnTo>
                  <a:lnTo>
                    <a:pt x="1671706" y="1452807"/>
                  </a:lnTo>
                  <a:close/>
                </a:path>
              </a:pathLst>
            </a:custGeom>
            <a:solidFill>
              <a:schemeClr val="bg1">
                <a:lumMod val="50000"/>
              </a:schemeClr>
            </a:solidFill>
            <a:ln w="10507"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xmlns="" id="{77F1A045-A2E3-AAFA-BA4A-266731F7D40D}"/>
                </a:ext>
              </a:extLst>
            </p:cNvPr>
            <p:cNvSpPr/>
            <p:nvPr/>
          </p:nvSpPr>
          <p:spPr>
            <a:xfrm>
              <a:off x="5622569" y="6807246"/>
              <a:ext cx="621685" cy="105138"/>
            </a:xfrm>
            <a:custGeom>
              <a:avLst/>
              <a:gdLst>
                <a:gd name="connsiteX0" fmla="*/ 52569 w 621685"/>
                <a:gd name="connsiteY0" fmla="*/ 105139 h 105138"/>
                <a:gd name="connsiteX1" fmla="*/ 569116 w 621685"/>
                <a:gd name="connsiteY1" fmla="*/ 105139 h 105138"/>
                <a:gd name="connsiteX2" fmla="*/ 621686 w 621685"/>
                <a:gd name="connsiteY2" fmla="*/ 52569 h 105138"/>
                <a:gd name="connsiteX3" fmla="*/ 569116 w 621685"/>
                <a:gd name="connsiteY3" fmla="*/ 0 h 105138"/>
                <a:gd name="connsiteX4" fmla="*/ 52569 w 621685"/>
                <a:gd name="connsiteY4" fmla="*/ 0 h 105138"/>
                <a:gd name="connsiteX5" fmla="*/ 0 w 621685"/>
                <a:gd name="connsiteY5" fmla="*/ 52569 h 105138"/>
                <a:gd name="connsiteX6" fmla="*/ 52569 w 621685"/>
                <a:gd name="connsiteY6" fmla="*/ 105139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1685" h="105138">
                  <a:moveTo>
                    <a:pt x="52569" y="105139"/>
                  </a:moveTo>
                  <a:lnTo>
                    <a:pt x="569116" y="105139"/>
                  </a:lnTo>
                  <a:cubicBezTo>
                    <a:pt x="598134" y="105139"/>
                    <a:pt x="621686" y="81588"/>
                    <a:pt x="621686" y="52569"/>
                  </a:cubicBezTo>
                  <a:cubicBezTo>
                    <a:pt x="621686" y="23551"/>
                    <a:pt x="598134" y="0"/>
                    <a:pt x="569116" y="0"/>
                  </a:cubicBezTo>
                  <a:lnTo>
                    <a:pt x="52569" y="0"/>
                  </a:lnTo>
                  <a:cubicBezTo>
                    <a:pt x="23551" y="0"/>
                    <a:pt x="0" y="23551"/>
                    <a:pt x="0" y="52569"/>
                  </a:cubicBezTo>
                  <a:cubicBezTo>
                    <a:pt x="0" y="81588"/>
                    <a:pt x="23551" y="105139"/>
                    <a:pt x="52569" y="105139"/>
                  </a:cubicBezTo>
                  <a:close/>
                </a:path>
              </a:pathLst>
            </a:custGeom>
            <a:solidFill>
              <a:schemeClr val="bg1">
                <a:lumMod val="50000"/>
              </a:schemeClr>
            </a:solidFill>
            <a:ln w="10507"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xmlns="" id="{2806718D-B0DB-3925-1572-26B632F56309}"/>
                </a:ext>
              </a:extLst>
            </p:cNvPr>
            <p:cNvSpPr/>
            <p:nvPr/>
          </p:nvSpPr>
          <p:spPr>
            <a:xfrm>
              <a:off x="5622569" y="7062522"/>
              <a:ext cx="621685" cy="105138"/>
            </a:xfrm>
            <a:custGeom>
              <a:avLst/>
              <a:gdLst>
                <a:gd name="connsiteX0" fmla="*/ 52569 w 621685"/>
                <a:gd name="connsiteY0" fmla="*/ 105139 h 105138"/>
                <a:gd name="connsiteX1" fmla="*/ 569116 w 621685"/>
                <a:gd name="connsiteY1" fmla="*/ 105139 h 105138"/>
                <a:gd name="connsiteX2" fmla="*/ 621686 w 621685"/>
                <a:gd name="connsiteY2" fmla="*/ 52569 h 105138"/>
                <a:gd name="connsiteX3" fmla="*/ 569116 w 621685"/>
                <a:gd name="connsiteY3" fmla="*/ 0 h 105138"/>
                <a:gd name="connsiteX4" fmla="*/ 52569 w 621685"/>
                <a:gd name="connsiteY4" fmla="*/ 0 h 105138"/>
                <a:gd name="connsiteX5" fmla="*/ 0 w 621685"/>
                <a:gd name="connsiteY5" fmla="*/ 52569 h 105138"/>
                <a:gd name="connsiteX6" fmla="*/ 52569 w 621685"/>
                <a:gd name="connsiteY6" fmla="*/ 105139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1685" h="105138">
                  <a:moveTo>
                    <a:pt x="52569" y="105139"/>
                  </a:moveTo>
                  <a:lnTo>
                    <a:pt x="569116" y="105139"/>
                  </a:lnTo>
                  <a:cubicBezTo>
                    <a:pt x="598134" y="105139"/>
                    <a:pt x="621686" y="81588"/>
                    <a:pt x="621686" y="52569"/>
                  </a:cubicBezTo>
                  <a:cubicBezTo>
                    <a:pt x="621686" y="23551"/>
                    <a:pt x="598134" y="0"/>
                    <a:pt x="569116" y="0"/>
                  </a:cubicBezTo>
                  <a:lnTo>
                    <a:pt x="52569" y="0"/>
                  </a:lnTo>
                  <a:cubicBezTo>
                    <a:pt x="23551" y="0"/>
                    <a:pt x="0" y="23551"/>
                    <a:pt x="0" y="52569"/>
                  </a:cubicBezTo>
                  <a:cubicBezTo>
                    <a:pt x="0" y="81588"/>
                    <a:pt x="23551" y="105139"/>
                    <a:pt x="52569" y="105139"/>
                  </a:cubicBezTo>
                  <a:close/>
                </a:path>
              </a:pathLst>
            </a:custGeom>
            <a:solidFill>
              <a:schemeClr val="bg1">
                <a:lumMod val="50000"/>
              </a:schemeClr>
            </a:solidFill>
            <a:ln w="10507" cap="flat">
              <a:noFill/>
              <a:prstDash val="solid"/>
              <a:miter/>
            </a:ln>
          </p:spPr>
          <p:txBody>
            <a:bodyPr rtlCol="0" anchor="ctr"/>
            <a:lstStyle/>
            <a:p>
              <a:endParaRPr lang="de-DE"/>
            </a:p>
          </p:txBody>
        </p:sp>
      </p:grpSp>
      <p:grpSp>
        <p:nvGrpSpPr>
          <p:cNvPr id="85" name="Gruppieren 84">
            <a:extLst>
              <a:ext uri="{FF2B5EF4-FFF2-40B4-BE49-F238E27FC236}">
                <a16:creationId xmlns:a16="http://schemas.microsoft.com/office/drawing/2014/main" xmlns="" id="{E39C99D1-217C-F708-F020-7C82047D8B4A}"/>
              </a:ext>
            </a:extLst>
          </p:cNvPr>
          <p:cNvGrpSpPr/>
          <p:nvPr/>
        </p:nvGrpSpPr>
        <p:grpSpPr>
          <a:xfrm>
            <a:off x="11896676" y="4005214"/>
            <a:ext cx="4772879" cy="4034457"/>
            <a:chOff x="11949819" y="3992366"/>
            <a:chExt cx="4772879" cy="4034457"/>
          </a:xfrm>
        </p:grpSpPr>
        <p:sp>
          <p:nvSpPr>
            <p:cNvPr id="8" name="Freihandform: Form 7">
              <a:extLst>
                <a:ext uri="{FF2B5EF4-FFF2-40B4-BE49-F238E27FC236}">
                  <a16:creationId xmlns:a16="http://schemas.microsoft.com/office/drawing/2014/main" xmlns="" id="{86B9405D-18D7-C297-7687-AA8E68943614}"/>
                </a:ext>
              </a:extLst>
            </p:cNvPr>
            <p:cNvSpPr/>
            <p:nvPr/>
          </p:nvSpPr>
          <p:spPr>
            <a:xfrm>
              <a:off x="13680960" y="6453452"/>
              <a:ext cx="1299864" cy="1573371"/>
            </a:xfrm>
            <a:custGeom>
              <a:avLst/>
              <a:gdLst>
                <a:gd name="connsiteX0" fmla="*/ 1292019 w 1299864"/>
                <a:gd name="connsiteY0" fmla="*/ 1391828 h 1573371"/>
                <a:gd name="connsiteX1" fmla="*/ 862633 w 1299864"/>
                <a:gd name="connsiteY1" fmla="*/ 1002079 h 1573371"/>
                <a:gd name="connsiteX2" fmla="*/ 871674 w 1299864"/>
                <a:gd name="connsiteY2" fmla="*/ 913237 h 1573371"/>
                <a:gd name="connsiteX3" fmla="*/ 968191 w 1299864"/>
                <a:gd name="connsiteY3" fmla="*/ 760996 h 1573371"/>
                <a:gd name="connsiteX4" fmla="*/ 987327 w 1299864"/>
                <a:gd name="connsiteY4" fmla="*/ 747012 h 1573371"/>
                <a:gd name="connsiteX5" fmla="*/ 1079429 w 1299864"/>
                <a:gd name="connsiteY5" fmla="*/ 538522 h 1573371"/>
                <a:gd name="connsiteX6" fmla="*/ 1060819 w 1299864"/>
                <a:gd name="connsiteY6" fmla="*/ 391643 h 1573371"/>
                <a:gd name="connsiteX7" fmla="*/ 1042314 w 1299864"/>
                <a:gd name="connsiteY7" fmla="*/ 355791 h 1573371"/>
                <a:gd name="connsiteX8" fmla="*/ 809432 w 1299864"/>
                <a:gd name="connsiteY8" fmla="*/ 87477 h 1573371"/>
                <a:gd name="connsiteX9" fmla="*/ 798497 w 1299864"/>
                <a:gd name="connsiteY9" fmla="*/ 78750 h 1573371"/>
                <a:gd name="connsiteX10" fmla="*/ 724690 w 1299864"/>
                <a:gd name="connsiteY10" fmla="*/ 1684 h 1573371"/>
                <a:gd name="connsiteX11" fmla="*/ 501901 w 1299864"/>
                <a:gd name="connsiteY11" fmla="*/ 67396 h 1573371"/>
                <a:gd name="connsiteX12" fmla="*/ 476563 w 1299864"/>
                <a:gd name="connsiteY12" fmla="*/ 91367 h 1573371"/>
                <a:gd name="connsiteX13" fmla="*/ 252196 w 1299864"/>
                <a:gd name="connsiteY13" fmla="*/ 369564 h 1573371"/>
                <a:gd name="connsiteX14" fmla="*/ 237792 w 1299864"/>
                <a:gd name="connsiteY14" fmla="*/ 390277 h 1573371"/>
                <a:gd name="connsiteX15" fmla="*/ 214557 w 1299864"/>
                <a:gd name="connsiteY15" fmla="*/ 543359 h 1573371"/>
                <a:gd name="connsiteX16" fmla="*/ 309918 w 1299864"/>
                <a:gd name="connsiteY16" fmla="*/ 747012 h 1573371"/>
                <a:gd name="connsiteX17" fmla="*/ 327686 w 1299864"/>
                <a:gd name="connsiteY17" fmla="*/ 760996 h 1573371"/>
                <a:gd name="connsiteX18" fmla="*/ 425570 w 1299864"/>
                <a:gd name="connsiteY18" fmla="*/ 914183 h 1573371"/>
                <a:gd name="connsiteX19" fmla="*/ 433035 w 1299864"/>
                <a:gd name="connsiteY19" fmla="*/ 1002289 h 1573371"/>
                <a:gd name="connsiteX20" fmla="*/ 3859 w 1299864"/>
                <a:gd name="connsiteY20" fmla="*/ 1347670 h 1573371"/>
                <a:gd name="connsiteX21" fmla="*/ 41919 w 1299864"/>
                <a:gd name="connsiteY21" fmla="*/ 1573087 h 1573371"/>
                <a:gd name="connsiteX22" fmla="*/ 1253959 w 1299864"/>
                <a:gd name="connsiteY22" fmla="*/ 1573087 h 1573371"/>
                <a:gd name="connsiteX23" fmla="*/ 1292124 w 1299864"/>
                <a:gd name="connsiteY23" fmla="*/ 1392144 h 1573371"/>
                <a:gd name="connsiteX24" fmla="*/ 985539 w 1299864"/>
                <a:gd name="connsiteY24" fmla="*/ 685191 h 1573371"/>
                <a:gd name="connsiteX25" fmla="*/ 985539 w 1299864"/>
                <a:gd name="connsiteY25" fmla="*/ 563861 h 1573371"/>
                <a:gd name="connsiteX26" fmla="*/ 985539 w 1299864"/>
                <a:gd name="connsiteY26" fmla="*/ 685191 h 1573371"/>
                <a:gd name="connsiteX27" fmla="*/ 982281 w 1299864"/>
                <a:gd name="connsiteY27" fmla="*/ 377870 h 1573371"/>
                <a:gd name="connsiteX28" fmla="*/ 801125 w 1299864"/>
                <a:gd name="connsiteY28" fmla="*/ 377870 h 1573371"/>
                <a:gd name="connsiteX29" fmla="*/ 801125 w 1299864"/>
                <a:gd name="connsiteY29" fmla="*/ 150771 h 1573371"/>
                <a:gd name="connsiteX30" fmla="*/ 982175 w 1299864"/>
                <a:gd name="connsiteY30" fmla="*/ 377870 h 1573371"/>
                <a:gd name="connsiteX31" fmla="*/ 593057 w 1299864"/>
                <a:gd name="connsiteY31" fmla="*/ 62770 h 1573371"/>
                <a:gd name="connsiteX32" fmla="*/ 739830 w 1299864"/>
                <a:gd name="connsiteY32" fmla="*/ 110608 h 1573371"/>
                <a:gd name="connsiteX33" fmla="*/ 739830 w 1299864"/>
                <a:gd name="connsiteY33" fmla="*/ 372719 h 1573371"/>
                <a:gd name="connsiteX34" fmla="*/ 738989 w 1299864"/>
                <a:gd name="connsiteY34" fmla="*/ 377765 h 1573371"/>
                <a:gd name="connsiteX35" fmla="*/ 555942 w 1299864"/>
                <a:gd name="connsiteY35" fmla="*/ 377765 h 1573371"/>
                <a:gd name="connsiteX36" fmla="*/ 593057 w 1299864"/>
                <a:gd name="connsiteY36" fmla="*/ 62664 h 1573371"/>
                <a:gd name="connsiteX37" fmla="*/ 494331 w 1299864"/>
                <a:gd name="connsiteY37" fmla="*/ 151401 h 1573371"/>
                <a:gd name="connsiteX38" fmla="*/ 494331 w 1299864"/>
                <a:gd name="connsiteY38" fmla="*/ 377870 h 1573371"/>
                <a:gd name="connsiteX39" fmla="*/ 314544 w 1299864"/>
                <a:gd name="connsiteY39" fmla="*/ 377870 h 1573371"/>
                <a:gd name="connsiteX40" fmla="*/ 494331 w 1299864"/>
                <a:gd name="connsiteY40" fmla="*/ 151401 h 1573371"/>
                <a:gd name="connsiteX41" fmla="*/ 309708 w 1299864"/>
                <a:gd name="connsiteY41" fmla="*/ 685191 h 1573371"/>
                <a:gd name="connsiteX42" fmla="*/ 309708 w 1299864"/>
                <a:gd name="connsiteY42" fmla="*/ 563966 h 1573371"/>
                <a:gd name="connsiteX43" fmla="*/ 309708 w 1299864"/>
                <a:gd name="connsiteY43" fmla="*/ 685191 h 1573371"/>
                <a:gd name="connsiteX44" fmla="*/ 292360 w 1299864"/>
                <a:gd name="connsiteY44" fmla="*/ 501829 h 1573371"/>
                <a:gd name="connsiteX45" fmla="*/ 292675 w 1299864"/>
                <a:gd name="connsiteY45" fmla="*/ 440428 h 1573371"/>
                <a:gd name="connsiteX46" fmla="*/ 1002993 w 1299864"/>
                <a:gd name="connsiteY46" fmla="*/ 440428 h 1573371"/>
                <a:gd name="connsiteX47" fmla="*/ 1046310 w 1299864"/>
                <a:gd name="connsiteY47" fmla="*/ 470498 h 1573371"/>
                <a:gd name="connsiteX48" fmla="*/ 1002572 w 1299864"/>
                <a:gd name="connsiteY48" fmla="*/ 501724 h 1573371"/>
                <a:gd name="connsiteX49" fmla="*/ 292254 w 1299864"/>
                <a:gd name="connsiteY49" fmla="*/ 501724 h 1573371"/>
                <a:gd name="connsiteX50" fmla="*/ 371424 w 1299864"/>
                <a:gd name="connsiteY50" fmla="*/ 644713 h 1573371"/>
                <a:gd name="connsiteX51" fmla="*/ 371424 w 1299864"/>
                <a:gd name="connsiteY51" fmla="*/ 563756 h 1573371"/>
                <a:gd name="connsiteX52" fmla="*/ 921615 w 1299864"/>
                <a:gd name="connsiteY52" fmla="*/ 563756 h 1573371"/>
                <a:gd name="connsiteX53" fmla="*/ 371319 w 1299864"/>
                <a:gd name="connsiteY53" fmla="*/ 644713 h 1573371"/>
                <a:gd name="connsiteX54" fmla="*/ 248727 w 1299864"/>
                <a:gd name="connsiteY54" fmla="*/ 1510740 h 1573371"/>
                <a:gd name="connsiteX55" fmla="*/ 186590 w 1299864"/>
                <a:gd name="connsiteY55" fmla="*/ 1510530 h 1573371"/>
                <a:gd name="connsiteX56" fmla="*/ 64524 w 1299864"/>
                <a:gd name="connsiteY56" fmla="*/ 1510530 h 1573371"/>
                <a:gd name="connsiteX57" fmla="*/ 186590 w 1299864"/>
                <a:gd name="connsiteY57" fmla="*/ 1113421 h 1573371"/>
                <a:gd name="connsiteX58" fmla="*/ 310128 w 1299864"/>
                <a:gd name="connsiteY58" fmla="*/ 1064321 h 1573371"/>
                <a:gd name="connsiteX59" fmla="*/ 310233 w 1299864"/>
                <a:gd name="connsiteY59" fmla="*/ 1510635 h 1573371"/>
                <a:gd name="connsiteX60" fmla="*/ 248727 w 1299864"/>
                <a:gd name="connsiteY60" fmla="*/ 1510635 h 1573371"/>
                <a:gd name="connsiteX61" fmla="*/ 617028 w 1299864"/>
                <a:gd name="connsiteY61" fmla="*/ 1510215 h 1573371"/>
                <a:gd name="connsiteX62" fmla="*/ 371529 w 1299864"/>
                <a:gd name="connsiteY62" fmla="*/ 1510215 h 1573371"/>
                <a:gd name="connsiteX63" fmla="*/ 371529 w 1299864"/>
                <a:gd name="connsiteY63" fmla="*/ 1063480 h 1573371"/>
                <a:gd name="connsiteX64" fmla="*/ 457533 w 1299864"/>
                <a:gd name="connsiteY64" fmla="*/ 1071050 h 1573371"/>
                <a:gd name="connsiteX65" fmla="*/ 609773 w 1299864"/>
                <a:gd name="connsiteY65" fmla="*/ 1320649 h 1573371"/>
                <a:gd name="connsiteX66" fmla="*/ 616713 w 1299864"/>
                <a:gd name="connsiteY66" fmla="*/ 1336420 h 1573371"/>
                <a:gd name="connsiteX67" fmla="*/ 617028 w 1299864"/>
                <a:gd name="connsiteY67" fmla="*/ 1510109 h 1573371"/>
                <a:gd name="connsiteX68" fmla="*/ 499273 w 1299864"/>
                <a:gd name="connsiteY68" fmla="*/ 1025525 h 1573371"/>
                <a:gd name="connsiteX69" fmla="*/ 494331 w 1299864"/>
                <a:gd name="connsiteY69" fmla="*/ 963598 h 1573371"/>
                <a:gd name="connsiteX70" fmla="*/ 801125 w 1299864"/>
                <a:gd name="connsiteY70" fmla="*/ 963493 h 1573371"/>
                <a:gd name="connsiteX71" fmla="*/ 795659 w 1299864"/>
                <a:gd name="connsiteY71" fmla="*/ 1026051 h 1573371"/>
                <a:gd name="connsiteX72" fmla="*/ 646572 w 1299864"/>
                <a:gd name="connsiteY72" fmla="*/ 1270078 h 1573371"/>
                <a:gd name="connsiteX73" fmla="*/ 499167 w 1299864"/>
                <a:gd name="connsiteY73" fmla="*/ 1025525 h 1573371"/>
                <a:gd name="connsiteX74" fmla="*/ 679060 w 1299864"/>
                <a:gd name="connsiteY74" fmla="*/ 1510215 h 1573371"/>
                <a:gd name="connsiteX75" fmla="*/ 678850 w 1299864"/>
                <a:gd name="connsiteY75" fmla="*/ 1341887 h 1573371"/>
                <a:gd name="connsiteX76" fmla="*/ 688417 w 1299864"/>
                <a:gd name="connsiteY76" fmla="*/ 1318021 h 1573371"/>
                <a:gd name="connsiteX77" fmla="*/ 832772 w 1299864"/>
                <a:gd name="connsiteY77" fmla="*/ 1075781 h 1573371"/>
                <a:gd name="connsiteX78" fmla="*/ 923928 w 1299864"/>
                <a:gd name="connsiteY78" fmla="*/ 1063375 h 1573371"/>
                <a:gd name="connsiteX79" fmla="*/ 923928 w 1299864"/>
                <a:gd name="connsiteY79" fmla="*/ 1510215 h 1573371"/>
                <a:gd name="connsiteX80" fmla="*/ 679060 w 1299864"/>
                <a:gd name="connsiteY80" fmla="*/ 1510215 h 1573371"/>
                <a:gd name="connsiteX81" fmla="*/ 1230724 w 1299864"/>
                <a:gd name="connsiteY81" fmla="*/ 1510215 h 1573371"/>
                <a:gd name="connsiteX82" fmla="*/ 1108972 w 1299864"/>
                <a:gd name="connsiteY82" fmla="*/ 1510215 h 1573371"/>
                <a:gd name="connsiteX83" fmla="*/ 1045889 w 1299864"/>
                <a:gd name="connsiteY83" fmla="*/ 1510740 h 1573371"/>
                <a:gd name="connsiteX84" fmla="*/ 985224 w 1299864"/>
                <a:gd name="connsiteY84" fmla="*/ 1510740 h 1573371"/>
                <a:gd name="connsiteX85" fmla="*/ 985224 w 1299864"/>
                <a:gd name="connsiteY85" fmla="*/ 1064426 h 1573371"/>
                <a:gd name="connsiteX86" fmla="*/ 1108972 w 1299864"/>
                <a:gd name="connsiteY86" fmla="*/ 1114788 h 1573371"/>
                <a:gd name="connsiteX87" fmla="*/ 1230724 w 1299864"/>
                <a:gd name="connsiteY87" fmla="*/ 1510320 h 157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99864" h="1573371">
                  <a:moveTo>
                    <a:pt x="1292019" y="1391828"/>
                  </a:moveTo>
                  <a:cubicBezTo>
                    <a:pt x="1288759" y="1144963"/>
                    <a:pt x="1100876" y="966963"/>
                    <a:pt x="862633" y="1002079"/>
                  </a:cubicBezTo>
                  <a:cubicBezTo>
                    <a:pt x="865786" y="971379"/>
                    <a:pt x="853800" y="938155"/>
                    <a:pt x="871674" y="913237"/>
                  </a:cubicBezTo>
                  <a:cubicBezTo>
                    <a:pt x="917094" y="870761"/>
                    <a:pt x="949792" y="820294"/>
                    <a:pt x="968191" y="760996"/>
                  </a:cubicBezTo>
                  <a:cubicBezTo>
                    <a:pt x="971556" y="750167"/>
                    <a:pt x="976603" y="747538"/>
                    <a:pt x="987327" y="747012"/>
                  </a:cubicBezTo>
                  <a:cubicBezTo>
                    <a:pt x="1099195" y="742386"/>
                    <a:pt x="1136834" y="623580"/>
                    <a:pt x="1079429" y="538522"/>
                  </a:cubicBezTo>
                  <a:cubicBezTo>
                    <a:pt x="1122535" y="495100"/>
                    <a:pt x="1116438" y="420977"/>
                    <a:pt x="1060819" y="391643"/>
                  </a:cubicBezTo>
                  <a:cubicBezTo>
                    <a:pt x="1043681" y="384179"/>
                    <a:pt x="1043997" y="371457"/>
                    <a:pt x="1042314" y="355791"/>
                  </a:cubicBezTo>
                  <a:cubicBezTo>
                    <a:pt x="1015714" y="222055"/>
                    <a:pt x="938332" y="132477"/>
                    <a:pt x="809432" y="87477"/>
                  </a:cubicBezTo>
                  <a:cubicBezTo>
                    <a:pt x="805226" y="86005"/>
                    <a:pt x="799549" y="82430"/>
                    <a:pt x="798497" y="78750"/>
                  </a:cubicBezTo>
                  <a:cubicBezTo>
                    <a:pt x="787458" y="39849"/>
                    <a:pt x="762856" y="14300"/>
                    <a:pt x="724690" y="1684"/>
                  </a:cubicBezTo>
                  <a:cubicBezTo>
                    <a:pt x="648255" y="8308"/>
                    <a:pt x="532602" y="-28701"/>
                    <a:pt x="501901" y="67396"/>
                  </a:cubicBezTo>
                  <a:cubicBezTo>
                    <a:pt x="497275" y="81694"/>
                    <a:pt x="489389" y="86426"/>
                    <a:pt x="476563" y="91367"/>
                  </a:cubicBezTo>
                  <a:cubicBezTo>
                    <a:pt x="348083" y="140467"/>
                    <a:pt x="272488" y="233094"/>
                    <a:pt x="252196" y="369564"/>
                  </a:cubicBezTo>
                  <a:cubicBezTo>
                    <a:pt x="250725" y="379763"/>
                    <a:pt x="247466" y="385650"/>
                    <a:pt x="237792" y="390277"/>
                  </a:cubicBezTo>
                  <a:cubicBezTo>
                    <a:pt x="174078" y="420031"/>
                    <a:pt x="181754" y="492892"/>
                    <a:pt x="214557" y="543359"/>
                  </a:cubicBezTo>
                  <a:cubicBezTo>
                    <a:pt x="156731" y="620215"/>
                    <a:pt x="201835" y="748379"/>
                    <a:pt x="309918" y="747012"/>
                  </a:cubicBezTo>
                  <a:cubicBezTo>
                    <a:pt x="320958" y="747433"/>
                    <a:pt x="324742" y="751638"/>
                    <a:pt x="327686" y="760996"/>
                  </a:cubicBezTo>
                  <a:cubicBezTo>
                    <a:pt x="346506" y="820820"/>
                    <a:pt x="379625" y="871602"/>
                    <a:pt x="425570" y="914183"/>
                  </a:cubicBezTo>
                  <a:cubicBezTo>
                    <a:pt x="442287" y="938050"/>
                    <a:pt x="429040" y="973061"/>
                    <a:pt x="433035" y="1002289"/>
                  </a:cubicBezTo>
                  <a:cubicBezTo>
                    <a:pt x="216659" y="971589"/>
                    <a:pt x="1651" y="1118468"/>
                    <a:pt x="3859" y="1347670"/>
                  </a:cubicBezTo>
                  <a:cubicBezTo>
                    <a:pt x="13321" y="1396139"/>
                    <a:pt x="-28524" y="1581604"/>
                    <a:pt x="41919" y="1573087"/>
                  </a:cubicBezTo>
                  <a:cubicBezTo>
                    <a:pt x="445967" y="1573087"/>
                    <a:pt x="849910" y="1573087"/>
                    <a:pt x="1253959" y="1573087"/>
                  </a:cubicBezTo>
                  <a:cubicBezTo>
                    <a:pt x="1324717" y="1574664"/>
                    <a:pt x="1292754" y="1440297"/>
                    <a:pt x="1292124" y="1392144"/>
                  </a:cubicBezTo>
                  <a:close/>
                  <a:moveTo>
                    <a:pt x="985539" y="685191"/>
                  </a:moveTo>
                  <a:lnTo>
                    <a:pt x="985539" y="563861"/>
                  </a:lnTo>
                  <a:cubicBezTo>
                    <a:pt x="1065760" y="564912"/>
                    <a:pt x="1065025" y="684770"/>
                    <a:pt x="985539" y="685191"/>
                  </a:cubicBezTo>
                  <a:close/>
                  <a:moveTo>
                    <a:pt x="982281" y="377870"/>
                  </a:moveTo>
                  <a:lnTo>
                    <a:pt x="801125" y="377870"/>
                  </a:lnTo>
                  <a:cubicBezTo>
                    <a:pt x="801336" y="321200"/>
                    <a:pt x="801231" y="195875"/>
                    <a:pt x="801125" y="150771"/>
                  </a:cubicBezTo>
                  <a:cubicBezTo>
                    <a:pt x="895436" y="179894"/>
                    <a:pt x="975446" y="280617"/>
                    <a:pt x="982175" y="377870"/>
                  </a:cubicBezTo>
                  <a:close/>
                  <a:moveTo>
                    <a:pt x="593057" y="62770"/>
                  </a:moveTo>
                  <a:cubicBezTo>
                    <a:pt x="641000" y="57933"/>
                    <a:pt x="740461" y="33962"/>
                    <a:pt x="739830" y="110608"/>
                  </a:cubicBezTo>
                  <a:cubicBezTo>
                    <a:pt x="740041" y="162757"/>
                    <a:pt x="739830" y="320570"/>
                    <a:pt x="739830" y="372719"/>
                  </a:cubicBezTo>
                  <a:cubicBezTo>
                    <a:pt x="739410" y="374506"/>
                    <a:pt x="739199" y="376083"/>
                    <a:pt x="738989" y="377765"/>
                  </a:cubicBezTo>
                  <a:lnTo>
                    <a:pt x="555942" y="377765"/>
                  </a:lnTo>
                  <a:cubicBezTo>
                    <a:pt x="565195" y="328876"/>
                    <a:pt x="524821" y="69603"/>
                    <a:pt x="593057" y="62664"/>
                  </a:cubicBezTo>
                  <a:close/>
                  <a:moveTo>
                    <a:pt x="494331" y="151401"/>
                  </a:moveTo>
                  <a:cubicBezTo>
                    <a:pt x="494331" y="191985"/>
                    <a:pt x="494331" y="334869"/>
                    <a:pt x="494331" y="377870"/>
                  </a:cubicBezTo>
                  <a:lnTo>
                    <a:pt x="314544" y="377870"/>
                  </a:lnTo>
                  <a:cubicBezTo>
                    <a:pt x="317172" y="286820"/>
                    <a:pt x="396447" y="179999"/>
                    <a:pt x="494331" y="151401"/>
                  </a:cubicBezTo>
                  <a:close/>
                  <a:moveTo>
                    <a:pt x="309708" y="685191"/>
                  </a:moveTo>
                  <a:cubicBezTo>
                    <a:pt x="230643" y="684770"/>
                    <a:pt x="230012" y="565017"/>
                    <a:pt x="309708" y="563966"/>
                  </a:cubicBezTo>
                  <a:lnTo>
                    <a:pt x="309708" y="685191"/>
                  </a:lnTo>
                  <a:close/>
                  <a:moveTo>
                    <a:pt x="292360" y="501829"/>
                  </a:moveTo>
                  <a:cubicBezTo>
                    <a:pt x="235795" y="509504"/>
                    <a:pt x="235690" y="432332"/>
                    <a:pt x="292675" y="440428"/>
                  </a:cubicBezTo>
                  <a:cubicBezTo>
                    <a:pt x="529447" y="440428"/>
                    <a:pt x="766220" y="440428"/>
                    <a:pt x="1002993" y="440428"/>
                  </a:cubicBezTo>
                  <a:cubicBezTo>
                    <a:pt x="1031065" y="440428"/>
                    <a:pt x="1045784" y="450731"/>
                    <a:pt x="1046310" y="470498"/>
                  </a:cubicBezTo>
                  <a:cubicBezTo>
                    <a:pt x="1046836" y="490684"/>
                    <a:pt x="1031380" y="501724"/>
                    <a:pt x="1002572" y="501724"/>
                  </a:cubicBezTo>
                  <a:cubicBezTo>
                    <a:pt x="765799" y="501724"/>
                    <a:pt x="529027" y="501724"/>
                    <a:pt x="292254" y="501724"/>
                  </a:cubicBezTo>
                  <a:close/>
                  <a:moveTo>
                    <a:pt x="371424" y="644713"/>
                  </a:moveTo>
                  <a:cubicBezTo>
                    <a:pt x="371739" y="618217"/>
                    <a:pt x="371424" y="591723"/>
                    <a:pt x="371424" y="563756"/>
                  </a:cubicBezTo>
                  <a:lnTo>
                    <a:pt x="921615" y="563756"/>
                  </a:lnTo>
                  <a:cubicBezTo>
                    <a:pt x="996474" y="995876"/>
                    <a:pt x="394765" y="1092078"/>
                    <a:pt x="371319" y="644713"/>
                  </a:cubicBezTo>
                  <a:close/>
                  <a:moveTo>
                    <a:pt x="248727" y="1510740"/>
                  </a:moveTo>
                  <a:lnTo>
                    <a:pt x="186590" y="1510530"/>
                  </a:lnTo>
                  <a:lnTo>
                    <a:pt x="64524" y="1510530"/>
                  </a:lnTo>
                  <a:cubicBezTo>
                    <a:pt x="61896" y="1366069"/>
                    <a:pt x="50225" y="1206048"/>
                    <a:pt x="186590" y="1113421"/>
                  </a:cubicBezTo>
                  <a:cubicBezTo>
                    <a:pt x="186590" y="1113421"/>
                    <a:pt x="287839" y="1074835"/>
                    <a:pt x="310128" y="1064321"/>
                  </a:cubicBezTo>
                  <a:cubicBezTo>
                    <a:pt x="310128" y="1179869"/>
                    <a:pt x="309918" y="1428312"/>
                    <a:pt x="310233" y="1510635"/>
                  </a:cubicBezTo>
                  <a:lnTo>
                    <a:pt x="248727" y="1510635"/>
                  </a:lnTo>
                  <a:close/>
                  <a:moveTo>
                    <a:pt x="617028" y="1510215"/>
                  </a:moveTo>
                  <a:lnTo>
                    <a:pt x="371529" y="1510215"/>
                  </a:lnTo>
                  <a:cubicBezTo>
                    <a:pt x="371529" y="1406548"/>
                    <a:pt x="371529" y="1179974"/>
                    <a:pt x="371529" y="1063480"/>
                  </a:cubicBezTo>
                  <a:cubicBezTo>
                    <a:pt x="399812" y="1067370"/>
                    <a:pt x="434507" y="1054228"/>
                    <a:pt x="457533" y="1071050"/>
                  </a:cubicBezTo>
                  <a:cubicBezTo>
                    <a:pt x="508420" y="1124250"/>
                    <a:pt x="559202" y="1267134"/>
                    <a:pt x="609773" y="1320649"/>
                  </a:cubicBezTo>
                  <a:cubicBezTo>
                    <a:pt x="613558" y="1324645"/>
                    <a:pt x="616713" y="1331163"/>
                    <a:pt x="616713" y="1336420"/>
                  </a:cubicBezTo>
                  <a:cubicBezTo>
                    <a:pt x="617133" y="1423791"/>
                    <a:pt x="617028" y="1421478"/>
                    <a:pt x="617028" y="1510109"/>
                  </a:cubicBezTo>
                  <a:close/>
                  <a:moveTo>
                    <a:pt x="499273" y="1025525"/>
                  </a:moveTo>
                  <a:cubicBezTo>
                    <a:pt x="488653" y="1007546"/>
                    <a:pt x="496539" y="985993"/>
                    <a:pt x="494331" y="963598"/>
                  </a:cubicBezTo>
                  <a:cubicBezTo>
                    <a:pt x="596736" y="1014065"/>
                    <a:pt x="697985" y="1014380"/>
                    <a:pt x="801125" y="963493"/>
                  </a:cubicBezTo>
                  <a:cubicBezTo>
                    <a:pt x="798707" y="985783"/>
                    <a:pt x="807224" y="1008282"/>
                    <a:pt x="795659" y="1026051"/>
                  </a:cubicBezTo>
                  <a:cubicBezTo>
                    <a:pt x="745087" y="1077464"/>
                    <a:pt x="700403" y="1222450"/>
                    <a:pt x="646572" y="1270078"/>
                  </a:cubicBezTo>
                  <a:cubicBezTo>
                    <a:pt x="597157" y="1218244"/>
                    <a:pt x="548057" y="1077148"/>
                    <a:pt x="499167" y="1025525"/>
                  </a:cubicBezTo>
                  <a:close/>
                  <a:moveTo>
                    <a:pt x="679060" y="1510215"/>
                  </a:moveTo>
                  <a:cubicBezTo>
                    <a:pt x="677378" y="1428312"/>
                    <a:pt x="678535" y="1423160"/>
                    <a:pt x="678850" y="1341887"/>
                  </a:cubicBezTo>
                  <a:cubicBezTo>
                    <a:pt x="678850" y="1333792"/>
                    <a:pt x="682950" y="1324014"/>
                    <a:pt x="688417" y="1318021"/>
                  </a:cubicBezTo>
                  <a:cubicBezTo>
                    <a:pt x="736150" y="1266818"/>
                    <a:pt x="784935" y="1126879"/>
                    <a:pt x="832772" y="1075781"/>
                  </a:cubicBezTo>
                  <a:cubicBezTo>
                    <a:pt x="857165" y="1052020"/>
                    <a:pt x="891651" y="1068001"/>
                    <a:pt x="923928" y="1063375"/>
                  </a:cubicBezTo>
                  <a:cubicBezTo>
                    <a:pt x="923928" y="1178292"/>
                    <a:pt x="923612" y="1416956"/>
                    <a:pt x="923928" y="1510215"/>
                  </a:cubicBezTo>
                  <a:lnTo>
                    <a:pt x="679060" y="1510215"/>
                  </a:lnTo>
                  <a:close/>
                  <a:moveTo>
                    <a:pt x="1230724" y="1510215"/>
                  </a:moveTo>
                  <a:lnTo>
                    <a:pt x="1108972" y="1510215"/>
                  </a:lnTo>
                  <a:lnTo>
                    <a:pt x="1045889" y="1510740"/>
                  </a:lnTo>
                  <a:lnTo>
                    <a:pt x="985224" y="1510740"/>
                  </a:lnTo>
                  <a:cubicBezTo>
                    <a:pt x="985224" y="1426945"/>
                    <a:pt x="985224" y="1180394"/>
                    <a:pt x="985224" y="1064426"/>
                  </a:cubicBezTo>
                  <a:cubicBezTo>
                    <a:pt x="1006567" y="1069578"/>
                    <a:pt x="1054511" y="1079251"/>
                    <a:pt x="1108972" y="1114788"/>
                  </a:cubicBezTo>
                  <a:cubicBezTo>
                    <a:pt x="1239976" y="1200160"/>
                    <a:pt x="1233877" y="1367962"/>
                    <a:pt x="1230724" y="1510320"/>
                  </a:cubicBezTo>
                  <a:close/>
                </a:path>
              </a:pathLst>
            </a:custGeom>
            <a:solidFill>
              <a:srgbClr val="BE0D3E"/>
            </a:solidFill>
            <a:ln w="10507"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xmlns="" id="{D5A321E9-5767-8544-155F-F35E8B7E5ECE}"/>
                </a:ext>
              </a:extLst>
            </p:cNvPr>
            <p:cNvSpPr/>
            <p:nvPr/>
          </p:nvSpPr>
          <p:spPr>
            <a:xfrm>
              <a:off x="14201155" y="4977832"/>
              <a:ext cx="252648" cy="1309608"/>
            </a:xfrm>
            <a:custGeom>
              <a:avLst/>
              <a:gdLst>
                <a:gd name="connsiteX0" fmla="*/ 0 w 252648"/>
                <a:gd name="connsiteY0" fmla="*/ 126377 h 1309608"/>
                <a:gd name="connsiteX1" fmla="*/ 0 w 252648"/>
                <a:gd name="connsiteY1" fmla="*/ 233618 h 1309608"/>
                <a:gd name="connsiteX2" fmla="*/ 89053 w 252648"/>
                <a:gd name="connsiteY2" fmla="*/ 144461 h 1309608"/>
                <a:gd name="connsiteX3" fmla="*/ 89053 w 252648"/>
                <a:gd name="connsiteY3" fmla="*/ 1309608 h 1309608"/>
                <a:gd name="connsiteX4" fmla="*/ 163597 w 252648"/>
                <a:gd name="connsiteY4" fmla="*/ 1309608 h 1309608"/>
                <a:gd name="connsiteX5" fmla="*/ 163597 w 252648"/>
                <a:gd name="connsiteY5" fmla="*/ 144461 h 1309608"/>
                <a:gd name="connsiteX6" fmla="*/ 252649 w 252648"/>
                <a:gd name="connsiteY6" fmla="*/ 233618 h 1309608"/>
                <a:gd name="connsiteX7" fmla="*/ 252649 w 252648"/>
                <a:gd name="connsiteY7" fmla="*/ 126377 h 1309608"/>
                <a:gd name="connsiteX8" fmla="*/ 126272 w 252648"/>
                <a:gd name="connsiteY8" fmla="*/ 0 h 1309608"/>
                <a:gd name="connsiteX9" fmla="*/ 0 w 252648"/>
                <a:gd name="connsiteY9" fmla="*/ 126377 h 130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648" h="1309608">
                  <a:moveTo>
                    <a:pt x="0" y="126377"/>
                  </a:moveTo>
                  <a:lnTo>
                    <a:pt x="0" y="233618"/>
                  </a:lnTo>
                  <a:lnTo>
                    <a:pt x="89053" y="144461"/>
                  </a:lnTo>
                  <a:lnTo>
                    <a:pt x="89053" y="1309608"/>
                  </a:lnTo>
                  <a:lnTo>
                    <a:pt x="163597" y="1309608"/>
                  </a:lnTo>
                  <a:lnTo>
                    <a:pt x="163597" y="144461"/>
                  </a:lnTo>
                  <a:lnTo>
                    <a:pt x="252649" y="233618"/>
                  </a:lnTo>
                  <a:lnTo>
                    <a:pt x="252649" y="126377"/>
                  </a:lnTo>
                  <a:lnTo>
                    <a:pt x="126272" y="0"/>
                  </a:lnTo>
                  <a:lnTo>
                    <a:pt x="0" y="126377"/>
                  </a:lnTo>
                  <a:close/>
                </a:path>
              </a:pathLst>
            </a:custGeom>
            <a:solidFill>
              <a:srgbClr val="004767"/>
            </a:solidFill>
            <a:ln w="10507"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xmlns="" id="{CC4EAF60-607F-63D6-4954-B060083699AD}"/>
                </a:ext>
              </a:extLst>
            </p:cNvPr>
            <p:cNvSpPr/>
            <p:nvPr/>
          </p:nvSpPr>
          <p:spPr>
            <a:xfrm>
              <a:off x="14617400" y="5486493"/>
              <a:ext cx="480799" cy="852990"/>
            </a:xfrm>
            <a:custGeom>
              <a:avLst/>
              <a:gdLst>
                <a:gd name="connsiteX0" fmla="*/ 436010 w 480799"/>
                <a:gd name="connsiteY0" fmla="*/ 264950 h 852990"/>
                <a:gd name="connsiteX1" fmla="*/ 480799 w 480799"/>
                <a:gd name="connsiteY1" fmla="*/ 167486 h 852990"/>
                <a:gd name="connsiteX2" fmla="*/ 418767 w 480799"/>
                <a:gd name="connsiteY2" fmla="*/ 0 h 852990"/>
                <a:gd name="connsiteX3" fmla="*/ 251281 w 480799"/>
                <a:gd name="connsiteY3" fmla="*/ 62032 h 852990"/>
                <a:gd name="connsiteX4" fmla="*/ 206491 w 480799"/>
                <a:gd name="connsiteY4" fmla="*/ 159495 h 852990"/>
                <a:gd name="connsiteX5" fmla="*/ 324667 w 480799"/>
                <a:gd name="connsiteY5" fmla="*/ 115653 h 852990"/>
                <a:gd name="connsiteX6" fmla="*/ 0 w 480799"/>
                <a:gd name="connsiteY6" fmla="*/ 821870 h 852990"/>
                <a:gd name="connsiteX7" fmla="*/ 67709 w 480799"/>
                <a:gd name="connsiteY7" fmla="*/ 852991 h 852990"/>
                <a:gd name="connsiteX8" fmla="*/ 392377 w 480799"/>
                <a:gd name="connsiteY8" fmla="*/ 146774 h 852990"/>
                <a:gd name="connsiteX9" fmla="*/ 436010 w 480799"/>
                <a:gd name="connsiteY9" fmla="*/ 264950 h 85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799" h="852990">
                  <a:moveTo>
                    <a:pt x="436010" y="264950"/>
                  </a:moveTo>
                  <a:lnTo>
                    <a:pt x="480799" y="167486"/>
                  </a:lnTo>
                  <a:lnTo>
                    <a:pt x="418767" y="0"/>
                  </a:lnTo>
                  <a:lnTo>
                    <a:pt x="251281" y="62032"/>
                  </a:lnTo>
                  <a:lnTo>
                    <a:pt x="206491" y="159495"/>
                  </a:lnTo>
                  <a:lnTo>
                    <a:pt x="324667" y="115653"/>
                  </a:lnTo>
                  <a:lnTo>
                    <a:pt x="0" y="821870"/>
                  </a:lnTo>
                  <a:lnTo>
                    <a:pt x="67709" y="852991"/>
                  </a:lnTo>
                  <a:lnTo>
                    <a:pt x="392377" y="146774"/>
                  </a:lnTo>
                  <a:lnTo>
                    <a:pt x="436010" y="264950"/>
                  </a:lnTo>
                  <a:close/>
                </a:path>
              </a:pathLst>
            </a:custGeom>
            <a:solidFill>
              <a:srgbClr val="004767"/>
            </a:solidFill>
            <a:ln w="10507"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xmlns="" id="{ADDF9772-4F1A-3B10-F88E-EC085F132BB5}"/>
                </a:ext>
              </a:extLst>
            </p:cNvPr>
            <p:cNvSpPr/>
            <p:nvPr/>
          </p:nvSpPr>
          <p:spPr>
            <a:xfrm>
              <a:off x="14859534" y="6203118"/>
              <a:ext cx="561651" cy="419818"/>
            </a:xfrm>
            <a:custGeom>
              <a:avLst/>
              <a:gdLst>
                <a:gd name="connsiteX0" fmla="*/ 386911 w 561651"/>
                <a:gd name="connsiteY0" fmla="*/ 0 h 419818"/>
                <a:gd name="connsiteX1" fmla="*/ 296912 w 561651"/>
                <a:gd name="connsiteY1" fmla="*/ 58352 h 419818"/>
                <a:gd name="connsiteX2" fmla="*/ 420135 w 561651"/>
                <a:gd name="connsiteY2" fmla="*/ 84531 h 419818"/>
                <a:gd name="connsiteX3" fmla="*/ 0 w 561651"/>
                <a:gd name="connsiteY3" fmla="*/ 357366 h 419818"/>
                <a:gd name="connsiteX4" fmla="*/ 40478 w 561651"/>
                <a:gd name="connsiteY4" fmla="*/ 419819 h 419818"/>
                <a:gd name="connsiteX5" fmla="*/ 460719 w 561651"/>
                <a:gd name="connsiteY5" fmla="*/ 147089 h 419818"/>
                <a:gd name="connsiteX6" fmla="*/ 434539 w 561651"/>
                <a:gd name="connsiteY6" fmla="*/ 270312 h 419818"/>
                <a:gd name="connsiteX7" fmla="*/ 524432 w 561651"/>
                <a:gd name="connsiteY7" fmla="*/ 211855 h 419818"/>
                <a:gd name="connsiteX8" fmla="*/ 561652 w 561651"/>
                <a:gd name="connsiteY8" fmla="*/ 37114 h 419818"/>
                <a:gd name="connsiteX9" fmla="*/ 386911 w 561651"/>
                <a:gd name="connsiteY9" fmla="*/ 0 h 41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651" h="419818">
                  <a:moveTo>
                    <a:pt x="386911" y="0"/>
                  </a:moveTo>
                  <a:lnTo>
                    <a:pt x="296912" y="58352"/>
                  </a:lnTo>
                  <a:lnTo>
                    <a:pt x="420135" y="84531"/>
                  </a:lnTo>
                  <a:lnTo>
                    <a:pt x="0" y="357366"/>
                  </a:lnTo>
                  <a:lnTo>
                    <a:pt x="40478" y="419819"/>
                  </a:lnTo>
                  <a:lnTo>
                    <a:pt x="460719" y="147089"/>
                  </a:lnTo>
                  <a:lnTo>
                    <a:pt x="434539" y="270312"/>
                  </a:lnTo>
                  <a:lnTo>
                    <a:pt x="524432" y="211855"/>
                  </a:lnTo>
                  <a:lnTo>
                    <a:pt x="561652" y="37114"/>
                  </a:lnTo>
                  <a:lnTo>
                    <a:pt x="386911" y="0"/>
                  </a:lnTo>
                  <a:close/>
                </a:path>
              </a:pathLst>
            </a:custGeom>
            <a:solidFill>
              <a:srgbClr val="004767"/>
            </a:solidFill>
            <a:ln w="10507"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xmlns="" id="{B4FC11B6-FD45-91C7-4003-42376AF80C7D}"/>
                </a:ext>
              </a:extLst>
            </p:cNvPr>
            <p:cNvSpPr/>
            <p:nvPr/>
          </p:nvSpPr>
          <p:spPr>
            <a:xfrm>
              <a:off x="13559914" y="5486493"/>
              <a:ext cx="480904" cy="852990"/>
            </a:xfrm>
            <a:custGeom>
              <a:avLst/>
              <a:gdLst>
                <a:gd name="connsiteX0" fmla="*/ 274413 w 480904"/>
                <a:gd name="connsiteY0" fmla="*/ 159495 h 852990"/>
                <a:gd name="connsiteX1" fmla="*/ 229623 w 480904"/>
                <a:gd name="connsiteY1" fmla="*/ 62032 h 852990"/>
                <a:gd name="connsiteX2" fmla="*/ 62032 w 480904"/>
                <a:gd name="connsiteY2" fmla="*/ 0 h 852990"/>
                <a:gd name="connsiteX3" fmla="*/ 0 w 480904"/>
                <a:gd name="connsiteY3" fmla="*/ 167486 h 852990"/>
                <a:gd name="connsiteX4" fmla="*/ 44894 w 480904"/>
                <a:gd name="connsiteY4" fmla="*/ 264950 h 852990"/>
                <a:gd name="connsiteX5" fmla="*/ 88527 w 480904"/>
                <a:gd name="connsiteY5" fmla="*/ 146774 h 852990"/>
                <a:gd name="connsiteX6" fmla="*/ 413196 w 480904"/>
                <a:gd name="connsiteY6" fmla="*/ 852991 h 852990"/>
                <a:gd name="connsiteX7" fmla="*/ 480905 w 480904"/>
                <a:gd name="connsiteY7" fmla="*/ 821870 h 852990"/>
                <a:gd name="connsiteX8" fmla="*/ 156237 w 480904"/>
                <a:gd name="connsiteY8" fmla="*/ 115653 h 852990"/>
                <a:gd name="connsiteX9" fmla="*/ 274413 w 480904"/>
                <a:gd name="connsiteY9" fmla="*/ 159495 h 85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04" h="852990">
                  <a:moveTo>
                    <a:pt x="274413" y="159495"/>
                  </a:moveTo>
                  <a:lnTo>
                    <a:pt x="229623" y="62032"/>
                  </a:lnTo>
                  <a:lnTo>
                    <a:pt x="62032" y="0"/>
                  </a:lnTo>
                  <a:lnTo>
                    <a:pt x="0" y="167486"/>
                  </a:lnTo>
                  <a:lnTo>
                    <a:pt x="44894" y="264950"/>
                  </a:lnTo>
                  <a:lnTo>
                    <a:pt x="88527" y="146774"/>
                  </a:lnTo>
                  <a:lnTo>
                    <a:pt x="413196" y="852991"/>
                  </a:lnTo>
                  <a:lnTo>
                    <a:pt x="480905" y="821870"/>
                  </a:lnTo>
                  <a:lnTo>
                    <a:pt x="156237" y="115653"/>
                  </a:lnTo>
                  <a:lnTo>
                    <a:pt x="274413" y="159495"/>
                  </a:lnTo>
                  <a:close/>
                </a:path>
              </a:pathLst>
            </a:custGeom>
            <a:solidFill>
              <a:srgbClr val="004767"/>
            </a:solidFill>
            <a:ln w="10507"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xmlns="" id="{EF7AEBBC-BBD7-B848-047F-56026E64C7EF}"/>
                </a:ext>
              </a:extLst>
            </p:cNvPr>
            <p:cNvSpPr/>
            <p:nvPr/>
          </p:nvSpPr>
          <p:spPr>
            <a:xfrm>
              <a:off x="13237033" y="6203118"/>
              <a:ext cx="561651" cy="419818"/>
            </a:xfrm>
            <a:custGeom>
              <a:avLst/>
              <a:gdLst>
                <a:gd name="connsiteX0" fmla="*/ 264739 w 561651"/>
                <a:gd name="connsiteY0" fmla="*/ 58352 h 419818"/>
                <a:gd name="connsiteX1" fmla="*/ 174741 w 561651"/>
                <a:gd name="connsiteY1" fmla="*/ 0 h 419818"/>
                <a:gd name="connsiteX2" fmla="*/ 0 w 561651"/>
                <a:gd name="connsiteY2" fmla="*/ 37114 h 419818"/>
                <a:gd name="connsiteX3" fmla="*/ 37219 w 561651"/>
                <a:gd name="connsiteY3" fmla="*/ 211855 h 419818"/>
                <a:gd name="connsiteX4" fmla="*/ 127112 w 561651"/>
                <a:gd name="connsiteY4" fmla="*/ 270312 h 419818"/>
                <a:gd name="connsiteX5" fmla="*/ 100933 w 561651"/>
                <a:gd name="connsiteY5" fmla="*/ 147089 h 419818"/>
                <a:gd name="connsiteX6" fmla="*/ 521068 w 561651"/>
                <a:gd name="connsiteY6" fmla="*/ 419819 h 419818"/>
                <a:gd name="connsiteX7" fmla="*/ 561651 w 561651"/>
                <a:gd name="connsiteY7" fmla="*/ 357366 h 419818"/>
                <a:gd name="connsiteX8" fmla="*/ 141411 w 561651"/>
                <a:gd name="connsiteY8" fmla="*/ 84531 h 419818"/>
                <a:gd name="connsiteX9" fmla="*/ 264739 w 561651"/>
                <a:gd name="connsiteY9" fmla="*/ 58352 h 41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651" h="419818">
                  <a:moveTo>
                    <a:pt x="264739" y="58352"/>
                  </a:moveTo>
                  <a:lnTo>
                    <a:pt x="174741" y="0"/>
                  </a:lnTo>
                  <a:lnTo>
                    <a:pt x="0" y="37114"/>
                  </a:lnTo>
                  <a:lnTo>
                    <a:pt x="37219" y="211855"/>
                  </a:lnTo>
                  <a:lnTo>
                    <a:pt x="127112" y="270312"/>
                  </a:lnTo>
                  <a:lnTo>
                    <a:pt x="100933" y="147089"/>
                  </a:lnTo>
                  <a:lnTo>
                    <a:pt x="521068" y="419819"/>
                  </a:lnTo>
                  <a:lnTo>
                    <a:pt x="561651" y="357366"/>
                  </a:lnTo>
                  <a:lnTo>
                    <a:pt x="141411" y="84531"/>
                  </a:lnTo>
                  <a:lnTo>
                    <a:pt x="264739" y="58352"/>
                  </a:lnTo>
                  <a:close/>
                </a:path>
              </a:pathLst>
            </a:custGeom>
            <a:solidFill>
              <a:srgbClr val="004767"/>
            </a:solidFill>
            <a:ln w="10507"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xmlns="" id="{E5F664B5-4AF3-ACD7-0A26-7DB5C5433EAC}"/>
                </a:ext>
              </a:extLst>
            </p:cNvPr>
            <p:cNvSpPr/>
            <p:nvPr/>
          </p:nvSpPr>
          <p:spPr>
            <a:xfrm>
              <a:off x="15498883" y="5550207"/>
              <a:ext cx="1223815" cy="882955"/>
            </a:xfrm>
            <a:custGeom>
              <a:avLst/>
              <a:gdLst>
                <a:gd name="connsiteX0" fmla="*/ 1193850 w 1223815"/>
                <a:gd name="connsiteY0" fmla="*/ 823341 h 882955"/>
                <a:gd name="connsiteX1" fmla="*/ 1168407 w 1223815"/>
                <a:gd name="connsiteY1" fmla="*/ 823341 h 882955"/>
                <a:gd name="connsiteX2" fmla="*/ 1168407 w 1223815"/>
                <a:gd name="connsiteY2" fmla="*/ 663215 h 882955"/>
                <a:gd name="connsiteX3" fmla="*/ 1150638 w 1223815"/>
                <a:gd name="connsiteY3" fmla="*/ 635984 h 882955"/>
                <a:gd name="connsiteX4" fmla="*/ 947300 w 1223815"/>
                <a:gd name="connsiteY4" fmla="*/ 546091 h 882955"/>
                <a:gd name="connsiteX5" fmla="*/ 947300 w 1223815"/>
                <a:gd name="connsiteY5" fmla="*/ 103351 h 882955"/>
                <a:gd name="connsiteX6" fmla="*/ 843949 w 1223815"/>
                <a:gd name="connsiteY6" fmla="*/ 0 h 882955"/>
                <a:gd name="connsiteX7" fmla="*/ 381548 w 1223815"/>
                <a:gd name="connsiteY7" fmla="*/ 0 h 882955"/>
                <a:gd name="connsiteX8" fmla="*/ 278197 w 1223815"/>
                <a:gd name="connsiteY8" fmla="*/ 103141 h 882955"/>
                <a:gd name="connsiteX9" fmla="*/ 277461 w 1223815"/>
                <a:gd name="connsiteY9" fmla="*/ 412564 h 882955"/>
                <a:gd name="connsiteX10" fmla="*/ 69918 w 1223815"/>
                <a:gd name="connsiteY10" fmla="*/ 534841 h 882955"/>
                <a:gd name="connsiteX11" fmla="*/ 55198 w 1223815"/>
                <a:gd name="connsiteY11" fmla="*/ 560495 h 882955"/>
                <a:gd name="connsiteX12" fmla="*/ 55198 w 1223815"/>
                <a:gd name="connsiteY12" fmla="*/ 823447 h 882955"/>
                <a:gd name="connsiteX13" fmla="*/ 29754 w 1223815"/>
                <a:gd name="connsiteY13" fmla="*/ 823447 h 882955"/>
                <a:gd name="connsiteX14" fmla="*/ 0 w 1223815"/>
                <a:gd name="connsiteY14" fmla="*/ 853201 h 882955"/>
                <a:gd name="connsiteX15" fmla="*/ 29754 w 1223815"/>
                <a:gd name="connsiteY15" fmla="*/ 882955 h 882955"/>
                <a:gd name="connsiteX16" fmla="*/ 1194060 w 1223815"/>
                <a:gd name="connsiteY16" fmla="*/ 882955 h 882955"/>
                <a:gd name="connsiteX17" fmla="*/ 1223815 w 1223815"/>
                <a:gd name="connsiteY17" fmla="*/ 853201 h 882955"/>
                <a:gd name="connsiteX18" fmla="*/ 1194060 w 1223815"/>
                <a:gd name="connsiteY18" fmla="*/ 823447 h 882955"/>
                <a:gd name="connsiteX19" fmla="*/ 381444 w 1223815"/>
                <a:gd name="connsiteY19" fmla="*/ 59403 h 882955"/>
                <a:gd name="connsiteX20" fmla="*/ 843844 w 1223815"/>
                <a:gd name="connsiteY20" fmla="*/ 59403 h 882955"/>
                <a:gd name="connsiteX21" fmla="*/ 887686 w 1223815"/>
                <a:gd name="connsiteY21" fmla="*/ 103246 h 882955"/>
                <a:gd name="connsiteX22" fmla="*/ 887686 w 1223815"/>
                <a:gd name="connsiteY22" fmla="*/ 823341 h 882955"/>
                <a:gd name="connsiteX23" fmla="*/ 763623 w 1223815"/>
                <a:gd name="connsiteY23" fmla="*/ 823341 h 882955"/>
                <a:gd name="connsiteX24" fmla="*/ 763623 w 1223815"/>
                <a:gd name="connsiteY24" fmla="*/ 610436 h 882955"/>
                <a:gd name="connsiteX25" fmla="*/ 755316 w 1223815"/>
                <a:gd name="connsiteY25" fmla="*/ 589828 h 882955"/>
                <a:gd name="connsiteX26" fmla="*/ 613800 w 1223815"/>
                <a:gd name="connsiteY26" fmla="*/ 528743 h 882955"/>
                <a:gd name="connsiteX27" fmla="*/ 471021 w 1223815"/>
                <a:gd name="connsiteY27" fmla="*/ 586990 h 882955"/>
                <a:gd name="connsiteX28" fmla="*/ 468603 w 1223815"/>
                <a:gd name="connsiteY28" fmla="*/ 589408 h 882955"/>
                <a:gd name="connsiteX29" fmla="*/ 459877 w 1223815"/>
                <a:gd name="connsiteY29" fmla="*/ 610436 h 882955"/>
                <a:gd name="connsiteX30" fmla="*/ 459877 w 1223815"/>
                <a:gd name="connsiteY30" fmla="*/ 823341 h 882955"/>
                <a:gd name="connsiteX31" fmla="*/ 335918 w 1223815"/>
                <a:gd name="connsiteY31" fmla="*/ 823341 h 882955"/>
                <a:gd name="connsiteX32" fmla="*/ 337706 w 1223815"/>
                <a:gd name="connsiteY32" fmla="*/ 103141 h 882955"/>
                <a:gd name="connsiteX33" fmla="*/ 381548 w 1223815"/>
                <a:gd name="connsiteY33" fmla="*/ 59509 h 882955"/>
                <a:gd name="connsiteX34" fmla="*/ 704009 w 1223815"/>
                <a:gd name="connsiteY34" fmla="*/ 823341 h 882955"/>
                <a:gd name="connsiteX35" fmla="*/ 519491 w 1223815"/>
                <a:gd name="connsiteY35" fmla="*/ 823341 h 882955"/>
                <a:gd name="connsiteX36" fmla="*/ 519491 w 1223815"/>
                <a:gd name="connsiteY36" fmla="*/ 623157 h 882955"/>
                <a:gd name="connsiteX37" fmla="*/ 613169 w 1223815"/>
                <a:gd name="connsiteY37" fmla="*/ 588251 h 882955"/>
                <a:gd name="connsiteX38" fmla="*/ 704009 w 1223815"/>
                <a:gd name="connsiteY38" fmla="*/ 623052 h 882955"/>
                <a:gd name="connsiteX39" fmla="*/ 704009 w 1223815"/>
                <a:gd name="connsiteY39" fmla="*/ 823341 h 882955"/>
                <a:gd name="connsiteX40" fmla="*/ 114707 w 1223815"/>
                <a:gd name="connsiteY40" fmla="*/ 577422 h 882955"/>
                <a:gd name="connsiteX41" fmla="*/ 277146 w 1223815"/>
                <a:gd name="connsiteY41" fmla="*/ 481746 h 882955"/>
                <a:gd name="connsiteX42" fmla="*/ 276305 w 1223815"/>
                <a:gd name="connsiteY42" fmla="*/ 823447 h 882955"/>
                <a:gd name="connsiteX43" fmla="*/ 114707 w 1223815"/>
                <a:gd name="connsiteY43" fmla="*/ 823447 h 882955"/>
                <a:gd name="connsiteX44" fmla="*/ 114707 w 1223815"/>
                <a:gd name="connsiteY44" fmla="*/ 577527 h 882955"/>
                <a:gd name="connsiteX45" fmla="*/ 947300 w 1223815"/>
                <a:gd name="connsiteY45" fmla="*/ 823341 h 882955"/>
                <a:gd name="connsiteX46" fmla="*/ 947300 w 1223815"/>
                <a:gd name="connsiteY46" fmla="*/ 611172 h 882955"/>
                <a:gd name="connsiteX47" fmla="*/ 1108793 w 1223815"/>
                <a:gd name="connsiteY47" fmla="*/ 682561 h 882955"/>
                <a:gd name="connsiteX48" fmla="*/ 1108793 w 1223815"/>
                <a:gd name="connsiteY48" fmla="*/ 823236 h 882955"/>
                <a:gd name="connsiteX49" fmla="*/ 947300 w 1223815"/>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5" h="882955">
                  <a:moveTo>
                    <a:pt x="1193850" y="823341"/>
                  </a:moveTo>
                  <a:lnTo>
                    <a:pt x="1168407" y="823341"/>
                  </a:lnTo>
                  <a:lnTo>
                    <a:pt x="1168407" y="663215"/>
                  </a:lnTo>
                  <a:cubicBezTo>
                    <a:pt x="1168407" y="651440"/>
                    <a:pt x="1161468" y="640716"/>
                    <a:pt x="1150638" y="635984"/>
                  </a:cubicBezTo>
                  <a:lnTo>
                    <a:pt x="947300" y="546091"/>
                  </a:lnTo>
                  <a:lnTo>
                    <a:pt x="947300" y="103351"/>
                  </a:lnTo>
                  <a:cubicBezTo>
                    <a:pt x="947300" y="46366"/>
                    <a:pt x="900933" y="0"/>
                    <a:pt x="843949" y="0"/>
                  </a:cubicBezTo>
                  <a:lnTo>
                    <a:pt x="381548" y="0"/>
                  </a:lnTo>
                  <a:cubicBezTo>
                    <a:pt x="324669" y="0"/>
                    <a:pt x="278302" y="46261"/>
                    <a:pt x="278197" y="103141"/>
                  </a:cubicBezTo>
                  <a:lnTo>
                    <a:pt x="277461" y="412564"/>
                  </a:lnTo>
                  <a:lnTo>
                    <a:pt x="69918" y="534841"/>
                  </a:lnTo>
                  <a:cubicBezTo>
                    <a:pt x="60874" y="540203"/>
                    <a:pt x="55198" y="549981"/>
                    <a:pt x="55198" y="560495"/>
                  </a:cubicBezTo>
                  <a:lnTo>
                    <a:pt x="55198" y="823447"/>
                  </a:lnTo>
                  <a:lnTo>
                    <a:pt x="29754" y="823447"/>
                  </a:lnTo>
                  <a:cubicBezTo>
                    <a:pt x="13248" y="823447"/>
                    <a:pt x="0" y="836799"/>
                    <a:pt x="0" y="853201"/>
                  </a:cubicBezTo>
                  <a:cubicBezTo>
                    <a:pt x="0" y="869602"/>
                    <a:pt x="13353" y="882955"/>
                    <a:pt x="29754" y="882955"/>
                  </a:cubicBezTo>
                  <a:lnTo>
                    <a:pt x="1194060" y="882955"/>
                  </a:lnTo>
                  <a:cubicBezTo>
                    <a:pt x="1210568" y="882955"/>
                    <a:pt x="1223815" y="869602"/>
                    <a:pt x="1223815" y="853201"/>
                  </a:cubicBezTo>
                  <a:cubicBezTo>
                    <a:pt x="1223815" y="836799"/>
                    <a:pt x="1210463" y="823447"/>
                    <a:pt x="1194060" y="823447"/>
                  </a:cubicBezTo>
                  <a:close/>
                  <a:moveTo>
                    <a:pt x="381444" y="59403"/>
                  </a:moveTo>
                  <a:lnTo>
                    <a:pt x="843844" y="59403"/>
                  </a:lnTo>
                  <a:cubicBezTo>
                    <a:pt x="868025" y="59403"/>
                    <a:pt x="887686" y="79064"/>
                    <a:pt x="887686" y="103246"/>
                  </a:cubicBezTo>
                  <a:lnTo>
                    <a:pt x="887686" y="823341"/>
                  </a:lnTo>
                  <a:lnTo>
                    <a:pt x="763623" y="823341"/>
                  </a:lnTo>
                  <a:lnTo>
                    <a:pt x="763623" y="610436"/>
                  </a:lnTo>
                  <a:cubicBezTo>
                    <a:pt x="763623" y="602760"/>
                    <a:pt x="760679" y="595296"/>
                    <a:pt x="755316" y="589828"/>
                  </a:cubicBezTo>
                  <a:cubicBezTo>
                    <a:pt x="717992" y="550927"/>
                    <a:pt x="667736" y="529268"/>
                    <a:pt x="613800" y="528743"/>
                  </a:cubicBezTo>
                  <a:cubicBezTo>
                    <a:pt x="559759" y="528217"/>
                    <a:pt x="509186" y="548929"/>
                    <a:pt x="471021" y="586990"/>
                  </a:cubicBezTo>
                  <a:lnTo>
                    <a:pt x="468603" y="589408"/>
                  </a:lnTo>
                  <a:cubicBezTo>
                    <a:pt x="463030" y="594980"/>
                    <a:pt x="459877" y="602550"/>
                    <a:pt x="459877" y="610436"/>
                  </a:cubicBezTo>
                  <a:lnTo>
                    <a:pt x="459877" y="823341"/>
                  </a:lnTo>
                  <a:lnTo>
                    <a:pt x="335918" y="823341"/>
                  </a:lnTo>
                  <a:lnTo>
                    <a:pt x="337706" y="103141"/>
                  </a:lnTo>
                  <a:cubicBezTo>
                    <a:pt x="337706" y="79064"/>
                    <a:pt x="357367" y="59509"/>
                    <a:pt x="381548" y="59509"/>
                  </a:cubicBezTo>
                  <a:close/>
                  <a:moveTo>
                    <a:pt x="704009" y="823341"/>
                  </a:moveTo>
                  <a:lnTo>
                    <a:pt x="519491" y="823341"/>
                  </a:lnTo>
                  <a:lnTo>
                    <a:pt x="519491" y="623157"/>
                  </a:lnTo>
                  <a:cubicBezTo>
                    <a:pt x="545355" y="600237"/>
                    <a:pt x="578579" y="587831"/>
                    <a:pt x="613169" y="588251"/>
                  </a:cubicBezTo>
                  <a:cubicBezTo>
                    <a:pt x="647023" y="588567"/>
                    <a:pt x="678880" y="600868"/>
                    <a:pt x="704009" y="623052"/>
                  </a:cubicBezTo>
                  <a:lnTo>
                    <a:pt x="704009" y="823341"/>
                  </a:lnTo>
                  <a:close/>
                  <a:moveTo>
                    <a:pt x="114707" y="577422"/>
                  </a:moveTo>
                  <a:lnTo>
                    <a:pt x="277146" y="481746"/>
                  </a:lnTo>
                  <a:lnTo>
                    <a:pt x="276305" y="823447"/>
                  </a:lnTo>
                  <a:lnTo>
                    <a:pt x="114707" y="823447"/>
                  </a:lnTo>
                  <a:lnTo>
                    <a:pt x="114707" y="577527"/>
                  </a:lnTo>
                  <a:close/>
                  <a:moveTo>
                    <a:pt x="947300" y="823341"/>
                  </a:moveTo>
                  <a:lnTo>
                    <a:pt x="947300" y="611172"/>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xmlns="" id="{3ADB7DDF-8473-8FCA-8FCC-71F7AC509C00}"/>
                </a:ext>
              </a:extLst>
            </p:cNvPr>
            <p:cNvSpPr/>
            <p:nvPr/>
          </p:nvSpPr>
          <p:spPr>
            <a:xfrm>
              <a:off x="15934367" y="5727786"/>
              <a:ext cx="352320" cy="59508"/>
            </a:xfrm>
            <a:custGeom>
              <a:avLst/>
              <a:gdLst>
                <a:gd name="connsiteX0" fmla="*/ 29755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9"/>
                  </a:moveTo>
                  <a:lnTo>
                    <a:pt x="322566" y="59509"/>
                  </a:lnTo>
                  <a:cubicBezTo>
                    <a:pt x="339072" y="59509"/>
                    <a:pt x="352320" y="46156"/>
                    <a:pt x="352320" y="29754"/>
                  </a:cubicBezTo>
                  <a:cubicBezTo>
                    <a:pt x="352320" y="13353"/>
                    <a:pt x="338969" y="0"/>
                    <a:pt x="322566" y="0"/>
                  </a:cubicBezTo>
                  <a:lnTo>
                    <a:pt x="29755" y="0"/>
                  </a:lnTo>
                  <a:cubicBezTo>
                    <a:pt x="13248" y="0"/>
                    <a:pt x="0" y="13353"/>
                    <a:pt x="0" y="29754"/>
                  </a:cubicBezTo>
                  <a:cubicBezTo>
                    <a:pt x="0" y="46156"/>
                    <a:pt x="13353" y="59509"/>
                    <a:pt x="29755" y="59509"/>
                  </a:cubicBezTo>
                  <a:close/>
                </a:path>
              </a:pathLst>
            </a:custGeom>
            <a:solidFill>
              <a:srgbClr val="BE0D3E"/>
            </a:solidFill>
            <a:ln w="10507" cap="flat">
              <a:noFill/>
              <a:prstDash val="solid"/>
              <a:miter/>
            </a:ln>
          </p:spPr>
          <p:txBody>
            <a:bodyPr rtlCol="0" anchor="ctr"/>
            <a:lstStyle/>
            <a:p>
              <a:endParaRPr lang="de-DE"/>
            </a:p>
          </p:txBody>
        </p:sp>
        <p:sp>
          <p:nvSpPr>
            <p:cNvPr id="68" name="Freihandform: Form 67">
              <a:extLst>
                <a:ext uri="{FF2B5EF4-FFF2-40B4-BE49-F238E27FC236}">
                  <a16:creationId xmlns:a16="http://schemas.microsoft.com/office/drawing/2014/main" xmlns="" id="{3413F092-B48F-8C7C-D843-DAAAECCA9F6D}"/>
                </a:ext>
              </a:extLst>
            </p:cNvPr>
            <p:cNvSpPr/>
            <p:nvPr/>
          </p:nvSpPr>
          <p:spPr>
            <a:xfrm>
              <a:off x="15934367" y="5872457"/>
              <a:ext cx="352320" cy="59508"/>
            </a:xfrm>
            <a:custGeom>
              <a:avLst/>
              <a:gdLst>
                <a:gd name="connsiteX0" fmla="*/ 29755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8"/>
                  </a:moveTo>
                  <a:lnTo>
                    <a:pt x="322566" y="59508"/>
                  </a:lnTo>
                  <a:cubicBezTo>
                    <a:pt x="339072" y="59508"/>
                    <a:pt x="352320" y="46156"/>
                    <a:pt x="352320" y="29754"/>
                  </a:cubicBezTo>
                  <a:cubicBezTo>
                    <a:pt x="352320" y="13353"/>
                    <a:pt x="338969" y="0"/>
                    <a:pt x="322566" y="0"/>
                  </a:cubicBezTo>
                  <a:lnTo>
                    <a:pt x="29755" y="0"/>
                  </a:lnTo>
                  <a:cubicBezTo>
                    <a:pt x="13248" y="0"/>
                    <a:pt x="0" y="13353"/>
                    <a:pt x="0" y="29754"/>
                  </a:cubicBezTo>
                  <a:cubicBezTo>
                    <a:pt x="0" y="46156"/>
                    <a:pt x="13353" y="59508"/>
                    <a:pt x="29755" y="59508"/>
                  </a:cubicBezTo>
                  <a:close/>
                </a:path>
              </a:pathLst>
            </a:custGeom>
            <a:solidFill>
              <a:srgbClr val="BE0D3E"/>
            </a:solidFill>
            <a:ln w="10507"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xmlns="" id="{E0F8DD7A-1269-D246-DA34-C3C9DD22B1C2}"/>
                </a:ext>
              </a:extLst>
            </p:cNvPr>
            <p:cNvSpPr/>
            <p:nvPr/>
          </p:nvSpPr>
          <p:spPr>
            <a:xfrm>
              <a:off x="11949819" y="5550207"/>
              <a:ext cx="1223814" cy="882955"/>
            </a:xfrm>
            <a:custGeom>
              <a:avLst/>
              <a:gdLst>
                <a:gd name="connsiteX0" fmla="*/ 1193850 w 1223814"/>
                <a:gd name="connsiteY0" fmla="*/ 823341 h 882955"/>
                <a:gd name="connsiteX1" fmla="*/ 1168406 w 1223814"/>
                <a:gd name="connsiteY1" fmla="*/ 823341 h 882955"/>
                <a:gd name="connsiteX2" fmla="*/ 1168406 w 1223814"/>
                <a:gd name="connsiteY2" fmla="*/ 663215 h 882955"/>
                <a:gd name="connsiteX3" fmla="*/ 1150639 w 1223814"/>
                <a:gd name="connsiteY3" fmla="*/ 635984 h 882955"/>
                <a:gd name="connsiteX4" fmla="*/ 947300 w 1223814"/>
                <a:gd name="connsiteY4" fmla="*/ 546091 h 882955"/>
                <a:gd name="connsiteX5" fmla="*/ 947300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1 w 1223814"/>
                <a:gd name="connsiteY9" fmla="*/ 412564 h 882955"/>
                <a:gd name="connsiteX10" fmla="*/ 69917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0 w 1223814"/>
                <a:gd name="connsiteY16" fmla="*/ 882955 h 882955"/>
                <a:gd name="connsiteX17" fmla="*/ 1223815 w 1223814"/>
                <a:gd name="connsiteY17" fmla="*/ 853201 h 882955"/>
                <a:gd name="connsiteX18" fmla="*/ 1194060 w 1223814"/>
                <a:gd name="connsiteY18" fmla="*/ 823447 h 882955"/>
                <a:gd name="connsiteX19" fmla="*/ 381443 w 1223814"/>
                <a:gd name="connsiteY19" fmla="*/ 59403 h 882955"/>
                <a:gd name="connsiteX20" fmla="*/ 843843 w 1223814"/>
                <a:gd name="connsiteY20" fmla="*/ 59403 h 882955"/>
                <a:gd name="connsiteX21" fmla="*/ 887686 w 1223814"/>
                <a:gd name="connsiteY21" fmla="*/ 103246 h 882955"/>
                <a:gd name="connsiteX22" fmla="*/ 887686 w 1223814"/>
                <a:gd name="connsiteY22" fmla="*/ 823341 h 882955"/>
                <a:gd name="connsiteX23" fmla="*/ 763622 w 1223814"/>
                <a:gd name="connsiteY23" fmla="*/ 823341 h 882955"/>
                <a:gd name="connsiteX24" fmla="*/ 763622 w 1223814"/>
                <a:gd name="connsiteY24" fmla="*/ 610436 h 882955"/>
                <a:gd name="connsiteX25" fmla="*/ 755316 w 1223814"/>
                <a:gd name="connsiteY25" fmla="*/ 589828 h 882955"/>
                <a:gd name="connsiteX26" fmla="*/ 613799 w 1223814"/>
                <a:gd name="connsiteY26" fmla="*/ 528743 h 882955"/>
                <a:gd name="connsiteX27" fmla="*/ 471021 w 1223814"/>
                <a:gd name="connsiteY27" fmla="*/ 586990 h 882955"/>
                <a:gd name="connsiteX28" fmla="*/ 468603 w 1223814"/>
                <a:gd name="connsiteY28" fmla="*/ 589408 h 882955"/>
                <a:gd name="connsiteX29" fmla="*/ 459877 w 1223814"/>
                <a:gd name="connsiteY29" fmla="*/ 610436 h 882955"/>
                <a:gd name="connsiteX30" fmla="*/ 459877 w 1223814"/>
                <a:gd name="connsiteY30" fmla="*/ 823341 h 882955"/>
                <a:gd name="connsiteX31" fmla="*/ 335918 w 1223814"/>
                <a:gd name="connsiteY31" fmla="*/ 823341 h 882955"/>
                <a:gd name="connsiteX32" fmla="*/ 337706 w 1223814"/>
                <a:gd name="connsiteY32" fmla="*/ 103141 h 882955"/>
                <a:gd name="connsiteX33" fmla="*/ 381548 w 1223814"/>
                <a:gd name="connsiteY33" fmla="*/ 59509 h 882955"/>
                <a:gd name="connsiteX34" fmla="*/ 704009 w 1223814"/>
                <a:gd name="connsiteY34" fmla="*/ 823341 h 882955"/>
                <a:gd name="connsiteX35" fmla="*/ 519490 w 1223814"/>
                <a:gd name="connsiteY35" fmla="*/ 823341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1 h 882955"/>
                <a:gd name="connsiteX40" fmla="*/ 114706 w 1223814"/>
                <a:gd name="connsiteY40" fmla="*/ 577422 h 882955"/>
                <a:gd name="connsiteX41" fmla="*/ 277146 w 1223814"/>
                <a:gd name="connsiteY41" fmla="*/ 481746 h 882955"/>
                <a:gd name="connsiteX42" fmla="*/ 276304 w 1223814"/>
                <a:gd name="connsiteY42" fmla="*/ 823447 h 882955"/>
                <a:gd name="connsiteX43" fmla="*/ 114706 w 1223814"/>
                <a:gd name="connsiteY43" fmla="*/ 823447 h 882955"/>
                <a:gd name="connsiteX44" fmla="*/ 114706 w 1223814"/>
                <a:gd name="connsiteY44" fmla="*/ 577527 h 882955"/>
                <a:gd name="connsiteX45" fmla="*/ 947300 w 1223814"/>
                <a:gd name="connsiteY45" fmla="*/ 823341 h 882955"/>
                <a:gd name="connsiteX46" fmla="*/ 947300 w 1223814"/>
                <a:gd name="connsiteY46" fmla="*/ 611172 h 882955"/>
                <a:gd name="connsiteX47" fmla="*/ 1108793 w 1223814"/>
                <a:gd name="connsiteY47" fmla="*/ 682561 h 882955"/>
                <a:gd name="connsiteX48" fmla="*/ 1108793 w 1223814"/>
                <a:gd name="connsiteY48" fmla="*/ 823236 h 882955"/>
                <a:gd name="connsiteX49" fmla="*/ 947300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1"/>
                  </a:moveTo>
                  <a:lnTo>
                    <a:pt x="1168406" y="823341"/>
                  </a:lnTo>
                  <a:lnTo>
                    <a:pt x="1168406" y="663215"/>
                  </a:lnTo>
                  <a:cubicBezTo>
                    <a:pt x="1168406" y="651440"/>
                    <a:pt x="1161468" y="640716"/>
                    <a:pt x="1150639" y="635984"/>
                  </a:cubicBezTo>
                  <a:lnTo>
                    <a:pt x="947300" y="546091"/>
                  </a:lnTo>
                  <a:lnTo>
                    <a:pt x="947300" y="103351"/>
                  </a:lnTo>
                  <a:cubicBezTo>
                    <a:pt x="947300" y="46366"/>
                    <a:pt x="900934" y="0"/>
                    <a:pt x="843948" y="0"/>
                  </a:cubicBezTo>
                  <a:lnTo>
                    <a:pt x="381548" y="0"/>
                  </a:lnTo>
                  <a:cubicBezTo>
                    <a:pt x="324668" y="0"/>
                    <a:pt x="278302" y="46261"/>
                    <a:pt x="278197" y="103141"/>
                  </a:cubicBezTo>
                  <a:lnTo>
                    <a:pt x="277461" y="412564"/>
                  </a:lnTo>
                  <a:lnTo>
                    <a:pt x="69917" y="534841"/>
                  </a:lnTo>
                  <a:cubicBezTo>
                    <a:pt x="60875" y="540203"/>
                    <a:pt x="55198" y="549981"/>
                    <a:pt x="55198" y="560495"/>
                  </a:cubicBezTo>
                  <a:lnTo>
                    <a:pt x="55198" y="823447"/>
                  </a:lnTo>
                  <a:lnTo>
                    <a:pt x="29754" y="823447"/>
                  </a:lnTo>
                  <a:cubicBezTo>
                    <a:pt x="13247" y="823447"/>
                    <a:pt x="0" y="836799"/>
                    <a:pt x="0" y="853201"/>
                  </a:cubicBezTo>
                  <a:cubicBezTo>
                    <a:pt x="0" y="869602"/>
                    <a:pt x="13352" y="882955"/>
                    <a:pt x="29754" y="882955"/>
                  </a:cubicBezTo>
                  <a:lnTo>
                    <a:pt x="1194060" y="882955"/>
                  </a:lnTo>
                  <a:cubicBezTo>
                    <a:pt x="1210567" y="882955"/>
                    <a:pt x="1223815" y="869602"/>
                    <a:pt x="1223815" y="853201"/>
                  </a:cubicBezTo>
                  <a:cubicBezTo>
                    <a:pt x="1223815" y="836799"/>
                    <a:pt x="1210462" y="823447"/>
                    <a:pt x="1194060" y="823447"/>
                  </a:cubicBezTo>
                  <a:close/>
                  <a:moveTo>
                    <a:pt x="381443" y="59403"/>
                  </a:moveTo>
                  <a:lnTo>
                    <a:pt x="843843" y="59403"/>
                  </a:lnTo>
                  <a:cubicBezTo>
                    <a:pt x="868026" y="59403"/>
                    <a:pt x="887686" y="79064"/>
                    <a:pt x="887686" y="103246"/>
                  </a:cubicBezTo>
                  <a:lnTo>
                    <a:pt x="887686" y="823341"/>
                  </a:lnTo>
                  <a:lnTo>
                    <a:pt x="763622" y="823341"/>
                  </a:lnTo>
                  <a:lnTo>
                    <a:pt x="763622" y="610436"/>
                  </a:lnTo>
                  <a:cubicBezTo>
                    <a:pt x="763622" y="602760"/>
                    <a:pt x="760679" y="595296"/>
                    <a:pt x="755316" y="589828"/>
                  </a:cubicBezTo>
                  <a:cubicBezTo>
                    <a:pt x="717992" y="550927"/>
                    <a:pt x="667736" y="529268"/>
                    <a:pt x="613799" y="528743"/>
                  </a:cubicBezTo>
                  <a:cubicBezTo>
                    <a:pt x="559759" y="528217"/>
                    <a:pt x="509187" y="548929"/>
                    <a:pt x="471021" y="586990"/>
                  </a:cubicBezTo>
                  <a:lnTo>
                    <a:pt x="468603" y="589408"/>
                  </a:lnTo>
                  <a:cubicBezTo>
                    <a:pt x="463031" y="594980"/>
                    <a:pt x="459877" y="602550"/>
                    <a:pt x="459877" y="610436"/>
                  </a:cubicBezTo>
                  <a:lnTo>
                    <a:pt x="459877" y="823341"/>
                  </a:lnTo>
                  <a:lnTo>
                    <a:pt x="335918" y="823341"/>
                  </a:lnTo>
                  <a:lnTo>
                    <a:pt x="337706" y="103141"/>
                  </a:lnTo>
                  <a:cubicBezTo>
                    <a:pt x="337706" y="79064"/>
                    <a:pt x="357367" y="59509"/>
                    <a:pt x="381548" y="59509"/>
                  </a:cubicBezTo>
                  <a:close/>
                  <a:moveTo>
                    <a:pt x="704009" y="823341"/>
                  </a:moveTo>
                  <a:lnTo>
                    <a:pt x="519490" y="823341"/>
                  </a:lnTo>
                  <a:lnTo>
                    <a:pt x="519490" y="623157"/>
                  </a:lnTo>
                  <a:cubicBezTo>
                    <a:pt x="545355" y="600237"/>
                    <a:pt x="578578" y="587831"/>
                    <a:pt x="613169" y="588251"/>
                  </a:cubicBezTo>
                  <a:cubicBezTo>
                    <a:pt x="647024" y="588567"/>
                    <a:pt x="678880" y="600868"/>
                    <a:pt x="704009" y="623052"/>
                  </a:cubicBezTo>
                  <a:lnTo>
                    <a:pt x="704009" y="823341"/>
                  </a:lnTo>
                  <a:close/>
                  <a:moveTo>
                    <a:pt x="114706" y="577422"/>
                  </a:moveTo>
                  <a:lnTo>
                    <a:pt x="277146" y="481746"/>
                  </a:lnTo>
                  <a:lnTo>
                    <a:pt x="276304" y="823447"/>
                  </a:lnTo>
                  <a:lnTo>
                    <a:pt x="114706" y="823447"/>
                  </a:lnTo>
                  <a:lnTo>
                    <a:pt x="114706" y="577527"/>
                  </a:lnTo>
                  <a:close/>
                  <a:moveTo>
                    <a:pt x="947300" y="823341"/>
                  </a:moveTo>
                  <a:lnTo>
                    <a:pt x="947300" y="611172"/>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xmlns="" id="{201B9F8F-05BE-318D-A4FE-03D4E527ED1C}"/>
                </a:ext>
              </a:extLst>
            </p:cNvPr>
            <p:cNvSpPr/>
            <p:nvPr/>
          </p:nvSpPr>
          <p:spPr>
            <a:xfrm>
              <a:off x="12385199" y="5727786"/>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xmlns="" id="{A0566C3B-E467-1248-979F-020EBFBEA9FF}"/>
                </a:ext>
              </a:extLst>
            </p:cNvPr>
            <p:cNvSpPr/>
            <p:nvPr/>
          </p:nvSpPr>
          <p:spPr>
            <a:xfrm>
              <a:off x="12385199" y="5872457"/>
              <a:ext cx="352320" cy="59508"/>
            </a:xfrm>
            <a:custGeom>
              <a:avLst/>
              <a:gdLst>
                <a:gd name="connsiteX0" fmla="*/ 29754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8"/>
                  </a:moveTo>
                  <a:lnTo>
                    <a:pt x="322566" y="59508"/>
                  </a:lnTo>
                  <a:cubicBezTo>
                    <a:pt x="339072" y="59508"/>
                    <a:pt x="352320" y="46156"/>
                    <a:pt x="352320" y="29754"/>
                  </a:cubicBezTo>
                  <a:cubicBezTo>
                    <a:pt x="352320" y="13353"/>
                    <a:pt x="338967" y="0"/>
                    <a:pt x="322566" y="0"/>
                  </a:cubicBezTo>
                  <a:lnTo>
                    <a:pt x="29754" y="0"/>
                  </a:lnTo>
                  <a:cubicBezTo>
                    <a:pt x="13248" y="0"/>
                    <a:pt x="0" y="13353"/>
                    <a:pt x="0" y="29754"/>
                  </a:cubicBezTo>
                  <a:cubicBezTo>
                    <a:pt x="0" y="46156"/>
                    <a:pt x="13353" y="59508"/>
                    <a:pt x="29754" y="59508"/>
                  </a:cubicBezTo>
                  <a:close/>
                </a:path>
              </a:pathLst>
            </a:custGeom>
            <a:solidFill>
              <a:srgbClr val="BE0D3E"/>
            </a:solidFill>
            <a:ln w="10507"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xmlns="" id="{98E8013A-DF43-0D78-674A-416AB40F981B}"/>
                </a:ext>
              </a:extLst>
            </p:cNvPr>
            <p:cNvSpPr/>
            <p:nvPr/>
          </p:nvSpPr>
          <p:spPr>
            <a:xfrm>
              <a:off x="14906532" y="4519006"/>
              <a:ext cx="1223814" cy="882955"/>
            </a:xfrm>
            <a:custGeom>
              <a:avLst/>
              <a:gdLst>
                <a:gd name="connsiteX0" fmla="*/ 1193850 w 1223814"/>
                <a:gd name="connsiteY0" fmla="*/ 823342 h 882955"/>
                <a:gd name="connsiteX1" fmla="*/ 1168406 w 1223814"/>
                <a:gd name="connsiteY1" fmla="*/ 823342 h 882955"/>
                <a:gd name="connsiteX2" fmla="*/ 1168406 w 1223814"/>
                <a:gd name="connsiteY2" fmla="*/ 663215 h 882955"/>
                <a:gd name="connsiteX3" fmla="*/ 1150638 w 1223814"/>
                <a:gd name="connsiteY3" fmla="*/ 635984 h 882955"/>
                <a:gd name="connsiteX4" fmla="*/ 947300 w 1223814"/>
                <a:gd name="connsiteY4" fmla="*/ 546091 h 882955"/>
                <a:gd name="connsiteX5" fmla="*/ 947300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0 w 1223814"/>
                <a:gd name="connsiteY9" fmla="*/ 412564 h 882955"/>
                <a:gd name="connsiteX10" fmla="*/ 69916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0 w 1223814"/>
                <a:gd name="connsiteY16" fmla="*/ 882955 h 882955"/>
                <a:gd name="connsiteX17" fmla="*/ 1223814 w 1223814"/>
                <a:gd name="connsiteY17" fmla="*/ 853201 h 882955"/>
                <a:gd name="connsiteX18" fmla="*/ 1194060 w 1223814"/>
                <a:gd name="connsiteY18" fmla="*/ 823447 h 882955"/>
                <a:gd name="connsiteX19" fmla="*/ 381442 w 1223814"/>
                <a:gd name="connsiteY19" fmla="*/ 59403 h 882955"/>
                <a:gd name="connsiteX20" fmla="*/ 843842 w 1223814"/>
                <a:gd name="connsiteY20" fmla="*/ 59403 h 882955"/>
                <a:gd name="connsiteX21" fmla="*/ 887686 w 1223814"/>
                <a:gd name="connsiteY21" fmla="*/ 103246 h 882955"/>
                <a:gd name="connsiteX22" fmla="*/ 887686 w 1223814"/>
                <a:gd name="connsiteY22" fmla="*/ 823342 h 882955"/>
                <a:gd name="connsiteX23" fmla="*/ 763622 w 1223814"/>
                <a:gd name="connsiteY23" fmla="*/ 823342 h 882955"/>
                <a:gd name="connsiteX24" fmla="*/ 763622 w 1223814"/>
                <a:gd name="connsiteY24" fmla="*/ 610436 h 882955"/>
                <a:gd name="connsiteX25" fmla="*/ 755316 w 1223814"/>
                <a:gd name="connsiteY25" fmla="*/ 589828 h 882955"/>
                <a:gd name="connsiteX26" fmla="*/ 613799 w 1223814"/>
                <a:gd name="connsiteY26" fmla="*/ 528743 h 882955"/>
                <a:gd name="connsiteX27" fmla="*/ 471021 w 1223814"/>
                <a:gd name="connsiteY27" fmla="*/ 586990 h 882955"/>
                <a:gd name="connsiteX28" fmla="*/ 468603 w 1223814"/>
                <a:gd name="connsiteY28" fmla="*/ 589408 h 882955"/>
                <a:gd name="connsiteX29" fmla="*/ 459877 w 1223814"/>
                <a:gd name="connsiteY29" fmla="*/ 610436 h 882955"/>
                <a:gd name="connsiteX30" fmla="*/ 459877 w 1223814"/>
                <a:gd name="connsiteY30" fmla="*/ 823342 h 882955"/>
                <a:gd name="connsiteX31" fmla="*/ 335918 w 1223814"/>
                <a:gd name="connsiteY31" fmla="*/ 823342 h 882955"/>
                <a:gd name="connsiteX32" fmla="*/ 337706 w 1223814"/>
                <a:gd name="connsiteY32" fmla="*/ 103141 h 882955"/>
                <a:gd name="connsiteX33" fmla="*/ 381548 w 1223814"/>
                <a:gd name="connsiteY33" fmla="*/ 59508 h 882955"/>
                <a:gd name="connsiteX34" fmla="*/ 704009 w 1223814"/>
                <a:gd name="connsiteY34" fmla="*/ 823342 h 882955"/>
                <a:gd name="connsiteX35" fmla="*/ 519490 w 1223814"/>
                <a:gd name="connsiteY35" fmla="*/ 823342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2 h 882955"/>
                <a:gd name="connsiteX40" fmla="*/ 114705 w 1223814"/>
                <a:gd name="connsiteY40" fmla="*/ 577422 h 882955"/>
                <a:gd name="connsiteX41" fmla="*/ 277146 w 1223814"/>
                <a:gd name="connsiteY41" fmla="*/ 481746 h 882955"/>
                <a:gd name="connsiteX42" fmla="*/ 276304 w 1223814"/>
                <a:gd name="connsiteY42" fmla="*/ 823447 h 882955"/>
                <a:gd name="connsiteX43" fmla="*/ 114705 w 1223814"/>
                <a:gd name="connsiteY43" fmla="*/ 823447 h 882955"/>
                <a:gd name="connsiteX44" fmla="*/ 114705 w 1223814"/>
                <a:gd name="connsiteY44" fmla="*/ 577527 h 882955"/>
                <a:gd name="connsiteX45" fmla="*/ 947300 w 1223814"/>
                <a:gd name="connsiteY45" fmla="*/ 823342 h 882955"/>
                <a:gd name="connsiteX46" fmla="*/ 947300 w 1223814"/>
                <a:gd name="connsiteY46" fmla="*/ 611171 h 882955"/>
                <a:gd name="connsiteX47" fmla="*/ 1108793 w 1223814"/>
                <a:gd name="connsiteY47" fmla="*/ 682561 h 882955"/>
                <a:gd name="connsiteX48" fmla="*/ 1108793 w 1223814"/>
                <a:gd name="connsiteY48" fmla="*/ 823236 h 882955"/>
                <a:gd name="connsiteX49" fmla="*/ 947300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2"/>
                  </a:moveTo>
                  <a:lnTo>
                    <a:pt x="1168406" y="823342"/>
                  </a:lnTo>
                  <a:lnTo>
                    <a:pt x="1168406" y="663215"/>
                  </a:lnTo>
                  <a:cubicBezTo>
                    <a:pt x="1168406" y="651440"/>
                    <a:pt x="1161468" y="640715"/>
                    <a:pt x="1150638" y="635984"/>
                  </a:cubicBezTo>
                  <a:lnTo>
                    <a:pt x="947300" y="546091"/>
                  </a:lnTo>
                  <a:lnTo>
                    <a:pt x="947300" y="103351"/>
                  </a:lnTo>
                  <a:cubicBezTo>
                    <a:pt x="947300" y="46366"/>
                    <a:pt x="900933" y="0"/>
                    <a:pt x="843948" y="0"/>
                  </a:cubicBezTo>
                  <a:lnTo>
                    <a:pt x="381548" y="0"/>
                  </a:lnTo>
                  <a:cubicBezTo>
                    <a:pt x="324667" y="0"/>
                    <a:pt x="278302" y="46261"/>
                    <a:pt x="278197" y="103141"/>
                  </a:cubicBezTo>
                  <a:lnTo>
                    <a:pt x="277460" y="412564"/>
                  </a:lnTo>
                  <a:lnTo>
                    <a:pt x="69916" y="534841"/>
                  </a:lnTo>
                  <a:cubicBezTo>
                    <a:pt x="60874" y="540203"/>
                    <a:pt x="55198" y="549981"/>
                    <a:pt x="55198" y="560495"/>
                  </a:cubicBezTo>
                  <a:lnTo>
                    <a:pt x="55198" y="823447"/>
                  </a:lnTo>
                  <a:lnTo>
                    <a:pt x="29754" y="823447"/>
                  </a:lnTo>
                  <a:cubicBezTo>
                    <a:pt x="13246" y="823447"/>
                    <a:pt x="0" y="836799"/>
                    <a:pt x="0" y="853201"/>
                  </a:cubicBezTo>
                  <a:cubicBezTo>
                    <a:pt x="0" y="869603"/>
                    <a:pt x="13352" y="882955"/>
                    <a:pt x="29754" y="882955"/>
                  </a:cubicBezTo>
                  <a:lnTo>
                    <a:pt x="1194060" y="882955"/>
                  </a:lnTo>
                  <a:cubicBezTo>
                    <a:pt x="1210567" y="882955"/>
                    <a:pt x="1223814" y="869603"/>
                    <a:pt x="1223814" y="853201"/>
                  </a:cubicBezTo>
                  <a:cubicBezTo>
                    <a:pt x="1223814" y="836799"/>
                    <a:pt x="1210461" y="823447"/>
                    <a:pt x="1194060" y="823447"/>
                  </a:cubicBezTo>
                  <a:close/>
                  <a:moveTo>
                    <a:pt x="381442" y="59403"/>
                  </a:moveTo>
                  <a:lnTo>
                    <a:pt x="843842" y="59403"/>
                  </a:lnTo>
                  <a:cubicBezTo>
                    <a:pt x="868025" y="59403"/>
                    <a:pt x="887686" y="79064"/>
                    <a:pt x="887686" y="103246"/>
                  </a:cubicBezTo>
                  <a:lnTo>
                    <a:pt x="887686" y="823342"/>
                  </a:lnTo>
                  <a:lnTo>
                    <a:pt x="763622" y="823342"/>
                  </a:lnTo>
                  <a:lnTo>
                    <a:pt x="763622" y="610436"/>
                  </a:lnTo>
                  <a:cubicBezTo>
                    <a:pt x="763622" y="602760"/>
                    <a:pt x="760679" y="595296"/>
                    <a:pt x="755316" y="589828"/>
                  </a:cubicBezTo>
                  <a:cubicBezTo>
                    <a:pt x="717992" y="550927"/>
                    <a:pt x="667735" y="529268"/>
                    <a:pt x="613799" y="528743"/>
                  </a:cubicBezTo>
                  <a:cubicBezTo>
                    <a:pt x="559759" y="528217"/>
                    <a:pt x="509186" y="548929"/>
                    <a:pt x="471021" y="586990"/>
                  </a:cubicBezTo>
                  <a:lnTo>
                    <a:pt x="468603" y="589408"/>
                  </a:lnTo>
                  <a:cubicBezTo>
                    <a:pt x="463030" y="594980"/>
                    <a:pt x="459877" y="602550"/>
                    <a:pt x="459877" y="610436"/>
                  </a:cubicBezTo>
                  <a:lnTo>
                    <a:pt x="459877" y="823342"/>
                  </a:lnTo>
                  <a:lnTo>
                    <a:pt x="335918" y="823342"/>
                  </a:lnTo>
                  <a:lnTo>
                    <a:pt x="337706" y="103141"/>
                  </a:lnTo>
                  <a:cubicBezTo>
                    <a:pt x="337706" y="79064"/>
                    <a:pt x="357367" y="59508"/>
                    <a:pt x="381548" y="59508"/>
                  </a:cubicBezTo>
                  <a:close/>
                  <a:moveTo>
                    <a:pt x="704009" y="823342"/>
                  </a:moveTo>
                  <a:lnTo>
                    <a:pt x="519490" y="823342"/>
                  </a:lnTo>
                  <a:lnTo>
                    <a:pt x="519490" y="623157"/>
                  </a:lnTo>
                  <a:cubicBezTo>
                    <a:pt x="545355" y="600237"/>
                    <a:pt x="578578" y="587831"/>
                    <a:pt x="613169" y="588251"/>
                  </a:cubicBezTo>
                  <a:cubicBezTo>
                    <a:pt x="647023" y="588567"/>
                    <a:pt x="678880" y="600868"/>
                    <a:pt x="704009" y="623052"/>
                  </a:cubicBezTo>
                  <a:lnTo>
                    <a:pt x="704009" y="823342"/>
                  </a:lnTo>
                  <a:close/>
                  <a:moveTo>
                    <a:pt x="114705" y="577422"/>
                  </a:moveTo>
                  <a:lnTo>
                    <a:pt x="277146" y="481746"/>
                  </a:lnTo>
                  <a:lnTo>
                    <a:pt x="276304" y="823447"/>
                  </a:lnTo>
                  <a:lnTo>
                    <a:pt x="114705" y="823447"/>
                  </a:lnTo>
                  <a:lnTo>
                    <a:pt x="114705" y="577527"/>
                  </a:lnTo>
                  <a:close/>
                  <a:moveTo>
                    <a:pt x="947300" y="823342"/>
                  </a:moveTo>
                  <a:lnTo>
                    <a:pt x="947300" y="611171"/>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xmlns="" id="{107936CB-BF28-1232-735E-3772B747D348}"/>
                </a:ext>
              </a:extLst>
            </p:cNvPr>
            <p:cNvSpPr/>
            <p:nvPr/>
          </p:nvSpPr>
          <p:spPr>
            <a:xfrm>
              <a:off x="15341910" y="4696480"/>
              <a:ext cx="352320" cy="59508"/>
            </a:xfrm>
            <a:custGeom>
              <a:avLst/>
              <a:gdLst>
                <a:gd name="connsiteX0" fmla="*/ 29755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9"/>
                  </a:moveTo>
                  <a:lnTo>
                    <a:pt x="322566" y="59509"/>
                  </a:lnTo>
                  <a:cubicBezTo>
                    <a:pt x="339072" y="59509"/>
                    <a:pt x="352320" y="46156"/>
                    <a:pt x="352320" y="29754"/>
                  </a:cubicBezTo>
                  <a:cubicBezTo>
                    <a:pt x="352320" y="13353"/>
                    <a:pt x="338967" y="0"/>
                    <a:pt x="322566" y="0"/>
                  </a:cubicBezTo>
                  <a:lnTo>
                    <a:pt x="29755" y="0"/>
                  </a:lnTo>
                  <a:cubicBezTo>
                    <a:pt x="13248" y="0"/>
                    <a:pt x="0" y="13353"/>
                    <a:pt x="0" y="29754"/>
                  </a:cubicBezTo>
                  <a:cubicBezTo>
                    <a:pt x="0" y="46156"/>
                    <a:pt x="13353" y="59509"/>
                    <a:pt x="29755" y="59509"/>
                  </a:cubicBezTo>
                  <a:close/>
                </a:path>
              </a:pathLst>
            </a:custGeom>
            <a:solidFill>
              <a:srgbClr val="BE0D3E"/>
            </a:solidFill>
            <a:ln w="10507"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xmlns="" id="{9E607917-5B37-C748-319D-16C0C1672C6B}"/>
                </a:ext>
              </a:extLst>
            </p:cNvPr>
            <p:cNvSpPr/>
            <p:nvPr/>
          </p:nvSpPr>
          <p:spPr>
            <a:xfrm>
              <a:off x="15341910" y="4841151"/>
              <a:ext cx="352320" cy="59508"/>
            </a:xfrm>
            <a:custGeom>
              <a:avLst/>
              <a:gdLst>
                <a:gd name="connsiteX0" fmla="*/ 29755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5 w 352320"/>
                <a:gd name="connsiteY4" fmla="*/ 0 h 59508"/>
                <a:gd name="connsiteX5" fmla="*/ 0 w 352320"/>
                <a:gd name="connsiteY5" fmla="*/ 29754 h 59508"/>
                <a:gd name="connsiteX6" fmla="*/ 29755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5" y="59508"/>
                  </a:moveTo>
                  <a:lnTo>
                    <a:pt x="322566" y="59508"/>
                  </a:lnTo>
                  <a:cubicBezTo>
                    <a:pt x="339072" y="59508"/>
                    <a:pt x="352320" y="46156"/>
                    <a:pt x="352320" y="29754"/>
                  </a:cubicBezTo>
                  <a:cubicBezTo>
                    <a:pt x="352320" y="13353"/>
                    <a:pt x="338967" y="0"/>
                    <a:pt x="322566" y="0"/>
                  </a:cubicBezTo>
                  <a:lnTo>
                    <a:pt x="29755" y="0"/>
                  </a:lnTo>
                  <a:cubicBezTo>
                    <a:pt x="13248" y="0"/>
                    <a:pt x="0" y="13353"/>
                    <a:pt x="0" y="29754"/>
                  </a:cubicBezTo>
                  <a:cubicBezTo>
                    <a:pt x="0" y="46156"/>
                    <a:pt x="13353" y="59508"/>
                    <a:pt x="29755" y="59508"/>
                  </a:cubicBezTo>
                  <a:close/>
                </a:path>
              </a:pathLst>
            </a:custGeom>
            <a:solidFill>
              <a:srgbClr val="BE0D3E"/>
            </a:solidFill>
            <a:ln w="10507"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xmlns="" id="{E2C338DC-6C33-3D5D-2F0D-B308E86FE003}"/>
                </a:ext>
              </a:extLst>
            </p:cNvPr>
            <p:cNvSpPr/>
            <p:nvPr/>
          </p:nvSpPr>
          <p:spPr>
            <a:xfrm>
              <a:off x="13716150" y="3992366"/>
              <a:ext cx="1223814" cy="882955"/>
            </a:xfrm>
            <a:custGeom>
              <a:avLst/>
              <a:gdLst>
                <a:gd name="connsiteX0" fmla="*/ 1193850 w 1223814"/>
                <a:gd name="connsiteY0" fmla="*/ 823342 h 882955"/>
                <a:gd name="connsiteX1" fmla="*/ 1168406 w 1223814"/>
                <a:gd name="connsiteY1" fmla="*/ 823342 h 882955"/>
                <a:gd name="connsiteX2" fmla="*/ 1168406 w 1223814"/>
                <a:gd name="connsiteY2" fmla="*/ 663215 h 882955"/>
                <a:gd name="connsiteX3" fmla="*/ 1150639 w 1223814"/>
                <a:gd name="connsiteY3" fmla="*/ 635984 h 882955"/>
                <a:gd name="connsiteX4" fmla="*/ 947299 w 1223814"/>
                <a:gd name="connsiteY4" fmla="*/ 546091 h 882955"/>
                <a:gd name="connsiteX5" fmla="*/ 947299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1 w 1223814"/>
                <a:gd name="connsiteY9" fmla="*/ 412564 h 882955"/>
                <a:gd name="connsiteX10" fmla="*/ 69917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1 w 1223814"/>
                <a:gd name="connsiteY16" fmla="*/ 882955 h 882955"/>
                <a:gd name="connsiteX17" fmla="*/ 1223815 w 1223814"/>
                <a:gd name="connsiteY17" fmla="*/ 853201 h 882955"/>
                <a:gd name="connsiteX18" fmla="*/ 1194061 w 1223814"/>
                <a:gd name="connsiteY18" fmla="*/ 823447 h 882955"/>
                <a:gd name="connsiteX19" fmla="*/ 381443 w 1223814"/>
                <a:gd name="connsiteY19" fmla="*/ 59403 h 882955"/>
                <a:gd name="connsiteX20" fmla="*/ 843843 w 1223814"/>
                <a:gd name="connsiteY20" fmla="*/ 59403 h 882955"/>
                <a:gd name="connsiteX21" fmla="*/ 887686 w 1223814"/>
                <a:gd name="connsiteY21" fmla="*/ 103246 h 882955"/>
                <a:gd name="connsiteX22" fmla="*/ 887686 w 1223814"/>
                <a:gd name="connsiteY22" fmla="*/ 823342 h 882955"/>
                <a:gd name="connsiteX23" fmla="*/ 763622 w 1223814"/>
                <a:gd name="connsiteY23" fmla="*/ 823342 h 882955"/>
                <a:gd name="connsiteX24" fmla="*/ 763622 w 1223814"/>
                <a:gd name="connsiteY24" fmla="*/ 610436 h 882955"/>
                <a:gd name="connsiteX25" fmla="*/ 755317 w 1223814"/>
                <a:gd name="connsiteY25" fmla="*/ 589828 h 882955"/>
                <a:gd name="connsiteX26" fmla="*/ 613799 w 1223814"/>
                <a:gd name="connsiteY26" fmla="*/ 528743 h 882955"/>
                <a:gd name="connsiteX27" fmla="*/ 471021 w 1223814"/>
                <a:gd name="connsiteY27" fmla="*/ 586990 h 882955"/>
                <a:gd name="connsiteX28" fmla="*/ 468603 w 1223814"/>
                <a:gd name="connsiteY28" fmla="*/ 589408 h 882955"/>
                <a:gd name="connsiteX29" fmla="*/ 459877 w 1223814"/>
                <a:gd name="connsiteY29" fmla="*/ 610436 h 882955"/>
                <a:gd name="connsiteX30" fmla="*/ 459877 w 1223814"/>
                <a:gd name="connsiteY30" fmla="*/ 823342 h 882955"/>
                <a:gd name="connsiteX31" fmla="*/ 335918 w 1223814"/>
                <a:gd name="connsiteY31" fmla="*/ 823342 h 882955"/>
                <a:gd name="connsiteX32" fmla="*/ 337706 w 1223814"/>
                <a:gd name="connsiteY32" fmla="*/ 103141 h 882955"/>
                <a:gd name="connsiteX33" fmla="*/ 381548 w 1223814"/>
                <a:gd name="connsiteY33" fmla="*/ 59509 h 882955"/>
                <a:gd name="connsiteX34" fmla="*/ 704009 w 1223814"/>
                <a:gd name="connsiteY34" fmla="*/ 823342 h 882955"/>
                <a:gd name="connsiteX35" fmla="*/ 519490 w 1223814"/>
                <a:gd name="connsiteY35" fmla="*/ 823342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2 h 882955"/>
                <a:gd name="connsiteX40" fmla="*/ 114706 w 1223814"/>
                <a:gd name="connsiteY40" fmla="*/ 577422 h 882955"/>
                <a:gd name="connsiteX41" fmla="*/ 277146 w 1223814"/>
                <a:gd name="connsiteY41" fmla="*/ 481746 h 882955"/>
                <a:gd name="connsiteX42" fmla="*/ 276304 w 1223814"/>
                <a:gd name="connsiteY42" fmla="*/ 823447 h 882955"/>
                <a:gd name="connsiteX43" fmla="*/ 114706 w 1223814"/>
                <a:gd name="connsiteY43" fmla="*/ 823447 h 882955"/>
                <a:gd name="connsiteX44" fmla="*/ 114706 w 1223814"/>
                <a:gd name="connsiteY44" fmla="*/ 577527 h 882955"/>
                <a:gd name="connsiteX45" fmla="*/ 947299 w 1223814"/>
                <a:gd name="connsiteY45" fmla="*/ 823342 h 882955"/>
                <a:gd name="connsiteX46" fmla="*/ 947299 w 1223814"/>
                <a:gd name="connsiteY46" fmla="*/ 611172 h 882955"/>
                <a:gd name="connsiteX47" fmla="*/ 1108794 w 1223814"/>
                <a:gd name="connsiteY47" fmla="*/ 682561 h 882955"/>
                <a:gd name="connsiteX48" fmla="*/ 1108794 w 1223814"/>
                <a:gd name="connsiteY48" fmla="*/ 823236 h 882955"/>
                <a:gd name="connsiteX49" fmla="*/ 947299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2"/>
                  </a:moveTo>
                  <a:lnTo>
                    <a:pt x="1168406" y="823342"/>
                  </a:lnTo>
                  <a:lnTo>
                    <a:pt x="1168406" y="663215"/>
                  </a:lnTo>
                  <a:cubicBezTo>
                    <a:pt x="1168406" y="651440"/>
                    <a:pt x="1161468" y="640716"/>
                    <a:pt x="1150639" y="635984"/>
                  </a:cubicBezTo>
                  <a:lnTo>
                    <a:pt x="947299" y="546091"/>
                  </a:lnTo>
                  <a:lnTo>
                    <a:pt x="947299" y="103351"/>
                  </a:lnTo>
                  <a:cubicBezTo>
                    <a:pt x="947299" y="46366"/>
                    <a:pt x="900934" y="0"/>
                    <a:pt x="843948" y="0"/>
                  </a:cubicBezTo>
                  <a:lnTo>
                    <a:pt x="381548" y="0"/>
                  </a:lnTo>
                  <a:cubicBezTo>
                    <a:pt x="324668" y="0"/>
                    <a:pt x="278302" y="46261"/>
                    <a:pt x="278197" y="103141"/>
                  </a:cubicBezTo>
                  <a:lnTo>
                    <a:pt x="277461" y="412564"/>
                  </a:lnTo>
                  <a:lnTo>
                    <a:pt x="69917" y="534841"/>
                  </a:lnTo>
                  <a:cubicBezTo>
                    <a:pt x="60875" y="540203"/>
                    <a:pt x="55198" y="549981"/>
                    <a:pt x="55198" y="560495"/>
                  </a:cubicBezTo>
                  <a:lnTo>
                    <a:pt x="55198" y="823447"/>
                  </a:lnTo>
                  <a:lnTo>
                    <a:pt x="29754" y="823447"/>
                  </a:lnTo>
                  <a:cubicBezTo>
                    <a:pt x="13247" y="823447"/>
                    <a:pt x="0" y="836799"/>
                    <a:pt x="0" y="853201"/>
                  </a:cubicBezTo>
                  <a:cubicBezTo>
                    <a:pt x="0" y="869603"/>
                    <a:pt x="13352" y="882955"/>
                    <a:pt x="29754" y="882955"/>
                  </a:cubicBezTo>
                  <a:lnTo>
                    <a:pt x="1194061" y="882955"/>
                  </a:lnTo>
                  <a:cubicBezTo>
                    <a:pt x="1210567" y="882955"/>
                    <a:pt x="1223815" y="869603"/>
                    <a:pt x="1223815" y="853201"/>
                  </a:cubicBezTo>
                  <a:cubicBezTo>
                    <a:pt x="1223815" y="836799"/>
                    <a:pt x="1210462" y="823447"/>
                    <a:pt x="1194061" y="823447"/>
                  </a:cubicBezTo>
                  <a:close/>
                  <a:moveTo>
                    <a:pt x="381443" y="59403"/>
                  </a:moveTo>
                  <a:lnTo>
                    <a:pt x="843843" y="59403"/>
                  </a:lnTo>
                  <a:cubicBezTo>
                    <a:pt x="868026" y="59403"/>
                    <a:pt x="887686" y="79064"/>
                    <a:pt x="887686" y="103246"/>
                  </a:cubicBezTo>
                  <a:lnTo>
                    <a:pt x="887686" y="823342"/>
                  </a:lnTo>
                  <a:lnTo>
                    <a:pt x="763622" y="823342"/>
                  </a:lnTo>
                  <a:lnTo>
                    <a:pt x="763622" y="610436"/>
                  </a:lnTo>
                  <a:cubicBezTo>
                    <a:pt x="763622" y="602760"/>
                    <a:pt x="760678" y="595296"/>
                    <a:pt x="755317" y="589828"/>
                  </a:cubicBezTo>
                  <a:cubicBezTo>
                    <a:pt x="717992" y="550927"/>
                    <a:pt x="667736" y="529268"/>
                    <a:pt x="613799" y="528743"/>
                  </a:cubicBezTo>
                  <a:cubicBezTo>
                    <a:pt x="559759" y="528217"/>
                    <a:pt x="509187" y="548929"/>
                    <a:pt x="471021" y="586990"/>
                  </a:cubicBezTo>
                  <a:lnTo>
                    <a:pt x="468603" y="589408"/>
                  </a:lnTo>
                  <a:cubicBezTo>
                    <a:pt x="463031" y="594980"/>
                    <a:pt x="459877" y="602550"/>
                    <a:pt x="459877" y="610436"/>
                  </a:cubicBezTo>
                  <a:lnTo>
                    <a:pt x="459877" y="823342"/>
                  </a:lnTo>
                  <a:lnTo>
                    <a:pt x="335918" y="823342"/>
                  </a:lnTo>
                  <a:lnTo>
                    <a:pt x="337706" y="103141"/>
                  </a:lnTo>
                  <a:cubicBezTo>
                    <a:pt x="337706" y="79064"/>
                    <a:pt x="357367" y="59509"/>
                    <a:pt x="381548" y="59509"/>
                  </a:cubicBezTo>
                  <a:close/>
                  <a:moveTo>
                    <a:pt x="704009" y="823342"/>
                  </a:moveTo>
                  <a:lnTo>
                    <a:pt x="519490" y="823342"/>
                  </a:lnTo>
                  <a:lnTo>
                    <a:pt x="519490" y="623157"/>
                  </a:lnTo>
                  <a:cubicBezTo>
                    <a:pt x="545355" y="600237"/>
                    <a:pt x="578578" y="587831"/>
                    <a:pt x="613169" y="588251"/>
                  </a:cubicBezTo>
                  <a:cubicBezTo>
                    <a:pt x="647024" y="588567"/>
                    <a:pt x="678880" y="600868"/>
                    <a:pt x="704009" y="623052"/>
                  </a:cubicBezTo>
                  <a:lnTo>
                    <a:pt x="704009" y="823342"/>
                  </a:lnTo>
                  <a:close/>
                  <a:moveTo>
                    <a:pt x="114706" y="577422"/>
                  </a:moveTo>
                  <a:lnTo>
                    <a:pt x="277146" y="481746"/>
                  </a:lnTo>
                  <a:lnTo>
                    <a:pt x="276304" y="823447"/>
                  </a:lnTo>
                  <a:lnTo>
                    <a:pt x="114706" y="823447"/>
                  </a:lnTo>
                  <a:lnTo>
                    <a:pt x="114706" y="577527"/>
                  </a:lnTo>
                  <a:close/>
                  <a:moveTo>
                    <a:pt x="947299" y="823342"/>
                  </a:moveTo>
                  <a:lnTo>
                    <a:pt x="947299" y="611172"/>
                  </a:lnTo>
                  <a:lnTo>
                    <a:pt x="1108794" y="682561"/>
                  </a:lnTo>
                  <a:lnTo>
                    <a:pt x="1108794" y="823236"/>
                  </a:lnTo>
                  <a:lnTo>
                    <a:pt x="947299" y="823236"/>
                  </a:lnTo>
                  <a:close/>
                </a:path>
              </a:pathLst>
            </a:custGeom>
            <a:solidFill>
              <a:srgbClr val="BE0D3E"/>
            </a:solidFill>
            <a:ln w="10507"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xmlns="" id="{C0ADAAA9-A26B-F3DF-C924-55073392814A}"/>
                </a:ext>
              </a:extLst>
            </p:cNvPr>
            <p:cNvSpPr/>
            <p:nvPr/>
          </p:nvSpPr>
          <p:spPr>
            <a:xfrm>
              <a:off x="14151530" y="4169840"/>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xmlns="" id="{65B9F9B7-D871-62B1-2B81-5BD6B3A14293}"/>
                </a:ext>
              </a:extLst>
            </p:cNvPr>
            <p:cNvSpPr/>
            <p:nvPr/>
          </p:nvSpPr>
          <p:spPr>
            <a:xfrm>
              <a:off x="14151530" y="4314616"/>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xmlns="" id="{A33A311C-C1A7-82F2-15BD-90B7755E399F}"/>
                </a:ext>
              </a:extLst>
            </p:cNvPr>
            <p:cNvSpPr/>
            <p:nvPr/>
          </p:nvSpPr>
          <p:spPr>
            <a:xfrm>
              <a:off x="12547743" y="4519006"/>
              <a:ext cx="1223814" cy="882955"/>
            </a:xfrm>
            <a:custGeom>
              <a:avLst/>
              <a:gdLst>
                <a:gd name="connsiteX0" fmla="*/ 1193850 w 1223814"/>
                <a:gd name="connsiteY0" fmla="*/ 823342 h 882955"/>
                <a:gd name="connsiteX1" fmla="*/ 1168407 w 1223814"/>
                <a:gd name="connsiteY1" fmla="*/ 823342 h 882955"/>
                <a:gd name="connsiteX2" fmla="*/ 1168407 w 1223814"/>
                <a:gd name="connsiteY2" fmla="*/ 663215 h 882955"/>
                <a:gd name="connsiteX3" fmla="*/ 1150639 w 1223814"/>
                <a:gd name="connsiteY3" fmla="*/ 635984 h 882955"/>
                <a:gd name="connsiteX4" fmla="*/ 947300 w 1223814"/>
                <a:gd name="connsiteY4" fmla="*/ 546091 h 882955"/>
                <a:gd name="connsiteX5" fmla="*/ 947300 w 1223814"/>
                <a:gd name="connsiteY5" fmla="*/ 103351 h 882955"/>
                <a:gd name="connsiteX6" fmla="*/ 843948 w 1223814"/>
                <a:gd name="connsiteY6" fmla="*/ 0 h 882955"/>
                <a:gd name="connsiteX7" fmla="*/ 381548 w 1223814"/>
                <a:gd name="connsiteY7" fmla="*/ 0 h 882955"/>
                <a:gd name="connsiteX8" fmla="*/ 278197 w 1223814"/>
                <a:gd name="connsiteY8" fmla="*/ 103141 h 882955"/>
                <a:gd name="connsiteX9" fmla="*/ 277461 w 1223814"/>
                <a:gd name="connsiteY9" fmla="*/ 412564 h 882955"/>
                <a:gd name="connsiteX10" fmla="*/ 69917 w 1223814"/>
                <a:gd name="connsiteY10" fmla="*/ 534841 h 882955"/>
                <a:gd name="connsiteX11" fmla="*/ 55198 w 1223814"/>
                <a:gd name="connsiteY11" fmla="*/ 560495 h 882955"/>
                <a:gd name="connsiteX12" fmla="*/ 55198 w 1223814"/>
                <a:gd name="connsiteY12" fmla="*/ 823447 h 882955"/>
                <a:gd name="connsiteX13" fmla="*/ 29754 w 1223814"/>
                <a:gd name="connsiteY13" fmla="*/ 823447 h 882955"/>
                <a:gd name="connsiteX14" fmla="*/ 0 w 1223814"/>
                <a:gd name="connsiteY14" fmla="*/ 853201 h 882955"/>
                <a:gd name="connsiteX15" fmla="*/ 29754 w 1223814"/>
                <a:gd name="connsiteY15" fmla="*/ 882955 h 882955"/>
                <a:gd name="connsiteX16" fmla="*/ 1194061 w 1223814"/>
                <a:gd name="connsiteY16" fmla="*/ 882955 h 882955"/>
                <a:gd name="connsiteX17" fmla="*/ 1223815 w 1223814"/>
                <a:gd name="connsiteY17" fmla="*/ 853201 h 882955"/>
                <a:gd name="connsiteX18" fmla="*/ 1194061 w 1223814"/>
                <a:gd name="connsiteY18" fmla="*/ 823447 h 882955"/>
                <a:gd name="connsiteX19" fmla="*/ 381443 w 1223814"/>
                <a:gd name="connsiteY19" fmla="*/ 59403 h 882955"/>
                <a:gd name="connsiteX20" fmla="*/ 843843 w 1223814"/>
                <a:gd name="connsiteY20" fmla="*/ 59403 h 882955"/>
                <a:gd name="connsiteX21" fmla="*/ 887686 w 1223814"/>
                <a:gd name="connsiteY21" fmla="*/ 103246 h 882955"/>
                <a:gd name="connsiteX22" fmla="*/ 887686 w 1223814"/>
                <a:gd name="connsiteY22" fmla="*/ 823342 h 882955"/>
                <a:gd name="connsiteX23" fmla="*/ 763623 w 1223814"/>
                <a:gd name="connsiteY23" fmla="*/ 823342 h 882955"/>
                <a:gd name="connsiteX24" fmla="*/ 763623 w 1223814"/>
                <a:gd name="connsiteY24" fmla="*/ 610436 h 882955"/>
                <a:gd name="connsiteX25" fmla="*/ 755316 w 1223814"/>
                <a:gd name="connsiteY25" fmla="*/ 589828 h 882955"/>
                <a:gd name="connsiteX26" fmla="*/ 613800 w 1223814"/>
                <a:gd name="connsiteY26" fmla="*/ 528743 h 882955"/>
                <a:gd name="connsiteX27" fmla="*/ 471021 w 1223814"/>
                <a:gd name="connsiteY27" fmla="*/ 586990 h 882955"/>
                <a:gd name="connsiteX28" fmla="*/ 468604 w 1223814"/>
                <a:gd name="connsiteY28" fmla="*/ 589408 h 882955"/>
                <a:gd name="connsiteX29" fmla="*/ 459877 w 1223814"/>
                <a:gd name="connsiteY29" fmla="*/ 610436 h 882955"/>
                <a:gd name="connsiteX30" fmla="*/ 459877 w 1223814"/>
                <a:gd name="connsiteY30" fmla="*/ 823342 h 882955"/>
                <a:gd name="connsiteX31" fmla="*/ 335918 w 1223814"/>
                <a:gd name="connsiteY31" fmla="*/ 823342 h 882955"/>
                <a:gd name="connsiteX32" fmla="*/ 337706 w 1223814"/>
                <a:gd name="connsiteY32" fmla="*/ 103141 h 882955"/>
                <a:gd name="connsiteX33" fmla="*/ 381548 w 1223814"/>
                <a:gd name="connsiteY33" fmla="*/ 59508 h 882955"/>
                <a:gd name="connsiteX34" fmla="*/ 704009 w 1223814"/>
                <a:gd name="connsiteY34" fmla="*/ 823342 h 882955"/>
                <a:gd name="connsiteX35" fmla="*/ 519490 w 1223814"/>
                <a:gd name="connsiteY35" fmla="*/ 823342 h 882955"/>
                <a:gd name="connsiteX36" fmla="*/ 519490 w 1223814"/>
                <a:gd name="connsiteY36" fmla="*/ 623157 h 882955"/>
                <a:gd name="connsiteX37" fmla="*/ 613169 w 1223814"/>
                <a:gd name="connsiteY37" fmla="*/ 588251 h 882955"/>
                <a:gd name="connsiteX38" fmla="*/ 704009 w 1223814"/>
                <a:gd name="connsiteY38" fmla="*/ 623052 h 882955"/>
                <a:gd name="connsiteX39" fmla="*/ 704009 w 1223814"/>
                <a:gd name="connsiteY39" fmla="*/ 823342 h 882955"/>
                <a:gd name="connsiteX40" fmla="*/ 114706 w 1223814"/>
                <a:gd name="connsiteY40" fmla="*/ 577422 h 882955"/>
                <a:gd name="connsiteX41" fmla="*/ 277146 w 1223814"/>
                <a:gd name="connsiteY41" fmla="*/ 481746 h 882955"/>
                <a:gd name="connsiteX42" fmla="*/ 276304 w 1223814"/>
                <a:gd name="connsiteY42" fmla="*/ 823447 h 882955"/>
                <a:gd name="connsiteX43" fmla="*/ 114706 w 1223814"/>
                <a:gd name="connsiteY43" fmla="*/ 823447 h 882955"/>
                <a:gd name="connsiteX44" fmla="*/ 114706 w 1223814"/>
                <a:gd name="connsiteY44" fmla="*/ 577527 h 882955"/>
                <a:gd name="connsiteX45" fmla="*/ 947300 w 1223814"/>
                <a:gd name="connsiteY45" fmla="*/ 823342 h 882955"/>
                <a:gd name="connsiteX46" fmla="*/ 947300 w 1223814"/>
                <a:gd name="connsiteY46" fmla="*/ 611171 h 882955"/>
                <a:gd name="connsiteX47" fmla="*/ 1108793 w 1223814"/>
                <a:gd name="connsiteY47" fmla="*/ 682561 h 882955"/>
                <a:gd name="connsiteX48" fmla="*/ 1108793 w 1223814"/>
                <a:gd name="connsiteY48" fmla="*/ 823236 h 882955"/>
                <a:gd name="connsiteX49" fmla="*/ 947300 w 1223814"/>
                <a:gd name="connsiteY49" fmla="*/ 823236 h 8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23814" h="882955">
                  <a:moveTo>
                    <a:pt x="1193850" y="823342"/>
                  </a:moveTo>
                  <a:lnTo>
                    <a:pt x="1168407" y="823342"/>
                  </a:lnTo>
                  <a:lnTo>
                    <a:pt x="1168407" y="663215"/>
                  </a:lnTo>
                  <a:cubicBezTo>
                    <a:pt x="1168407" y="651440"/>
                    <a:pt x="1161468" y="640715"/>
                    <a:pt x="1150639" y="635984"/>
                  </a:cubicBezTo>
                  <a:lnTo>
                    <a:pt x="947300" y="546091"/>
                  </a:lnTo>
                  <a:lnTo>
                    <a:pt x="947300" y="103351"/>
                  </a:lnTo>
                  <a:cubicBezTo>
                    <a:pt x="947300" y="46366"/>
                    <a:pt x="900934" y="0"/>
                    <a:pt x="843948" y="0"/>
                  </a:cubicBezTo>
                  <a:lnTo>
                    <a:pt x="381548" y="0"/>
                  </a:lnTo>
                  <a:cubicBezTo>
                    <a:pt x="324669" y="0"/>
                    <a:pt x="278302" y="46261"/>
                    <a:pt x="278197" y="103141"/>
                  </a:cubicBezTo>
                  <a:lnTo>
                    <a:pt x="277461" y="412564"/>
                  </a:lnTo>
                  <a:lnTo>
                    <a:pt x="69917" y="534841"/>
                  </a:lnTo>
                  <a:cubicBezTo>
                    <a:pt x="60875" y="540203"/>
                    <a:pt x="55198" y="549981"/>
                    <a:pt x="55198" y="560495"/>
                  </a:cubicBezTo>
                  <a:lnTo>
                    <a:pt x="55198" y="823447"/>
                  </a:lnTo>
                  <a:lnTo>
                    <a:pt x="29754" y="823447"/>
                  </a:lnTo>
                  <a:cubicBezTo>
                    <a:pt x="13247" y="823447"/>
                    <a:pt x="0" y="836799"/>
                    <a:pt x="0" y="853201"/>
                  </a:cubicBezTo>
                  <a:cubicBezTo>
                    <a:pt x="0" y="869603"/>
                    <a:pt x="13352" y="882955"/>
                    <a:pt x="29754" y="882955"/>
                  </a:cubicBezTo>
                  <a:lnTo>
                    <a:pt x="1194061" y="882955"/>
                  </a:lnTo>
                  <a:cubicBezTo>
                    <a:pt x="1210567" y="882955"/>
                    <a:pt x="1223815" y="869603"/>
                    <a:pt x="1223815" y="853201"/>
                  </a:cubicBezTo>
                  <a:cubicBezTo>
                    <a:pt x="1223815" y="836799"/>
                    <a:pt x="1210463" y="823447"/>
                    <a:pt x="1194061" y="823447"/>
                  </a:cubicBezTo>
                  <a:close/>
                  <a:moveTo>
                    <a:pt x="381443" y="59403"/>
                  </a:moveTo>
                  <a:lnTo>
                    <a:pt x="843843" y="59403"/>
                  </a:lnTo>
                  <a:cubicBezTo>
                    <a:pt x="868026" y="59403"/>
                    <a:pt x="887686" y="79064"/>
                    <a:pt x="887686" y="103246"/>
                  </a:cubicBezTo>
                  <a:lnTo>
                    <a:pt x="887686" y="823342"/>
                  </a:lnTo>
                  <a:lnTo>
                    <a:pt x="763623" y="823342"/>
                  </a:lnTo>
                  <a:lnTo>
                    <a:pt x="763623" y="610436"/>
                  </a:lnTo>
                  <a:cubicBezTo>
                    <a:pt x="763623" y="602760"/>
                    <a:pt x="760679" y="595296"/>
                    <a:pt x="755316" y="589828"/>
                  </a:cubicBezTo>
                  <a:cubicBezTo>
                    <a:pt x="717992" y="550927"/>
                    <a:pt x="667736" y="529268"/>
                    <a:pt x="613800" y="528743"/>
                  </a:cubicBezTo>
                  <a:cubicBezTo>
                    <a:pt x="559759" y="528217"/>
                    <a:pt x="509187" y="548929"/>
                    <a:pt x="471021" y="586990"/>
                  </a:cubicBezTo>
                  <a:lnTo>
                    <a:pt x="468604" y="589408"/>
                  </a:lnTo>
                  <a:cubicBezTo>
                    <a:pt x="463031" y="594980"/>
                    <a:pt x="459877" y="602550"/>
                    <a:pt x="459877" y="610436"/>
                  </a:cubicBezTo>
                  <a:lnTo>
                    <a:pt x="459877" y="823342"/>
                  </a:lnTo>
                  <a:lnTo>
                    <a:pt x="335918" y="823342"/>
                  </a:lnTo>
                  <a:lnTo>
                    <a:pt x="337706" y="103141"/>
                  </a:lnTo>
                  <a:cubicBezTo>
                    <a:pt x="337706" y="79064"/>
                    <a:pt x="357367" y="59508"/>
                    <a:pt x="381548" y="59508"/>
                  </a:cubicBezTo>
                  <a:close/>
                  <a:moveTo>
                    <a:pt x="704009" y="823342"/>
                  </a:moveTo>
                  <a:lnTo>
                    <a:pt x="519490" y="823342"/>
                  </a:lnTo>
                  <a:lnTo>
                    <a:pt x="519490" y="623157"/>
                  </a:lnTo>
                  <a:cubicBezTo>
                    <a:pt x="545355" y="600237"/>
                    <a:pt x="578578" y="587831"/>
                    <a:pt x="613169" y="588251"/>
                  </a:cubicBezTo>
                  <a:cubicBezTo>
                    <a:pt x="647024" y="588567"/>
                    <a:pt x="678881" y="600868"/>
                    <a:pt x="704009" y="623052"/>
                  </a:cubicBezTo>
                  <a:lnTo>
                    <a:pt x="704009" y="823342"/>
                  </a:lnTo>
                  <a:close/>
                  <a:moveTo>
                    <a:pt x="114706" y="577422"/>
                  </a:moveTo>
                  <a:lnTo>
                    <a:pt x="277146" y="481746"/>
                  </a:lnTo>
                  <a:lnTo>
                    <a:pt x="276304" y="823447"/>
                  </a:lnTo>
                  <a:lnTo>
                    <a:pt x="114706" y="823447"/>
                  </a:lnTo>
                  <a:lnTo>
                    <a:pt x="114706" y="577527"/>
                  </a:lnTo>
                  <a:close/>
                  <a:moveTo>
                    <a:pt x="947300" y="823342"/>
                  </a:moveTo>
                  <a:lnTo>
                    <a:pt x="947300" y="611171"/>
                  </a:lnTo>
                  <a:lnTo>
                    <a:pt x="1108793" y="682561"/>
                  </a:lnTo>
                  <a:lnTo>
                    <a:pt x="1108793" y="823236"/>
                  </a:lnTo>
                  <a:lnTo>
                    <a:pt x="947300" y="823236"/>
                  </a:lnTo>
                  <a:close/>
                </a:path>
              </a:pathLst>
            </a:custGeom>
            <a:solidFill>
              <a:srgbClr val="BE0D3E"/>
            </a:solidFill>
            <a:ln w="10507"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xmlns="" id="{21165A55-1E48-9794-5F9E-8A1705F9D632}"/>
                </a:ext>
              </a:extLst>
            </p:cNvPr>
            <p:cNvSpPr/>
            <p:nvPr/>
          </p:nvSpPr>
          <p:spPr>
            <a:xfrm>
              <a:off x="12983123" y="4696480"/>
              <a:ext cx="352320" cy="59508"/>
            </a:xfrm>
            <a:custGeom>
              <a:avLst/>
              <a:gdLst>
                <a:gd name="connsiteX0" fmla="*/ 29754 w 352320"/>
                <a:gd name="connsiteY0" fmla="*/ 59509 h 59508"/>
                <a:gd name="connsiteX1" fmla="*/ 322566 w 352320"/>
                <a:gd name="connsiteY1" fmla="*/ 59509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9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9"/>
                  </a:moveTo>
                  <a:lnTo>
                    <a:pt x="322566" y="59509"/>
                  </a:lnTo>
                  <a:cubicBezTo>
                    <a:pt x="339072" y="59509"/>
                    <a:pt x="352320" y="46156"/>
                    <a:pt x="352320" y="29754"/>
                  </a:cubicBezTo>
                  <a:cubicBezTo>
                    <a:pt x="352320" y="13353"/>
                    <a:pt x="338967" y="0"/>
                    <a:pt x="322566" y="0"/>
                  </a:cubicBezTo>
                  <a:lnTo>
                    <a:pt x="29754" y="0"/>
                  </a:lnTo>
                  <a:cubicBezTo>
                    <a:pt x="13248" y="0"/>
                    <a:pt x="0" y="13353"/>
                    <a:pt x="0" y="29754"/>
                  </a:cubicBezTo>
                  <a:cubicBezTo>
                    <a:pt x="0" y="46156"/>
                    <a:pt x="13353" y="59509"/>
                    <a:pt x="29754" y="59509"/>
                  </a:cubicBezTo>
                  <a:close/>
                </a:path>
              </a:pathLst>
            </a:custGeom>
            <a:solidFill>
              <a:srgbClr val="BE0D3E"/>
            </a:solidFill>
            <a:ln w="10507"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xmlns="" id="{C514CF78-48D7-D66F-0B69-7337C9CFB9F2}"/>
                </a:ext>
              </a:extLst>
            </p:cNvPr>
            <p:cNvSpPr/>
            <p:nvPr/>
          </p:nvSpPr>
          <p:spPr>
            <a:xfrm>
              <a:off x="12983123" y="4841151"/>
              <a:ext cx="352320" cy="59508"/>
            </a:xfrm>
            <a:custGeom>
              <a:avLst/>
              <a:gdLst>
                <a:gd name="connsiteX0" fmla="*/ 29754 w 352320"/>
                <a:gd name="connsiteY0" fmla="*/ 59508 h 59508"/>
                <a:gd name="connsiteX1" fmla="*/ 322566 w 352320"/>
                <a:gd name="connsiteY1" fmla="*/ 59508 h 59508"/>
                <a:gd name="connsiteX2" fmla="*/ 352320 w 352320"/>
                <a:gd name="connsiteY2" fmla="*/ 29754 h 59508"/>
                <a:gd name="connsiteX3" fmla="*/ 322566 w 352320"/>
                <a:gd name="connsiteY3" fmla="*/ 0 h 59508"/>
                <a:gd name="connsiteX4" fmla="*/ 29754 w 352320"/>
                <a:gd name="connsiteY4" fmla="*/ 0 h 59508"/>
                <a:gd name="connsiteX5" fmla="*/ 0 w 352320"/>
                <a:gd name="connsiteY5" fmla="*/ 29754 h 59508"/>
                <a:gd name="connsiteX6" fmla="*/ 29754 w 352320"/>
                <a:gd name="connsiteY6" fmla="*/ 59508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320" h="59508">
                  <a:moveTo>
                    <a:pt x="29754" y="59508"/>
                  </a:moveTo>
                  <a:lnTo>
                    <a:pt x="322566" y="59508"/>
                  </a:lnTo>
                  <a:cubicBezTo>
                    <a:pt x="339072" y="59508"/>
                    <a:pt x="352320" y="46156"/>
                    <a:pt x="352320" y="29754"/>
                  </a:cubicBezTo>
                  <a:cubicBezTo>
                    <a:pt x="352320" y="13353"/>
                    <a:pt x="338967" y="0"/>
                    <a:pt x="322566" y="0"/>
                  </a:cubicBezTo>
                  <a:lnTo>
                    <a:pt x="29754" y="0"/>
                  </a:lnTo>
                  <a:cubicBezTo>
                    <a:pt x="13248" y="0"/>
                    <a:pt x="0" y="13353"/>
                    <a:pt x="0" y="29754"/>
                  </a:cubicBezTo>
                  <a:cubicBezTo>
                    <a:pt x="0" y="46156"/>
                    <a:pt x="13353" y="59508"/>
                    <a:pt x="29754" y="59508"/>
                  </a:cubicBezTo>
                  <a:close/>
                </a:path>
              </a:pathLst>
            </a:custGeom>
            <a:solidFill>
              <a:srgbClr val="BE0D3E"/>
            </a:solidFill>
            <a:ln w="10507" cap="flat">
              <a:noFill/>
              <a:prstDash val="solid"/>
              <a:miter/>
            </a:ln>
          </p:spPr>
          <p:txBody>
            <a:bodyPr rtlCol="0" anchor="ctr"/>
            <a:lstStyle/>
            <a:p>
              <a:endParaRPr lang="de-DE"/>
            </a:p>
          </p:txBody>
        </p:sp>
      </p:grpSp>
      <p:sp>
        <p:nvSpPr>
          <p:cNvPr id="3" name="Textfeld 2">
            <a:extLst>
              <a:ext uri="{FF2B5EF4-FFF2-40B4-BE49-F238E27FC236}">
                <a16:creationId xmlns:a16="http://schemas.microsoft.com/office/drawing/2014/main" xmlns="" id="{E2304417-0376-1025-B69A-4F7E55339295}"/>
              </a:ext>
            </a:extLst>
          </p:cNvPr>
          <p:cNvSpPr txBox="1"/>
          <p:nvPr/>
        </p:nvSpPr>
        <p:spPr>
          <a:xfrm>
            <a:off x="4870450" y="1208938"/>
            <a:ext cx="10363200" cy="1154162"/>
          </a:xfrm>
          <a:prstGeom prst="rect">
            <a:avLst/>
          </a:prstGeom>
          <a:noFill/>
        </p:spPr>
        <p:txBody>
          <a:bodyPr wrap="square" rtlCol="0">
            <a:spAutoFit/>
          </a:bodyPr>
          <a:lstStyle/>
          <a:p>
            <a:pPr algn="ctr"/>
            <a:r>
              <a:rPr lang="de-DE" sz="4600" dirty="0">
                <a:latin typeface="Arial" panose="020B0604020202020204" pitchFamily="34" charset="0"/>
                <a:ea typeface="+mj-ea"/>
                <a:cs typeface="Arial" panose="020B0604020202020204" pitchFamily="34" charset="0"/>
              </a:rPr>
              <a:t>Die Situation auf dem </a:t>
            </a:r>
            <a:r>
              <a:rPr lang="de-DE" sz="4600" dirty="0">
                <a:solidFill>
                  <a:srgbClr val="BE0D3E"/>
                </a:solidFill>
                <a:latin typeface="Arial" panose="020B0604020202020204" pitchFamily="34" charset="0"/>
                <a:ea typeface="+mj-ea"/>
                <a:cs typeface="Arial" panose="020B0604020202020204" pitchFamily="34" charset="0"/>
              </a:rPr>
              <a:t>Arbeitsmarkt</a:t>
            </a:r>
          </a:p>
          <a:p>
            <a:pPr algn="ctr"/>
            <a:r>
              <a:rPr lang="de-DE" sz="2300" dirty="0">
                <a:latin typeface="Arial" panose="020B0604020202020204" pitchFamily="34" charset="0"/>
                <a:ea typeface="+mj-ea"/>
                <a:cs typeface="Arial" panose="020B0604020202020204" pitchFamily="34" charset="0"/>
              </a:rPr>
              <a:t>Vom Arbeitgeber- zum Arbeitnehmermarkt</a:t>
            </a:r>
          </a:p>
        </p:txBody>
      </p:sp>
    </p:spTree>
    <p:extLst>
      <p:ext uri="{BB962C8B-B14F-4D97-AF65-F5344CB8AC3E}">
        <p14:creationId xmlns:p14="http://schemas.microsoft.com/office/powerpoint/2010/main" val="1507258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normAutofit/>
          </a:bodyPr>
          <a:lstStyle/>
          <a:p>
            <a:r>
              <a:rPr lang="de-DE" sz="4400" dirty="0">
                <a:solidFill>
                  <a:srgbClr val="004767"/>
                </a:solidFill>
                <a:latin typeface="Arial" panose="020B0604020202020204" pitchFamily="34" charset="0"/>
                <a:cs typeface="Arial" panose="020B0604020202020204" pitchFamily="34" charset="0"/>
              </a:rPr>
              <a:t>Selbsteinschätzung „Spiegelbild“</a:t>
            </a:r>
          </a:p>
        </p:txBody>
      </p:sp>
      <p:pic>
        <p:nvPicPr>
          <p:cNvPr id="3" name="Grafik 2">
            <a:extLst>
              <a:ext uri="{FF2B5EF4-FFF2-40B4-BE49-F238E27FC236}">
                <a16:creationId xmlns:a16="http://schemas.microsoft.com/office/drawing/2014/main" xmlns="" id="{038DD8C7-492A-4A45-9BF4-6CDA5A4416EC}"/>
              </a:ext>
            </a:extLst>
          </p:cNvPr>
          <p:cNvPicPr>
            <a:picLocks noChangeAspect="1"/>
          </p:cNvPicPr>
          <p:nvPr/>
        </p:nvPicPr>
        <p:blipFill>
          <a:blip r:embed="rId2"/>
          <a:stretch>
            <a:fillRect/>
          </a:stretch>
        </p:blipFill>
        <p:spPr>
          <a:xfrm>
            <a:off x="984250" y="3673475"/>
            <a:ext cx="13420725" cy="5867400"/>
          </a:xfrm>
          <a:prstGeom prst="rect">
            <a:avLst/>
          </a:prstGeom>
        </p:spPr>
      </p:pic>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F6CFDC-9E69-4D93-AB8A-D94300D23290}"/>
              </a:ext>
            </a:extLst>
          </p:cNvPr>
          <p:cNvSpPr>
            <a:spLocks noGrp="1"/>
          </p:cNvSpPr>
          <p:nvPr>
            <p:ph type="title"/>
          </p:nvPr>
        </p:nvSpPr>
        <p:spPr>
          <a:xfrm>
            <a:off x="298450" y="168275"/>
            <a:ext cx="16840199" cy="2185952"/>
          </a:xfrm>
        </p:spPr>
        <p:txBody>
          <a:bodyPr>
            <a:normAutofit fontScale="90000"/>
          </a:bodyPr>
          <a:lstStyle/>
          <a:p>
            <a:r>
              <a:rPr lang="de-DE" dirty="0">
                <a:latin typeface="Arial" panose="020B0604020202020204" pitchFamily="34" charset="0"/>
                <a:cs typeface="Arial" panose="020B0604020202020204" pitchFamily="34" charset="0"/>
              </a:rPr>
              <a:t/>
            </a:r>
            <a:br>
              <a:rPr lang="de-DE" dirty="0">
                <a:latin typeface="Arial" panose="020B0604020202020204" pitchFamily="34" charset="0"/>
                <a:cs typeface="Arial" panose="020B0604020202020204" pitchFamily="34" charset="0"/>
              </a:rPr>
            </a:br>
            <a:r>
              <a:rPr lang="de-DE" sz="4900" dirty="0">
                <a:solidFill>
                  <a:srgbClr val="004767"/>
                </a:solidFill>
                <a:latin typeface="Arial" panose="020B0604020202020204" pitchFamily="34" charset="0"/>
                <a:cs typeface="Arial" panose="020B0604020202020204" pitchFamily="34" charset="0"/>
              </a:rPr>
              <a:t>Über welche Benefits denken </a:t>
            </a:r>
            <a:br>
              <a:rPr lang="de-DE" sz="4900" dirty="0">
                <a:solidFill>
                  <a:srgbClr val="004767"/>
                </a:solidFill>
                <a:latin typeface="Arial" panose="020B0604020202020204" pitchFamily="34" charset="0"/>
                <a:cs typeface="Arial" panose="020B0604020202020204" pitchFamily="34" charset="0"/>
              </a:rPr>
            </a:br>
            <a:r>
              <a:rPr lang="de-DE" sz="4900" dirty="0">
                <a:solidFill>
                  <a:srgbClr val="004767"/>
                </a:solidFill>
                <a:latin typeface="Arial" panose="020B0604020202020204" pitchFamily="34" charset="0"/>
                <a:cs typeface="Arial" panose="020B0604020202020204" pitchFamily="34" charset="0"/>
              </a:rPr>
              <a:t>die Unternehmen nach?</a:t>
            </a:r>
          </a:p>
        </p:txBody>
      </p:sp>
      <p:pic>
        <p:nvPicPr>
          <p:cNvPr id="4" name="Grafik 3">
            <a:extLst>
              <a:ext uri="{FF2B5EF4-FFF2-40B4-BE49-F238E27FC236}">
                <a16:creationId xmlns:a16="http://schemas.microsoft.com/office/drawing/2014/main" xmlns="" id="{B27F8126-EA49-4617-A015-A02AA5907437}"/>
              </a:ext>
            </a:extLst>
          </p:cNvPr>
          <p:cNvPicPr>
            <a:picLocks noChangeAspect="1"/>
          </p:cNvPicPr>
          <p:nvPr/>
        </p:nvPicPr>
        <p:blipFill>
          <a:blip r:embed="rId2"/>
          <a:stretch>
            <a:fillRect/>
          </a:stretch>
        </p:blipFill>
        <p:spPr>
          <a:xfrm>
            <a:off x="3117850" y="3292475"/>
            <a:ext cx="12573000" cy="6987969"/>
          </a:xfrm>
          <a:prstGeom prst="rect">
            <a:avLst/>
          </a:prstGeom>
        </p:spPr>
      </p:pic>
    </p:spTree>
    <p:extLst>
      <p:ext uri="{BB962C8B-B14F-4D97-AF65-F5344CB8AC3E}">
        <p14:creationId xmlns:p14="http://schemas.microsoft.com/office/powerpoint/2010/main" val="13755379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charts white">
  <a:themeElements>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22B5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nchorCtr="0">
        <a:noAutofit/>
      </a:bodyPr>
      <a:lstStyle>
        <a:defPPr algn="l">
          <a:defRPr sz="1600" smtClean="0">
            <a:solidFill>
              <a:schemeClr val="bg1"/>
            </a:solidFill>
          </a:defRPr>
        </a:defPPr>
      </a:lstStyle>
    </a:txDef>
  </a:objectDefaults>
  <a:extraClrSchemeLst>
    <a:extraClrScheme>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extraClrScheme>
    <a:extraClrScheme>
      <a:clrScheme name="AllianzVibrant">
        <a:dk1>
          <a:srgbClr val="003781"/>
        </a:dk1>
        <a:lt1>
          <a:srgbClr val="FFFFFF"/>
        </a:lt1>
        <a:dk2>
          <a:srgbClr val="414141"/>
        </a:dk2>
        <a:lt2>
          <a:srgbClr val="CFCFCF"/>
        </a:lt2>
        <a:accent1>
          <a:srgbClr val="00908D"/>
        </a:accent1>
        <a:accent2>
          <a:srgbClr val="5FCD8A"/>
        </a:accent2>
        <a:accent3>
          <a:srgbClr val="A6276F"/>
        </a:accent3>
        <a:accent4>
          <a:srgbClr val="F62459"/>
        </a:accent4>
        <a:accent5>
          <a:srgbClr val="F86200"/>
        </a:accent5>
        <a:accent6>
          <a:srgbClr val="FAB600"/>
        </a:accent6>
        <a:hlink>
          <a:srgbClr val="003781"/>
        </a:hlink>
        <a:folHlink>
          <a:srgbClr val="B4B4B4"/>
        </a:folHlink>
      </a:clrScheme>
    </a:extraClrScheme>
  </a:extraClrSchemeLst>
  <a:custClrLst>
    <a:custClr name="rgb(18,43,84)">
      <a:srgbClr val="122B54"/>
    </a:custClr>
    <a:custClr name="rgb(0,97,146)">
      <a:srgbClr val="006192"/>
    </a:custClr>
    <a:custClr name="rgb(0,122,179)">
      <a:srgbClr val="007AB3"/>
    </a:custClr>
    <a:custClr name="rgb(19,160,211)">
      <a:srgbClr val="13A0D3"/>
    </a:custClr>
    <a:custClr name="rgb(181,218,230)">
      <a:srgbClr val="B5DAE6"/>
    </a:custClr>
    <a:custClr name="rgb(223,239,242)">
      <a:srgbClr val="DFEFF2"/>
    </a:custClr>
    <a:custClr name="rgb(0,144,141)">
      <a:srgbClr val="00908D"/>
    </a:custClr>
    <a:custClr name="rgb(95,205,138)">
      <a:srgbClr val="5FCD8A"/>
    </a:custClr>
    <a:custClr name="rgb(166,39,111)">
      <a:srgbClr val="A6276F"/>
    </a:custClr>
    <a:custClr name="rgb(246,36,89)">
      <a:srgbClr val="F62459"/>
    </a:custClr>
    <a:custClr name="rgb(248,98,0)">
      <a:srgbClr val="F86200"/>
    </a:custClr>
    <a:custClr name="rgb(250,182,0)">
      <a:srgbClr val="FAB600"/>
    </a:custClr>
  </a:custClrLst>
</a:theme>
</file>

<file path=ppt/theme/theme3.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4.xml><?xml version="1.0" encoding="utf-8"?>
<a:theme xmlns:a="http://schemas.openxmlformats.org/drawingml/2006/main" name="1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5.xml><?xml version="1.0" encoding="utf-8"?>
<a:theme xmlns:a="http://schemas.openxmlformats.org/drawingml/2006/main" name="4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1572</Words>
  <Application>Microsoft Office PowerPoint</Application>
  <PresentationFormat>Benutzerdefiniert</PresentationFormat>
  <Paragraphs>475</Paragraphs>
  <Slides>78</Slides>
  <Notes>9</Notes>
  <HiddenSlides>0</HiddenSlides>
  <MMClips>0</MMClips>
  <ScaleCrop>false</ScaleCrop>
  <HeadingPairs>
    <vt:vector size="8" baseType="variant">
      <vt:variant>
        <vt:lpstr>Verwendete Schriftarten</vt:lpstr>
      </vt:variant>
      <vt:variant>
        <vt:i4>9</vt:i4>
      </vt:variant>
      <vt:variant>
        <vt:lpstr>Design</vt:lpstr>
      </vt:variant>
      <vt:variant>
        <vt:i4>5</vt:i4>
      </vt:variant>
      <vt:variant>
        <vt:lpstr>Eingebettete OLE-Server</vt:lpstr>
      </vt:variant>
      <vt:variant>
        <vt:i4>1</vt:i4>
      </vt:variant>
      <vt:variant>
        <vt:lpstr>Folientitel</vt:lpstr>
      </vt:variant>
      <vt:variant>
        <vt:i4>78</vt:i4>
      </vt:variant>
    </vt:vector>
  </HeadingPairs>
  <TitlesOfParts>
    <vt:vector size="93" baseType="lpstr">
      <vt:lpstr>Arial Unicode MS</vt:lpstr>
      <vt:lpstr>Algerian</vt:lpstr>
      <vt:lpstr>Arial</vt:lpstr>
      <vt:lpstr>Calibri</vt:lpstr>
      <vt:lpstr>CorpoS</vt:lpstr>
      <vt:lpstr>Symbol</vt:lpstr>
      <vt:lpstr>Times New Roman</vt:lpstr>
      <vt:lpstr>Ubuntu</vt:lpstr>
      <vt:lpstr>Wingdings</vt:lpstr>
      <vt:lpstr>Office Theme</vt:lpstr>
      <vt:lpstr>Content charts white</vt:lpstr>
      <vt:lpstr>afm PowerPoint-Vorlagen</vt:lpstr>
      <vt:lpstr>1_Design_afm</vt:lpstr>
      <vt:lpstr>4_Design_afm</vt:lpstr>
      <vt:lpstr>think-cell Folie</vt:lpstr>
      <vt:lpstr>ZWS II | Betriebliche Fürsorge</vt:lpstr>
      <vt:lpstr>PowerPoint-Präsentation</vt:lpstr>
      <vt:lpstr>Das hören wir immer wieder:</vt:lpstr>
      <vt:lpstr>Holzweg</vt:lpstr>
      <vt:lpstr>Agenda (wenn nichts dazwischen kommt)</vt:lpstr>
      <vt:lpstr>PowerPoint-Präsentation</vt:lpstr>
      <vt:lpstr>Anforderung an den Arbeitgeber:</vt:lpstr>
      <vt:lpstr>Selbsteinschätzung „Spiegelbild“</vt:lpstr>
      <vt:lpstr> Über welche Benefits denken  die Unternehmen nach?</vt:lpstr>
      <vt:lpstr>Wo stehen wir?</vt:lpstr>
      <vt:lpstr>Bitte Feedback: </vt:lpstr>
      <vt:lpstr>Leider Auch hier bereits erfahrungen </vt:lpstr>
      <vt:lpstr>Wirkung nach innen und aussen:</vt:lpstr>
      <vt:lpstr>Die Mitarbeiter können das Budget nach eigenen Bedürfnissen einsetzen- davon profitieren Mitarbeiter und Arbeitgeber</vt:lpstr>
      <vt:lpstr>Der Mitarbeiter entscheidet selbst, welche Leistungen er in Anspruch nehmen möchte – Beispiel anhand 900,00 € Gesundheitsbudget</vt:lpstr>
      <vt:lpstr>Was haben wir? Neue und bewährte Tools</vt:lpstr>
      <vt:lpstr>Benchmark-analyse</vt:lpstr>
      <vt:lpstr>Benchmark-analyse</vt:lpstr>
      <vt:lpstr>PowerPoint-Präsentation</vt:lpstr>
      <vt:lpstr>PowerPoint-Präsentation</vt:lpstr>
      <vt:lpstr>PowerPoint-Präsentation</vt:lpstr>
      <vt:lpstr>Wie verkaufen Sie einen arbeitgeberzuschuss?</vt:lpstr>
      <vt:lpstr>So macht es peter</vt:lpstr>
      <vt:lpstr>So macht es peter…..fast ein jahr später 17.04.2024</vt:lpstr>
      <vt:lpstr>MUSTerportal mit qr-code zuschussmodell final klären  https://www.meinebav.com/jemiyz/login</vt:lpstr>
      <vt:lpstr>So macht es yannick……</vt:lpstr>
      <vt:lpstr>Vermögenswirksame Leistungen</vt:lpstr>
      <vt:lpstr>Die Pflicht und die Kür</vt:lpstr>
      <vt:lpstr>Finanzieller aufwand AG 20% oder 30%</vt:lpstr>
      <vt:lpstr>Best Practice </vt:lpstr>
      <vt:lpstr>Best Practice </vt:lpstr>
      <vt:lpstr> Exkurs Datenschutz</vt:lpstr>
      <vt:lpstr>Agenda Präsentation vor CEO/CFO</vt:lpstr>
      <vt:lpstr>PowerPoint-Präsentation</vt:lpstr>
      <vt:lpstr>All-in-One Konzept</vt:lpstr>
      <vt:lpstr>Neue werte gesetzliche erwerbsminderung</vt:lpstr>
      <vt:lpstr>DAS RISIKO ………………..wer nutzt diese Folie? </vt:lpstr>
      <vt:lpstr>EINE NORMALE GESUNDHEITSPRÜFUNG IN DER BERUFSUNFÄHIGKEITSVERSICHERUNG</vt:lpstr>
      <vt:lpstr>Vereinfachte Annahmerichtlinien</vt:lpstr>
      <vt:lpstr>PowerPoint-Präsentation</vt:lpstr>
      <vt:lpstr>So macht es yannick</vt:lpstr>
      <vt:lpstr>PowerPoint-Präsentation</vt:lpstr>
      <vt:lpstr>All-in-One Konzept</vt:lpstr>
      <vt:lpstr>PowerPoint-Präsentation</vt:lpstr>
      <vt:lpstr>Verwaltung – alles aus einer hand | Allianz</vt:lpstr>
      <vt:lpstr> </vt:lpstr>
      <vt:lpstr>PowerPoint-Präsentation</vt:lpstr>
      <vt:lpstr>PowerPoint-Präsentation</vt:lpstr>
      <vt:lpstr>PowerPoint-Präsentation</vt:lpstr>
      <vt:lpstr>Das hören wir immer wieder:</vt:lpstr>
      <vt:lpstr>Holzweg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Unübersichtlichkeit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bKV und Datenschutz</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Präsi</dc:title>
  <dc:creator>Lukas Determann</dc:creator>
  <cp:lastModifiedBy>Arps, Thomas</cp:lastModifiedBy>
  <cp:revision>112</cp:revision>
  <dcterms:created xsi:type="dcterms:W3CDTF">2023-05-10T09:32:28Z</dcterms:created>
  <dcterms:modified xsi:type="dcterms:W3CDTF">2024-06-19T07:31:05Z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2023-05-10T00:00:00Z</vt:filetime>
  </property>
  <property fmtid="{D5CDD505-2E9C-101B-9397-08002B2CF9AE}" pid="3" name="Creator">
    <vt:lpwstr>Adobe Illustrator 27.5 (Windows)</vt:lpwstr>
  </property>
  <property fmtid="{D5CDD505-2E9C-101B-9397-08002B2CF9AE}" pid="4" name="CreatorVersion">
    <vt:lpwstr>21.0.0</vt:lpwstr>
  </property>
  <property fmtid="{D5CDD505-2E9C-101B-9397-08002B2CF9AE}" pid="5" name="LastSaved">
    <vt:filetime>2023-05-10T00:00:00Z</vt:filetime>
  </property>
  <property fmtid="{D5CDD505-2E9C-101B-9397-08002B2CF9AE}" pid="6" name="Producer">
    <vt:lpwstr>Adobe PDF library 17.00</vt:lpwstr>
  </property>
</Properties>
</file>