
<file path=[Content_Types].xml><?xml version="1.0" encoding="utf-8"?>
<Types xmlns="http://schemas.openxmlformats.org/package/2006/content-types">
  <Default Extension="bin"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media/image6.bin"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12.bin" ContentType="image/jpeg"/>
  <Override PartName="/ppt/notesSlides/notesSlide5.xml" ContentType="application/vnd.openxmlformats-officedocument.presentationml.notesSlide+xml"/>
  <Override PartName="/ppt/media/image17.bin" ContentType="image/jpeg"/>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18.bin" ContentType="image/jpeg"/>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20.bin" ContentType="image/jpeg"/>
  <Override PartName="/ppt/notesSlides/notesSlide10.xml" ContentType="application/vnd.openxmlformats-officedocument.presentationml.notesSlide+xml"/>
  <Override PartName="/ppt/media/image21.bin" ContentType="image/jpeg"/>
  <Override PartName="/ppt/notesSlides/notesSlide11.xml" ContentType="application/vnd.openxmlformats-officedocument.presentationml.notesSlide+xml"/>
  <Override PartName="/ppt/media/image23.bin" ContentType="image/jpeg"/>
  <Override PartName="/ppt/notesSlides/notesSlide12.xml" ContentType="application/vnd.openxmlformats-officedocument.presentationml.notesSlide+xml"/>
  <Override PartName="/ppt/media/image27.bin" ContentType="image/jpeg"/>
  <Override PartName="/ppt/media/image28.bin" ContentType="image/jpeg"/>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media/image32.bin" ContentType="image/jpeg"/>
  <Override PartName="/ppt/media/image33.bin" ContentType="image/jpeg"/>
  <Override PartName="/ppt/media/image34.bin" ContentType="image/jpeg"/>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2"/>
  </p:notesMasterIdLst>
  <p:handoutMasterIdLst>
    <p:handoutMasterId r:id="rId23"/>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2" pos="295" userDrawn="1">
          <p15:clr>
            <a:srgbClr val="A4A3A4"/>
          </p15:clr>
        </p15:guide>
        <p15:guide id="3" pos="5465" userDrawn="1">
          <p15:clr>
            <a:srgbClr val="A4A3A4"/>
          </p15:clr>
        </p15:guide>
        <p15:guide id="6" pos="2948" userDrawn="1">
          <p15:clr>
            <a:srgbClr val="A4A3A4"/>
          </p15:clr>
        </p15:guide>
        <p15:guide id="11" orient="horz" pos="2160" userDrawn="1">
          <p15:clr>
            <a:srgbClr val="A4A3A4"/>
          </p15:clr>
        </p15:guide>
        <p15:guide id="14" pos="3220" userDrawn="1">
          <p15:clr>
            <a:srgbClr val="A4A3A4"/>
          </p15:clr>
        </p15:guide>
        <p15:guide id="17" orient="horz" pos="2727" userDrawn="1">
          <p15:clr>
            <a:srgbClr val="A4A3A4"/>
          </p15:clr>
        </p15:guide>
        <p15:guide id="18" orient="horz" pos="1071" userDrawn="1">
          <p15:clr>
            <a:srgbClr val="A4A3A4"/>
          </p15:clr>
        </p15:guide>
        <p15:guide id="19" orient="horz" pos="1570" userDrawn="1">
          <p15:clr>
            <a:srgbClr val="A4A3A4"/>
          </p15:clr>
        </p15:guide>
        <p15:guide id="20" orient="horz" pos="3793" userDrawn="1">
          <p15:clr>
            <a:srgbClr val="A4A3A4"/>
          </p15:clr>
        </p15:guide>
        <p15:guide id="22" orient="horz" pos="4042" userDrawn="1">
          <p15:clr>
            <a:srgbClr val="A4A3A4"/>
          </p15:clr>
        </p15:guide>
        <p15:guide id="23" orient="horz" pos="4110" userDrawn="1">
          <p15:clr>
            <a:srgbClr val="A4A3A4"/>
          </p15:clr>
        </p15:guide>
        <p15:guide id="26" orient="horz" pos="3657" userDrawn="1">
          <p15:clr>
            <a:srgbClr val="A4A3A4"/>
          </p15:clr>
        </p15:guide>
        <p15:guide id="29" pos="2699" userDrawn="1">
          <p15:clr>
            <a:srgbClr val="A4A3A4"/>
          </p15:clr>
        </p15:guide>
        <p15:guide id="30" pos="3061" userDrawn="1">
          <p15:clr>
            <a:srgbClr val="A4A3A4"/>
          </p15:clr>
        </p15:guide>
        <p15:guide id="31" orient="horz" pos="3838" userDrawn="1">
          <p15:clr>
            <a:srgbClr val="A4A3A4"/>
          </p15:clr>
        </p15:guide>
        <p15:guide id="33" pos="2880" userDrawn="1">
          <p15:clr>
            <a:srgbClr val="A4A3A4"/>
          </p15:clr>
        </p15:guide>
        <p15:guide id="34" orient="horz" pos="1412" userDrawn="1">
          <p15:clr>
            <a:srgbClr val="A4A3A4"/>
          </p15:clr>
        </p15:guide>
        <p15:guide id="35" orient="horz" pos="1706" userDrawn="1">
          <p15:clr>
            <a:srgbClr val="A4A3A4"/>
          </p15:clr>
        </p15:guide>
        <p15:guide id="36" orient="horz" pos="2319" userDrawn="1">
          <p15:clr>
            <a:srgbClr val="A4A3A4"/>
          </p15:clr>
        </p15:guide>
        <p15:guide id="37" orient="horz" pos="4158">
          <p15:clr>
            <a:srgbClr val="A4A3A4"/>
          </p15:clr>
        </p15:guide>
        <p15:guide id="38" orient="horz" pos="4209">
          <p15:clr>
            <a:srgbClr val="A4A3A4"/>
          </p15:clr>
        </p15:guide>
        <p15:guide id="39" orient="horz" pos="1700">
          <p15:clr>
            <a:srgbClr val="A4A3A4"/>
          </p15:clr>
        </p15:guide>
      </p15:sldGuideLst>
    </p:ext>
    <p:ext uri="{2D200454-40CA-4A62-9FC3-DE9A4176ACB9}">
      <p15:notesGuideLst xmlns="" xmlns:p15="http://schemas.microsoft.com/office/powerpoint/2012/main">
        <p15:guide id="1" orient="horz" pos="3224" userDrawn="1">
          <p15:clr>
            <a:srgbClr val="A4A3A4"/>
          </p15:clr>
        </p15:guide>
        <p15:guide id="2" pos="223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7400"/>
    <a:srgbClr val="5F3DA5"/>
    <a:srgbClr val="6AD1E3"/>
    <a:srgbClr val="00677F"/>
    <a:srgbClr val="007A53"/>
    <a:srgbClr val="B5BD00"/>
    <a:srgbClr val="949300"/>
    <a:srgbClr val="F1701A"/>
    <a:srgbClr val="F1501A"/>
    <a:srgbClr val="A500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45" autoAdjust="0"/>
    <p:restoredTop sz="90758" autoAdjust="0"/>
  </p:normalViewPr>
  <p:slideViewPr>
    <p:cSldViewPr snapToGrid="0" showGuides="1">
      <p:cViewPr>
        <p:scale>
          <a:sx n="94" d="100"/>
          <a:sy n="94" d="100"/>
        </p:scale>
        <p:origin x="-2124" y="-528"/>
      </p:cViewPr>
      <p:guideLst>
        <p:guide orient="horz" pos="2160"/>
        <p:guide orient="horz" pos="2727"/>
        <p:guide orient="horz" pos="1071"/>
        <p:guide orient="horz" pos="1570"/>
        <p:guide orient="horz" pos="3793"/>
        <p:guide orient="horz" pos="4042"/>
        <p:guide orient="horz" pos="4110"/>
        <p:guide orient="horz" pos="3657"/>
        <p:guide orient="horz" pos="3838"/>
        <p:guide orient="horz" pos="1412"/>
        <p:guide orient="horz" pos="1706"/>
        <p:guide orient="horz" pos="2319"/>
        <p:guide orient="horz" pos="4158"/>
        <p:guide orient="horz" pos="4209"/>
        <p:guide orient="horz" pos="1700"/>
        <p:guide pos="295"/>
        <p:guide pos="5465"/>
        <p:guide pos="2948"/>
        <p:guide pos="3220"/>
        <p:guide pos="2699"/>
        <p:guide pos="3061"/>
        <p:guide pos="2880"/>
      </p:guideLst>
    </p:cSldViewPr>
  </p:slideViewPr>
  <p:outlineViewPr>
    <p:cViewPr>
      <p:scale>
        <a:sx n="33" d="100"/>
        <a:sy n="33" d="100"/>
      </p:scale>
      <p:origin x="0" y="-14916"/>
    </p:cViewPr>
  </p:outlineViewPr>
  <p:notesTextViewPr>
    <p:cViewPr>
      <p:scale>
        <a:sx n="3" d="2"/>
        <a:sy n="3" d="2"/>
      </p:scale>
      <p:origin x="0" y="0"/>
    </p:cViewPr>
  </p:notesTextViewPr>
  <p:sorterViewPr>
    <p:cViewPr>
      <p:scale>
        <a:sx n="50" d="100"/>
        <a:sy n="50" d="100"/>
      </p:scale>
      <p:origin x="0" y="0"/>
    </p:cViewPr>
  </p:sorterViewPr>
  <p:notesViewPr>
    <p:cSldViewPr snapToGrid="0" showGuides="1">
      <p:cViewPr varScale="1">
        <p:scale>
          <a:sx n="76" d="100"/>
          <a:sy n="76" d="100"/>
        </p:scale>
        <p:origin x="3954" y="120"/>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de-DE" dirty="0">
              <a:latin typeface="Arial" panose="020B0604020202020204" pitchFamily="34" charset="0"/>
            </a:endParaRPr>
          </a:p>
        </p:txBody>
      </p:sp>
      <p:sp>
        <p:nvSpPr>
          <p:cNvPr id="3" name="Datumsplatzhalter 2"/>
          <p:cNvSpPr>
            <a:spLocks noGrp="1"/>
          </p:cNvSpPr>
          <p:nvPr>
            <p:ph type="dt" sz="quarter" idx="1"/>
          </p:nvPr>
        </p:nvSpPr>
        <p:spPr>
          <a:xfrm>
            <a:off x="4021138" y="0"/>
            <a:ext cx="3076575" cy="512763"/>
          </a:xfrm>
          <a:prstGeom prst="rect">
            <a:avLst/>
          </a:prstGeom>
        </p:spPr>
        <p:txBody>
          <a:bodyPr vert="horz" lIns="91440" tIns="45720" rIns="91440" bIns="45720" rtlCol="0"/>
          <a:lstStyle>
            <a:lvl1pPr algn="r">
              <a:defRPr sz="1200"/>
            </a:lvl1pPr>
          </a:lstStyle>
          <a:p>
            <a:fld id="{44109568-599C-4966-A0D6-C1B25F255610}" type="datetimeFigureOut">
              <a:rPr lang="de-DE">
                <a:latin typeface="Arial" panose="020B0604020202020204" pitchFamily="34" charset="0"/>
              </a:rPr>
              <a:t>29.01.2018</a:t>
            </a:fld>
            <a:endParaRPr lang="de-DE" dirty="0">
              <a:latin typeface="Arial" panose="020B0604020202020204" pitchFamily="34" charset="0"/>
            </a:endParaRPr>
          </a:p>
        </p:txBody>
      </p:sp>
      <p:sp>
        <p:nvSpPr>
          <p:cNvPr id="4" name="Fußzeilenplatzhalter 3"/>
          <p:cNvSpPr>
            <a:spLocks noGrp="1"/>
          </p:cNvSpPr>
          <p:nvPr>
            <p:ph type="ftr" sz="quarter" idx="2"/>
          </p:nvPr>
        </p:nvSpPr>
        <p:spPr>
          <a:xfrm>
            <a:off x="0" y="9721850"/>
            <a:ext cx="3076575" cy="512763"/>
          </a:xfrm>
          <a:prstGeom prst="rect">
            <a:avLst/>
          </a:prstGeom>
        </p:spPr>
        <p:txBody>
          <a:bodyPr vert="horz" lIns="91440" tIns="45720" rIns="91440" bIns="45720" rtlCol="0" anchor="b"/>
          <a:lstStyle>
            <a:lvl1pPr algn="l">
              <a:defRPr sz="1200"/>
            </a:lvl1pPr>
          </a:lstStyle>
          <a:p>
            <a:endParaRPr lang="de-DE" dirty="0">
              <a:latin typeface="Arial" panose="020B0604020202020204" pitchFamily="34" charset="0"/>
            </a:endParaRPr>
          </a:p>
        </p:txBody>
      </p:sp>
      <p:sp>
        <p:nvSpPr>
          <p:cNvPr id="5" name="Foliennummernplatzhalter 4"/>
          <p:cNvSpPr>
            <a:spLocks noGrp="1"/>
          </p:cNvSpPr>
          <p:nvPr>
            <p:ph type="sldNum" sz="quarter" idx="3"/>
          </p:nvPr>
        </p:nvSpPr>
        <p:spPr>
          <a:xfrm>
            <a:off x="4021138" y="9721850"/>
            <a:ext cx="3076575" cy="512763"/>
          </a:xfrm>
          <a:prstGeom prst="rect">
            <a:avLst/>
          </a:prstGeom>
        </p:spPr>
        <p:txBody>
          <a:bodyPr vert="horz" lIns="91440" tIns="45720" rIns="91440" bIns="45720" rtlCol="0" anchor="b"/>
          <a:lstStyle>
            <a:lvl1pPr algn="r">
              <a:defRPr sz="1200"/>
            </a:lvl1pPr>
          </a:lstStyle>
          <a:p>
            <a:fld id="{255157B1-7560-42F3-BE54-904FFC38C39C}" type="slidenum">
              <a:rPr lang="de-DE">
                <a:latin typeface="Arial" panose="020B0604020202020204" pitchFamily="34" charset="0"/>
              </a:rPr>
              <a:t>‹Nr.›</a:t>
            </a:fld>
            <a:endParaRPr lang="de-DE" dirty="0">
              <a:latin typeface="Arial" panose="020B0604020202020204" pitchFamily="34" charset="0"/>
            </a:endParaRPr>
          </a:p>
        </p:txBody>
      </p:sp>
    </p:spTree>
    <p:extLst>
      <p:ext uri="{BB962C8B-B14F-4D97-AF65-F5344CB8AC3E}">
        <p14:creationId xmlns:p14="http://schemas.microsoft.com/office/powerpoint/2010/main" val="39328539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atin typeface="Arial" panose="020B0604020202020204" pitchFamily="34" charset="0"/>
                <a:cs typeface="Arial" panose="020B0604020202020204" pitchFamily="34" charset="0"/>
              </a:defRPr>
            </a:lvl1pPr>
          </a:lstStyle>
          <a:p>
            <a:endParaRPr lang="de-DE" dirty="0"/>
          </a:p>
        </p:txBody>
      </p:sp>
      <p:sp>
        <p:nvSpPr>
          <p:cNvPr id="3" name="Datumsplatzhalt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atin typeface="Arial" panose="020B0604020202020204" pitchFamily="34" charset="0"/>
                <a:cs typeface="Arial" panose="020B0604020202020204" pitchFamily="34" charset="0"/>
              </a:defRPr>
            </a:lvl1pPr>
          </a:lstStyle>
          <a:p>
            <a:fld id="{CBFF5D78-D134-43FE-BE09-CD2942C86D81}" type="datetimeFigureOut">
              <a:rPr lang="de-DE"/>
              <a:pPr/>
              <a:t>29.01.2018</a:t>
            </a:fld>
            <a:endParaRPr lang="de-DE" dirty="0"/>
          </a:p>
        </p:txBody>
      </p:sp>
      <p:sp>
        <p:nvSpPr>
          <p:cNvPr id="4" name="Folienbildplatzhalter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de-DE" dirty="0"/>
          </a:p>
        </p:txBody>
      </p:sp>
      <p:sp>
        <p:nvSpPr>
          <p:cNvPr id="5" name="Notizenplatzhalt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de-DE" dirty="0"/>
              <a:t>Formatvorlagen des Textmasters bearbeiten</a:t>
            </a:r>
          </a:p>
          <a:p>
            <a:pPr lvl="1"/>
            <a:r>
              <a:rPr lang="de-DE" dirty="0"/>
              <a:t>Zweite Ebene </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atin typeface="Arial" panose="020B0604020202020204" pitchFamily="34" charset="0"/>
                <a:cs typeface="Arial" panose="020B0604020202020204" pitchFamily="34" charset="0"/>
              </a:defRPr>
            </a:lvl1pPr>
          </a:lstStyle>
          <a:p>
            <a:endParaRPr lang="de-DE" dirty="0"/>
          </a:p>
        </p:txBody>
      </p:sp>
      <p:sp>
        <p:nvSpPr>
          <p:cNvPr id="7" name="Foliennummernplatzhalt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atin typeface="Arial" panose="020B0604020202020204" pitchFamily="34" charset="0"/>
                <a:cs typeface="Arial" panose="020B0604020202020204" pitchFamily="34" charset="0"/>
              </a:defRPr>
            </a:lvl1pPr>
          </a:lstStyle>
          <a:p>
            <a:fld id="{E5D3C611-3C20-4383-9515-6E0A756E7079}" type="slidenum">
              <a:rPr lang="de-DE"/>
              <a:pPr/>
              <a:t>‹Nr.›</a:t>
            </a:fld>
            <a:endParaRPr lang="de-DE" dirty="0"/>
          </a:p>
        </p:txBody>
      </p:sp>
    </p:spTree>
    <p:extLst>
      <p:ext uri="{BB962C8B-B14F-4D97-AF65-F5344CB8AC3E}">
        <p14:creationId xmlns:p14="http://schemas.microsoft.com/office/powerpoint/2010/main" val="1489991201"/>
      </p:ext>
    </p:extLst>
  </p:cSld>
  <p:clrMap bg1="lt1" tx1="dk1" bg2="lt2" tx2="dk2" accent1="accent1" accent2="accent2" accent3="accent3" accent4="accent4" accent5="accent5" accent6="accent6" hlink="hlink" folHlink="folHlink"/>
  <p:notesStyle>
    <a:lvl1pPr marL="0" algn="l" defTabSz="914400" rtl="0" eaLnBrk="1" latinLnBrk="0" hangingPunct="1">
      <a:defRPr sz="900" kern="1200">
        <a:solidFill>
          <a:schemeClr val="tx1"/>
        </a:solidFill>
        <a:latin typeface="Arial" panose="020B0604020202020204" pitchFamily="34" charset="0"/>
        <a:ea typeface="+mn-ea"/>
        <a:cs typeface="Arial" panose="020B0604020202020204" pitchFamily="34" charset="0"/>
      </a:defRPr>
    </a:lvl1pPr>
    <a:lvl2pPr marL="180000" indent="-180000" algn="l" defTabSz="914400" rtl="0" eaLnBrk="1" latinLnBrk="0" hangingPunct="1">
      <a:buFont typeface="Wingdings" panose="05000000000000000000" pitchFamily="2" charset="2"/>
      <a:buChar char="§"/>
      <a:defRPr sz="900" kern="1200">
        <a:solidFill>
          <a:schemeClr val="tx1"/>
        </a:solidFill>
        <a:latin typeface="Arial" panose="020B0604020202020204" pitchFamily="34" charset="0"/>
        <a:ea typeface="+mn-ea"/>
        <a:cs typeface="Arial" panose="020B0604020202020204" pitchFamily="34" charset="0"/>
      </a:defRPr>
    </a:lvl2pPr>
    <a:lvl3pPr marL="360000" indent="-180000" algn="l" defTabSz="914400" rtl="0" eaLnBrk="1" latinLnBrk="0" hangingPunct="1">
      <a:buFont typeface="Wingdings" panose="05000000000000000000" pitchFamily="2" charset="2"/>
      <a:buChar char="§"/>
      <a:defRPr sz="900" kern="1200">
        <a:solidFill>
          <a:schemeClr val="tx1"/>
        </a:solidFill>
        <a:latin typeface="Arial" panose="020B0604020202020204" pitchFamily="34" charset="0"/>
        <a:ea typeface="+mn-ea"/>
        <a:cs typeface="Arial" panose="020B0604020202020204" pitchFamily="34" charset="0"/>
      </a:defRPr>
    </a:lvl3pPr>
    <a:lvl4pPr marL="540000" indent="-180000" algn="l" defTabSz="914400" rtl="0" eaLnBrk="1" latinLnBrk="0" hangingPunct="1">
      <a:buFont typeface="Wingdings" panose="05000000000000000000" pitchFamily="2" charset="2"/>
      <a:buChar char="§"/>
      <a:defRPr sz="900" kern="1200">
        <a:solidFill>
          <a:schemeClr val="tx1"/>
        </a:solidFill>
        <a:latin typeface="Arial" panose="020B0604020202020204" pitchFamily="34" charset="0"/>
        <a:ea typeface="+mn-ea"/>
        <a:cs typeface="Arial" panose="020B0604020202020204" pitchFamily="34" charset="0"/>
      </a:defRPr>
    </a:lvl4pPr>
    <a:lvl5pPr marL="720000" indent="-180000" algn="l" defTabSz="914400" rtl="0" eaLnBrk="1" latinLnBrk="0" hangingPunct="1">
      <a:buFont typeface="Symbol" panose="05050102010706020507" pitchFamily="18" charset="2"/>
      <a:buChar char="-"/>
      <a:defRPr sz="9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b="1" dirty="0"/>
              <a:t>Die Allianz VermögensPolice</a:t>
            </a:r>
            <a:endParaRPr lang="de-DE" b="1" dirty="0"/>
          </a:p>
          <a:p>
            <a:r>
              <a:rPr lang="de-DE" dirty="0"/>
              <a:t>Vermögen aufbauen, schenken und vererben</a:t>
            </a:r>
          </a:p>
          <a:p>
            <a:endParaRPr lang="de-DE" dirty="0"/>
          </a:p>
          <a:p>
            <a:r>
              <a:rPr lang="de-DE" dirty="0"/>
              <a:t>[Inhalte / Argumente]</a:t>
            </a:r>
          </a:p>
          <a:p>
            <a:r>
              <a:rPr lang="de-DE" dirty="0"/>
              <a:t>Die Allianz VermögensPolice ist ein Einmalbeitrags-Produkt der Allianz Lebensversicherungs-AG. </a:t>
            </a:r>
            <a:br>
              <a:rPr lang="de-DE" dirty="0"/>
            </a:br>
            <a:endParaRPr lang="de-DE" dirty="0"/>
          </a:p>
          <a:p>
            <a:r>
              <a:rPr lang="de-DE" dirty="0"/>
              <a:t>In diesem Foliensatz werden vorgestellt:</a:t>
            </a:r>
          </a:p>
          <a:p>
            <a:pPr marL="165401" indent="-165401">
              <a:buFontTx/>
              <a:buChar char="-"/>
            </a:pPr>
            <a:r>
              <a:rPr lang="de-DE" dirty="0"/>
              <a:t>Aus Kundensicht </a:t>
            </a:r>
          </a:p>
          <a:p>
            <a:pPr marL="339051" lvl="1" indent="-165401">
              <a:buFontTx/>
              <a:buChar char="-"/>
            </a:pPr>
            <a:r>
              <a:rPr lang="de-DE" dirty="0"/>
              <a:t>der Nutzen der Allianz VermögensPolice sowie </a:t>
            </a:r>
          </a:p>
          <a:p>
            <a:pPr marL="339051" lvl="1" indent="-165401">
              <a:buFontTx/>
              <a:buChar char="-"/>
            </a:pPr>
            <a:r>
              <a:rPr lang="de-DE" dirty="0"/>
              <a:t>die Zielgruppen</a:t>
            </a:r>
          </a:p>
          <a:p>
            <a:pPr marL="165401" indent="-165401">
              <a:buFontTx/>
              <a:buChar char="-"/>
            </a:pPr>
            <a:r>
              <a:rPr lang="de-DE" dirty="0"/>
              <a:t>Das Konzeptprofil der Allianz VermögensPolice mit </a:t>
            </a:r>
          </a:p>
          <a:p>
            <a:pPr marL="339051" lvl="1" indent="-165401">
              <a:buFontTx/>
              <a:buChar char="-"/>
            </a:pPr>
            <a:r>
              <a:rPr lang="de-DE" dirty="0"/>
              <a:t>der Funktionsweise</a:t>
            </a:r>
          </a:p>
          <a:p>
            <a:pPr marL="339051" lvl="1" indent="-165401">
              <a:buFontTx/>
              <a:buChar char="-"/>
            </a:pPr>
            <a:r>
              <a:rPr lang="de-DE" dirty="0"/>
              <a:t>weiteren Produktmerkmalen und </a:t>
            </a:r>
          </a:p>
          <a:p>
            <a:pPr marL="339051" lvl="1" indent="-165401">
              <a:buFontTx/>
              <a:buChar char="-"/>
            </a:pPr>
            <a:r>
              <a:rPr lang="de-DE" dirty="0"/>
              <a:t>Der Kombinationsmöglichkeit von zwei verschiedenen Vorsorgekonzepten</a:t>
            </a:r>
          </a:p>
          <a:p>
            <a:pPr marL="165401" indent="-165401">
              <a:buFontTx/>
              <a:buChar char="-"/>
            </a:pPr>
            <a:r>
              <a:rPr lang="de-DE" dirty="0"/>
              <a:t>Im letzten Kapitel werden die Auszeichnungen bzw. Marktsicht auf das Produkt dargestellt.</a:t>
            </a:r>
          </a:p>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pPr/>
              <a:t>1</a:t>
            </a:fld>
            <a:endParaRPr lang="de-DE" dirty="0"/>
          </a:p>
        </p:txBody>
      </p:sp>
    </p:spTree>
    <p:extLst>
      <p:ext uri="{BB962C8B-B14F-4D97-AF65-F5344CB8AC3E}">
        <p14:creationId xmlns:p14="http://schemas.microsoft.com/office/powerpoint/2010/main" val="2133540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pPr/>
              <a:t>10</a:t>
            </a:fld>
            <a:endParaRPr lang="de-DE" dirty="0"/>
          </a:p>
        </p:txBody>
      </p:sp>
    </p:spTree>
    <p:extLst>
      <p:ext uri="{BB962C8B-B14F-4D97-AF65-F5344CB8AC3E}">
        <p14:creationId xmlns:p14="http://schemas.microsoft.com/office/powerpoint/2010/main" val="2056206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pPr/>
              <a:t>11</a:t>
            </a:fld>
            <a:endParaRPr lang="de-DE" dirty="0"/>
          </a:p>
        </p:txBody>
      </p:sp>
    </p:spTree>
    <p:extLst>
      <p:ext uri="{BB962C8B-B14F-4D97-AF65-F5344CB8AC3E}">
        <p14:creationId xmlns:p14="http://schemas.microsoft.com/office/powerpoint/2010/main" val="2056206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pPr/>
              <a:t>14</a:t>
            </a:fld>
            <a:endParaRPr lang="de-DE" dirty="0"/>
          </a:p>
        </p:txBody>
      </p:sp>
    </p:spTree>
    <p:extLst>
      <p:ext uri="{BB962C8B-B14F-4D97-AF65-F5344CB8AC3E}">
        <p14:creationId xmlns:p14="http://schemas.microsoft.com/office/powerpoint/2010/main" val="20562066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Wie sollen wir das Geld für Ihre Kunden anlegen?</a:t>
            </a:r>
          </a:p>
          <a:p>
            <a:endParaRPr lang="de-DE" dirty="0"/>
          </a:p>
          <a:p>
            <a:r>
              <a:rPr lang="de-DE" dirty="0"/>
              <a:t>[Inhalte]</a:t>
            </a:r>
          </a:p>
          <a:p>
            <a:r>
              <a:rPr lang="de-DE" altLang="de-DE" dirty="0"/>
              <a:t>Ihre Kunden haben ganz individuelle Vorstellungen, wie viel Sicherheit sie für ihre Vorsorge wünschen – oder wie chancenorientiert sie sich die Kapitalbildung ihrer Allianz VermögensPolice vorstellen. Diese Frage sollten Sie möglichst frühzeitig ansprechen – bevor Sie auf mögliche einzelne Lösungen zu sprechen kommen.</a:t>
            </a:r>
          </a:p>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pPr/>
              <a:t>16</a:t>
            </a:fld>
            <a:endParaRPr lang="de-DE" dirty="0"/>
          </a:p>
        </p:txBody>
      </p:sp>
    </p:spTree>
    <p:extLst>
      <p:ext uri="{BB962C8B-B14F-4D97-AF65-F5344CB8AC3E}">
        <p14:creationId xmlns:p14="http://schemas.microsoft.com/office/powerpoint/2010/main" val="2056206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b="1" dirty="0">
                <a:solidFill>
                  <a:srgbClr val="003781"/>
                </a:solidFill>
              </a:rPr>
              <a:t>Für jeden Risikotyp das passende Konzept</a:t>
            </a:r>
          </a:p>
          <a:p>
            <a:pPr lvl="0"/>
            <a:endParaRPr lang="de-DE" dirty="0">
              <a:solidFill>
                <a:srgbClr val="003781"/>
              </a:solidFill>
            </a:endParaRPr>
          </a:p>
          <a:p>
            <a:pPr lvl="0"/>
            <a:r>
              <a:rPr lang="de-DE" dirty="0">
                <a:solidFill>
                  <a:srgbClr val="003781"/>
                </a:solidFill>
              </a:rPr>
              <a:t>Dies ist </a:t>
            </a:r>
            <a:r>
              <a:rPr lang="de-DE" dirty="0">
                <a:solidFill>
                  <a:srgbClr val="FF0000"/>
                </a:solidFill>
              </a:rPr>
              <a:t>die allgemeine Übersicht der Produktvarianten zur </a:t>
            </a:r>
            <a:r>
              <a:rPr lang="de-DE" dirty="0">
                <a:solidFill>
                  <a:srgbClr val="003781"/>
                </a:solidFill>
              </a:rPr>
              <a:t>VermögensPolice. Einzelheiten finden Sie in den vertiefenden Foliensätzen zu den jeweiligen Vorsorgekonzepten.</a:t>
            </a:r>
          </a:p>
          <a:p>
            <a:pPr lvl="0"/>
            <a:endParaRPr lang="de-DE" dirty="0">
              <a:solidFill>
                <a:srgbClr val="003781"/>
              </a:solidFill>
            </a:endParaRPr>
          </a:p>
          <a:p>
            <a:pPr lvl="0"/>
            <a:r>
              <a:rPr lang="de-DE" dirty="0">
                <a:solidFill>
                  <a:srgbClr val="003781"/>
                </a:solidFill>
              </a:rPr>
              <a:t>Klicken Sie auf die Grafik! Es ist ein entsprechender Link hinterlegt.</a:t>
            </a:r>
          </a:p>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pPr/>
              <a:t>17</a:t>
            </a:fld>
            <a:endParaRPr lang="de-DE" dirty="0"/>
          </a:p>
        </p:txBody>
      </p:sp>
    </p:spTree>
    <p:extLst>
      <p:ext uri="{BB962C8B-B14F-4D97-AF65-F5344CB8AC3E}">
        <p14:creationId xmlns:p14="http://schemas.microsoft.com/office/powerpoint/2010/main" val="895457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pPr/>
              <a:t>18</a:t>
            </a:fld>
            <a:endParaRPr lang="de-DE" dirty="0"/>
          </a:p>
        </p:txBody>
      </p:sp>
    </p:spTree>
    <p:extLst>
      <p:ext uri="{BB962C8B-B14F-4D97-AF65-F5344CB8AC3E}">
        <p14:creationId xmlns:p14="http://schemas.microsoft.com/office/powerpoint/2010/main" val="969571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solidFill>
                  <a:prstClr val="black"/>
                </a:solidFill>
              </a:rPr>
              <a:pPr/>
              <a:t>19</a:t>
            </a:fld>
            <a:endParaRPr lang="de-DE" dirty="0">
              <a:solidFill>
                <a:prstClr val="black"/>
              </a:solidFill>
            </a:endParaRPr>
          </a:p>
        </p:txBody>
      </p:sp>
    </p:spTree>
    <p:extLst>
      <p:ext uri="{BB962C8B-B14F-4D97-AF65-F5344CB8AC3E}">
        <p14:creationId xmlns:p14="http://schemas.microsoft.com/office/powerpoint/2010/main" val="20562066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pPr/>
              <a:t>20</a:t>
            </a:fld>
            <a:endParaRPr lang="de-DE" dirty="0"/>
          </a:p>
        </p:txBody>
      </p:sp>
    </p:spTree>
    <p:extLst>
      <p:ext uri="{BB962C8B-B14F-4D97-AF65-F5344CB8AC3E}">
        <p14:creationId xmlns:p14="http://schemas.microsoft.com/office/powerpoint/2010/main" val="2056206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pPr/>
              <a:t>2</a:t>
            </a:fld>
            <a:endParaRPr lang="de-DE" dirty="0"/>
          </a:p>
        </p:txBody>
      </p:sp>
    </p:spTree>
    <p:extLst>
      <p:ext uri="{BB962C8B-B14F-4D97-AF65-F5344CB8AC3E}">
        <p14:creationId xmlns:p14="http://schemas.microsoft.com/office/powerpoint/2010/main" val="1950558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pPr/>
              <a:t>3</a:t>
            </a:fld>
            <a:endParaRPr lang="de-DE" dirty="0"/>
          </a:p>
        </p:txBody>
      </p:sp>
    </p:spTree>
    <p:extLst>
      <p:ext uri="{BB962C8B-B14F-4D97-AF65-F5344CB8AC3E}">
        <p14:creationId xmlns:p14="http://schemas.microsoft.com/office/powerpoint/2010/main" val="969571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881999">
              <a:spcAft>
                <a:spcPts val="486"/>
              </a:spcAft>
            </a:pPr>
            <a:r>
              <a:rPr lang="de-DE" b="1" dirty="0">
                <a:solidFill>
                  <a:srgbClr val="1A3582"/>
                </a:solidFill>
              </a:rPr>
              <a:t>Die Nutzenargumentation der Allianz VermögensPolice für den Kunden:</a:t>
            </a:r>
          </a:p>
          <a:p>
            <a:pPr defTabSz="881999">
              <a:spcAft>
                <a:spcPts val="486"/>
              </a:spcAft>
            </a:pPr>
            <a:endParaRPr lang="de-DE" dirty="0">
              <a:solidFill>
                <a:srgbClr val="1A3582"/>
              </a:solidFill>
            </a:endParaRPr>
          </a:p>
          <a:p>
            <a:pPr defTabSz="881999">
              <a:spcAft>
                <a:spcPts val="486"/>
              </a:spcAft>
            </a:pPr>
            <a:r>
              <a:rPr lang="de-DE" dirty="0">
                <a:solidFill>
                  <a:srgbClr val="1A3582"/>
                </a:solidFill>
              </a:rPr>
              <a:t>Die Allianz VermögensPolice bietet:</a:t>
            </a:r>
          </a:p>
          <a:p>
            <a:pPr marL="275670" indent="-275670" defTabSz="881999">
              <a:spcAft>
                <a:spcPts val="486"/>
              </a:spcAft>
              <a:buFont typeface="Wingdings" panose="05000000000000000000" pitchFamily="2" charset="2"/>
              <a:buChar char="§"/>
            </a:pPr>
            <a:r>
              <a:rPr lang="de-DE" dirty="0">
                <a:solidFill>
                  <a:srgbClr val="1A3582"/>
                </a:solidFill>
              </a:rPr>
              <a:t>Eine Chance auf eine frühzeitige Vermögens- bzw. Nachlassplanung</a:t>
            </a:r>
          </a:p>
          <a:p>
            <a:pPr marL="635641" lvl="2" indent="-275670" defTabSz="881999">
              <a:spcAft>
                <a:spcPts val="486"/>
              </a:spcAft>
              <a:buFont typeface="Symbol" panose="05050102010706020507" pitchFamily="18" charset="2"/>
              <a:buChar char="-"/>
            </a:pPr>
            <a:r>
              <a:rPr lang="de-DE" dirty="0">
                <a:solidFill>
                  <a:srgbClr val="1A3582"/>
                </a:solidFill>
              </a:rPr>
              <a:t>Kluge und attraktive Vorbereitung der Vermögensübertragung im Todesfall</a:t>
            </a:r>
          </a:p>
          <a:p>
            <a:pPr marL="635641" lvl="2" indent="-275670" defTabSz="881999">
              <a:spcAft>
                <a:spcPts val="486"/>
              </a:spcAft>
              <a:buFont typeface="Symbol" panose="05050102010706020507" pitchFamily="18" charset="2"/>
              <a:buChar char="-"/>
            </a:pPr>
            <a:r>
              <a:rPr lang="de-DE" dirty="0">
                <a:solidFill>
                  <a:srgbClr val="1A3582"/>
                </a:solidFill>
              </a:rPr>
              <a:t>Begünstigter – oder auch gemeinnützige Organisation / Stiftung – kann frei gewählt und jederzeit neu bestimmt werden</a:t>
            </a:r>
          </a:p>
          <a:p>
            <a:pPr marL="635641" lvl="2" indent="-275670" defTabSz="881999">
              <a:spcAft>
                <a:spcPts val="486"/>
              </a:spcAft>
              <a:buFont typeface="Symbol" panose="05050102010706020507" pitchFamily="18" charset="2"/>
              <a:buChar char="-"/>
            </a:pPr>
            <a:r>
              <a:rPr lang="de-DE" dirty="0">
                <a:solidFill>
                  <a:srgbClr val="1A3582"/>
                </a:solidFill>
              </a:rPr>
              <a:t>Keine Risikoprüfung</a:t>
            </a:r>
          </a:p>
          <a:p>
            <a:pPr marL="275670" indent="-275670" defTabSz="881999">
              <a:spcAft>
                <a:spcPts val="486"/>
              </a:spcAft>
              <a:buFont typeface="Wingdings" panose="05000000000000000000" pitchFamily="2" charset="2"/>
              <a:buChar char="§"/>
            </a:pPr>
            <a:r>
              <a:rPr lang="de-DE" dirty="0">
                <a:solidFill>
                  <a:srgbClr val="1A3582"/>
                </a:solidFill>
              </a:rPr>
              <a:t>Steuerliche Vorteile bei der Vermögensübertragung</a:t>
            </a:r>
            <a:br>
              <a:rPr lang="de-DE" dirty="0">
                <a:solidFill>
                  <a:srgbClr val="1A3582"/>
                </a:solidFill>
              </a:rPr>
            </a:br>
            <a:r>
              <a:rPr lang="de-DE" dirty="0">
                <a:solidFill>
                  <a:srgbClr val="1A3582"/>
                </a:solidFill>
              </a:rPr>
              <a:t>Vermögensübertragung erfolgt einkommensteuerfrei (erbschaftsteuerrelevant nur falls Freibeträge überschritten sind).</a:t>
            </a:r>
          </a:p>
          <a:p>
            <a:pPr marL="275670" indent="-275670" defTabSz="881999">
              <a:spcAft>
                <a:spcPts val="486"/>
              </a:spcAft>
              <a:buFont typeface="Wingdings" panose="05000000000000000000" pitchFamily="2" charset="2"/>
              <a:buChar char="§"/>
            </a:pPr>
            <a:r>
              <a:rPr lang="de-DE" dirty="0">
                <a:solidFill>
                  <a:srgbClr val="1A3582"/>
                </a:solidFill>
              </a:rPr>
              <a:t>Eine lebenslange Anlage von frei verfügbarem Vermögen</a:t>
            </a:r>
          </a:p>
          <a:p>
            <a:pPr marL="622970" lvl="2" indent="-275670" defTabSz="881999">
              <a:spcAft>
                <a:spcPts val="486"/>
              </a:spcAft>
              <a:buFont typeface="Symbol" panose="05050102010706020507" pitchFamily="18" charset="2"/>
              <a:buChar char="-"/>
            </a:pPr>
            <a:r>
              <a:rPr lang="de-DE" dirty="0">
                <a:solidFill>
                  <a:srgbClr val="1A3582"/>
                </a:solidFill>
              </a:rPr>
              <a:t>Lebenslange Risikoversicherung mit Kapitalzahlung bei Tod</a:t>
            </a:r>
          </a:p>
          <a:p>
            <a:pPr marL="622970" lvl="2" indent="-275670" defTabSz="881999">
              <a:spcAft>
                <a:spcPts val="486"/>
              </a:spcAft>
              <a:buFont typeface="Symbol" panose="05050102010706020507" pitchFamily="18" charset="2"/>
              <a:buChar char="-"/>
            </a:pPr>
            <a:r>
              <a:rPr lang="de-DE" dirty="0"/>
              <a:t>Mit drei verschiedenen Produktvarianten VermögensPolice, VermögensPolice IndexSelect Plus und VermögensPolice Invest) können die Kunden ihre individuelle Anlageausrichtung von sicherheits- bis chancenorientiert selbst bestimmen</a:t>
            </a:r>
          </a:p>
          <a:p>
            <a:endParaRPr lang="de-DE" dirty="0"/>
          </a:p>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pPr/>
              <a:t>4</a:t>
            </a:fld>
            <a:endParaRPr lang="de-DE" dirty="0"/>
          </a:p>
        </p:txBody>
      </p:sp>
    </p:spTree>
    <p:extLst>
      <p:ext uri="{BB962C8B-B14F-4D97-AF65-F5344CB8AC3E}">
        <p14:creationId xmlns:p14="http://schemas.microsoft.com/office/powerpoint/2010/main" val="990122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txBox="1">
            <a:spLocks noGrp="1" noChangeArrowheads="1"/>
          </p:cNvSpPr>
          <p:nvPr/>
        </p:nvSpPr>
        <p:spPr bwMode="auto">
          <a:xfrm>
            <a:off x="3851275" y="9429751"/>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324" tIns="45164" rIns="90324" bIns="45164" anchor="b"/>
          <a:lstStyle>
            <a:lvl1pPr algn="l" defTabSz="904875" eaLnBrk="0" hangingPunct="0">
              <a:defRPr>
                <a:solidFill>
                  <a:schemeClr val="accent1"/>
                </a:solidFill>
                <a:latin typeface="Arial" charset="0"/>
              </a:defRPr>
            </a:lvl1pPr>
            <a:lvl2pPr marL="744538" indent="-287338" algn="l" defTabSz="904875" eaLnBrk="0" hangingPunct="0">
              <a:defRPr sz="1600">
                <a:solidFill>
                  <a:schemeClr val="tx1"/>
                </a:solidFill>
                <a:latin typeface="Arial" charset="0"/>
              </a:defRPr>
            </a:lvl2pPr>
            <a:lvl3pPr marL="1144588" indent="-228600" algn="l" defTabSz="904875" eaLnBrk="0" hangingPunct="0">
              <a:buChar char="§"/>
              <a:defRPr sz="1600">
                <a:solidFill>
                  <a:schemeClr val="tx1"/>
                </a:solidFill>
                <a:latin typeface="Arial" charset="0"/>
              </a:defRPr>
            </a:lvl3pPr>
            <a:lvl4pPr marL="1601788" indent="-228600" algn="l" defTabSz="904875" eaLnBrk="0" hangingPunct="0">
              <a:buChar char="-"/>
              <a:defRPr sz="1600">
                <a:solidFill>
                  <a:schemeClr val="tx1"/>
                </a:solidFill>
                <a:latin typeface="Arial" charset="0"/>
              </a:defRPr>
            </a:lvl4pPr>
            <a:lvl5pPr marL="2060575" indent="-230188" algn="l" defTabSz="904875" eaLnBrk="0" hangingPunct="0">
              <a:buChar char="-"/>
              <a:defRPr sz="1600">
                <a:solidFill>
                  <a:schemeClr val="tx1"/>
                </a:solidFill>
                <a:latin typeface="Arial" charset="0"/>
              </a:defRPr>
            </a:lvl5pPr>
            <a:lvl6pPr marL="2517775" indent="-230188" defTabSz="904875" eaLnBrk="0" fontAlgn="base" hangingPunct="0">
              <a:spcBef>
                <a:spcPct val="0"/>
              </a:spcBef>
              <a:spcAft>
                <a:spcPct val="30000"/>
              </a:spcAft>
              <a:buClr>
                <a:schemeClr val="accent1"/>
              </a:buClr>
              <a:buChar char="-"/>
              <a:defRPr sz="1600">
                <a:solidFill>
                  <a:schemeClr val="tx1"/>
                </a:solidFill>
                <a:latin typeface="Arial" charset="0"/>
              </a:defRPr>
            </a:lvl6pPr>
            <a:lvl7pPr marL="2974975" indent="-230188" defTabSz="904875" eaLnBrk="0" fontAlgn="base" hangingPunct="0">
              <a:spcBef>
                <a:spcPct val="0"/>
              </a:spcBef>
              <a:spcAft>
                <a:spcPct val="30000"/>
              </a:spcAft>
              <a:buClr>
                <a:schemeClr val="accent1"/>
              </a:buClr>
              <a:buChar char="-"/>
              <a:defRPr sz="1600">
                <a:solidFill>
                  <a:schemeClr val="tx1"/>
                </a:solidFill>
                <a:latin typeface="Arial" charset="0"/>
              </a:defRPr>
            </a:lvl7pPr>
            <a:lvl8pPr marL="3432175" indent="-230188" defTabSz="904875" eaLnBrk="0" fontAlgn="base" hangingPunct="0">
              <a:spcBef>
                <a:spcPct val="0"/>
              </a:spcBef>
              <a:spcAft>
                <a:spcPct val="30000"/>
              </a:spcAft>
              <a:buClr>
                <a:schemeClr val="accent1"/>
              </a:buClr>
              <a:buChar char="-"/>
              <a:defRPr sz="1600">
                <a:solidFill>
                  <a:schemeClr val="tx1"/>
                </a:solidFill>
                <a:latin typeface="Arial" charset="0"/>
              </a:defRPr>
            </a:lvl8pPr>
            <a:lvl9pPr marL="3889375" indent="-230188" defTabSz="904875" eaLnBrk="0" fontAlgn="base" hangingPunct="0">
              <a:spcBef>
                <a:spcPct val="0"/>
              </a:spcBef>
              <a:spcAft>
                <a:spcPct val="30000"/>
              </a:spcAft>
              <a:buClr>
                <a:schemeClr val="accent1"/>
              </a:buClr>
              <a:buChar char="-"/>
              <a:defRPr sz="1600">
                <a:solidFill>
                  <a:schemeClr val="tx1"/>
                </a:solidFill>
                <a:latin typeface="Arial" charset="0"/>
              </a:defRPr>
            </a:lvl9pPr>
          </a:lstStyle>
          <a:p>
            <a:pPr algn="r" eaLnBrk="1" hangingPunct="1">
              <a:spcAft>
                <a:spcPct val="0"/>
              </a:spcAft>
              <a:buSzPct val="70000"/>
            </a:pPr>
            <a:fld id="{5494E849-71E9-44D1-8A45-E95F80C5E60C}" type="slidenum">
              <a:rPr lang="de-DE" altLang="de-DE" sz="1200">
                <a:solidFill>
                  <a:srgbClr val="000000"/>
                </a:solidFill>
                <a:cs typeface="Arial" charset="0"/>
              </a:rPr>
              <a:pPr algn="r" eaLnBrk="1" hangingPunct="1">
                <a:spcAft>
                  <a:spcPct val="0"/>
                </a:spcAft>
                <a:buSzPct val="70000"/>
              </a:pPr>
              <a:t>5</a:t>
            </a:fld>
            <a:endParaRPr lang="de-DE" altLang="de-DE" sz="1200" dirty="0">
              <a:solidFill>
                <a:srgbClr val="000000"/>
              </a:solidFill>
              <a:cs typeface="Arial" charset="0"/>
            </a:endParaRPr>
          </a:p>
        </p:txBody>
      </p:sp>
      <p:sp>
        <p:nvSpPr>
          <p:cNvPr id="27651" name="Rectangle 7"/>
          <p:cNvSpPr txBox="1">
            <a:spLocks noGrp="1" noChangeArrowheads="1"/>
          </p:cNvSpPr>
          <p:nvPr/>
        </p:nvSpPr>
        <p:spPr bwMode="auto">
          <a:xfrm>
            <a:off x="3849689" y="9431338"/>
            <a:ext cx="2946400"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lIns="89269" tIns="44633" rIns="89269" bIns="44633" anchor="b"/>
          <a:lstStyle>
            <a:lvl1pPr algn="l" defTabSz="895350" eaLnBrk="0" hangingPunct="0">
              <a:defRPr>
                <a:solidFill>
                  <a:schemeClr val="accent1"/>
                </a:solidFill>
                <a:latin typeface="Arial" charset="0"/>
              </a:defRPr>
            </a:lvl1pPr>
            <a:lvl2pPr marL="744538" indent="-287338" algn="l" defTabSz="895350" eaLnBrk="0" hangingPunct="0">
              <a:defRPr sz="1600">
                <a:solidFill>
                  <a:schemeClr val="tx1"/>
                </a:solidFill>
                <a:latin typeface="Arial" charset="0"/>
              </a:defRPr>
            </a:lvl2pPr>
            <a:lvl3pPr marL="1144588" indent="-228600" algn="l" defTabSz="895350" eaLnBrk="0" hangingPunct="0">
              <a:buChar char="§"/>
              <a:defRPr sz="1600">
                <a:solidFill>
                  <a:schemeClr val="tx1"/>
                </a:solidFill>
                <a:latin typeface="Arial" charset="0"/>
              </a:defRPr>
            </a:lvl3pPr>
            <a:lvl4pPr marL="1601788" indent="-228600" algn="l" defTabSz="895350" eaLnBrk="0" hangingPunct="0">
              <a:buChar char="-"/>
              <a:defRPr sz="1600">
                <a:solidFill>
                  <a:schemeClr val="tx1"/>
                </a:solidFill>
                <a:latin typeface="Arial" charset="0"/>
              </a:defRPr>
            </a:lvl4pPr>
            <a:lvl5pPr marL="2060575" indent="-230188" algn="l" defTabSz="895350" eaLnBrk="0" hangingPunct="0">
              <a:buChar char="-"/>
              <a:defRPr sz="1600">
                <a:solidFill>
                  <a:schemeClr val="tx1"/>
                </a:solidFill>
                <a:latin typeface="Arial" charset="0"/>
              </a:defRPr>
            </a:lvl5pPr>
            <a:lvl6pPr marL="2517775" indent="-230188" defTabSz="895350" eaLnBrk="0" fontAlgn="base" hangingPunct="0">
              <a:spcBef>
                <a:spcPct val="0"/>
              </a:spcBef>
              <a:spcAft>
                <a:spcPct val="30000"/>
              </a:spcAft>
              <a:buClr>
                <a:schemeClr val="accent1"/>
              </a:buClr>
              <a:buChar char="-"/>
              <a:defRPr sz="1600">
                <a:solidFill>
                  <a:schemeClr val="tx1"/>
                </a:solidFill>
                <a:latin typeface="Arial" charset="0"/>
              </a:defRPr>
            </a:lvl6pPr>
            <a:lvl7pPr marL="2974975" indent="-230188" defTabSz="895350" eaLnBrk="0" fontAlgn="base" hangingPunct="0">
              <a:spcBef>
                <a:spcPct val="0"/>
              </a:spcBef>
              <a:spcAft>
                <a:spcPct val="30000"/>
              </a:spcAft>
              <a:buClr>
                <a:schemeClr val="accent1"/>
              </a:buClr>
              <a:buChar char="-"/>
              <a:defRPr sz="1600">
                <a:solidFill>
                  <a:schemeClr val="tx1"/>
                </a:solidFill>
                <a:latin typeface="Arial" charset="0"/>
              </a:defRPr>
            </a:lvl7pPr>
            <a:lvl8pPr marL="3432175" indent="-230188" defTabSz="895350" eaLnBrk="0" fontAlgn="base" hangingPunct="0">
              <a:spcBef>
                <a:spcPct val="0"/>
              </a:spcBef>
              <a:spcAft>
                <a:spcPct val="30000"/>
              </a:spcAft>
              <a:buClr>
                <a:schemeClr val="accent1"/>
              </a:buClr>
              <a:buChar char="-"/>
              <a:defRPr sz="1600">
                <a:solidFill>
                  <a:schemeClr val="tx1"/>
                </a:solidFill>
                <a:latin typeface="Arial" charset="0"/>
              </a:defRPr>
            </a:lvl8pPr>
            <a:lvl9pPr marL="3889375" indent="-230188" defTabSz="895350" eaLnBrk="0" fontAlgn="base" hangingPunct="0">
              <a:spcBef>
                <a:spcPct val="0"/>
              </a:spcBef>
              <a:spcAft>
                <a:spcPct val="30000"/>
              </a:spcAft>
              <a:buClr>
                <a:schemeClr val="accent1"/>
              </a:buClr>
              <a:buChar char="-"/>
              <a:defRPr sz="1600">
                <a:solidFill>
                  <a:schemeClr val="tx1"/>
                </a:solidFill>
                <a:latin typeface="Arial" charset="0"/>
              </a:defRPr>
            </a:lvl9pPr>
          </a:lstStyle>
          <a:p>
            <a:pPr algn="r" eaLnBrk="1" hangingPunct="1">
              <a:spcAft>
                <a:spcPct val="0"/>
              </a:spcAft>
              <a:buSzPct val="70000"/>
            </a:pPr>
            <a:fld id="{17BA4A00-DC7F-4F80-86AC-1DE8B5F6BBF7}" type="slidenum">
              <a:rPr lang="de-DE" altLang="de-DE" sz="1100">
                <a:solidFill>
                  <a:srgbClr val="000000"/>
                </a:solidFill>
                <a:ea typeface="ＭＳ Ｐゴシック" pitchFamily="34" charset="-128"/>
                <a:cs typeface="Arial" charset="0"/>
              </a:rPr>
              <a:pPr algn="r" eaLnBrk="1" hangingPunct="1">
                <a:spcAft>
                  <a:spcPct val="0"/>
                </a:spcAft>
                <a:buSzPct val="70000"/>
              </a:pPr>
              <a:t>5</a:t>
            </a:fld>
            <a:endParaRPr lang="de-DE" altLang="de-DE" sz="1100" dirty="0">
              <a:solidFill>
                <a:srgbClr val="000000"/>
              </a:solidFill>
              <a:ea typeface="ＭＳ Ｐゴシック" pitchFamily="34" charset="-128"/>
              <a:cs typeface="Arial" charset="0"/>
            </a:endParaRPr>
          </a:p>
        </p:txBody>
      </p:sp>
      <p:sp>
        <p:nvSpPr>
          <p:cNvPr id="27652" name="Rectangle 2"/>
          <p:cNvSpPr>
            <a:spLocks noGrp="1" noRot="1" noChangeAspect="1" noChangeArrowheads="1" noTextEdit="1"/>
          </p:cNvSpPr>
          <p:nvPr>
            <p:ph type="sldImg"/>
          </p:nvPr>
        </p:nvSpPr>
        <p:spPr>
          <a:xfrm>
            <a:off x="919163" y="744538"/>
            <a:ext cx="4964112" cy="3724275"/>
          </a:xfrm>
          <a:ln/>
        </p:spPr>
      </p:sp>
      <p:sp>
        <p:nvSpPr>
          <p:cNvPr id="27653" name="Rectangle 3"/>
          <p:cNvSpPr>
            <a:spLocks noGrp="1" noChangeArrowheads="1"/>
          </p:cNvSpPr>
          <p:nvPr>
            <p:ph type="body" idx="1"/>
          </p:nvPr>
        </p:nvSpPr>
        <p:spPr>
          <a:xfrm>
            <a:off x="681038" y="4713288"/>
            <a:ext cx="5435600" cy="4468812"/>
          </a:xfrm>
          <a:noFill/>
        </p:spPr>
        <p:txBody>
          <a:bodyPr tIns="17575"/>
          <a:lstStyle/>
          <a:p>
            <a:pPr>
              <a:tabLst/>
            </a:pPr>
            <a:endParaRPr lang="en-US" altLang="de-DE" b="1" dirty="0">
              <a:ea typeface="ＭＳ Ｐゴシック" pitchFamily="34" charset="-128"/>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pPr/>
              <a:t>6</a:t>
            </a:fld>
            <a:endParaRPr lang="de-DE" dirty="0"/>
          </a:p>
        </p:txBody>
      </p:sp>
    </p:spTree>
    <p:extLst>
      <p:ext uri="{BB962C8B-B14F-4D97-AF65-F5344CB8AC3E}">
        <p14:creationId xmlns:p14="http://schemas.microsoft.com/office/powerpoint/2010/main" val="969571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pPr/>
              <a:t>7</a:t>
            </a:fld>
            <a:endParaRPr lang="de-DE" dirty="0"/>
          </a:p>
        </p:txBody>
      </p:sp>
    </p:spTree>
    <p:extLst>
      <p:ext uri="{BB962C8B-B14F-4D97-AF65-F5344CB8AC3E}">
        <p14:creationId xmlns:p14="http://schemas.microsoft.com/office/powerpoint/2010/main" val="990122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a:p>
            <a:endParaRPr lang="de-DE" dirty="0"/>
          </a:p>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pPr/>
              <a:t>8</a:t>
            </a:fld>
            <a:endParaRPr lang="de-DE" dirty="0"/>
          </a:p>
        </p:txBody>
      </p:sp>
    </p:spTree>
    <p:extLst>
      <p:ext uri="{BB962C8B-B14F-4D97-AF65-F5344CB8AC3E}">
        <p14:creationId xmlns:p14="http://schemas.microsoft.com/office/powerpoint/2010/main" val="1555576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a:p>
            <a:endParaRPr lang="de-DE" dirty="0"/>
          </a:p>
        </p:txBody>
      </p:sp>
      <p:sp>
        <p:nvSpPr>
          <p:cNvPr id="4" name="Foliennummernplatzhalter 3"/>
          <p:cNvSpPr>
            <a:spLocks noGrp="1"/>
          </p:cNvSpPr>
          <p:nvPr>
            <p:ph type="sldNum" sz="quarter" idx="10"/>
          </p:nvPr>
        </p:nvSpPr>
        <p:spPr/>
        <p:txBody>
          <a:bodyPr/>
          <a:lstStyle/>
          <a:p>
            <a:fld id="{E5D3C611-3C20-4383-9515-6E0A756E7079}" type="slidenum">
              <a:rPr lang="de-DE"/>
              <a:pPr/>
              <a:t>9</a:t>
            </a:fld>
            <a:endParaRPr lang="de-DE" dirty="0"/>
          </a:p>
        </p:txBody>
      </p:sp>
    </p:spTree>
    <p:extLst>
      <p:ext uri="{BB962C8B-B14F-4D97-AF65-F5344CB8AC3E}">
        <p14:creationId xmlns:p14="http://schemas.microsoft.com/office/powerpoint/2010/main" val="2056206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bin"/><Relationship Id="rId2" Type="http://schemas.openxmlformats.org/officeDocument/2006/relationships/image" Target="../media/image1.bin"/><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bin"/><Relationship Id="rId2" Type="http://schemas.openxmlformats.org/officeDocument/2006/relationships/image" Target="../media/image1.bin"/><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bin"/><Relationship Id="rId2" Type="http://schemas.openxmlformats.org/officeDocument/2006/relationships/image" Target="../media/image1.bin"/><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bin"/><Relationship Id="rId2" Type="http://schemas.openxmlformats.org/officeDocument/2006/relationships/image" Target="../media/image1.bin"/><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bin"/><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bin"/><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bin"/><Relationship Id="rId2" Type="http://schemas.openxmlformats.org/officeDocument/2006/relationships/image" Target="../media/image1.bin"/><Relationship Id="rId1" Type="http://schemas.openxmlformats.org/officeDocument/2006/relationships/slideMaster" Target="../slideMasters/slideMaster1.xml"/><Relationship Id="rId4" Type="http://schemas.openxmlformats.org/officeDocument/2006/relationships/image" Target="../media/image2.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5" name="Bildplatzhalter 4"/>
          <p:cNvSpPr>
            <a:spLocks noGrp="1"/>
          </p:cNvSpPr>
          <p:nvPr>
            <p:ph type="pic" sz="quarter" idx="10"/>
          </p:nvPr>
        </p:nvSpPr>
        <p:spPr>
          <a:xfrm>
            <a:off x="0" y="0"/>
            <a:ext cx="9144000" cy="6858000"/>
          </a:xfrm>
        </p:spPr>
        <p:txBody>
          <a:bodyPr/>
          <a:lstStyle/>
          <a:p>
            <a:r>
              <a:rPr lang="de-DE" dirty="0"/>
              <a:t>Bild durch Klicken auf Symbol hinzufügen</a:t>
            </a:r>
          </a:p>
        </p:txBody>
      </p:sp>
      <p:sp>
        <p:nvSpPr>
          <p:cNvPr id="2" name="Title 1"/>
          <p:cNvSpPr>
            <a:spLocks noGrp="1"/>
          </p:cNvSpPr>
          <p:nvPr>
            <p:ph type="ctrTitle"/>
          </p:nvPr>
        </p:nvSpPr>
        <p:spPr>
          <a:xfrm>
            <a:off x="468000" y="555054"/>
            <a:ext cx="4942200" cy="1152000"/>
          </a:xfrm>
        </p:spPr>
        <p:txBody>
          <a:bodyPr lIns="0" tIns="0" rIns="0" bIns="0" anchor="b">
            <a:noAutofit/>
          </a:bodyPr>
          <a:lstStyle>
            <a:lvl1pPr algn="l">
              <a:lnSpc>
                <a:spcPct val="100000"/>
              </a:lnSpc>
              <a:defRPr sz="4400" b="1">
                <a:latin typeface="Arial" panose="020B0604020202020204" pitchFamily="34" charset="0"/>
                <a:cs typeface="Arial" panose="020B0604020202020204" pitchFamily="34" charset="0"/>
              </a:defRPr>
            </a:lvl1pPr>
          </a:lstStyle>
          <a:p>
            <a:r>
              <a:rPr lang="de-DE" dirty="0"/>
              <a:t>Titelmasterformat</a:t>
            </a:r>
            <a:endParaRPr lang="en-US" dirty="0"/>
          </a:p>
        </p:txBody>
      </p:sp>
      <p:sp>
        <p:nvSpPr>
          <p:cNvPr id="3" name="Subtitle 2"/>
          <p:cNvSpPr>
            <a:spLocks noGrp="1"/>
          </p:cNvSpPr>
          <p:nvPr>
            <p:ph type="subTitle" idx="1" hasCustomPrompt="1"/>
          </p:nvPr>
        </p:nvSpPr>
        <p:spPr>
          <a:xfrm>
            <a:off x="468000" y="1851054"/>
            <a:ext cx="4942200" cy="692121"/>
          </a:xfrm>
        </p:spPr>
        <p:txBody>
          <a:bodyPr lIns="0" tIns="0" rIns="0">
            <a:noAutofit/>
          </a:bodyPr>
          <a:lstStyle>
            <a:lvl1pPr marL="0" indent="0" algn="l">
              <a:lnSpc>
                <a:spcPct val="100000"/>
              </a:lnSpc>
              <a:buNone/>
              <a:defRPr sz="2000" b="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Untertitelmasters</a:t>
            </a:r>
            <a:endParaRPr lang="en-US" dirty="0"/>
          </a:p>
        </p:txBody>
      </p:sp>
      <p:sp>
        <p:nvSpPr>
          <p:cNvPr id="6" name="Textplatzhalter 5"/>
          <p:cNvSpPr>
            <a:spLocks noGrp="1"/>
          </p:cNvSpPr>
          <p:nvPr>
            <p:ph type="body" sz="quarter" idx="11"/>
          </p:nvPr>
        </p:nvSpPr>
        <p:spPr>
          <a:xfrm>
            <a:off x="468313" y="5746750"/>
            <a:ext cx="3156919" cy="777875"/>
          </a:xfrm>
        </p:spPr>
        <p:txBody>
          <a:bodyPr tIns="0" rIns="0" bIns="0" anchor="b" anchorCtr="0">
            <a:noAutofit/>
          </a:bodyPr>
          <a:lstStyle>
            <a:lvl1pPr>
              <a:spcBef>
                <a:spcPts val="0"/>
              </a:spcBef>
              <a:defRPr sz="800" b="0"/>
            </a:lvl1pPr>
            <a:lvl2pPr>
              <a:spcBef>
                <a:spcPts val="0"/>
              </a:spcBef>
              <a:defRPr sz="800" b="0"/>
            </a:lvl2pPr>
            <a:lvl3pPr>
              <a:defRPr sz="800" b="0"/>
            </a:lvl3pPr>
            <a:lvl4pPr>
              <a:defRPr sz="800" b="0"/>
            </a:lvl4pPr>
            <a:lvl5pPr>
              <a:defRPr sz="800" b="0"/>
            </a:lvl5pPr>
          </a:lstStyle>
          <a:p>
            <a:pPr lvl="0"/>
            <a:r>
              <a:rPr lang="de-DE" dirty="0"/>
              <a:t>Formatvorlagen des Textmasters bearbeiten</a:t>
            </a:r>
          </a:p>
        </p:txBody>
      </p:sp>
    </p:spTree>
    <p:extLst>
      <p:ext uri="{BB962C8B-B14F-4D97-AF65-F5344CB8AC3E}">
        <p14:creationId xmlns:p14="http://schemas.microsoft.com/office/powerpoint/2010/main" val="265926732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29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Inhalt 2 Felder unten">
    <p:spTree>
      <p:nvGrpSpPr>
        <p:cNvPr id="1" name=""/>
        <p:cNvGrpSpPr/>
        <p:nvPr/>
      </p:nvGrpSpPr>
      <p:grpSpPr>
        <a:xfrm>
          <a:off x="0" y="0"/>
          <a:ext cx="0" cy="0"/>
          <a:chOff x="0" y="0"/>
          <a:chExt cx="0" cy="0"/>
        </a:xfrm>
      </p:grpSpPr>
      <p:pic>
        <p:nvPicPr>
          <p:cNvPr id="30"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720000" y="1699200"/>
            <a:ext cx="3564000" cy="1944000"/>
          </a:xfrm>
        </p:spPr>
        <p:txBody>
          <a:bodyPr>
            <a:noAutofit/>
          </a:bodyPr>
          <a:lstStyle>
            <a:lvl3pPr>
              <a:defRPr/>
            </a:lvl3pPr>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1" name="Content Placeholder 3"/>
          <p:cNvSpPr>
            <a:spLocks noGrp="1"/>
          </p:cNvSpPr>
          <p:nvPr>
            <p:ph sz="half" idx="14"/>
          </p:nvPr>
        </p:nvSpPr>
        <p:spPr>
          <a:xfrm>
            <a:off x="720000" y="4114800"/>
            <a:ext cx="3564000" cy="1944000"/>
          </a:xfrm>
        </p:spPr>
        <p:txBody>
          <a:bodyPr>
            <a:noAutofit/>
          </a:bodyPr>
          <a:lstStyle>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27"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20272" cy="1412776"/>
          </a:xfrm>
          <a:prstGeom prst="rect">
            <a:avLst/>
          </a:prstGeom>
          <a:noFill/>
          <a:extLst>
            <a:ext uri="{909E8E84-426E-40DD-AFC4-6F175D3DCCD1}">
              <a14:hiddenFill xmlns:a14="http://schemas.microsoft.com/office/drawing/2010/main">
                <a:solidFill>
                  <a:srgbClr val="FFFFFF"/>
                </a:solidFill>
              </a14:hiddenFill>
            </a:ext>
          </a:extLst>
        </p:spPr>
      </p:pic>
      <p:sp>
        <p:nvSpPr>
          <p:cNvPr id="26" name="Title 1"/>
          <p:cNvSpPr>
            <a:spLocks noGrp="1"/>
          </p:cNvSpPr>
          <p:nvPr>
            <p:ph type="title"/>
          </p:nvPr>
        </p:nvSpPr>
        <p:spPr>
          <a:xfrm>
            <a:off x="468312" y="45025"/>
            <a:ext cx="6444000" cy="1044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 durch Klicken bearbeiten</a:t>
            </a:r>
            <a:endParaRPr lang="en-US" dirty="0"/>
          </a:p>
        </p:txBody>
      </p:sp>
      <p:sp>
        <p:nvSpPr>
          <p:cNvPr id="25" name="Textplatzhalter 3"/>
          <p:cNvSpPr>
            <a:spLocks noGrp="1"/>
          </p:cNvSpPr>
          <p:nvPr>
            <p:ph type="body" sz="quarter" idx="15"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31"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2"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3"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8"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65373255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2"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Inhalt 3 Felder unten">
    <p:spTree>
      <p:nvGrpSpPr>
        <p:cNvPr id="1" name=""/>
        <p:cNvGrpSpPr/>
        <p:nvPr/>
      </p:nvGrpSpPr>
      <p:grpSpPr>
        <a:xfrm>
          <a:off x="0" y="0"/>
          <a:ext cx="0" cy="0"/>
          <a:chOff x="0" y="0"/>
          <a:chExt cx="0" cy="0"/>
        </a:xfrm>
      </p:grpSpPr>
      <p:pic>
        <p:nvPicPr>
          <p:cNvPr id="54"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6" name="Content Placeholder 3"/>
          <p:cNvSpPr>
            <a:spLocks noGrp="1"/>
          </p:cNvSpPr>
          <p:nvPr>
            <p:ph sz="half" idx="2"/>
          </p:nvPr>
        </p:nvSpPr>
        <p:spPr>
          <a:xfrm>
            <a:off x="720000" y="4114800"/>
            <a:ext cx="2160000" cy="1944000"/>
          </a:xfrm>
        </p:spPr>
        <p:txBody>
          <a:bodyPr>
            <a:noAutofit/>
          </a:bodyPr>
          <a:lstStyle>
            <a:lvl3pPr>
              <a:defRPr/>
            </a:lvl3pPr>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7" name="Content Placeholder 3"/>
          <p:cNvSpPr>
            <a:spLocks noGrp="1"/>
          </p:cNvSpPr>
          <p:nvPr>
            <p:ph sz="half" idx="14"/>
          </p:nvPr>
        </p:nvSpPr>
        <p:spPr>
          <a:xfrm>
            <a:off x="3535200" y="4114800"/>
            <a:ext cx="2160000" cy="1944000"/>
          </a:xfrm>
        </p:spPr>
        <p:txBody>
          <a:bodyPr>
            <a:noAutofit/>
          </a:bodyPr>
          <a:lstStyle>
            <a:lvl3pPr>
              <a:defRPr/>
            </a:lvl3pPr>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8" name="Content Placeholder 3"/>
          <p:cNvSpPr>
            <a:spLocks noGrp="1"/>
          </p:cNvSpPr>
          <p:nvPr>
            <p:ph sz="half" idx="15"/>
          </p:nvPr>
        </p:nvSpPr>
        <p:spPr>
          <a:xfrm>
            <a:off x="6350400" y="4114800"/>
            <a:ext cx="2160000" cy="1944000"/>
          </a:xfrm>
        </p:spPr>
        <p:txBody>
          <a:bodyPr>
            <a:noAutofit/>
          </a:bodyPr>
          <a:lstStyle>
            <a:lvl3pPr>
              <a:defRPr/>
            </a:lvl3pPr>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49"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20272" cy="1412776"/>
          </a:xfrm>
          <a:prstGeom prst="rect">
            <a:avLst/>
          </a:prstGeom>
          <a:noFill/>
          <a:extLst>
            <a:ext uri="{909E8E84-426E-40DD-AFC4-6F175D3DCCD1}">
              <a14:hiddenFill xmlns:a14="http://schemas.microsoft.com/office/drawing/2010/main">
                <a:solidFill>
                  <a:srgbClr val="FFFFFF"/>
                </a:solidFill>
              </a14:hiddenFill>
            </a:ext>
          </a:extLst>
        </p:spPr>
      </p:pic>
      <p:sp>
        <p:nvSpPr>
          <p:cNvPr id="50" name="Title 1"/>
          <p:cNvSpPr>
            <a:spLocks noGrp="1"/>
          </p:cNvSpPr>
          <p:nvPr>
            <p:ph type="title"/>
          </p:nvPr>
        </p:nvSpPr>
        <p:spPr>
          <a:xfrm>
            <a:off x="468312" y="45025"/>
            <a:ext cx="6444000" cy="1044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 durch Klicken bearbeiten</a:t>
            </a:r>
            <a:endParaRPr lang="en-US" dirty="0"/>
          </a:p>
        </p:txBody>
      </p:sp>
      <p:sp>
        <p:nvSpPr>
          <p:cNvPr id="51" name="Textplatzhalter 3"/>
          <p:cNvSpPr>
            <a:spLocks noGrp="1"/>
          </p:cNvSpPr>
          <p:nvPr>
            <p:ph type="body" sz="quarter" idx="16"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22"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23"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24"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5"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3709879736"/>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rojektphasen ">
    <p:spTree>
      <p:nvGrpSpPr>
        <p:cNvPr id="1" name=""/>
        <p:cNvGrpSpPr/>
        <p:nvPr/>
      </p:nvGrpSpPr>
      <p:grpSpPr>
        <a:xfrm>
          <a:off x="0" y="0"/>
          <a:ext cx="0" cy="0"/>
          <a:chOff x="0" y="0"/>
          <a:chExt cx="0" cy="0"/>
        </a:xfrm>
      </p:grpSpPr>
      <p:pic>
        <p:nvPicPr>
          <p:cNvPr id="28"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9" name="Content Placeholder 2"/>
          <p:cNvSpPr>
            <a:spLocks noGrp="1"/>
          </p:cNvSpPr>
          <p:nvPr>
            <p:ph idx="1"/>
          </p:nvPr>
        </p:nvSpPr>
        <p:spPr>
          <a:xfrm>
            <a:off x="468313" y="2241550"/>
            <a:ext cx="1908000" cy="3520757"/>
          </a:xfrm>
        </p:spPr>
        <p:txBody>
          <a:bodyPr lIns="90000" tIns="90000" rIns="90000">
            <a:noAutofit/>
          </a:bodyPr>
          <a:lstStyle>
            <a:lvl1pPr marL="0" indent="-180000">
              <a:spcBef>
                <a:spcPts val="1200"/>
              </a:spcBef>
              <a:buClr>
                <a:schemeClr val="tx1"/>
              </a:buClr>
              <a:buFontTx/>
              <a:buNone/>
              <a:defRPr baseline="0">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marR="0" indent="-180000" algn="l" defTabSz="914400" rtl="0" eaLnBrk="1" fontAlgn="auto" latinLnBrk="0" hangingPunct="1">
              <a:lnSpc>
                <a:spcPct val="100000"/>
              </a:lnSpc>
              <a:spcBef>
                <a:spcPts val="600"/>
              </a:spcBef>
              <a:spcAft>
                <a:spcPts val="0"/>
              </a:spcAft>
              <a:buClr>
                <a:schemeClr val="tx1"/>
              </a:buClr>
              <a:buSzTx/>
              <a:buFont typeface="Wingdings" panose="05000000000000000000" pitchFamily="2" charset="2"/>
              <a:buChar char="§"/>
              <a:tabLst/>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31" name="Content Placeholder 2"/>
          <p:cNvSpPr>
            <a:spLocks noGrp="1"/>
          </p:cNvSpPr>
          <p:nvPr>
            <p:ph idx="14"/>
          </p:nvPr>
        </p:nvSpPr>
        <p:spPr>
          <a:xfrm>
            <a:off x="2538130" y="2241550"/>
            <a:ext cx="1908000" cy="3520757"/>
          </a:xfrm>
        </p:spPr>
        <p:txBody>
          <a:bodyPr lIns="90000" tIns="90000" rIns="90000">
            <a:noAutofit/>
          </a:bodyPr>
          <a:lstStyle>
            <a:lvl1pPr marL="0" indent="-180000">
              <a:spcBef>
                <a:spcPts val="1200"/>
              </a:spcBef>
              <a:buClr>
                <a:schemeClr val="tx1"/>
              </a:buClr>
              <a:buFontTx/>
              <a:buNone/>
              <a:defRPr baseline="0">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marR="0" indent="-180000" algn="l" defTabSz="914400" rtl="0" eaLnBrk="1" fontAlgn="auto" latinLnBrk="0" hangingPunct="1">
              <a:lnSpc>
                <a:spcPct val="100000"/>
              </a:lnSpc>
              <a:spcBef>
                <a:spcPts val="600"/>
              </a:spcBef>
              <a:spcAft>
                <a:spcPts val="0"/>
              </a:spcAft>
              <a:buClr>
                <a:schemeClr val="tx1"/>
              </a:buClr>
              <a:buSzTx/>
              <a:buFont typeface="Wingdings" panose="05000000000000000000" pitchFamily="2" charset="2"/>
              <a:buChar char="§"/>
              <a:tabLst/>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25"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20272" cy="1412776"/>
          </a:xfrm>
          <a:prstGeom prst="rect">
            <a:avLst/>
          </a:prstGeom>
          <a:noFill/>
          <a:extLst>
            <a:ext uri="{909E8E84-426E-40DD-AFC4-6F175D3DCCD1}">
              <a14:hiddenFill xmlns:a14="http://schemas.microsoft.com/office/drawing/2010/main">
                <a:solidFill>
                  <a:srgbClr val="FFFFFF"/>
                </a:solidFill>
              </a14:hiddenFill>
            </a:ext>
          </a:extLst>
        </p:spPr>
      </p:pic>
      <p:sp>
        <p:nvSpPr>
          <p:cNvPr id="32" name="Content Placeholder 2"/>
          <p:cNvSpPr>
            <a:spLocks noGrp="1"/>
          </p:cNvSpPr>
          <p:nvPr>
            <p:ph idx="15"/>
          </p:nvPr>
        </p:nvSpPr>
        <p:spPr>
          <a:xfrm>
            <a:off x="4571947" y="2241550"/>
            <a:ext cx="1908000" cy="3520757"/>
          </a:xfrm>
        </p:spPr>
        <p:txBody>
          <a:bodyPr lIns="90000" tIns="90000" rIns="90000">
            <a:noAutofit/>
          </a:bodyPr>
          <a:lstStyle>
            <a:lvl1pPr marL="0" indent="-180000">
              <a:spcBef>
                <a:spcPts val="1200"/>
              </a:spcBef>
              <a:buClr>
                <a:schemeClr val="tx1"/>
              </a:buClr>
              <a:buFontTx/>
              <a:buNone/>
              <a:defRPr baseline="0">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marR="0" indent="-180000" algn="l" defTabSz="914400" rtl="0" eaLnBrk="1" fontAlgn="auto" latinLnBrk="0" hangingPunct="1">
              <a:lnSpc>
                <a:spcPct val="100000"/>
              </a:lnSpc>
              <a:spcBef>
                <a:spcPts val="600"/>
              </a:spcBef>
              <a:spcAft>
                <a:spcPts val="0"/>
              </a:spcAft>
              <a:buClr>
                <a:schemeClr val="tx1"/>
              </a:buClr>
              <a:buSzTx/>
              <a:buFont typeface="Wingdings" panose="05000000000000000000" pitchFamily="2" charset="2"/>
              <a:buChar char="§"/>
              <a:tabLst/>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33" name="Content Placeholder 2"/>
          <p:cNvSpPr>
            <a:spLocks noGrp="1"/>
          </p:cNvSpPr>
          <p:nvPr>
            <p:ph idx="16"/>
          </p:nvPr>
        </p:nvSpPr>
        <p:spPr>
          <a:xfrm>
            <a:off x="6605763" y="2241550"/>
            <a:ext cx="1908000" cy="3520757"/>
          </a:xfrm>
        </p:spPr>
        <p:txBody>
          <a:bodyPr lIns="90000" tIns="90000" rIns="90000">
            <a:noAutofit/>
          </a:bodyPr>
          <a:lstStyle>
            <a:lvl1pPr marL="0" indent="-180000">
              <a:spcBef>
                <a:spcPts val="1200"/>
              </a:spcBef>
              <a:buClr>
                <a:schemeClr val="tx1"/>
              </a:buClr>
              <a:buFontTx/>
              <a:buNone/>
              <a:defRPr baseline="0">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marR="0" indent="-180000" algn="l" defTabSz="914400" rtl="0" eaLnBrk="1" fontAlgn="auto" latinLnBrk="0" hangingPunct="1">
              <a:lnSpc>
                <a:spcPct val="100000"/>
              </a:lnSpc>
              <a:spcBef>
                <a:spcPts val="600"/>
              </a:spcBef>
              <a:spcAft>
                <a:spcPts val="0"/>
              </a:spcAft>
              <a:buClr>
                <a:schemeClr val="tx1"/>
              </a:buClr>
              <a:buSzTx/>
              <a:buFont typeface="Wingdings" panose="05000000000000000000" pitchFamily="2" charset="2"/>
              <a:buChar char="§"/>
              <a:tabLst/>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2" name="Title 1"/>
          <p:cNvSpPr>
            <a:spLocks noGrp="1"/>
          </p:cNvSpPr>
          <p:nvPr>
            <p:ph type="title"/>
          </p:nvPr>
        </p:nvSpPr>
        <p:spPr>
          <a:xfrm>
            <a:off x="468312" y="45025"/>
            <a:ext cx="6444000" cy="1044000"/>
          </a:xfrm>
        </p:spPr>
        <p:txBody>
          <a:bodyPr lIns="0" tIns="0" rIns="0" bIns="0"/>
          <a:lstStyle>
            <a:lvl1pPr>
              <a:lnSpc>
                <a:spcPct val="100000"/>
              </a:lnSpc>
              <a:defRPr b="1">
                <a:latin typeface="Arial" panose="020B0604020202020204" pitchFamily="34" charset="0"/>
                <a:cs typeface="Arial" panose="020B0604020202020204" pitchFamily="34" charset="0"/>
              </a:defRPr>
            </a:lvl1pPr>
          </a:lstStyle>
          <a:p>
            <a:r>
              <a:rPr lang="de-DE" dirty="0"/>
              <a:t>Titelmasterformat durch Klicken bearbeiten</a:t>
            </a:r>
            <a:endParaRPr lang="en-US" dirty="0"/>
          </a:p>
        </p:txBody>
      </p:sp>
      <p:sp>
        <p:nvSpPr>
          <p:cNvPr id="26" name="Textplatzhalter 3"/>
          <p:cNvSpPr>
            <a:spLocks noGrp="1"/>
          </p:cNvSpPr>
          <p:nvPr>
            <p:ph type="body" sz="quarter" idx="17"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30"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4"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5"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3"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115387180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2" pos="2880">
          <p15:clr>
            <a:srgbClr val="FBAE40"/>
          </p15:clr>
        </p15:guide>
        <p15:guide id="3" orient="horz" pos="157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halt">
    <p:spTree>
      <p:nvGrpSpPr>
        <p:cNvPr id="1" name=""/>
        <p:cNvGrpSpPr/>
        <p:nvPr/>
      </p:nvGrpSpPr>
      <p:grpSpPr>
        <a:xfrm>
          <a:off x="0" y="0"/>
          <a:ext cx="0" cy="0"/>
          <a:chOff x="0" y="0"/>
          <a:chExt cx="0" cy="0"/>
        </a:xfrm>
      </p:grpSpPr>
      <p:pic>
        <p:nvPicPr>
          <p:cNvPr id="28"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20000" y="1699200"/>
            <a:ext cx="3564000" cy="4106188"/>
          </a:xfrm>
        </p:spPr>
        <p:txBody>
          <a:bodyPr lIns="0" rIns="0">
            <a:noAutofit/>
          </a:bodyPr>
          <a:lstStyle>
            <a:lvl1pPr marL="0" indent="-180000">
              <a:spcBef>
                <a:spcPts val="1200"/>
              </a:spcBef>
              <a:buClr>
                <a:schemeClr val="tx1"/>
              </a:buClr>
              <a:buFontTx/>
              <a:buNone/>
              <a:defRPr baseline="0">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marR="0" indent="-180000" algn="l" defTabSz="914400" rtl="0" eaLnBrk="1" fontAlgn="auto" latinLnBrk="0" hangingPunct="1">
              <a:lnSpc>
                <a:spcPct val="100000"/>
              </a:lnSpc>
              <a:spcBef>
                <a:spcPts val="600"/>
              </a:spcBef>
              <a:spcAft>
                <a:spcPts val="0"/>
              </a:spcAft>
              <a:buClr>
                <a:schemeClr val="tx1"/>
              </a:buClr>
              <a:buSzTx/>
              <a:buFont typeface="Wingdings" panose="05000000000000000000" pitchFamily="2" charset="2"/>
              <a:buChar char="§"/>
              <a:tabLst/>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24"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10400" cy="1060058"/>
          </a:xfrm>
          <a:prstGeom prst="rect">
            <a:avLst/>
          </a:prstGeom>
          <a:noFill/>
          <a:extLst>
            <a:ext uri="{909E8E84-426E-40DD-AFC4-6F175D3DCCD1}">
              <a14:hiddenFill xmlns:a14="http://schemas.microsoft.com/office/drawing/2010/main">
                <a:solidFill>
                  <a:srgbClr val="FFFFFF"/>
                </a:solidFill>
              </a14:hiddenFill>
            </a:ext>
          </a:extLst>
        </p:spPr>
      </p:pic>
      <p:sp>
        <p:nvSpPr>
          <p:cNvPr id="29" name="Textplatzhalter 3"/>
          <p:cNvSpPr>
            <a:spLocks noGrp="1"/>
          </p:cNvSpPr>
          <p:nvPr>
            <p:ph type="body" sz="quarter" idx="14"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23" name="Title 1"/>
          <p:cNvSpPr>
            <a:spLocks noGrp="1"/>
          </p:cNvSpPr>
          <p:nvPr>
            <p:ph type="title"/>
          </p:nvPr>
        </p:nvSpPr>
        <p:spPr>
          <a:xfrm>
            <a:off x="468312" y="327600"/>
            <a:ext cx="6444000" cy="378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a:t>
            </a:r>
            <a:endParaRPr lang="en-US" dirty="0"/>
          </a:p>
        </p:txBody>
      </p:sp>
      <p:sp>
        <p:nvSpPr>
          <p:cNvPr id="30"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1"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2"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5"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218476657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2" pos="2880">
          <p15:clr>
            <a:srgbClr val="FBAE40"/>
          </p15:clr>
        </p15:guide>
        <p15:guide id="3" pos="2699">
          <p15:clr>
            <a:srgbClr val="FBAE40"/>
          </p15:clr>
        </p15:guide>
        <p15:guide id="4" orient="horz" pos="226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Nur Titel ">
    <p:spTree>
      <p:nvGrpSpPr>
        <p:cNvPr id="1" name=""/>
        <p:cNvGrpSpPr/>
        <p:nvPr/>
      </p:nvGrpSpPr>
      <p:grpSpPr>
        <a:xfrm>
          <a:off x="0" y="0"/>
          <a:ext cx="0" cy="0"/>
          <a:chOff x="0" y="0"/>
          <a:chExt cx="0" cy="0"/>
        </a:xfrm>
      </p:grpSpPr>
      <p:pic>
        <p:nvPicPr>
          <p:cNvPr id="29"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10400" cy="1060058"/>
          </a:xfrm>
          <a:prstGeom prst="rect">
            <a:avLst/>
          </a:prstGeom>
          <a:noFill/>
          <a:extLst>
            <a:ext uri="{909E8E84-426E-40DD-AFC4-6F175D3DCCD1}">
              <a14:hiddenFill xmlns:a14="http://schemas.microsoft.com/office/drawing/2010/main">
                <a:solidFill>
                  <a:srgbClr val="FFFFFF"/>
                </a:solidFill>
              </a14:hiddenFill>
            </a:ext>
          </a:extLst>
        </p:spPr>
      </p:pic>
      <p:sp>
        <p:nvSpPr>
          <p:cNvPr id="25" name="Title 1"/>
          <p:cNvSpPr>
            <a:spLocks noGrp="1"/>
          </p:cNvSpPr>
          <p:nvPr>
            <p:ph type="title"/>
          </p:nvPr>
        </p:nvSpPr>
        <p:spPr>
          <a:xfrm>
            <a:off x="468312" y="327600"/>
            <a:ext cx="6444000" cy="378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a:t>
            </a:r>
            <a:endParaRPr lang="en-US" dirty="0"/>
          </a:p>
        </p:txBody>
      </p:sp>
      <p:sp>
        <p:nvSpPr>
          <p:cNvPr id="26" name="Textplatzhalter 3"/>
          <p:cNvSpPr>
            <a:spLocks noGrp="1"/>
          </p:cNvSpPr>
          <p:nvPr>
            <p:ph type="body" sz="quarter" idx="14"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30"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1"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2"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3"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10382040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Inhalt Diagramm">
    <p:spTree>
      <p:nvGrpSpPr>
        <p:cNvPr id="1" name=""/>
        <p:cNvGrpSpPr/>
        <p:nvPr/>
      </p:nvGrpSpPr>
      <p:grpSpPr>
        <a:xfrm>
          <a:off x="0" y="0"/>
          <a:ext cx="0" cy="0"/>
          <a:chOff x="0" y="0"/>
          <a:chExt cx="0" cy="0"/>
        </a:xfrm>
      </p:grpSpPr>
      <p:pic>
        <p:nvPicPr>
          <p:cNvPr id="28"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20000" y="1699200"/>
            <a:ext cx="3564000" cy="4106188"/>
          </a:xfrm>
        </p:spPr>
        <p:txBody>
          <a:bodyPr lIns="0" rIns="0">
            <a:noAutofit/>
          </a:bodyPr>
          <a:lstStyle>
            <a:lvl1pPr marL="0" indent="-180000">
              <a:buClr>
                <a:schemeClr val="tx1"/>
              </a:buClr>
              <a:buFontTx/>
              <a:buNone/>
              <a:defRPr>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indent="-180000">
              <a:buClr>
                <a:schemeClr val="tx1"/>
              </a:buClr>
              <a:buFont typeface="Wingdings" panose="05000000000000000000" pitchFamily="2" charset="2"/>
              <a:buChar char="§"/>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3" name="Textplatzhalter 8"/>
          <p:cNvSpPr>
            <a:spLocks noGrp="1"/>
          </p:cNvSpPr>
          <p:nvPr>
            <p:ph type="body" sz="quarter" idx="13" hasCustomPrompt="1"/>
          </p:nvPr>
        </p:nvSpPr>
        <p:spPr>
          <a:xfrm>
            <a:off x="4679949" y="4948238"/>
            <a:ext cx="3993949" cy="287337"/>
          </a:xfrm>
        </p:spPr>
        <p:txBody>
          <a:bodyPr lIns="0" tIns="0" rIns="0" bIns="0" anchor="t" anchorCtr="0">
            <a:noAutofit/>
          </a:bodyPr>
          <a:lstStyle>
            <a:lvl1pPr marL="0" indent="0" algn="r">
              <a:spcBef>
                <a:spcPts val="0"/>
              </a:spcBef>
              <a:defRPr sz="800" b="0"/>
            </a:lvl1pPr>
            <a:lvl2pPr marL="0" indent="0">
              <a:buFontTx/>
              <a:buNone/>
              <a:defRPr/>
            </a:lvl2pPr>
          </a:lstStyle>
          <a:p>
            <a:pPr lvl="0"/>
            <a:r>
              <a:rPr lang="de-DE" dirty="0"/>
              <a:t>Quelle/Anmerkungen</a:t>
            </a:r>
          </a:p>
        </p:txBody>
      </p:sp>
      <p:sp>
        <p:nvSpPr>
          <p:cNvPr id="7" name="Diagrammplatzhalter 6"/>
          <p:cNvSpPr>
            <a:spLocks noGrp="1"/>
          </p:cNvSpPr>
          <p:nvPr>
            <p:ph type="chart" sz="quarter" idx="14"/>
          </p:nvPr>
        </p:nvSpPr>
        <p:spPr>
          <a:xfrm>
            <a:off x="4679950" y="1700213"/>
            <a:ext cx="3995738" cy="3240000"/>
          </a:xfrm>
        </p:spPr>
        <p:txBody>
          <a:bodyPr/>
          <a:lstStyle/>
          <a:p>
            <a:r>
              <a:rPr lang="de-DE" dirty="0"/>
              <a:t>Diagramm durch Klicken auf Symbol hinzufügen</a:t>
            </a:r>
          </a:p>
        </p:txBody>
      </p:sp>
      <p:pic>
        <p:nvPicPr>
          <p:cNvPr id="25"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10400" cy="1060058"/>
          </a:xfrm>
          <a:prstGeom prst="rect">
            <a:avLst/>
          </a:prstGeom>
          <a:noFill/>
          <a:extLst>
            <a:ext uri="{909E8E84-426E-40DD-AFC4-6F175D3DCCD1}">
              <a14:hiddenFill xmlns:a14="http://schemas.microsoft.com/office/drawing/2010/main">
                <a:solidFill>
                  <a:srgbClr val="FFFFFF"/>
                </a:solidFill>
              </a14:hiddenFill>
            </a:ext>
          </a:extLst>
        </p:spPr>
      </p:pic>
      <p:sp>
        <p:nvSpPr>
          <p:cNvPr id="31" name="Textplatzhalter 3"/>
          <p:cNvSpPr>
            <a:spLocks noGrp="1"/>
          </p:cNvSpPr>
          <p:nvPr>
            <p:ph type="body" sz="quarter" idx="15"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24" name="Title 1"/>
          <p:cNvSpPr>
            <a:spLocks noGrp="1"/>
          </p:cNvSpPr>
          <p:nvPr>
            <p:ph type="title"/>
          </p:nvPr>
        </p:nvSpPr>
        <p:spPr>
          <a:xfrm>
            <a:off x="468312" y="327600"/>
            <a:ext cx="6444000" cy="378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a:t>
            </a:r>
            <a:endParaRPr lang="en-US" dirty="0"/>
          </a:p>
        </p:txBody>
      </p:sp>
      <p:sp>
        <p:nvSpPr>
          <p:cNvPr id="29" name="Textplatzhalter 8"/>
          <p:cNvSpPr>
            <a:spLocks noGrp="1"/>
          </p:cNvSpPr>
          <p:nvPr>
            <p:ph type="body" sz="quarter" idx="16"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0"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2"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6"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234389684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94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Inhalt Diagramm breit">
    <p:spTree>
      <p:nvGrpSpPr>
        <p:cNvPr id="1" name=""/>
        <p:cNvGrpSpPr/>
        <p:nvPr/>
      </p:nvGrpSpPr>
      <p:grpSpPr>
        <a:xfrm>
          <a:off x="0" y="0"/>
          <a:ext cx="0" cy="0"/>
          <a:chOff x="0" y="0"/>
          <a:chExt cx="0" cy="0"/>
        </a:xfrm>
      </p:grpSpPr>
      <p:pic>
        <p:nvPicPr>
          <p:cNvPr id="29"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720000" y="1699200"/>
            <a:ext cx="3852000" cy="793075"/>
          </a:xfrm>
        </p:spPr>
        <p:txBody>
          <a:bodyPr>
            <a:noAutofit/>
          </a:bodyPr>
          <a:lstStyle>
            <a:lvl1pPr indent="-180000">
              <a:defRPr/>
            </a:lvl1pPr>
            <a:lvl2pPr>
              <a:defRPr/>
            </a:lvl2pPr>
            <a:lvl3pPr>
              <a:defRPr/>
            </a:lvl3pPr>
            <a:lvl4pPr>
              <a:defRPr/>
            </a:lvl4pPr>
          </a:lstStyle>
          <a:p>
            <a:pPr lvl="0"/>
            <a:r>
              <a:rPr lang="de-DE"/>
              <a:t>Formatvorlagen des Textmasters bearbeiten</a:t>
            </a:r>
          </a:p>
        </p:txBody>
      </p:sp>
      <p:sp>
        <p:nvSpPr>
          <p:cNvPr id="3" name="Diagrammplatzhalter 2"/>
          <p:cNvSpPr>
            <a:spLocks noGrp="1"/>
          </p:cNvSpPr>
          <p:nvPr>
            <p:ph type="chart" sz="quarter" idx="14"/>
          </p:nvPr>
        </p:nvSpPr>
        <p:spPr>
          <a:xfrm>
            <a:off x="468313" y="2495550"/>
            <a:ext cx="8207375" cy="3313113"/>
          </a:xfrm>
        </p:spPr>
        <p:txBody>
          <a:bodyPr/>
          <a:lstStyle/>
          <a:p>
            <a:r>
              <a:rPr lang="de-DE" dirty="0"/>
              <a:t>Diagramm durch Klicken auf Symbol hinzufügen</a:t>
            </a:r>
          </a:p>
        </p:txBody>
      </p:sp>
      <p:pic>
        <p:nvPicPr>
          <p:cNvPr id="25"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10400" cy="1060058"/>
          </a:xfrm>
          <a:prstGeom prst="rect">
            <a:avLst/>
          </a:prstGeom>
          <a:noFill/>
          <a:extLst>
            <a:ext uri="{909E8E84-426E-40DD-AFC4-6F175D3DCCD1}">
              <a14:hiddenFill xmlns:a14="http://schemas.microsoft.com/office/drawing/2010/main">
                <a:solidFill>
                  <a:srgbClr val="FFFFFF"/>
                </a:solidFill>
              </a14:hiddenFill>
            </a:ext>
          </a:extLst>
        </p:spPr>
      </p:pic>
      <p:sp>
        <p:nvSpPr>
          <p:cNvPr id="28" name="Textplatzhalter 3"/>
          <p:cNvSpPr>
            <a:spLocks noGrp="1"/>
          </p:cNvSpPr>
          <p:nvPr>
            <p:ph type="body" sz="quarter" idx="15"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24" name="Title 1"/>
          <p:cNvSpPr>
            <a:spLocks noGrp="1"/>
          </p:cNvSpPr>
          <p:nvPr>
            <p:ph type="title"/>
          </p:nvPr>
        </p:nvSpPr>
        <p:spPr>
          <a:xfrm>
            <a:off x="468312" y="327600"/>
            <a:ext cx="6444000" cy="378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a:t>
            </a:r>
            <a:endParaRPr lang="en-US" dirty="0"/>
          </a:p>
        </p:txBody>
      </p:sp>
      <p:sp>
        <p:nvSpPr>
          <p:cNvPr id="30"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1"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2"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6"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16775089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3" pos="2699">
          <p15:clr>
            <a:srgbClr val="FBAE40"/>
          </p15:clr>
        </p15:guide>
        <p15:guide id="4" orient="horz" pos="157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Inhalt 3 Felder ">
    <p:spTree>
      <p:nvGrpSpPr>
        <p:cNvPr id="1" name=""/>
        <p:cNvGrpSpPr/>
        <p:nvPr/>
      </p:nvGrpSpPr>
      <p:grpSpPr>
        <a:xfrm>
          <a:off x="0" y="0"/>
          <a:ext cx="0" cy="0"/>
          <a:chOff x="0" y="0"/>
          <a:chExt cx="0" cy="0"/>
        </a:xfrm>
      </p:grpSpPr>
      <p:pic>
        <p:nvPicPr>
          <p:cNvPr id="29"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720000" y="1699200"/>
            <a:ext cx="3564000" cy="2232000"/>
          </a:xfrm>
        </p:spPr>
        <p:txBody>
          <a:bodyPr>
            <a:noAutofit/>
          </a:bodyPr>
          <a:lstStyle>
            <a:lvl3pPr>
              <a:defRPr/>
            </a:lvl3pPr>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Content Placeholder 5"/>
          <p:cNvSpPr>
            <a:spLocks noGrp="1"/>
          </p:cNvSpPr>
          <p:nvPr>
            <p:ph sz="quarter" idx="4"/>
          </p:nvPr>
        </p:nvSpPr>
        <p:spPr>
          <a:xfrm>
            <a:off x="5111750" y="1699200"/>
            <a:ext cx="3564000" cy="2232000"/>
          </a:xfrm>
        </p:spPr>
        <p:txBody>
          <a:bodyPr>
            <a:noAutofit/>
          </a:bodyPr>
          <a:lstStyle>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1" name="Content Placeholder 3"/>
          <p:cNvSpPr>
            <a:spLocks noGrp="1"/>
          </p:cNvSpPr>
          <p:nvPr>
            <p:ph sz="half" idx="14"/>
          </p:nvPr>
        </p:nvSpPr>
        <p:spPr>
          <a:xfrm>
            <a:off x="720000" y="4114800"/>
            <a:ext cx="7812088" cy="1908000"/>
          </a:xfrm>
        </p:spPr>
        <p:txBody>
          <a:bodyPr>
            <a:noAutofit/>
          </a:bodyPr>
          <a:lstStyle>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26"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10400" cy="1060058"/>
          </a:xfrm>
          <a:prstGeom prst="rect">
            <a:avLst/>
          </a:prstGeom>
          <a:noFill/>
          <a:extLst>
            <a:ext uri="{909E8E84-426E-40DD-AFC4-6F175D3DCCD1}">
              <a14:hiddenFill xmlns:a14="http://schemas.microsoft.com/office/drawing/2010/main">
                <a:solidFill>
                  <a:srgbClr val="FFFFFF"/>
                </a:solidFill>
              </a14:hiddenFill>
            </a:ext>
          </a:extLst>
        </p:spPr>
      </p:pic>
      <p:sp>
        <p:nvSpPr>
          <p:cNvPr id="30" name="Textplatzhalter 3"/>
          <p:cNvSpPr>
            <a:spLocks noGrp="1"/>
          </p:cNvSpPr>
          <p:nvPr>
            <p:ph type="body" sz="quarter" idx="15"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25" name="Title 1"/>
          <p:cNvSpPr>
            <a:spLocks noGrp="1"/>
          </p:cNvSpPr>
          <p:nvPr>
            <p:ph type="title"/>
          </p:nvPr>
        </p:nvSpPr>
        <p:spPr>
          <a:xfrm>
            <a:off x="468312" y="327600"/>
            <a:ext cx="6444000" cy="378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a:t>
            </a:r>
            <a:endParaRPr lang="en-US" dirty="0"/>
          </a:p>
        </p:txBody>
      </p:sp>
      <p:sp>
        <p:nvSpPr>
          <p:cNvPr id="31"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2"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3" name="Foliennummernplatzhalter 4"/>
          <p:cNvSpPr>
            <a:spLocks noGrp="1"/>
          </p:cNvSpPr>
          <p:nvPr>
            <p:ph type="sldNum" sz="quarter" idx="16"/>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7"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40905941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3" pos="32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Vergleich ">
    <p:spTree>
      <p:nvGrpSpPr>
        <p:cNvPr id="1" name=""/>
        <p:cNvGrpSpPr/>
        <p:nvPr/>
      </p:nvGrpSpPr>
      <p:grpSpPr>
        <a:xfrm>
          <a:off x="0" y="0"/>
          <a:ext cx="0" cy="0"/>
          <a:chOff x="0" y="0"/>
          <a:chExt cx="0" cy="0"/>
        </a:xfrm>
      </p:grpSpPr>
      <p:pic>
        <p:nvPicPr>
          <p:cNvPr id="30"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719999" y="1699201"/>
            <a:ext cx="3564000" cy="3889375"/>
          </a:xfrm>
        </p:spPr>
        <p:txBody>
          <a:bodyPr>
            <a:noAutofit/>
          </a:bodyPr>
          <a:lstStyle>
            <a:lvl3pPr>
              <a:defRPr/>
            </a:lvl3pPr>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Content Placeholder 5"/>
          <p:cNvSpPr>
            <a:spLocks noGrp="1"/>
          </p:cNvSpPr>
          <p:nvPr>
            <p:ph sz="quarter" idx="4"/>
          </p:nvPr>
        </p:nvSpPr>
        <p:spPr>
          <a:xfrm>
            <a:off x="5112000" y="1699201"/>
            <a:ext cx="3564000" cy="3889375"/>
          </a:xfrm>
        </p:spPr>
        <p:txBody>
          <a:bodyPr>
            <a:noAutofit/>
          </a:bodyPr>
          <a:lstStyle>
            <a:lvl4pPr>
              <a:defRPr/>
            </a:lvl4pPr>
            <a:lvl5pP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pic>
        <p:nvPicPr>
          <p:cNvPr id="27"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10400" cy="1060058"/>
          </a:xfrm>
          <a:prstGeom prst="rect">
            <a:avLst/>
          </a:prstGeom>
          <a:noFill/>
          <a:extLst>
            <a:ext uri="{909E8E84-426E-40DD-AFC4-6F175D3DCCD1}">
              <a14:hiddenFill xmlns:a14="http://schemas.microsoft.com/office/drawing/2010/main">
                <a:solidFill>
                  <a:srgbClr val="FFFFFF"/>
                </a:solidFill>
              </a14:hiddenFill>
            </a:ext>
          </a:extLst>
        </p:spPr>
      </p:pic>
      <p:sp>
        <p:nvSpPr>
          <p:cNvPr id="25" name="Textplatzhalter 3"/>
          <p:cNvSpPr>
            <a:spLocks noGrp="1"/>
          </p:cNvSpPr>
          <p:nvPr>
            <p:ph type="body" sz="quarter" idx="14"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26" name="Title 1"/>
          <p:cNvSpPr>
            <a:spLocks noGrp="1"/>
          </p:cNvSpPr>
          <p:nvPr>
            <p:ph type="title"/>
          </p:nvPr>
        </p:nvSpPr>
        <p:spPr>
          <a:xfrm>
            <a:off x="468312" y="327600"/>
            <a:ext cx="6444000" cy="378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a:t>
            </a:r>
            <a:endParaRPr lang="en-US" dirty="0"/>
          </a:p>
        </p:txBody>
      </p:sp>
      <p:sp>
        <p:nvSpPr>
          <p:cNvPr id="31"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2"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3" name="Foliennummernplatzhalter 4"/>
          <p:cNvSpPr>
            <a:spLocks noGrp="1"/>
          </p:cNvSpPr>
          <p:nvPr>
            <p:ph type="sldNum" sz="quarter" idx="15"/>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8"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35306713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3" pos="2699">
          <p15:clr>
            <a:srgbClr val="FBAE40"/>
          </p15:clr>
        </p15:guide>
        <p15:guide id="4" pos="322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Vergleich mit Titelzeile">
    <p:spTree>
      <p:nvGrpSpPr>
        <p:cNvPr id="1" name=""/>
        <p:cNvGrpSpPr/>
        <p:nvPr/>
      </p:nvGrpSpPr>
      <p:grpSpPr>
        <a:xfrm>
          <a:off x="0" y="0"/>
          <a:ext cx="0" cy="0"/>
          <a:chOff x="0" y="0"/>
          <a:chExt cx="0" cy="0"/>
        </a:xfrm>
      </p:grpSpPr>
      <p:pic>
        <p:nvPicPr>
          <p:cNvPr id="30"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720000" y="2494914"/>
            <a:ext cx="3564000" cy="3526473"/>
          </a:xfrm>
        </p:spPr>
        <p:txBody>
          <a:bodyPr>
            <a:noAutofit/>
          </a:bodyPr>
          <a:lstStyle>
            <a:lvl3pPr>
              <a:defRPr/>
            </a:lvl3pPr>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Content Placeholder 5"/>
          <p:cNvSpPr>
            <a:spLocks noGrp="1"/>
          </p:cNvSpPr>
          <p:nvPr>
            <p:ph sz="quarter" idx="4"/>
          </p:nvPr>
        </p:nvSpPr>
        <p:spPr>
          <a:xfrm>
            <a:off x="5112000" y="2494915"/>
            <a:ext cx="3564000" cy="3526473"/>
          </a:xfrm>
        </p:spPr>
        <p:txBody>
          <a:bodyPr>
            <a:noAutofit/>
          </a:bodyPr>
          <a:lstStyle>
            <a:lvl4pPr>
              <a:defRPr/>
            </a:lvl4pPr>
            <a:lvl5pP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3" name="Textplatzhalter 2"/>
          <p:cNvSpPr>
            <a:spLocks noGrp="1"/>
          </p:cNvSpPr>
          <p:nvPr>
            <p:ph type="body" sz="quarter" idx="14"/>
          </p:nvPr>
        </p:nvSpPr>
        <p:spPr>
          <a:xfrm>
            <a:off x="468313" y="1699200"/>
            <a:ext cx="8207375" cy="542350"/>
          </a:xfrm>
        </p:spPr>
        <p:txBody>
          <a:bodyPr tIns="0">
            <a:noAutofit/>
          </a:bodyPr>
          <a:lstStyle/>
          <a:p>
            <a:pPr lvl="0"/>
            <a:r>
              <a:rPr lang="de-DE" dirty="0"/>
              <a:t>Formatvorlagen des Textmasters bearbeiten</a:t>
            </a:r>
          </a:p>
        </p:txBody>
      </p:sp>
      <p:pic>
        <p:nvPicPr>
          <p:cNvPr id="27"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10400" cy="1060058"/>
          </a:xfrm>
          <a:prstGeom prst="rect">
            <a:avLst/>
          </a:prstGeom>
          <a:noFill/>
          <a:extLst>
            <a:ext uri="{909E8E84-426E-40DD-AFC4-6F175D3DCCD1}">
              <a14:hiddenFill xmlns:a14="http://schemas.microsoft.com/office/drawing/2010/main">
                <a:solidFill>
                  <a:srgbClr val="FFFFFF"/>
                </a:solidFill>
              </a14:hiddenFill>
            </a:ext>
          </a:extLst>
        </p:spPr>
      </p:pic>
      <p:sp>
        <p:nvSpPr>
          <p:cNvPr id="25" name="Textplatzhalter 3"/>
          <p:cNvSpPr>
            <a:spLocks noGrp="1"/>
          </p:cNvSpPr>
          <p:nvPr>
            <p:ph type="body" sz="quarter" idx="15"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26" name="Title 1"/>
          <p:cNvSpPr>
            <a:spLocks noGrp="1"/>
          </p:cNvSpPr>
          <p:nvPr>
            <p:ph type="title"/>
          </p:nvPr>
        </p:nvSpPr>
        <p:spPr>
          <a:xfrm>
            <a:off x="468312" y="327600"/>
            <a:ext cx="6444000" cy="378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a:t>
            </a:r>
            <a:endParaRPr lang="en-US" dirty="0"/>
          </a:p>
        </p:txBody>
      </p:sp>
      <p:sp>
        <p:nvSpPr>
          <p:cNvPr id="31"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2"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3" name="Foliennummernplatzhalter 4"/>
          <p:cNvSpPr>
            <a:spLocks noGrp="1"/>
          </p:cNvSpPr>
          <p:nvPr>
            <p:ph type="sldNum" sz="quarter" idx="16"/>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8"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552637076"/>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3" pos="2699">
          <p15:clr>
            <a:srgbClr val="FBAE40"/>
          </p15:clr>
        </p15:guide>
        <p15:guide id="4" pos="32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Inhalt ohne Notepad">
    <p:spTree>
      <p:nvGrpSpPr>
        <p:cNvPr id="1" name=""/>
        <p:cNvGrpSpPr/>
        <p:nvPr/>
      </p:nvGrpSpPr>
      <p:grpSpPr>
        <a:xfrm>
          <a:off x="0" y="0"/>
          <a:ext cx="0" cy="0"/>
          <a:chOff x="0" y="0"/>
          <a:chExt cx="0" cy="0"/>
        </a:xfrm>
      </p:grpSpPr>
      <p:pic>
        <p:nvPicPr>
          <p:cNvPr id="25"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20000" y="1699200"/>
            <a:ext cx="3564000" cy="4106188"/>
          </a:xfrm>
        </p:spPr>
        <p:txBody>
          <a:bodyPr lIns="0" rIns="0">
            <a:noAutofit/>
          </a:bodyPr>
          <a:lstStyle>
            <a:lvl1pPr marL="0" indent="-180000">
              <a:spcBef>
                <a:spcPts val="1800"/>
              </a:spcBef>
              <a:buClr>
                <a:schemeClr val="tx1"/>
              </a:buClr>
              <a:buFontTx/>
              <a:buNone/>
              <a:defRPr baseline="0">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marR="0" indent="-180000" algn="l" defTabSz="914400" rtl="0" eaLnBrk="1" fontAlgn="auto" latinLnBrk="0" hangingPunct="1">
              <a:lnSpc>
                <a:spcPct val="100000"/>
              </a:lnSpc>
              <a:spcBef>
                <a:spcPts val="600"/>
              </a:spcBef>
              <a:spcAft>
                <a:spcPts val="0"/>
              </a:spcAft>
              <a:buClr>
                <a:schemeClr val="tx1"/>
              </a:buClr>
              <a:buSzTx/>
              <a:buFont typeface="Wingdings" panose="05000000000000000000" pitchFamily="2" charset="2"/>
              <a:buChar char="§"/>
              <a:tabLst/>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7"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2" name="Title 1"/>
          <p:cNvSpPr>
            <a:spLocks noGrp="1"/>
          </p:cNvSpPr>
          <p:nvPr>
            <p:ph type="title"/>
          </p:nvPr>
        </p:nvSpPr>
        <p:spPr>
          <a:xfrm>
            <a:off x="468312" y="45025"/>
            <a:ext cx="6503988" cy="1044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 durch Klicken bearbeiten</a:t>
            </a:r>
            <a:endParaRPr lang="en-US" dirty="0"/>
          </a:p>
        </p:txBody>
      </p:sp>
      <p:sp>
        <p:nvSpPr>
          <p:cNvPr id="23"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24"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6" name="Picture 2" descr="C:\Users\maxime.bürger\Desktop\ALL_Schriftzug.png"/>
          <p:cNvPicPr>
            <a:picLocks noChangeAspect="1"/>
          </p:cNvPicPr>
          <p:nvPr userDrawn="1"/>
        </p:nvPicPr>
        <p:blipFill>
          <a:blip r:embed="rId3"/>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187577892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3" pos="2699">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Inhalt 2 Felder unten ">
    <p:spTree>
      <p:nvGrpSpPr>
        <p:cNvPr id="1" name=""/>
        <p:cNvGrpSpPr/>
        <p:nvPr/>
      </p:nvGrpSpPr>
      <p:grpSpPr>
        <a:xfrm>
          <a:off x="0" y="0"/>
          <a:ext cx="0" cy="0"/>
          <a:chOff x="0" y="0"/>
          <a:chExt cx="0" cy="0"/>
        </a:xfrm>
      </p:grpSpPr>
      <p:pic>
        <p:nvPicPr>
          <p:cNvPr id="30"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720000" y="1699200"/>
            <a:ext cx="3564000" cy="1944000"/>
          </a:xfrm>
        </p:spPr>
        <p:txBody>
          <a:bodyPr>
            <a:noAutofit/>
          </a:bodyPr>
          <a:lstStyle>
            <a:lvl3pPr>
              <a:defRPr/>
            </a:lvl3pPr>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1" name="Content Placeholder 3"/>
          <p:cNvSpPr>
            <a:spLocks noGrp="1"/>
          </p:cNvSpPr>
          <p:nvPr>
            <p:ph sz="half" idx="14"/>
          </p:nvPr>
        </p:nvSpPr>
        <p:spPr>
          <a:xfrm>
            <a:off x="720000" y="4072572"/>
            <a:ext cx="3564000" cy="1944000"/>
          </a:xfrm>
        </p:spPr>
        <p:txBody>
          <a:bodyPr>
            <a:noAutofit/>
          </a:bodyPr>
          <a:lstStyle>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27"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10400" cy="1060058"/>
          </a:xfrm>
          <a:prstGeom prst="rect">
            <a:avLst/>
          </a:prstGeom>
          <a:noFill/>
          <a:extLst>
            <a:ext uri="{909E8E84-426E-40DD-AFC4-6F175D3DCCD1}">
              <a14:hiddenFill xmlns:a14="http://schemas.microsoft.com/office/drawing/2010/main">
                <a:solidFill>
                  <a:srgbClr val="FFFFFF"/>
                </a:solidFill>
              </a14:hiddenFill>
            </a:ext>
          </a:extLst>
        </p:spPr>
      </p:pic>
      <p:sp>
        <p:nvSpPr>
          <p:cNvPr id="25" name="Textplatzhalter 3"/>
          <p:cNvSpPr>
            <a:spLocks noGrp="1"/>
          </p:cNvSpPr>
          <p:nvPr>
            <p:ph type="body" sz="quarter" idx="15"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26" name="Title 1"/>
          <p:cNvSpPr>
            <a:spLocks noGrp="1"/>
          </p:cNvSpPr>
          <p:nvPr>
            <p:ph type="title"/>
          </p:nvPr>
        </p:nvSpPr>
        <p:spPr>
          <a:xfrm>
            <a:off x="468312" y="327600"/>
            <a:ext cx="6444000" cy="378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a:t>
            </a:r>
            <a:endParaRPr lang="en-US" dirty="0"/>
          </a:p>
        </p:txBody>
      </p:sp>
      <p:sp>
        <p:nvSpPr>
          <p:cNvPr id="31"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2"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3"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8"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233863023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Inhalt 3 Felder unten">
    <p:spTree>
      <p:nvGrpSpPr>
        <p:cNvPr id="1" name=""/>
        <p:cNvGrpSpPr/>
        <p:nvPr/>
      </p:nvGrpSpPr>
      <p:grpSpPr>
        <a:xfrm>
          <a:off x="0" y="0"/>
          <a:ext cx="0" cy="0"/>
          <a:chOff x="0" y="0"/>
          <a:chExt cx="0" cy="0"/>
        </a:xfrm>
      </p:grpSpPr>
      <p:pic>
        <p:nvPicPr>
          <p:cNvPr id="31"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720000" y="4114800"/>
            <a:ext cx="2160000" cy="1944000"/>
          </a:xfrm>
        </p:spPr>
        <p:txBody>
          <a:bodyPr>
            <a:noAutofit/>
          </a:bodyPr>
          <a:lstStyle>
            <a:lvl3pPr>
              <a:defRPr/>
            </a:lvl3pPr>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5" name="Content Placeholder 3"/>
          <p:cNvSpPr>
            <a:spLocks noGrp="1"/>
          </p:cNvSpPr>
          <p:nvPr>
            <p:ph sz="half" idx="14"/>
          </p:nvPr>
        </p:nvSpPr>
        <p:spPr>
          <a:xfrm>
            <a:off x="3621384" y="4114800"/>
            <a:ext cx="2160000" cy="1944000"/>
          </a:xfrm>
        </p:spPr>
        <p:txBody>
          <a:bodyPr>
            <a:noAutofit/>
          </a:bodyPr>
          <a:lstStyle>
            <a:lvl3pPr>
              <a:defRPr/>
            </a:lvl3pPr>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8" name="Content Placeholder 3"/>
          <p:cNvSpPr>
            <a:spLocks noGrp="1"/>
          </p:cNvSpPr>
          <p:nvPr>
            <p:ph sz="half" idx="15"/>
          </p:nvPr>
        </p:nvSpPr>
        <p:spPr>
          <a:xfrm>
            <a:off x="6522768" y="4114800"/>
            <a:ext cx="2160000" cy="1944000"/>
          </a:xfrm>
        </p:spPr>
        <p:txBody>
          <a:bodyPr>
            <a:noAutofit/>
          </a:bodyPr>
          <a:lstStyle>
            <a:lvl3pPr>
              <a:defRPr/>
            </a:lvl3pPr>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27"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10400" cy="1060058"/>
          </a:xfrm>
          <a:prstGeom prst="rect">
            <a:avLst/>
          </a:prstGeom>
          <a:noFill/>
          <a:extLst>
            <a:ext uri="{909E8E84-426E-40DD-AFC4-6F175D3DCCD1}">
              <a14:hiddenFill xmlns:a14="http://schemas.microsoft.com/office/drawing/2010/main">
                <a:solidFill>
                  <a:srgbClr val="FFFFFF"/>
                </a:solidFill>
              </a14:hiddenFill>
            </a:ext>
          </a:extLst>
        </p:spPr>
      </p:pic>
      <p:sp>
        <p:nvSpPr>
          <p:cNvPr id="32" name="Textplatzhalter 3"/>
          <p:cNvSpPr>
            <a:spLocks noGrp="1"/>
          </p:cNvSpPr>
          <p:nvPr>
            <p:ph type="body" sz="quarter" idx="16"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26" name="Title 1"/>
          <p:cNvSpPr>
            <a:spLocks noGrp="1"/>
          </p:cNvSpPr>
          <p:nvPr>
            <p:ph type="title"/>
          </p:nvPr>
        </p:nvSpPr>
        <p:spPr>
          <a:xfrm>
            <a:off x="468312" y="327600"/>
            <a:ext cx="6444000" cy="378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a:t>
            </a:r>
            <a:endParaRPr lang="en-US" dirty="0"/>
          </a:p>
        </p:txBody>
      </p:sp>
      <p:sp>
        <p:nvSpPr>
          <p:cNvPr id="33"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4"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5"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9"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57131333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Projektphasen">
    <p:spTree>
      <p:nvGrpSpPr>
        <p:cNvPr id="1" name=""/>
        <p:cNvGrpSpPr/>
        <p:nvPr/>
      </p:nvGrpSpPr>
      <p:grpSpPr>
        <a:xfrm>
          <a:off x="0" y="0"/>
          <a:ext cx="0" cy="0"/>
          <a:chOff x="0" y="0"/>
          <a:chExt cx="0" cy="0"/>
        </a:xfrm>
      </p:grpSpPr>
      <p:pic>
        <p:nvPicPr>
          <p:cNvPr id="33"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3" name="Content Placeholder 2"/>
          <p:cNvSpPr>
            <a:spLocks noGrp="1"/>
          </p:cNvSpPr>
          <p:nvPr>
            <p:ph idx="1"/>
          </p:nvPr>
        </p:nvSpPr>
        <p:spPr>
          <a:xfrm>
            <a:off x="468313" y="2241550"/>
            <a:ext cx="1908000" cy="3520757"/>
          </a:xfrm>
        </p:spPr>
        <p:txBody>
          <a:bodyPr lIns="90000" tIns="90000" rIns="90000">
            <a:noAutofit/>
          </a:bodyPr>
          <a:lstStyle>
            <a:lvl1pPr marL="0" indent="-180000">
              <a:spcBef>
                <a:spcPts val="1800"/>
              </a:spcBef>
              <a:buClr>
                <a:schemeClr val="tx1"/>
              </a:buClr>
              <a:buFontTx/>
              <a:buNone/>
              <a:defRPr baseline="0">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marR="0" indent="-180000" algn="l" defTabSz="914400" rtl="0" eaLnBrk="1" fontAlgn="auto" latinLnBrk="0" hangingPunct="1">
              <a:lnSpc>
                <a:spcPct val="100000"/>
              </a:lnSpc>
              <a:spcBef>
                <a:spcPts val="600"/>
              </a:spcBef>
              <a:spcAft>
                <a:spcPts val="0"/>
              </a:spcAft>
              <a:buClr>
                <a:schemeClr val="tx1"/>
              </a:buClr>
              <a:buSzTx/>
              <a:buFont typeface="Wingdings" panose="05000000000000000000" pitchFamily="2" charset="2"/>
              <a:buChar char="§"/>
              <a:tabLst/>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4" name="Content Placeholder 2"/>
          <p:cNvSpPr>
            <a:spLocks noGrp="1"/>
          </p:cNvSpPr>
          <p:nvPr>
            <p:ph idx="14"/>
          </p:nvPr>
        </p:nvSpPr>
        <p:spPr>
          <a:xfrm>
            <a:off x="2538130" y="2241550"/>
            <a:ext cx="1908000" cy="3520757"/>
          </a:xfrm>
        </p:spPr>
        <p:txBody>
          <a:bodyPr lIns="90000" tIns="90000" rIns="90000">
            <a:noAutofit/>
          </a:bodyPr>
          <a:lstStyle>
            <a:lvl1pPr marL="0" indent="-180000">
              <a:spcBef>
                <a:spcPts val="1800"/>
              </a:spcBef>
              <a:buClr>
                <a:schemeClr val="tx1"/>
              </a:buClr>
              <a:buFontTx/>
              <a:buNone/>
              <a:defRPr baseline="0">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marR="0" indent="-180000" algn="l" defTabSz="914400" rtl="0" eaLnBrk="1" fontAlgn="auto" latinLnBrk="0" hangingPunct="1">
              <a:lnSpc>
                <a:spcPct val="100000"/>
              </a:lnSpc>
              <a:spcBef>
                <a:spcPts val="600"/>
              </a:spcBef>
              <a:spcAft>
                <a:spcPts val="0"/>
              </a:spcAft>
              <a:buClr>
                <a:schemeClr val="tx1"/>
              </a:buClr>
              <a:buSzTx/>
              <a:buFont typeface="Wingdings" panose="05000000000000000000" pitchFamily="2" charset="2"/>
              <a:buChar char="§"/>
              <a:tabLst/>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5" name="Content Placeholder 2"/>
          <p:cNvSpPr>
            <a:spLocks noGrp="1"/>
          </p:cNvSpPr>
          <p:nvPr>
            <p:ph idx="15"/>
          </p:nvPr>
        </p:nvSpPr>
        <p:spPr>
          <a:xfrm>
            <a:off x="4571947" y="2241550"/>
            <a:ext cx="1908000" cy="3520757"/>
          </a:xfrm>
        </p:spPr>
        <p:txBody>
          <a:bodyPr lIns="90000" tIns="90000" rIns="90000">
            <a:noAutofit/>
          </a:bodyPr>
          <a:lstStyle>
            <a:lvl1pPr marL="0" indent="-180000">
              <a:spcBef>
                <a:spcPts val="1800"/>
              </a:spcBef>
              <a:buClr>
                <a:schemeClr val="tx1"/>
              </a:buClr>
              <a:buFontTx/>
              <a:buNone/>
              <a:defRPr baseline="0">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marR="0" indent="-180000" algn="l" defTabSz="914400" rtl="0" eaLnBrk="1" fontAlgn="auto" latinLnBrk="0" hangingPunct="1">
              <a:lnSpc>
                <a:spcPct val="100000"/>
              </a:lnSpc>
              <a:spcBef>
                <a:spcPts val="600"/>
              </a:spcBef>
              <a:spcAft>
                <a:spcPts val="0"/>
              </a:spcAft>
              <a:buClr>
                <a:schemeClr val="tx1"/>
              </a:buClr>
              <a:buSzTx/>
              <a:buFont typeface="Wingdings" panose="05000000000000000000" pitchFamily="2" charset="2"/>
              <a:buChar char="§"/>
              <a:tabLst/>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8" name="Content Placeholder 2"/>
          <p:cNvSpPr>
            <a:spLocks noGrp="1"/>
          </p:cNvSpPr>
          <p:nvPr>
            <p:ph idx="16"/>
          </p:nvPr>
        </p:nvSpPr>
        <p:spPr>
          <a:xfrm>
            <a:off x="6605763" y="2241550"/>
            <a:ext cx="1908000" cy="3520757"/>
          </a:xfrm>
        </p:spPr>
        <p:txBody>
          <a:bodyPr lIns="90000" tIns="90000" rIns="90000">
            <a:noAutofit/>
          </a:bodyPr>
          <a:lstStyle>
            <a:lvl1pPr marL="0" indent="-180000">
              <a:spcBef>
                <a:spcPts val="1800"/>
              </a:spcBef>
              <a:buClr>
                <a:schemeClr val="tx1"/>
              </a:buClr>
              <a:buFontTx/>
              <a:buNone/>
              <a:defRPr baseline="0">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marR="0" indent="-180000" algn="l" defTabSz="914400" rtl="0" eaLnBrk="1" fontAlgn="auto" latinLnBrk="0" hangingPunct="1">
              <a:lnSpc>
                <a:spcPct val="100000"/>
              </a:lnSpc>
              <a:spcBef>
                <a:spcPts val="600"/>
              </a:spcBef>
              <a:spcAft>
                <a:spcPts val="0"/>
              </a:spcAft>
              <a:buClr>
                <a:schemeClr val="tx1"/>
              </a:buClr>
              <a:buSzTx/>
              <a:buFont typeface="Wingdings" panose="05000000000000000000" pitchFamily="2" charset="2"/>
              <a:buChar char="§"/>
              <a:tabLst/>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29"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10400" cy="1060058"/>
          </a:xfrm>
          <a:prstGeom prst="rect">
            <a:avLst/>
          </a:prstGeom>
          <a:noFill/>
          <a:extLst>
            <a:ext uri="{909E8E84-426E-40DD-AFC4-6F175D3DCCD1}">
              <a14:hiddenFill xmlns:a14="http://schemas.microsoft.com/office/drawing/2010/main">
                <a:solidFill>
                  <a:srgbClr val="FFFFFF"/>
                </a:solidFill>
              </a14:hiddenFill>
            </a:ext>
          </a:extLst>
        </p:spPr>
      </p:pic>
      <p:sp>
        <p:nvSpPr>
          <p:cNvPr id="32" name="Textplatzhalter 3"/>
          <p:cNvSpPr>
            <a:spLocks noGrp="1"/>
          </p:cNvSpPr>
          <p:nvPr>
            <p:ph type="body" sz="quarter" idx="17"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26" name="Title 1"/>
          <p:cNvSpPr>
            <a:spLocks noGrp="1"/>
          </p:cNvSpPr>
          <p:nvPr>
            <p:ph type="title"/>
          </p:nvPr>
        </p:nvSpPr>
        <p:spPr>
          <a:xfrm>
            <a:off x="468312" y="327600"/>
            <a:ext cx="6444000" cy="378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a:t>
            </a:r>
            <a:endParaRPr lang="en-US" dirty="0"/>
          </a:p>
        </p:txBody>
      </p:sp>
      <p:sp>
        <p:nvSpPr>
          <p:cNvPr id="34"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5"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6"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7"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35920109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3" orient="horz" pos="157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Inhalt News Pur">
    <p:spTree>
      <p:nvGrpSpPr>
        <p:cNvPr id="1" name=""/>
        <p:cNvGrpSpPr/>
        <p:nvPr/>
      </p:nvGrpSpPr>
      <p:grpSpPr>
        <a:xfrm>
          <a:off x="0" y="0"/>
          <a:ext cx="0" cy="0"/>
          <a:chOff x="0" y="0"/>
          <a:chExt cx="0" cy="0"/>
        </a:xfrm>
      </p:grpSpPr>
      <p:pic>
        <p:nvPicPr>
          <p:cNvPr id="31"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0" name="Content Placeholder 2"/>
          <p:cNvSpPr>
            <a:spLocks noGrp="1"/>
          </p:cNvSpPr>
          <p:nvPr>
            <p:ph idx="1"/>
          </p:nvPr>
        </p:nvSpPr>
        <p:spPr>
          <a:xfrm>
            <a:off x="720000" y="2710800"/>
            <a:ext cx="3564000" cy="3310588"/>
          </a:xfrm>
        </p:spPr>
        <p:txBody>
          <a:bodyPr lIns="0" rIns="0">
            <a:noAutofit/>
          </a:bodyPr>
          <a:lstStyle>
            <a:lvl1pPr marL="0" indent="-180000">
              <a:buClr>
                <a:schemeClr val="tx1"/>
              </a:buClr>
              <a:buFontTx/>
              <a:buNone/>
              <a:defRPr>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indent="-180000">
              <a:buClr>
                <a:schemeClr val="tx1"/>
              </a:buClr>
              <a:buFont typeface="Wingdings" panose="05000000000000000000" pitchFamily="2" charset="2"/>
              <a:buChar char="§"/>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4" name="Title 1"/>
          <p:cNvSpPr>
            <a:spLocks noGrp="1"/>
          </p:cNvSpPr>
          <p:nvPr>
            <p:ph type="title" hasCustomPrompt="1"/>
          </p:nvPr>
        </p:nvSpPr>
        <p:spPr>
          <a:xfrm>
            <a:off x="468313" y="1152000"/>
            <a:ext cx="4788000" cy="469264"/>
          </a:xfrm>
        </p:spPr>
        <p:txBody>
          <a:bodyPr lIns="0" tIns="0" rIns="0" bIns="0">
            <a:noAutofit/>
          </a:bodyPr>
          <a:lstStyle>
            <a:lvl1pPr algn="just">
              <a:lnSpc>
                <a:spcPct val="100000"/>
              </a:lnSpc>
              <a:defRPr sz="3000" b="1" kern="4400" cap="all" baseline="0">
                <a:latin typeface="Arial" panose="020B0604020202020204" pitchFamily="34" charset="0"/>
                <a:cs typeface="Arial" panose="020B0604020202020204" pitchFamily="34" charset="0"/>
              </a:defRPr>
            </a:lvl1pPr>
          </a:lstStyle>
          <a:p>
            <a:r>
              <a:rPr lang="de-DE" dirty="0"/>
              <a:t>UNTERTITEL </a:t>
            </a:r>
            <a:endParaRPr lang="en-US" dirty="0"/>
          </a:p>
        </p:txBody>
      </p:sp>
      <p:sp>
        <p:nvSpPr>
          <p:cNvPr id="25" name="Textplatzhalter 9"/>
          <p:cNvSpPr>
            <a:spLocks noGrp="1"/>
          </p:cNvSpPr>
          <p:nvPr>
            <p:ph type="body" sz="quarter" idx="14" hasCustomPrompt="1"/>
          </p:nvPr>
        </p:nvSpPr>
        <p:spPr>
          <a:xfrm>
            <a:off x="468313" y="540000"/>
            <a:ext cx="4788000" cy="630000"/>
          </a:xfrm>
        </p:spPr>
        <p:txBody>
          <a:bodyPr>
            <a:noAutofit/>
          </a:bodyPr>
          <a:lstStyle>
            <a:lvl1pPr algn="just">
              <a:lnSpc>
                <a:spcPts val="4400"/>
              </a:lnSpc>
              <a:spcBef>
                <a:spcPts val="0"/>
              </a:spcBef>
              <a:spcAft>
                <a:spcPts val="600"/>
              </a:spcAft>
              <a:defRPr sz="4400" kern="4400" cap="all" baseline="0"/>
            </a:lvl1pPr>
          </a:lstStyle>
          <a:p>
            <a:pPr lvl="0"/>
            <a:r>
              <a:rPr lang="de-DE" dirty="0"/>
              <a:t>TEXTMASTER</a:t>
            </a:r>
          </a:p>
        </p:txBody>
      </p:sp>
      <p:sp>
        <p:nvSpPr>
          <p:cNvPr id="26"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29"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2"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3" name="Picture 2" descr="C:\Users\maxime.bürger\Desktop\ALL_Schriftzug.png"/>
          <p:cNvPicPr>
            <a:picLocks noChangeAspect="1"/>
          </p:cNvPicPr>
          <p:nvPr userDrawn="1"/>
        </p:nvPicPr>
        <p:blipFill>
          <a:blip r:embed="rId3"/>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2762237640"/>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Inhalt Diagramm_ News Pur">
    <p:spTree>
      <p:nvGrpSpPr>
        <p:cNvPr id="1" name=""/>
        <p:cNvGrpSpPr/>
        <p:nvPr/>
      </p:nvGrpSpPr>
      <p:grpSpPr>
        <a:xfrm>
          <a:off x="0" y="0"/>
          <a:ext cx="0" cy="0"/>
          <a:chOff x="0" y="0"/>
          <a:chExt cx="0" cy="0"/>
        </a:xfrm>
      </p:grpSpPr>
      <p:pic>
        <p:nvPicPr>
          <p:cNvPr id="26"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9" name="Content Placeholder 2"/>
          <p:cNvSpPr>
            <a:spLocks noGrp="1"/>
          </p:cNvSpPr>
          <p:nvPr>
            <p:ph idx="1"/>
          </p:nvPr>
        </p:nvSpPr>
        <p:spPr>
          <a:xfrm>
            <a:off x="720000" y="2710800"/>
            <a:ext cx="3564000" cy="3094688"/>
          </a:xfrm>
        </p:spPr>
        <p:txBody>
          <a:bodyPr lIns="0" rIns="0">
            <a:noAutofit/>
          </a:bodyPr>
          <a:lstStyle>
            <a:lvl1pPr marL="0" indent="-180000">
              <a:buClr>
                <a:schemeClr val="tx1"/>
              </a:buClr>
              <a:buFontTx/>
              <a:buNone/>
              <a:defRPr>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indent="-180000">
              <a:buClr>
                <a:schemeClr val="tx1"/>
              </a:buClr>
              <a:buFont typeface="Wingdings" panose="05000000000000000000" pitchFamily="2" charset="2"/>
              <a:buChar char="§"/>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33" name="Textplatzhalter 8"/>
          <p:cNvSpPr>
            <a:spLocks noGrp="1"/>
          </p:cNvSpPr>
          <p:nvPr>
            <p:ph type="body" sz="quarter" idx="16" hasCustomPrompt="1"/>
          </p:nvPr>
        </p:nvSpPr>
        <p:spPr>
          <a:xfrm>
            <a:off x="4824413" y="5148000"/>
            <a:ext cx="3851275" cy="287337"/>
          </a:xfrm>
        </p:spPr>
        <p:txBody>
          <a:bodyPr lIns="0" tIns="0" rIns="0" bIns="0" anchor="t" anchorCtr="0">
            <a:normAutofit/>
          </a:bodyPr>
          <a:lstStyle>
            <a:lvl1pPr marL="0" indent="0" algn="r">
              <a:spcBef>
                <a:spcPts val="0"/>
              </a:spcBef>
              <a:defRPr sz="800" b="0"/>
            </a:lvl1pPr>
            <a:lvl2pPr marL="0" indent="0">
              <a:buFontTx/>
              <a:buNone/>
              <a:defRPr/>
            </a:lvl2pPr>
          </a:lstStyle>
          <a:p>
            <a:pPr lvl="0"/>
            <a:r>
              <a:rPr lang="de-DE" dirty="0"/>
              <a:t>Quelle/Anmerkungen</a:t>
            </a:r>
          </a:p>
        </p:txBody>
      </p:sp>
      <p:sp>
        <p:nvSpPr>
          <p:cNvPr id="34" name="Diagrammplatzhalter 6"/>
          <p:cNvSpPr>
            <a:spLocks noGrp="1"/>
          </p:cNvSpPr>
          <p:nvPr>
            <p:ph type="chart" sz="quarter" idx="14"/>
          </p:nvPr>
        </p:nvSpPr>
        <p:spPr>
          <a:xfrm>
            <a:off x="4824413" y="2708275"/>
            <a:ext cx="3851275" cy="2448000"/>
          </a:xfrm>
        </p:spPr>
        <p:txBody>
          <a:bodyPr/>
          <a:lstStyle/>
          <a:p>
            <a:r>
              <a:rPr lang="de-DE" dirty="0"/>
              <a:t>Diagramm durch Klicken auf Symbol hinzufügen</a:t>
            </a:r>
          </a:p>
        </p:txBody>
      </p:sp>
      <p:sp>
        <p:nvSpPr>
          <p:cNvPr id="24" name="Title 1"/>
          <p:cNvSpPr>
            <a:spLocks noGrp="1"/>
          </p:cNvSpPr>
          <p:nvPr>
            <p:ph type="title" hasCustomPrompt="1"/>
          </p:nvPr>
        </p:nvSpPr>
        <p:spPr>
          <a:xfrm>
            <a:off x="468313" y="1152000"/>
            <a:ext cx="4788000" cy="469264"/>
          </a:xfrm>
        </p:spPr>
        <p:txBody>
          <a:bodyPr lIns="0" tIns="0" rIns="0" bIns="0">
            <a:noAutofit/>
          </a:bodyPr>
          <a:lstStyle>
            <a:lvl1pPr algn="just">
              <a:lnSpc>
                <a:spcPct val="100000"/>
              </a:lnSpc>
              <a:defRPr sz="3000" b="1" kern="4400" cap="all" baseline="0">
                <a:latin typeface="Arial" panose="020B0604020202020204" pitchFamily="34" charset="0"/>
                <a:cs typeface="Arial" panose="020B0604020202020204" pitchFamily="34" charset="0"/>
              </a:defRPr>
            </a:lvl1pPr>
          </a:lstStyle>
          <a:p>
            <a:r>
              <a:rPr lang="de-DE" dirty="0"/>
              <a:t>UNTERTITEL </a:t>
            </a:r>
            <a:endParaRPr lang="en-US" dirty="0"/>
          </a:p>
        </p:txBody>
      </p:sp>
      <p:sp>
        <p:nvSpPr>
          <p:cNvPr id="30" name="Textplatzhalter 9"/>
          <p:cNvSpPr>
            <a:spLocks noGrp="1"/>
          </p:cNvSpPr>
          <p:nvPr>
            <p:ph type="body" sz="quarter" idx="17" hasCustomPrompt="1"/>
          </p:nvPr>
        </p:nvSpPr>
        <p:spPr>
          <a:xfrm>
            <a:off x="468313" y="540000"/>
            <a:ext cx="4788000" cy="630000"/>
          </a:xfrm>
        </p:spPr>
        <p:txBody>
          <a:bodyPr>
            <a:noAutofit/>
          </a:bodyPr>
          <a:lstStyle>
            <a:lvl1pPr algn="just">
              <a:lnSpc>
                <a:spcPts val="4400"/>
              </a:lnSpc>
              <a:spcBef>
                <a:spcPts val="0"/>
              </a:spcBef>
              <a:spcAft>
                <a:spcPts val="600"/>
              </a:spcAft>
              <a:defRPr sz="4400" kern="4400" cap="all" baseline="0"/>
            </a:lvl1pPr>
          </a:lstStyle>
          <a:p>
            <a:pPr lvl="0"/>
            <a:r>
              <a:rPr lang="de-DE" dirty="0"/>
              <a:t>TEXTMASTER</a:t>
            </a:r>
          </a:p>
        </p:txBody>
      </p:sp>
      <p:sp>
        <p:nvSpPr>
          <p:cNvPr id="27"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28"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2"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3" name="Picture 2" descr="C:\Users\maxime.bürger\Desktop\ALL_Schriftzug.png"/>
          <p:cNvPicPr>
            <a:picLocks noChangeAspect="1"/>
          </p:cNvPicPr>
          <p:nvPr userDrawn="1"/>
        </p:nvPicPr>
        <p:blipFill>
          <a:blip r:embed="rId3"/>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3279886276"/>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3" pos="2699"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Inhalt Diagramm breit News Pur">
    <p:spTree>
      <p:nvGrpSpPr>
        <p:cNvPr id="1" name=""/>
        <p:cNvGrpSpPr/>
        <p:nvPr/>
      </p:nvGrpSpPr>
      <p:grpSpPr>
        <a:xfrm>
          <a:off x="0" y="0"/>
          <a:ext cx="0" cy="0"/>
          <a:chOff x="0" y="0"/>
          <a:chExt cx="0" cy="0"/>
        </a:xfrm>
      </p:grpSpPr>
      <p:pic>
        <p:nvPicPr>
          <p:cNvPr id="28"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2" name="Diagrammplatzhalter 2"/>
          <p:cNvSpPr>
            <a:spLocks noGrp="1"/>
          </p:cNvSpPr>
          <p:nvPr>
            <p:ph type="chart" sz="quarter" idx="14"/>
          </p:nvPr>
        </p:nvSpPr>
        <p:spPr>
          <a:xfrm>
            <a:off x="468312" y="3434894"/>
            <a:ext cx="8207375" cy="2657931"/>
          </a:xfrm>
        </p:spPr>
        <p:txBody>
          <a:bodyPr>
            <a:noAutofit/>
          </a:bodyPr>
          <a:lstStyle/>
          <a:p>
            <a:r>
              <a:rPr lang="de-DE" dirty="0"/>
              <a:t>Diagramm durch Klicken auf Symbol hinzufügen</a:t>
            </a:r>
          </a:p>
        </p:txBody>
      </p:sp>
      <p:sp>
        <p:nvSpPr>
          <p:cNvPr id="25" name="Content Placeholder 2"/>
          <p:cNvSpPr>
            <a:spLocks noGrp="1"/>
          </p:cNvSpPr>
          <p:nvPr>
            <p:ph idx="1"/>
          </p:nvPr>
        </p:nvSpPr>
        <p:spPr>
          <a:xfrm>
            <a:off x="719999" y="2710800"/>
            <a:ext cx="3564000" cy="718200"/>
          </a:xfrm>
        </p:spPr>
        <p:txBody>
          <a:bodyPr lIns="0" rIns="0">
            <a:noAutofit/>
          </a:bodyPr>
          <a:lstStyle>
            <a:lvl1pPr marL="0" indent="-180000">
              <a:buClr>
                <a:schemeClr val="tx1"/>
              </a:buClr>
              <a:buFontTx/>
              <a:buNone/>
              <a:defRPr>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indent="-180000">
              <a:buClr>
                <a:schemeClr val="tx1"/>
              </a:buClr>
              <a:buFont typeface="Wingdings" panose="05000000000000000000" pitchFamily="2" charset="2"/>
              <a:buChar char="§"/>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p:txBody>
      </p:sp>
      <p:sp>
        <p:nvSpPr>
          <p:cNvPr id="24" name="Title 1"/>
          <p:cNvSpPr>
            <a:spLocks noGrp="1"/>
          </p:cNvSpPr>
          <p:nvPr>
            <p:ph type="title" hasCustomPrompt="1"/>
          </p:nvPr>
        </p:nvSpPr>
        <p:spPr>
          <a:xfrm>
            <a:off x="468313" y="1152000"/>
            <a:ext cx="4788000" cy="469264"/>
          </a:xfrm>
        </p:spPr>
        <p:txBody>
          <a:bodyPr lIns="0" tIns="0" rIns="0" bIns="0">
            <a:noAutofit/>
          </a:bodyPr>
          <a:lstStyle>
            <a:lvl1pPr algn="just">
              <a:lnSpc>
                <a:spcPct val="100000"/>
              </a:lnSpc>
              <a:defRPr sz="3000" b="1" kern="4400" cap="all" baseline="0">
                <a:latin typeface="Arial" panose="020B0604020202020204" pitchFamily="34" charset="0"/>
                <a:cs typeface="Arial" panose="020B0604020202020204" pitchFamily="34" charset="0"/>
              </a:defRPr>
            </a:lvl1pPr>
          </a:lstStyle>
          <a:p>
            <a:r>
              <a:rPr lang="de-DE" dirty="0"/>
              <a:t>UNTERTITEL </a:t>
            </a:r>
            <a:endParaRPr lang="en-US" dirty="0"/>
          </a:p>
        </p:txBody>
      </p:sp>
      <p:sp>
        <p:nvSpPr>
          <p:cNvPr id="31" name="Textplatzhalter 9"/>
          <p:cNvSpPr>
            <a:spLocks noGrp="1"/>
          </p:cNvSpPr>
          <p:nvPr>
            <p:ph type="body" sz="quarter" idx="17" hasCustomPrompt="1"/>
          </p:nvPr>
        </p:nvSpPr>
        <p:spPr>
          <a:xfrm>
            <a:off x="468313" y="540000"/>
            <a:ext cx="4788000" cy="630000"/>
          </a:xfrm>
        </p:spPr>
        <p:txBody>
          <a:bodyPr>
            <a:noAutofit/>
          </a:bodyPr>
          <a:lstStyle>
            <a:lvl1pPr algn="just">
              <a:lnSpc>
                <a:spcPts val="4400"/>
              </a:lnSpc>
              <a:spcBef>
                <a:spcPts val="0"/>
              </a:spcBef>
              <a:spcAft>
                <a:spcPts val="600"/>
              </a:spcAft>
              <a:defRPr sz="4400" kern="4400" cap="all" baseline="0"/>
            </a:lvl1pPr>
          </a:lstStyle>
          <a:p>
            <a:pPr lvl="0"/>
            <a:r>
              <a:rPr lang="de-DE" dirty="0"/>
              <a:t>TEXTMASTER</a:t>
            </a:r>
          </a:p>
        </p:txBody>
      </p:sp>
      <p:sp>
        <p:nvSpPr>
          <p:cNvPr id="29"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0"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3"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3" name="Picture 2" descr="C:\Users\maxime.bürger\Desktop\ALL_Schriftzug.png"/>
          <p:cNvPicPr>
            <a:picLocks noChangeAspect="1"/>
          </p:cNvPicPr>
          <p:nvPr userDrawn="1"/>
        </p:nvPicPr>
        <p:blipFill>
          <a:blip r:embed="rId3"/>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187375561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3" pos="2699"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Inhalt News Pur mit HGB">
    <p:spTree>
      <p:nvGrpSpPr>
        <p:cNvPr id="1" name=""/>
        <p:cNvGrpSpPr/>
        <p:nvPr/>
      </p:nvGrpSpPr>
      <p:grpSpPr>
        <a:xfrm>
          <a:off x="0" y="0"/>
          <a:ext cx="0" cy="0"/>
          <a:chOff x="0" y="0"/>
          <a:chExt cx="0" cy="0"/>
        </a:xfrm>
      </p:grpSpPr>
      <p:sp>
        <p:nvSpPr>
          <p:cNvPr id="23" name="Bildplatzhalter 99"/>
          <p:cNvSpPr>
            <a:spLocks noGrp="1"/>
          </p:cNvSpPr>
          <p:nvPr>
            <p:ph type="pic" sz="quarter" idx="15"/>
          </p:nvPr>
        </p:nvSpPr>
        <p:spPr>
          <a:xfrm>
            <a:off x="0" y="0"/>
            <a:ext cx="9144000" cy="6858000"/>
          </a:xfrm>
        </p:spPr>
        <p:txBody>
          <a:bodyPr/>
          <a:lstStyle/>
          <a:p>
            <a:r>
              <a:rPr lang="de-DE" dirty="0"/>
              <a:t>Bild durch Klicken auf Symbol hinzufügen</a:t>
            </a:r>
          </a:p>
        </p:txBody>
      </p:sp>
      <p:sp>
        <p:nvSpPr>
          <p:cNvPr id="30" name="Content Placeholder 2"/>
          <p:cNvSpPr>
            <a:spLocks noGrp="1"/>
          </p:cNvSpPr>
          <p:nvPr>
            <p:ph idx="1"/>
          </p:nvPr>
        </p:nvSpPr>
        <p:spPr>
          <a:xfrm>
            <a:off x="720000" y="2710800"/>
            <a:ext cx="3564000" cy="3310588"/>
          </a:xfrm>
        </p:spPr>
        <p:txBody>
          <a:bodyPr lIns="0" rIns="0">
            <a:noAutofit/>
          </a:bodyPr>
          <a:lstStyle>
            <a:lvl1pPr marL="0" indent="-180000">
              <a:buClr>
                <a:schemeClr val="tx1"/>
              </a:buClr>
              <a:buFontTx/>
              <a:buNone/>
              <a:defRPr>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indent="-180000">
              <a:buClr>
                <a:schemeClr val="tx1"/>
              </a:buClr>
              <a:buFont typeface="Wingdings" panose="05000000000000000000" pitchFamily="2" charset="2"/>
              <a:buChar char="§"/>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4" name="Title 1"/>
          <p:cNvSpPr>
            <a:spLocks noGrp="1"/>
          </p:cNvSpPr>
          <p:nvPr>
            <p:ph type="title" hasCustomPrompt="1"/>
          </p:nvPr>
        </p:nvSpPr>
        <p:spPr>
          <a:xfrm>
            <a:off x="468313" y="1152000"/>
            <a:ext cx="4788000" cy="469264"/>
          </a:xfrm>
        </p:spPr>
        <p:txBody>
          <a:bodyPr lIns="0" tIns="0" rIns="0" bIns="0">
            <a:noAutofit/>
          </a:bodyPr>
          <a:lstStyle>
            <a:lvl1pPr algn="just">
              <a:lnSpc>
                <a:spcPct val="100000"/>
              </a:lnSpc>
              <a:defRPr sz="3000" b="1" kern="4400" cap="all" baseline="0">
                <a:latin typeface="Arial" panose="020B0604020202020204" pitchFamily="34" charset="0"/>
                <a:cs typeface="Arial" panose="020B0604020202020204" pitchFamily="34" charset="0"/>
              </a:defRPr>
            </a:lvl1pPr>
          </a:lstStyle>
          <a:p>
            <a:r>
              <a:rPr lang="de-DE" dirty="0"/>
              <a:t>UNTERTITEL </a:t>
            </a:r>
            <a:endParaRPr lang="en-US" dirty="0"/>
          </a:p>
        </p:txBody>
      </p:sp>
      <p:sp>
        <p:nvSpPr>
          <p:cNvPr id="25" name="Textplatzhalter 9"/>
          <p:cNvSpPr>
            <a:spLocks noGrp="1"/>
          </p:cNvSpPr>
          <p:nvPr>
            <p:ph type="body" sz="quarter" idx="14" hasCustomPrompt="1"/>
          </p:nvPr>
        </p:nvSpPr>
        <p:spPr>
          <a:xfrm>
            <a:off x="468313" y="540000"/>
            <a:ext cx="4788000" cy="630000"/>
          </a:xfrm>
        </p:spPr>
        <p:txBody>
          <a:bodyPr>
            <a:noAutofit/>
          </a:bodyPr>
          <a:lstStyle>
            <a:lvl1pPr algn="just">
              <a:lnSpc>
                <a:spcPts val="4400"/>
              </a:lnSpc>
              <a:spcBef>
                <a:spcPts val="0"/>
              </a:spcBef>
              <a:spcAft>
                <a:spcPts val="600"/>
              </a:spcAft>
              <a:defRPr sz="4400" kern="4400" cap="all" baseline="0"/>
            </a:lvl1pPr>
          </a:lstStyle>
          <a:p>
            <a:pPr lvl="0"/>
            <a:r>
              <a:rPr lang="de-DE" dirty="0"/>
              <a:t>TEXTMASTER</a:t>
            </a:r>
          </a:p>
        </p:txBody>
      </p:sp>
      <p:sp>
        <p:nvSpPr>
          <p:cNvPr id="9"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10"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11"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spTree>
    <p:extLst>
      <p:ext uri="{BB962C8B-B14F-4D97-AF65-F5344CB8AC3E}">
        <p14:creationId xmlns:p14="http://schemas.microsoft.com/office/powerpoint/2010/main" val="27277558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Inhalt Diagramm_ News Pur mit HGB">
    <p:spTree>
      <p:nvGrpSpPr>
        <p:cNvPr id="1" name=""/>
        <p:cNvGrpSpPr/>
        <p:nvPr/>
      </p:nvGrpSpPr>
      <p:grpSpPr>
        <a:xfrm>
          <a:off x="0" y="0"/>
          <a:ext cx="0" cy="0"/>
          <a:chOff x="0" y="0"/>
          <a:chExt cx="0" cy="0"/>
        </a:xfrm>
      </p:grpSpPr>
      <p:sp>
        <p:nvSpPr>
          <p:cNvPr id="23" name="Bildplatzhalter 99"/>
          <p:cNvSpPr>
            <a:spLocks noGrp="1"/>
          </p:cNvSpPr>
          <p:nvPr>
            <p:ph type="pic" sz="quarter" idx="18"/>
          </p:nvPr>
        </p:nvSpPr>
        <p:spPr>
          <a:xfrm>
            <a:off x="0" y="0"/>
            <a:ext cx="9144000" cy="6858000"/>
          </a:xfrm>
        </p:spPr>
        <p:txBody>
          <a:bodyPr/>
          <a:lstStyle/>
          <a:p>
            <a:r>
              <a:rPr lang="de-DE" dirty="0"/>
              <a:t>Bild durch Klicken auf Symbol hinzufügen</a:t>
            </a:r>
          </a:p>
        </p:txBody>
      </p:sp>
      <p:sp>
        <p:nvSpPr>
          <p:cNvPr id="29" name="Content Placeholder 2"/>
          <p:cNvSpPr>
            <a:spLocks noGrp="1"/>
          </p:cNvSpPr>
          <p:nvPr>
            <p:ph idx="1"/>
          </p:nvPr>
        </p:nvSpPr>
        <p:spPr>
          <a:xfrm>
            <a:off x="720000" y="2710800"/>
            <a:ext cx="3564000" cy="3094688"/>
          </a:xfrm>
        </p:spPr>
        <p:txBody>
          <a:bodyPr lIns="0" rIns="0">
            <a:noAutofit/>
          </a:bodyPr>
          <a:lstStyle>
            <a:lvl1pPr marL="0" indent="-180000">
              <a:buClr>
                <a:schemeClr val="tx1"/>
              </a:buClr>
              <a:buFontTx/>
              <a:buNone/>
              <a:defRPr>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indent="-180000">
              <a:buClr>
                <a:schemeClr val="tx1"/>
              </a:buClr>
              <a:buFont typeface="Wingdings" panose="05000000000000000000" pitchFamily="2" charset="2"/>
              <a:buChar char="§"/>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33" name="Textplatzhalter 8"/>
          <p:cNvSpPr>
            <a:spLocks noGrp="1"/>
          </p:cNvSpPr>
          <p:nvPr>
            <p:ph type="body" sz="quarter" idx="16" hasCustomPrompt="1"/>
          </p:nvPr>
        </p:nvSpPr>
        <p:spPr>
          <a:xfrm>
            <a:off x="4824413" y="5148000"/>
            <a:ext cx="3851275" cy="287337"/>
          </a:xfrm>
        </p:spPr>
        <p:txBody>
          <a:bodyPr lIns="0" tIns="0" rIns="0" bIns="0" anchor="t" anchorCtr="0">
            <a:noAutofit/>
          </a:bodyPr>
          <a:lstStyle>
            <a:lvl1pPr marL="0" indent="0" algn="r">
              <a:spcBef>
                <a:spcPts val="0"/>
              </a:spcBef>
              <a:defRPr sz="800" b="0"/>
            </a:lvl1pPr>
            <a:lvl2pPr marL="0" indent="0">
              <a:buFontTx/>
              <a:buNone/>
              <a:defRPr/>
            </a:lvl2pPr>
          </a:lstStyle>
          <a:p>
            <a:pPr lvl="0"/>
            <a:r>
              <a:rPr lang="de-DE" dirty="0"/>
              <a:t>Quelle/Anmerkungen</a:t>
            </a:r>
          </a:p>
        </p:txBody>
      </p:sp>
      <p:sp>
        <p:nvSpPr>
          <p:cNvPr id="34" name="Diagrammplatzhalter 6"/>
          <p:cNvSpPr>
            <a:spLocks noGrp="1"/>
          </p:cNvSpPr>
          <p:nvPr>
            <p:ph type="chart" sz="quarter" idx="14"/>
          </p:nvPr>
        </p:nvSpPr>
        <p:spPr>
          <a:xfrm>
            <a:off x="4824413" y="2708275"/>
            <a:ext cx="3851275" cy="2448000"/>
          </a:xfrm>
        </p:spPr>
        <p:txBody>
          <a:bodyPr/>
          <a:lstStyle/>
          <a:p>
            <a:r>
              <a:rPr lang="de-DE" dirty="0"/>
              <a:t>Diagramm durch Klicken auf Symbol hinzufügen</a:t>
            </a:r>
          </a:p>
        </p:txBody>
      </p:sp>
      <p:sp>
        <p:nvSpPr>
          <p:cNvPr id="24" name="Title 1"/>
          <p:cNvSpPr>
            <a:spLocks noGrp="1"/>
          </p:cNvSpPr>
          <p:nvPr>
            <p:ph type="title" hasCustomPrompt="1"/>
          </p:nvPr>
        </p:nvSpPr>
        <p:spPr>
          <a:xfrm>
            <a:off x="468313" y="1152000"/>
            <a:ext cx="4788000" cy="469264"/>
          </a:xfrm>
        </p:spPr>
        <p:txBody>
          <a:bodyPr lIns="0" tIns="0" rIns="0" bIns="0">
            <a:noAutofit/>
          </a:bodyPr>
          <a:lstStyle>
            <a:lvl1pPr algn="just">
              <a:lnSpc>
                <a:spcPct val="100000"/>
              </a:lnSpc>
              <a:defRPr sz="3000" b="1" kern="4400" cap="all" baseline="0">
                <a:latin typeface="Arial" panose="020B0604020202020204" pitchFamily="34" charset="0"/>
                <a:cs typeface="Arial" panose="020B0604020202020204" pitchFamily="34" charset="0"/>
              </a:defRPr>
            </a:lvl1pPr>
          </a:lstStyle>
          <a:p>
            <a:r>
              <a:rPr lang="de-DE" dirty="0"/>
              <a:t>UNTERTITEL </a:t>
            </a:r>
            <a:endParaRPr lang="en-US" dirty="0"/>
          </a:p>
        </p:txBody>
      </p:sp>
      <p:sp>
        <p:nvSpPr>
          <p:cNvPr id="30" name="Textplatzhalter 9"/>
          <p:cNvSpPr>
            <a:spLocks noGrp="1"/>
          </p:cNvSpPr>
          <p:nvPr>
            <p:ph type="body" sz="quarter" idx="17" hasCustomPrompt="1"/>
          </p:nvPr>
        </p:nvSpPr>
        <p:spPr>
          <a:xfrm>
            <a:off x="468313" y="540000"/>
            <a:ext cx="4788000" cy="630000"/>
          </a:xfrm>
        </p:spPr>
        <p:txBody>
          <a:bodyPr>
            <a:noAutofit/>
          </a:bodyPr>
          <a:lstStyle>
            <a:lvl1pPr algn="just">
              <a:lnSpc>
                <a:spcPts val="4400"/>
              </a:lnSpc>
              <a:spcBef>
                <a:spcPts val="0"/>
              </a:spcBef>
              <a:spcAft>
                <a:spcPts val="600"/>
              </a:spcAft>
              <a:defRPr sz="4400" kern="4400" cap="all" baseline="0"/>
            </a:lvl1pPr>
          </a:lstStyle>
          <a:p>
            <a:pPr lvl="0"/>
            <a:r>
              <a:rPr lang="de-DE" dirty="0"/>
              <a:t>TEXTMASTER</a:t>
            </a:r>
          </a:p>
        </p:txBody>
      </p:sp>
      <p:sp>
        <p:nvSpPr>
          <p:cNvPr id="10"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11"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12"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spTree>
    <p:extLst>
      <p:ext uri="{BB962C8B-B14F-4D97-AF65-F5344CB8AC3E}">
        <p14:creationId xmlns:p14="http://schemas.microsoft.com/office/powerpoint/2010/main" val="195618654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3" pos="269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Inhalt Diagramm breit News Pur mit HGB">
    <p:spTree>
      <p:nvGrpSpPr>
        <p:cNvPr id="1" name=""/>
        <p:cNvGrpSpPr/>
        <p:nvPr/>
      </p:nvGrpSpPr>
      <p:grpSpPr>
        <a:xfrm>
          <a:off x="0" y="0"/>
          <a:ext cx="0" cy="0"/>
          <a:chOff x="0" y="0"/>
          <a:chExt cx="0" cy="0"/>
        </a:xfrm>
      </p:grpSpPr>
      <p:sp>
        <p:nvSpPr>
          <p:cNvPr id="23" name="Bildplatzhalter 99"/>
          <p:cNvSpPr>
            <a:spLocks noGrp="1"/>
          </p:cNvSpPr>
          <p:nvPr>
            <p:ph type="pic" sz="quarter" idx="18"/>
          </p:nvPr>
        </p:nvSpPr>
        <p:spPr>
          <a:xfrm>
            <a:off x="0" y="0"/>
            <a:ext cx="9144000" cy="6858000"/>
          </a:xfrm>
        </p:spPr>
        <p:txBody>
          <a:bodyPr/>
          <a:lstStyle/>
          <a:p>
            <a:r>
              <a:rPr lang="de-DE" dirty="0"/>
              <a:t>Bild durch Klicken auf Symbol hinzufügen</a:t>
            </a:r>
          </a:p>
        </p:txBody>
      </p:sp>
      <p:sp>
        <p:nvSpPr>
          <p:cNvPr id="32" name="Diagrammplatzhalter 2"/>
          <p:cNvSpPr>
            <a:spLocks noGrp="1"/>
          </p:cNvSpPr>
          <p:nvPr>
            <p:ph type="chart" sz="quarter" idx="14"/>
          </p:nvPr>
        </p:nvSpPr>
        <p:spPr>
          <a:xfrm>
            <a:off x="468312" y="3434895"/>
            <a:ext cx="8207375" cy="2370594"/>
          </a:xfrm>
        </p:spPr>
        <p:txBody>
          <a:bodyPr>
            <a:noAutofit/>
          </a:bodyPr>
          <a:lstStyle/>
          <a:p>
            <a:r>
              <a:rPr lang="de-DE" dirty="0"/>
              <a:t>Diagramm durch Klicken auf Symbol hinzufügen</a:t>
            </a:r>
          </a:p>
        </p:txBody>
      </p:sp>
      <p:sp>
        <p:nvSpPr>
          <p:cNvPr id="25" name="Content Placeholder 2"/>
          <p:cNvSpPr>
            <a:spLocks noGrp="1"/>
          </p:cNvSpPr>
          <p:nvPr>
            <p:ph idx="1"/>
          </p:nvPr>
        </p:nvSpPr>
        <p:spPr>
          <a:xfrm>
            <a:off x="719999" y="2710800"/>
            <a:ext cx="3564000" cy="718200"/>
          </a:xfrm>
        </p:spPr>
        <p:txBody>
          <a:bodyPr lIns="0" rIns="0">
            <a:noAutofit/>
          </a:bodyPr>
          <a:lstStyle>
            <a:lvl1pPr marL="0" indent="-180000">
              <a:buClr>
                <a:schemeClr val="tx1"/>
              </a:buClr>
              <a:buFontTx/>
              <a:buNone/>
              <a:defRPr>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indent="-180000">
              <a:buClr>
                <a:schemeClr val="tx1"/>
              </a:buClr>
              <a:buFont typeface="Wingdings" panose="05000000000000000000" pitchFamily="2" charset="2"/>
              <a:buChar char="§"/>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p:txBody>
      </p:sp>
      <p:sp>
        <p:nvSpPr>
          <p:cNvPr id="24" name="Title 1"/>
          <p:cNvSpPr>
            <a:spLocks noGrp="1"/>
          </p:cNvSpPr>
          <p:nvPr>
            <p:ph type="title" hasCustomPrompt="1"/>
          </p:nvPr>
        </p:nvSpPr>
        <p:spPr>
          <a:xfrm>
            <a:off x="468313" y="1152000"/>
            <a:ext cx="4788000" cy="469264"/>
          </a:xfrm>
        </p:spPr>
        <p:txBody>
          <a:bodyPr lIns="0" tIns="0" rIns="0" bIns="0">
            <a:noAutofit/>
          </a:bodyPr>
          <a:lstStyle>
            <a:lvl1pPr algn="just">
              <a:lnSpc>
                <a:spcPct val="100000"/>
              </a:lnSpc>
              <a:defRPr sz="3000" b="1" kern="4400" cap="all" baseline="0">
                <a:latin typeface="Arial" panose="020B0604020202020204" pitchFamily="34" charset="0"/>
                <a:cs typeface="Arial" panose="020B0604020202020204" pitchFamily="34" charset="0"/>
              </a:defRPr>
            </a:lvl1pPr>
          </a:lstStyle>
          <a:p>
            <a:r>
              <a:rPr lang="de-DE" dirty="0"/>
              <a:t>UNTERTITEL </a:t>
            </a:r>
            <a:endParaRPr lang="en-US" dirty="0"/>
          </a:p>
        </p:txBody>
      </p:sp>
      <p:sp>
        <p:nvSpPr>
          <p:cNvPr id="31" name="Textplatzhalter 9"/>
          <p:cNvSpPr>
            <a:spLocks noGrp="1"/>
          </p:cNvSpPr>
          <p:nvPr>
            <p:ph type="body" sz="quarter" idx="17" hasCustomPrompt="1"/>
          </p:nvPr>
        </p:nvSpPr>
        <p:spPr>
          <a:xfrm>
            <a:off x="468313" y="540000"/>
            <a:ext cx="4788000" cy="630000"/>
          </a:xfrm>
        </p:spPr>
        <p:txBody>
          <a:bodyPr>
            <a:noAutofit/>
          </a:bodyPr>
          <a:lstStyle>
            <a:lvl1pPr algn="just">
              <a:lnSpc>
                <a:spcPts val="4400"/>
              </a:lnSpc>
              <a:spcBef>
                <a:spcPts val="0"/>
              </a:spcBef>
              <a:spcAft>
                <a:spcPts val="600"/>
              </a:spcAft>
              <a:defRPr sz="4400" kern="4400" cap="all" baseline="0"/>
            </a:lvl1pPr>
          </a:lstStyle>
          <a:p>
            <a:pPr lvl="0"/>
            <a:r>
              <a:rPr lang="de-DE" dirty="0"/>
              <a:t>TEXTMASTER</a:t>
            </a:r>
          </a:p>
        </p:txBody>
      </p:sp>
      <p:sp>
        <p:nvSpPr>
          <p:cNvPr id="10" name="Textplatzhalter 8"/>
          <p:cNvSpPr>
            <a:spLocks noGrp="1"/>
          </p:cNvSpPr>
          <p:nvPr>
            <p:ph type="body" sz="quarter" idx="19"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11"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12"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spTree>
    <p:extLst>
      <p:ext uri="{BB962C8B-B14F-4D97-AF65-F5344CB8AC3E}">
        <p14:creationId xmlns:p14="http://schemas.microsoft.com/office/powerpoint/2010/main" val="39461610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3" pos="2699">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Inhalt mit HGB">
    <p:spTree>
      <p:nvGrpSpPr>
        <p:cNvPr id="1" name=""/>
        <p:cNvGrpSpPr/>
        <p:nvPr/>
      </p:nvGrpSpPr>
      <p:grpSpPr>
        <a:xfrm>
          <a:off x="0" y="0"/>
          <a:ext cx="0" cy="0"/>
          <a:chOff x="0" y="0"/>
          <a:chExt cx="0" cy="0"/>
        </a:xfrm>
      </p:grpSpPr>
      <p:sp>
        <p:nvSpPr>
          <p:cNvPr id="31" name="Bildplatzhalter 30"/>
          <p:cNvSpPr>
            <a:spLocks noGrp="1"/>
          </p:cNvSpPr>
          <p:nvPr>
            <p:ph type="pic" sz="quarter" idx="14"/>
          </p:nvPr>
        </p:nvSpPr>
        <p:spPr>
          <a:xfrm>
            <a:off x="0" y="0"/>
            <a:ext cx="9144000" cy="6858000"/>
          </a:xfrm>
        </p:spPr>
        <p:txBody>
          <a:bodyPr/>
          <a:lstStyle/>
          <a:p>
            <a:endParaRPr lang="de-DE" dirty="0"/>
          </a:p>
        </p:txBody>
      </p:sp>
      <p:sp>
        <p:nvSpPr>
          <p:cNvPr id="11" name="Title 1"/>
          <p:cNvSpPr>
            <a:spLocks noGrp="1"/>
          </p:cNvSpPr>
          <p:nvPr>
            <p:ph type="title"/>
          </p:nvPr>
        </p:nvSpPr>
        <p:spPr>
          <a:xfrm>
            <a:off x="468312" y="45025"/>
            <a:ext cx="6444000" cy="1044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 durch Klicken bearbeiten</a:t>
            </a:r>
            <a:endParaRPr lang="en-US" dirty="0"/>
          </a:p>
        </p:txBody>
      </p:sp>
      <p:sp>
        <p:nvSpPr>
          <p:cNvPr id="3" name="Content Placeholder 2"/>
          <p:cNvSpPr>
            <a:spLocks noGrp="1"/>
          </p:cNvSpPr>
          <p:nvPr>
            <p:ph idx="1"/>
          </p:nvPr>
        </p:nvSpPr>
        <p:spPr>
          <a:xfrm>
            <a:off x="720000" y="1699200"/>
            <a:ext cx="3564000" cy="4105275"/>
          </a:xfrm>
        </p:spPr>
        <p:txBody>
          <a:bodyPr lIns="0" rIns="0" bIns="0">
            <a:noAutofit/>
          </a:bodyPr>
          <a:lstStyle>
            <a:lvl1pPr marL="0" indent="-180000">
              <a:spcAft>
                <a:spcPts val="0"/>
              </a:spcAft>
              <a:buClr>
                <a:schemeClr val="tx1"/>
              </a:buClr>
              <a:buFontTx/>
              <a:buNone/>
              <a:defRPr>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indent="-180000">
              <a:buClr>
                <a:schemeClr val="tx1"/>
              </a:buClr>
              <a:buFont typeface="Wingdings" panose="05000000000000000000" pitchFamily="2" charset="2"/>
              <a:buChar char="§"/>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Textplatzhalter 3"/>
          <p:cNvSpPr>
            <a:spLocks noGrp="1"/>
          </p:cNvSpPr>
          <p:nvPr>
            <p:ph type="body" sz="quarter" idx="15"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12"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13"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14"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spTree>
    <p:extLst>
      <p:ext uri="{BB962C8B-B14F-4D97-AF65-F5344CB8AC3E}">
        <p14:creationId xmlns:p14="http://schemas.microsoft.com/office/powerpoint/2010/main" val="392599001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3" pos="269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Nur Titel ">
    <p:spTree>
      <p:nvGrpSpPr>
        <p:cNvPr id="1" name=""/>
        <p:cNvGrpSpPr/>
        <p:nvPr/>
      </p:nvGrpSpPr>
      <p:grpSpPr>
        <a:xfrm>
          <a:off x="0" y="0"/>
          <a:ext cx="0" cy="0"/>
          <a:chOff x="0" y="0"/>
          <a:chExt cx="0" cy="0"/>
        </a:xfrm>
      </p:grpSpPr>
      <p:pic>
        <p:nvPicPr>
          <p:cNvPr id="26"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20272" cy="14127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68312" y="45025"/>
            <a:ext cx="6444000" cy="1044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 durch Klicken bearbeiten</a:t>
            </a:r>
            <a:endParaRPr lang="en-US" dirty="0"/>
          </a:p>
        </p:txBody>
      </p:sp>
      <p:sp>
        <p:nvSpPr>
          <p:cNvPr id="4" name="Textplatzhalter 3"/>
          <p:cNvSpPr>
            <a:spLocks noGrp="1"/>
          </p:cNvSpPr>
          <p:nvPr>
            <p:ph type="body" sz="quarter" idx="14"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28"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29"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0"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3"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149318240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Inhalt 2 Felder unten mit HGB">
    <p:spTree>
      <p:nvGrpSpPr>
        <p:cNvPr id="1" name=""/>
        <p:cNvGrpSpPr/>
        <p:nvPr/>
      </p:nvGrpSpPr>
      <p:grpSpPr>
        <a:xfrm>
          <a:off x="0" y="0"/>
          <a:ext cx="0" cy="0"/>
          <a:chOff x="0" y="0"/>
          <a:chExt cx="0" cy="0"/>
        </a:xfrm>
      </p:grpSpPr>
      <p:sp>
        <p:nvSpPr>
          <p:cNvPr id="100" name="Bildplatzhalter 99"/>
          <p:cNvSpPr>
            <a:spLocks noGrp="1"/>
          </p:cNvSpPr>
          <p:nvPr>
            <p:ph type="pic" sz="quarter" idx="14"/>
          </p:nvPr>
        </p:nvSpPr>
        <p:spPr>
          <a:xfrm>
            <a:off x="0" y="0"/>
            <a:ext cx="9144000" cy="6858000"/>
          </a:xfrm>
        </p:spPr>
        <p:txBody>
          <a:bodyPr/>
          <a:lstStyle/>
          <a:p>
            <a:r>
              <a:rPr lang="de-DE" dirty="0"/>
              <a:t>Bild durch Klicken auf Symbol hinzufügen</a:t>
            </a:r>
          </a:p>
        </p:txBody>
      </p:sp>
      <p:sp>
        <p:nvSpPr>
          <p:cNvPr id="13" name="Title 1"/>
          <p:cNvSpPr>
            <a:spLocks noGrp="1"/>
          </p:cNvSpPr>
          <p:nvPr>
            <p:ph type="title"/>
          </p:nvPr>
        </p:nvSpPr>
        <p:spPr>
          <a:xfrm>
            <a:off x="468312" y="45025"/>
            <a:ext cx="6444000" cy="1044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 durch Klicken bearbeiten</a:t>
            </a:r>
            <a:endParaRPr lang="en-US" dirty="0"/>
          </a:p>
        </p:txBody>
      </p:sp>
      <p:sp>
        <p:nvSpPr>
          <p:cNvPr id="3" name="Content Placeholder 2"/>
          <p:cNvSpPr>
            <a:spLocks noGrp="1"/>
          </p:cNvSpPr>
          <p:nvPr>
            <p:ph idx="1"/>
          </p:nvPr>
        </p:nvSpPr>
        <p:spPr>
          <a:xfrm>
            <a:off x="720000" y="1699200"/>
            <a:ext cx="3564000" cy="1944000"/>
          </a:xfrm>
        </p:spPr>
        <p:txBody>
          <a:bodyPr lIns="0" rIns="0" bIns="0"/>
          <a:lstStyle>
            <a:lvl1pPr marL="0" indent="-180000">
              <a:spcAft>
                <a:spcPts val="0"/>
              </a:spcAft>
              <a:buClr>
                <a:schemeClr val="tx1"/>
              </a:buClr>
              <a:buFontTx/>
              <a:buNone/>
              <a:defRPr>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indent="-180000">
              <a:buClr>
                <a:schemeClr val="tx1"/>
              </a:buClr>
              <a:buFont typeface="Wingdings" panose="05000000000000000000" pitchFamily="2" charset="2"/>
              <a:buChar char="§"/>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Content Placeholder 2"/>
          <p:cNvSpPr>
            <a:spLocks noGrp="1"/>
          </p:cNvSpPr>
          <p:nvPr>
            <p:ph idx="15"/>
          </p:nvPr>
        </p:nvSpPr>
        <p:spPr>
          <a:xfrm>
            <a:off x="720000" y="4079876"/>
            <a:ext cx="3564000" cy="1944000"/>
          </a:xfrm>
        </p:spPr>
        <p:txBody>
          <a:bodyPr lIns="0" rIns="0" bIns="0"/>
          <a:lstStyle>
            <a:lvl1pPr marL="0" indent="-180000">
              <a:spcAft>
                <a:spcPts val="0"/>
              </a:spcAft>
              <a:buClr>
                <a:schemeClr val="tx1"/>
              </a:buClr>
              <a:buFontTx/>
              <a:buNone/>
              <a:defRPr>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indent="-180000">
              <a:buClr>
                <a:schemeClr val="tx1"/>
              </a:buClr>
              <a:buFont typeface="Wingdings" panose="05000000000000000000" pitchFamily="2" charset="2"/>
              <a:buChar char="§"/>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0" name="Textplatzhalter 3"/>
          <p:cNvSpPr>
            <a:spLocks noGrp="1"/>
          </p:cNvSpPr>
          <p:nvPr>
            <p:ph type="body" sz="quarter" idx="16"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14"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15"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16"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spTree>
    <p:extLst>
      <p:ext uri="{BB962C8B-B14F-4D97-AF65-F5344CB8AC3E}">
        <p14:creationId xmlns:p14="http://schemas.microsoft.com/office/powerpoint/2010/main" val="116396688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4" pos="2699"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Inhalt Diagramm mit HGB">
    <p:spTree>
      <p:nvGrpSpPr>
        <p:cNvPr id="1" name=""/>
        <p:cNvGrpSpPr/>
        <p:nvPr/>
      </p:nvGrpSpPr>
      <p:grpSpPr>
        <a:xfrm>
          <a:off x="0" y="0"/>
          <a:ext cx="0" cy="0"/>
          <a:chOff x="0" y="0"/>
          <a:chExt cx="0" cy="0"/>
        </a:xfrm>
      </p:grpSpPr>
      <p:sp>
        <p:nvSpPr>
          <p:cNvPr id="100" name="Bildplatzhalter 99"/>
          <p:cNvSpPr>
            <a:spLocks noGrp="1"/>
          </p:cNvSpPr>
          <p:nvPr>
            <p:ph type="pic" sz="quarter" idx="14"/>
          </p:nvPr>
        </p:nvSpPr>
        <p:spPr>
          <a:xfrm>
            <a:off x="0" y="0"/>
            <a:ext cx="9144000" cy="6858000"/>
          </a:xfrm>
        </p:spPr>
        <p:txBody>
          <a:bodyPr/>
          <a:lstStyle/>
          <a:p>
            <a:r>
              <a:rPr lang="de-DE" dirty="0"/>
              <a:t>Bild durch Klicken auf Symbol hinzufügen</a:t>
            </a:r>
          </a:p>
        </p:txBody>
      </p:sp>
      <p:sp>
        <p:nvSpPr>
          <p:cNvPr id="14" name="Title 1"/>
          <p:cNvSpPr>
            <a:spLocks noGrp="1"/>
          </p:cNvSpPr>
          <p:nvPr>
            <p:ph type="title"/>
          </p:nvPr>
        </p:nvSpPr>
        <p:spPr>
          <a:xfrm>
            <a:off x="468312" y="45025"/>
            <a:ext cx="6444000" cy="1044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 durch Klicken bearbeiten</a:t>
            </a:r>
            <a:endParaRPr lang="en-US" dirty="0"/>
          </a:p>
        </p:txBody>
      </p:sp>
      <p:sp>
        <p:nvSpPr>
          <p:cNvPr id="10" name="Content Placeholder 3"/>
          <p:cNvSpPr>
            <a:spLocks noGrp="1"/>
          </p:cNvSpPr>
          <p:nvPr>
            <p:ph sz="half" idx="2"/>
          </p:nvPr>
        </p:nvSpPr>
        <p:spPr>
          <a:xfrm>
            <a:off x="720000" y="1699201"/>
            <a:ext cx="3852000" cy="542350"/>
          </a:xfrm>
        </p:spPr>
        <p:txBody>
          <a:bodyPr>
            <a:noAutofit/>
          </a:bodyPr>
          <a:lstStyle>
            <a:lvl1pPr indent="-180000">
              <a:defRPr/>
            </a:lvl1pPr>
            <a:lvl2pPr>
              <a:defRPr/>
            </a:lvl2pPr>
            <a:lvl3pPr>
              <a:defRPr/>
            </a:lvl3pPr>
            <a:lvl4pPr>
              <a:defRPr/>
            </a:lvl4pPr>
          </a:lstStyle>
          <a:p>
            <a:pPr lvl="0"/>
            <a:r>
              <a:rPr lang="de-DE" dirty="0"/>
              <a:t>Formatvorlagen des Textmasters bearbeiten</a:t>
            </a:r>
          </a:p>
        </p:txBody>
      </p:sp>
      <p:sp>
        <p:nvSpPr>
          <p:cNvPr id="11" name="Diagrammplatzhalter 2"/>
          <p:cNvSpPr>
            <a:spLocks noGrp="1"/>
          </p:cNvSpPr>
          <p:nvPr>
            <p:ph type="chart" sz="quarter" idx="15"/>
          </p:nvPr>
        </p:nvSpPr>
        <p:spPr>
          <a:xfrm>
            <a:off x="468313" y="2495550"/>
            <a:ext cx="4103687" cy="3313113"/>
          </a:xfrm>
        </p:spPr>
        <p:txBody>
          <a:bodyPr>
            <a:noAutofit/>
          </a:bodyPr>
          <a:lstStyle/>
          <a:p>
            <a:r>
              <a:rPr lang="de-DE" dirty="0"/>
              <a:t>Diagramm durch Klicken auf Symbol hinzufügen</a:t>
            </a:r>
          </a:p>
        </p:txBody>
      </p:sp>
      <p:sp>
        <p:nvSpPr>
          <p:cNvPr id="12" name="Textplatzhalter 3"/>
          <p:cNvSpPr>
            <a:spLocks noGrp="1"/>
          </p:cNvSpPr>
          <p:nvPr>
            <p:ph type="body" sz="quarter" idx="16"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15"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16"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17"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spTree>
    <p:extLst>
      <p:ext uri="{BB962C8B-B14F-4D97-AF65-F5344CB8AC3E}">
        <p14:creationId xmlns:p14="http://schemas.microsoft.com/office/powerpoint/2010/main" val="216339682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4" pos="269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Nur Titel mit HGB">
    <p:spTree>
      <p:nvGrpSpPr>
        <p:cNvPr id="1" name=""/>
        <p:cNvGrpSpPr/>
        <p:nvPr/>
      </p:nvGrpSpPr>
      <p:grpSpPr>
        <a:xfrm>
          <a:off x="0" y="0"/>
          <a:ext cx="0" cy="0"/>
          <a:chOff x="0" y="0"/>
          <a:chExt cx="0" cy="0"/>
        </a:xfrm>
      </p:grpSpPr>
      <p:sp>
        <p:nvSpPr>
          <p:cNvPr id="7" name="Bildplatzhalter 6"/>
          <p:cNvSpPr>
            <a:spLocks noGrp="1"/>
          </p:cNvSpPr>
          <p:nvPr>
            <p:ph type="pic" sz="quarter" idx="14"/>
          </p:nvPr>
        </p:nvSpPr>
        <p:spPr>
          <a:xfrm>
            <a:off x="0" y="0"/>
            <a:ext cx="9144000" cy="6858000"/>
          </a:xfrm>
        </p:spPr>
        <p:txBody>
          <a:bodyPr/>
          <a:lstStyle/>
          <a:p>
            <a:r>
              <a:rPr lang="de-DE" dirty="0"/>
              <a:t>Bild durch Klicken auf Symbol hinzufügen</a:t>
            </a:r>
          </a:p>
        </p:txBody>
      </p:sp>
      <p:sp>
        <p:nvSpPr>
          <p:cNvPr id="11" name="Title 1"/>
          <p:cNvSpPr>
            <a:spLocks noGrp="1"/>
          </p:cNvSpPr>
          <p:nvPr>
            <p:ph type="title"/>
          </p:nvPr>
        </p:nvSpPr>
        <p:spPr>
          <a:xfrm>
            <a:off x="468312" y="45025"/>
            <a:ext cx="6444000" cy="1044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 durch Klicken bearbeiten</a:t>
            </a:r>
            <a:endParaRPr lang="en-US" dirty="0"/>
          </a:p>
        </p:txBody>
      </p:sp>
      <p:sp>
        <p:nvSpPr>
          <p:cNvPr id="8" name="Textplatzhalter 3"/>
          <p:cNvSpPr>
            <a:spLocks noGrp="1"/>
          </p:cNvSpPr>
          <p:nvPr>
            <p:ph type="body" sz="quarter" idx="15"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12"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13"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14"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spTree>
    <p:extLst>
      <p:ext uri="{BB962C8B-B14F-4D97-AF65-F5344CB8AC3E}">
        <p14:creationId xmlns:p14="http://schemas.microsoft.com/office/powerpoint/2010/main" val="3064782086"/>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Inhalt mit HGB ">
    <p:spTree>
      <p:nvGrpSpPr>
        <p:cNvPr id="1" name=""/>
        <p:cNvGrpSpPr/>
        <p:nvPr/>
      </p:nvGrpSpPr>
      <p:grpSpPr>
        <a:xfrm>
          <a:off x="0" y="0"/>
          <a:ext cx="0" cy="0"/>
          <a:chOff x="0" y="0"/>
          <a:chExt cx="0" cy="0"/>
        </a:xfrm>
      </p:grpSpPr>
      <p:sp>
        <p:nvSpPr>
          <p:cNvPr id="31" name="Bildplatzhalter 30"/>
          <p:cNvSpPr>
            <a:spLocks noGrp="1"/>
          </p:cNvSpPr>
          <p:nvPr>
            <p:ph type="pic" sz="quarter" idx="14"/>
          </p:nvPr>
        </p:nvSpPr>
        <p:spPr>
          <a:xfrm>
            <a:off x="0" y="0"/>
            <a:ext cx="9144000" cy="6858000"/>
          </a:xfrm>
        </p:spPr>
        <p:txBody>
          <a:bodyPr/>
          <a:lstStyle/>
          <a:p>
            <a:endParaRPr lang="de-DE" dirty="0"/>
          </a:p>
        </p:txBody>
      </p:sp>
      <p:sp>
        <p:nvSpPr>
          <p:cNvPr id="3" name="Content Placeholder 2"/>
          <p:cNvSpPr>
            <a:spLocks noGrp="1"/>
          </p:cNvSpPr>
          <p:nvPr>
            <p:ph idx="1"/>
          </p:nvPr>
        </p:nvSpPr>
        <p:spPr>
          <a:xfrm>
            <a:off x="720000" y="1699200"/>
            <a:ext cx="3564000" cy="4105275"/>
          </a:xfrm>
        </p:spPr>
        <p:txBody>
          <a:bodyPr lIns="0" rIns="0" bIns="0">
            <a:noAutofit/>
          </a:bodyPr>
          <a:lstStyle>
            <a:lvl1pPr marL="0" indent="-180000">
              <a:spcAft>
                <a:spcPts val="0"/>
              </a:spcAft>
              <a:buClr>
                <a:schemeClr val="tx1"/>
              </a:buClr>
              <a:buFontTx/>
              <a:buNone/>
              <a:defRPr>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indent="-180000">
              <a:buClr>
                <a:schemeClr val="tx1"/>
              </a:buClr>
              <a:buFont typeface="Wingdings" panose="05000000000000000000" pitchFamily="2" charset="2"/>
              <a:buChar char="§"/>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11" name="Picture 4" descr="C:\Users\maxime.bürger\Desktop\weisss_verlauf.png"/>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1" y="0"/>
            <a:ext cx="9144001" cy="3352800"/>
          </a:xfrm>
          <a:prstGeom prst="rect">
            <a:avLst/>
          </a:prstGeom>
          <a:noFill/>
          <a:extLst>
            <a:ext uri="{909E8E84-426E-40DD-AFC4-6F175D3DCCD1}">
              <a14:hiddenFill xmlns:a14="http://schemas.microsoft.com/office/drawing/2010/main">
                <a:solidFill>
                  <a:srgbClr val="FFFFFF"/>
                </a:solidFill>
              </a14:hiddenFill>
            </a:ext>
          </a:extLst>
        </p:spPr>
      </p:pic>
      <p:sp>
        <p:nvSpPr>
          <p:cNvPr id="8" name="Textplatzhalter 3"/>
          <p:cNvSpPr>
            <a:spLocks noGrp="1"/>
          </p:cNvSpPr>
          <p:nvPr>
            <p:ph type="body" sz="quarter" idx="15"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10" name="Title 1"/>
          <p:cNvSpPr>
            <a:spLocks noGrp="1"/>
          </p:cNvSpPr>
          <p:nvPr>
            <p:ph type="title"/>
          </p:nvPr>
        </p:nvSpPr>
        <p:spPr>
          <a:xfrm>
            <a:off x="468312" y="327600"/>
            <a:ext cx="6444000" cy="378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a:t>
            </a:r>
            <a:endParaRPr lang="en-US" dirty="0"/>
          </a:p>
        </p:txBody>
      </p:sp>
      <p:sp>
        <p:nvSpPr>
          <p:cNvPr id="14"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15"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16"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spTree>
    <p:extLst>
      <p:ext uri="{BB962C8B-B14F-4D97-AF65-F5344CB8AC3E}">
        <p14:creationId xmlns:p14="http://schemas.microsoft.com/office/powerpoint/2010/main" val="60845027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3" pos="2699">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Inhalt 2 Felder mit HGB ">
    <p:spTree>
      <p:nvGrpSpPr>
        <p:cNvPr id="1" name=""/>
        <p:cNvGrpSpPr/>
        <p:nvPr/>
      </p:nvGrpSpPr>
      <p:grpSpPr>
        <a:xfrm>
          <a:off x="0" y="0"/>
          <a:ext cx="0" cy="0"/>
          <a:chOff x="0" y="0"/>
          <a:chExt cx="0" cy="0"/>
        </a:xfrm>
      </p:grpSpPr>
      <p:sp>
        <p:nvSpPr>
          <p:cNvPr id="100" name="Bildplatzhalter 99"/>
          <p:cNvSpPr>
            <a:spLocks noGrp="1"/>
          </p:cNvSpPr>
          <p:nvPr>
            <p:ph type="pic" sz="quarter" idx="14"/>
          </p:nvPr>
        </p:nvSpPr>
        <p:spPr>
          <a:xfrm>
            <a:off x="0" y="0"/>
            <a:ext cx="9144000" cy="6858000"/>
          </a:xfrm>
        </p:spPr>
        <p:txBody>
          <a:bodyPr/>
          <a:lstStyle/>
          <a:p>
            <a:r>
              <a:rPr lang="de-DE" dirty="0"/>
              <a:t>Bild durch Klicken auf Symbol hinzufügen</a:t>
            </a:r>
          </a:p>
        </p:txBody>
      </p:sp>
      <p:sp>
        <p:nvSpPr>
          <p:cNvPr id="3" name="Content Placeholder 2"/>
          <p:cNvSpPr>
            <a:spLocks noGrp="1"/>
          </p:cNvSpPr>
          <p:nvPr>
            <p:ph idx="1"/>
          </p:nvPr>
        </p:nvSpPr>
        <p:spPr>
          <a:xfrm>
            <a:off x="720000" y="1699200"/>
            <a:ext cx="3564000" cy="1944000"/>
          </a:xfrm>
        </p:spPr>
        <p:txBody>
          <a:bodyPr lIns="0" rIns="0" bIns="0"/>
          <a:lstStyle>
            <a:lvl1pPr marL="0" indent="-180000">
              <a:spcAft>
                <a:spcPts val="0"/>
              </a:spcAft>
              <a:buClr>
                <a:schemeClr val="tx1"/>
              </a:buClr>
              <a:buFontTx/>
              <a:buNone/>
              <a:defRPr>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indent="-180000">
              <a:buClr>
                <a:schemeClr val="tx1"/>
              </a:buClr>
              <a:buFont typeface="Wingdings" panose="05000000000000000000" pitchFamily="2" charset="2"/>
              <a:buChar char="§"/>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Content Placeholder 2"/>
          <p:cNvSpPr>
            <a:spLocks noGrp="1"/>
          </p:cNvSpPr>
          <p:nvPr>
            <p:ph idx="15"/>
          </p:nvPr>
        </p:nvSpPr>
        <p:spPr>
          <a:xfrm>
            <a:off x="720000" y="4079876"/>
            <a:ext cx="3564000" cy="1944000"/>
          </a:xfrm>
        </p:spPr>
        <p:txBody>
          <a:bodyPr lIns="0" rIns="0" bIns="0"/>
          <a:lstStyle>
            <a:lvl1pPr marL="0" indent="-180000">
              <a:spcAft>
                <a:spcPts val="0"/>
              </a:spcAft>
              <a:buClr>
                <a:schemeClr val="tx1"/>
              </a:buClr>
              <a:buFontTx/>
              <a:buNone/>
              <a:defRPr>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indent="-180000">
              <a:buClr>
                <a:schemeClr val="tx1"/>
              </a:buClr>
              <a:buFont typeface="Wingdings" panose="05000000000000000000" pitchFamily="2" charset="2"/>
              <a:buChar char="§"/>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0" name="Textplatzhalter 3"/>
          <p:cNvSpPr>
            <a:spLocks noGrp="1"/>
          </p:cNvSpPr>
          <p:nvPr>
            <p:ph type="body" sz="quarter" idx="16"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11" name="Title 1"/>
          <p:cNvSpPr>
            <a:spLocks noGrp="1"/>
          </p:cNvSpPr>
          <p:nvPr>
            <p:ph type="title"/>
          </p:nvPr>
        </p:nvSpPr>
        <p:spPr>
          <a:xfrm>
            <a:off x="468312" y="327600"/>
            <a:ext cx="6444000" cy="378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a:t>
            </a:r>
            <a:endParaRPr lang="en-US" dirty="0"/>
          </a:p>
        </p:txBody>
      </p:sp>
      <p:sp>
        <p:nvSpPr>
          <p:cNvPr id="14"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15"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16"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spTree>
    <p:extLst>
      <p:ext uri="{BB962C8B-B14F-4D97-AF65-F5344CB8AC3E}">
        <p14:creationId xmlns:p14="http://schemas.microsoft.com/office/powerpoint/2010/main" val="152908964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4" pos="2699">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Inhalt Diagramm mit HGB">
    <p:spTree>
      <p:nvGrpSpPr>
        <p:cNvPr id="1" name=""/>
        <p:cNvGrpSpPr/>
        <p:nvPr/>
      </p:nvGrpSpPr>
      <p:grpSpPr>
        <a:xfrm>
          <a:off x="0" y="0"/>
          <a:ext cx="0" cy="0"/>
          <a:chOff x="0" y="0"/>
          <a:chExt cx="0" cy="0"/>
        </a:xfrm>
      </p:grpSpPr>
      <p:sp>
        <p:nvSpPr>
          <p:cNvPr id="100" name="Bildplatzhalter 99"/>
          <p:cNvSpPr>
            <a:spLocks noGrp="1"/>
          </p:cNvSpPr>
          <p:nvPr>
            <p:ph type="pic" sz="quarter" idx="14"/>
          </p:nvPr>
        </p:nvSpPr>
        <p:spPr>
          <a:xfrm>
            <a:off x="0" y="0"/>
            <a:ext cx="9144000" cy="6858000"/>
          </a:xfrm>
        </p:spPr>
        <p:txBody>
          <a:bodyPr/>
          <a:lstStyle/>
          <a:p>
            <a:r>
              <a:rPr lang="de-DE" dirty="0"/>
              <a:t>Bild durch Klicken auf Symbol hinzufügen</a:t>
            </a:r>
          </a:p>
        </p:txBody>
      </p:sp>
      <p:sp>
        <p:nvSpPr>
          <p:cNvPr id="10" name="Content Placeholder 3"/>
          <p:cNvSpPr>
            <a:spLocks noGrp="1"/>
          </p:cNvSpPr>
          <p:nvPr>
            <p:ph sz="half" idx="2"/>
          </p:nvPr>
        </p:nvSpPr>
        <p:spPr>
          <a:xfrm>
            <a:off x="720000" y="1699201"/>
            <a:ext cx="3852000" cy="542350"/>
          </a:xfrm>
        </p:spPr>
        <p:txBody>
          <a:bodyPr>
            <a:noAutofit/>
          </a:bodyPr>
          <a:lstStyle>
            <a:lvl1pPr indent="-180000">
              <a:defRPr/>
            </a:lvl1pPr>
            <a:lvl2pPr>
              <a:defRPr/>
            </a:lvl2pPr>
            <a:lvl3pPr>
              <a:defRPr/>
            </a:lvl3pPr>
            <a:lvl4pPr>
              <a:defRPr/>
            </a:lvl4pPr>
          </a:lstStyle>
          <a:p>
            <a:pPr lvl="0"/>
            <a:r>
              <a:rPr lang="de-DE" dirty="0"/>
              <a:t>Formatvorlagen des Textmasters bearbeiten</a:t>
            </a:r>
          </a:p>
        </p:txBody>
      </p:sp>
      <p:sp>
        <p:nvSpPr>
          <p:cNvPr id="11" name="Diagrammplatzhalter 2"/>
          <p:cNvSpPr>
            <a:spLocks noGrp="1"/>
          </p:cNvSpPr>
          <p:nvPr>
            <p:ph type="chart" sz="quarter" idx="15"/>
          </p:nvPr>
        </p:nvSpPr>
        <p:spPr>
          <a:xfrm>
            <a:off x="468313" y="2495550"/>
            <a:ext cx="4103687" cy="3313113"/>
          </a:xfrm>
        </p:spPr>
        <p:txBody>
          <a:bodyPr>
            <a:noAutofit/>
          </a:bodyPr>
          <a:lstStyle/>
          <a:p>
            <a:r>
              <a:rPr lang="de-DE" dirty="0"/>
              <a:t>Diagramm durch Klicken auf Symbol hinzufügen</a:t>
            </a:r>
          </a:p>
        </p:txBody>
      </p:sp>
      <p:sp>
        <p:nvSpPr>
          <p:cNvPr id="12" name="Textplatzhalter 3"/>
          <p:cNvSpPr>
            <a:spLocks noGrp="1"/>
          </p:cNvSpPr>
          <p:nvPr>
            <p:ph type="body" sz="quarter" idx="16"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13" name="Title 1"/>
          <p:cNvSpPr>
            <a:spLocks noGrp="1"/>
          </p:cNvSpPr>
          <p:nvPr>
            <p:ph type="title"/>
          </p:nvPr>
        </p:nvSpPr>
        <p:spPr>
          <a:xfrm>
            <a:off x="468312" y="327600"/>
            <a:ext cx="6444000" cy="378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a:t>
            </a:r>
            <a:endParaRPr lang="en-US" dirty="0"/>
          </a:p>
        </p:txBody>
      </p:sp>
      <p:sp>
        <p:nvSpPr>
          <p:cNvPr id="15"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16"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17"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spTree>
    <p:extLst>
      <p:ext uri="{BB962C8B-B14F-4D97-AF65-F5344CB8AC3E}">
        <p14:creationId xmlns:p14="http://schemas.microsoft.com/office/powerpoint/2010/main" val="45508167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4" pos="269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Nur Titel mit HGB ">
    <p:spTree>
      <p:nvGrpSpPr>
        <p:cNvPr id="1" name=""/>
        <p:cNvGrpSpPr/>
        <p:nvPr/>
      </p:nvGrpSpPr>
      <p:grpSpPr>
        <a:xfrm>
          <a:off x="0" y="0"/>
          <a:ext cx="0" cy="0"/>
          <a:chOff x="0" y="0"/>
          <a:chExt cx="0" cy="0"/>
        </a:xfrm>
      </p:grpSpPr>
      <p:sp>
        <p:nvSpPr>
          <p:cNvPr id="7" name="Bildplatzhalter 6"/>
          <p:cNvSpPr>
            <a:spLocks noGrp="1"/>
          </p:cNvSpPr>
          <p:nvPr>
            <p:ph type="pic" sz="quarter" idx="14"/>
          </p:nvPr>
        </p:nvSpPr>
        <p:spPr>
          <a:xfrm>
            <a:off x="0" y="0"/>
            <a:ext cx="9144000" cy="6858000"/>
          </a:xfrm>
        </p:spPr>
        <p:txBody>
          <a:bodyPr/>
          <a:lstStyle/>
          <a:p>
            <a:r>
              <a:rPr lang="de-DE" dirty="0"/>
              <a:t>Bild durch Klicken auf Symbol hinzufügen</a:t>
            </a:r>
          </a:p>
        </p:txBody>
      </p:sp>
      <p:sp>
        <p:nvSpPr>
          <p:cNvPr id="8" name="Textplatzhalter 3"/>
          <p:cNvSpPr>
            <a:spLocks noGrp="1"/>
          </p:cNvSpPr>
          <p:nvPr>
            <p:ph type="body" sz="quarter" idx="15"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9" name="Title 1"/>
          <p:cNvSpPr>
            <a:spLocks noGrp="1"/>
          </p:cNvSpPr>
          <p:nvPr>
            <p:ph type="title"/>
          </p:nvPr>
        </p:nvSpPr>
        <p:spPr>
          <a:xfrm>
            <a:off x="468312" y="327600"/>
            <a:ext cx="6444000" cy="378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a:t>
            </a:r>
            <a:endParaRPr lang="en-US" dirty="0"/>
          </a:p>
        </p:txBody>
      </p:sp>
      <p:sp>
        <p:nvSpPr>
          <p:cNvPr id="12"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13"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14"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spTree>
    <p:extLst>
      <p:ext uri="{BB962C8B-B14F-4D97-AF65-F5344CB8AC3E}">
        <p14:creationId xmlns:p14="http://schemas.microsoft.com/office/powerpoint/2010/main" val="330157940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_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dirty="0"/>
              <a:t>Titelmasterformat durch Klicken bearbeiten</a:t>
            </a:r>
            <a:endParaRPr lang="en-US" dirty="0"/>
          </a:p>
        </p:txBody>
      </p:sp>
      <p:sp>
        <p:nvSpPr>
          <p:cNvPr id="16"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17"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28"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9" name="Picture 2" descr="C:\Users\maxime.bürger\Desktop\ALL_Schriftzug.png"/>
          <p:cNvPicPr>
            <a:picLocks noChangeAspect="1"/>
          </p:cNvPicPr>
          <p:nvPr userDrawn="1"/>
        </p:nvPicPr>
        <p:blipFill>
          <a:blip r:embed="rId2"/>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405757404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Leere Folie">
    <p:spTree>
      <p:nvGrpSpPr>
        <p:cNvPr id="1" name=""/>
        <p:cNvGrpSpPr/>
        <p:nvPr/>
      </p:nvGrpSpPr>
      <p:grpSpPr>
        <a:xfrm>
          <a:off x="0" y="0"/>
          <a:ext cx="0" cy="0"/>
          <a:chOff x="0" y="0"/>
          <a:chExt cx="0" cy="0"/>
        </a:xfrm>
      </p:grpSpPr>
      <p:sp>
        <p:nvSpPr>
          <p:cNvPr id="6"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7"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8"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spTree>
    <p:extLst>
      <p:ext uri="{BB962C8B-B14F-4D97-AF65-F5344CB8AC3E}">
        <p14:creationId xmlns:p14="http://schemas.microsoft.com/office/powerpoint/2010/main" val="154585758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dirty="0"/>
              <a:t>Titelmasterformat durch Klicken bearbeiten</a:t>
            </a:r>
            <a:endParaRPr lang="en-US" dirty="0"/>
          </a:p>
        </p:txBody>
      </p:sp>
      <p:sp>
        <p:nvSpPr>
          <p:cNvPr id="5" name="Slide Number Placeholder 4"/>
          <p:cNvSpPr>
            <a:spLocks noGrp="1"/>
          </p:cNvSpPr>
          <p:nvPr>
            <p:ph type="sldNum" sz="quarter" idx="12"/>
          </p:nvPr>
        </p:nvSpPr>
        <p:spPr>
          <a:xfrm>
            <a:off x="8138160" y="6695225"/>
            <a:ext cx="540000" cy="180000"/>
          </a:xfrm>
          <a:prstGeom prst="rect">
            <a:avLst/>
          </a:prstGeom>
        </p:spPr>
        <p:txBody>
          <a:bodyPr/>
          <a:lstStyle/>
          <a:p>
            <a:fld id="{24E5E99A-F50B-475D-81A2-63EFCBA41301}" type="slidenum">
              <a:rPr lang="de-DE"/>
              <a:t>‹Nr.›</a:t>
            </a:fld>
            <a:endParaRPr lang="de-DE" dirty="0"/>
          </a:p>
        </p:txBody>
      </p:sp>
      <p:cxnSp>
        <p:nvCxnSpPr>
          <p:cNvPr id="7" name="Gerader Verbinder 6"/>
          <p:cNvCxnSpPr/>
          <p:nvPr userDrawn="1"/>
        </p:nvCxnSpPr>
        <p:spPr>
          <a:xfrm>
            <a:off x="468313" y="0"/>
            <a:ext cx="0" cy="685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Gerader Verbinder 27"/>
          <p:cNvCxnSpPr/>
          <p:nvPr userDrawn="1"/>
        </p:nvCxnSpPr>
        <p:spPr>
          <a:xfrm>
            <a:off x="8675688" y="0"/>
            <a:ext cx="0" cy="685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0" y="1700213"/>
            <a:ext cx="9144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p:nvPr userDrawn="1"/>
        </p:nvCxnSpPr>
        <p:spPr>
          <a:xfrm>
            <a:off x="0" y="5805488"/>
            <a:ext cx="9144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Gerader Verbinder 29"/>
          <p:cNvCxnSpPr/>
          <p:nvPr userDrawn="1"/>
        </p:nvCxnSpPr>
        <p:spPr>
          <a:xfrm>
            <a:off x="0" y="6019484"/>
            <a:ext cx="9144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Gerader Verbinder 30"/>
          <p:cNvCxnSpPr/>
          <p:nvPr userDrawn="1"/>
        </p:nvCxnSpPr>
        <p:spPr>
          <a:xfrm>
            <a:off x="0" y="6092825"/>
            <a:ext cx="9144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Gerader Verbinder 31"/>
          <p:cNvCxnSpPr/>
          <p:nvPr userDrawn="1"/>
        </p:nvCxnSpPr>
        <p:spPr>
          <a:xfrm>
            <a:off x="0" y="6695225"/>
            <a:ext cx="9144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feld 11"/>
          <p:cNvSpPr txBox="1"/>
          <p:nvPr userDrawn="1"/>
        </p:nvSpPr>
        <p:spPr>
          <a:xfrm>
            <a:off x="468313" y="1700213"/>
            <a:ext cx="677238" cy="201145"/>
          </a:xfrm>
          <a:prstGeom prst="rect">
            <a:avLst/>
          </a:prstGeom>
          <a:noFill/>
        </p:spPr>
        <p:txBody>
          <a:bodyPr wrap="none" lIns="46800" tIns="46800" rIns="0" bIns="0" rtlCol="0">
            <a:spAutoFit/>
          </a:bodyPr>
          <a:lstStyle/>
          <a:p>
            <a:r>
              <a:rPr lang="de-DE" sz="1000" dirty="0">
                <a:solidFill>
                  <a:schemeClr val="accent1"/>
                </a:solidFill>
              </a:rPr>
              <a:t>Textbeginn</a:t>
            </a:r>
          </a:p>
        </p:txBody>
      </p:sp>
      <p:sp>
        <p:nvSpPr>
          <p:cNvPr id="34" name="Textfeld 33"/>
          <p:cNvSpPr txBox="1"/>
          <p:nvPr userDrawn="1"/>
        </p:nvSpPr>
        <p:spPr>
          <a:xfrm>
            <a:off x="468313" y="5620822"/>
            <a:ext cx="1004250" cy="153888"/>
          </a:xfrm>
          <a:prstGeom prst="rect">
            <a:avLst/>
          </a:prstGeom>
          <a:noFill/>
        </p:spPr>
        <p:txBody>
          <a:bodyPr wrap="none" lIns="46800" tIns="0" rIns="0" bIns="0" rtlCol="0">
            <a:spAutoFit/>
          </a:bodyPr>
          <a:lstStyle/>
          <a:p>
            <a:r>
              <a:rPr lang="de-DE" sz="1000" dirty="0">
                <a:solidFill>
                  <a:schemeClr val="accent1"/>
                </a:solidFill>
              </a:rPr>
              <a:t>Textende normal</a:t>
            </a:r>
          </a:p>
        </p:txBody>
      </p:sp>
      <p:sp>
        <p:nvSpPr>
          <p:cNvPr id="35" name="Textfeld 34"/>
          <p:cNvSpPr txBox="1"/>
          <p:nvPr userDrawn="1"/>
        </p:nvSpPr>
        <p:spPr>
          <a:xfrm>
            <a:off x="468313" y="5836722"/>
            <a:ext cx="1103636" cy="153888"/>
          </a:xfrm>
          <a:prstGeom prst="rect">
            <a:avLst/>
          </a:prstGeom>
          <a:noFill/>
        </p:spPr>
        <p:txBody>
          <a:bodyPr wrap="none" lIns="46800" tIns="0" rIns="0" bIns="0" rtlCol="0">
            <a:spAutoFit/>
          </a:bodyPr>
          <a:lstStyle/>
          <a:p>
            <a:r>
              <a:rPr lang="de-DE" sz="1000" dirty="0">
                <a:solidFill>
                  <a:schemeClr val="accent1"/>
                </a:solidFill>
              </a:rPr>
              <a:t>Textende erweitert</a:t>
            </a:r>
          </a:p>
        </p:txBody>
      </p:sp>
      <p:cxnSp>
        <p:nvCxnSpPr>
          <p:cNvPr id="36" name="Gerader Verbinder 35"/>
          <p:cNvCxnSpPr/>
          <p:nvPr userDrawn="1"/>
        </p:nvCxnSpPr>
        <p:spPr>
          <a:xfrm>
            <a:off x="0" y="6587275"/>
            <a:ext cx="9144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feld 36"/>
          <p:cNvSpPr txBox="1"/>
          <p:nvPr userDrawn="1"/>
        </p:nvSpPr>
        <p:spPr>
          <a:xfrm rot="16200000">
            <a:off x="68202" y="3352056"/>
            <a:ext cx="615553" cy="153888"/>
          </a:xfrm>
          <a:prstGeom prst="rect">
            <a:avLst/>
          </a:prstGeom>
          <a:noFill/>
        </p:spPr>
        <p:txBody>
          <a:bodyPr wrap="none" lIns="0" tIns="0" rIns="0" bIns="0" rtlCol="0">
            <a:spAutoFit/>
          </a:bodyPr>
          <a:lstStyle/>
          <a:p>
            <a:r>
              <a:rPr lang="de-DE" sz="1000" dirty="0">
                <a:solidFill>
                  <a:schemeClr val="accent1"/>
                </a:solidFill>
              </a:rPr>
              <a:t>Seitenrand</a:t>
            </a:r>
          </a:p>
        </p:txBody>
      </p:sp>
      <p:sp>
        <p:nvSpPr>
          <p:cNvPr id="39" name="Textfeld 38"/>
          <p:cNvSpPr txBox="1"/>
          <p:nvPr userDrawn="1"/>
        </p:nvSpPr>
        <p:spPr>
          <a:xfrm rot="5400000">
            <a:off x="8460244" y="3352056"/>
            <a:ext cx="615553" cy="153888"/>
          </a:xfrm>
          <a:prstGeom prst="rect">
            <a:avLst/>
          </a:prstGeom>
          <a:noFill/>
        </p:spPr>
        <p:txBody>
          <a:bodyPr wrap="none" lIns="0" tIns="0" rIns="0" bIns="0" rtlCol="0">
            <a:spAutoFit/>
          </a:bodyPr>
          <a:lstStyle/>
          <a:p>
            <a:r>
              <a:rPr lang="de-DE" sz="1000" dirty="0">
                <a:solidFill>
                  <a:schemeClr val="accent1"/>
                </a:solidFill>
              </a:rPr>
              <a:t>Seitenrand</a:t>
            </a:r>
          </a:p>
        </p:txBody>
      </p:sp>
      <p:sp>
        <p:nvSpPr>
          <p:cNvPr id="40" name="Textfeld 39"/>
          <p:cNvSpPr txBox="1"/>
          <p:nvPr userDrawn="1"/>
        </p:nvSpPr>
        <p:spPr>
          <a:xfrm>
            <a:off x="468313" y="6386130"/>
            <a:ext cx="783036" cy="201145"/>
          </a:xfrm>
          <a:prstGeom prst="rect">
            <a:avLst/>
          </a:prstGeom>
          <a:noFill/>
        </p:spPr>
        <p:txBody>
          <a:bodyPr wrap="none" lIns="46800" tIns="0" rIns="0" bIns="46800" rtlCol="0">
            <a:spAutoFit/>
          </a:bodyPr>
          <a:lstStyle/>
          <a:p>
            <a:r>
              <a:rPr lang="de-DE" sz="1000" dirty="0">
                <a:solidFill>
                  <a:schemeClr val="accent1"/>
                </a:solidFill>
              </a:rPr>
              <a:t>Stand Quelle</a:t>
            </a:r>
          </a:p>
        </p:txBody>
      </p:sp>
      <p:sp>
        <p:nvSpPr>
          <p:cNvPr id="41" name="Textfeld 40"/>
          <p:cNvSpPr txBox="1"/>
          <p:nvPr userDrawn="1"/>
        </p:nvSpPr>
        <p:spPr>
          <a:xfrm>
            <a:off x="468313" y="6667929"/>
            <a:ext cx="2073453" cy="201145"/>
          </a:xfrm>
          <a:prstGeom prst="rect">
            <a:avLst/>
          </a:prstGeom>
          <a:noFill/>
        </p:spPr>
        <p:txBody>
          <a:bodyPr wrap="none" lIns="46800" tIns="46800" rIns="0" bIns="0" rtlCol="0">
            <a:spAutoFit/>
          </a:bodyPr>
          <a:lstStyle/>
          <a:p>
            <a:r>
              <a:rPr lang="de-DE" sz="1000" dirty="0">
                <a:solidFill>
                  <a:schemeClr val="accent1"/>
                </a:solidFill>
              </a:rPr>
              <a:t>Stand Copyright und Seitennummer</a:t>
            </a:r>
          </a:p>
        </p:txBody>
      </p:sp>
    </p:spTree>
    <p:extLst>
      <p:ext uri="{BB962C8B-B14F-4D97-AF65-F5344CB8AC3E}">
        <p14:creationId xmlns:p14="http://schemas.microsoft.com/office/powerpoint/2010/main" val="299926794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2" pos="2880">
          <p15:clr>
            <a:srgbClr val="FBAE40"/>
          </p15:clr>
        </p15:guide>
        <p15:guide id="3" orient="horz" pos="216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Inhalt ">
    <p:spTree>
      <p:nvGrpSpPr>
        <p:cNvPr id="1" name=""/>
        <p:cNvGrpSpPr/>
        <p:nvPr/>
      </p:nvGrpSpPr>
      <p:grpSpPr>
        <a:xfrm>
          <a:off x="0" y="0"/>
          <a:ext cx="0" cy="0"/>
          <a:chOff x="0" y="0"/>
          <a:chExt cx="0" cy="0"/>
        </a:xfrm>
      </p:grpSpPr>
      <p:pic>
        <p:nvPicPr>
          <p:cNvPr id="28"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20000" y="1699200"/>
            <a:ext cx="3564000" cy="4106188"/>
          </a:xfrm>
        </p:spPr>
        <p:txBody>
          <a:bodyPr lIns="0" rIns="0">
            <a:noAutofit/>
          </a:bodyPr>
          <a:lstStyle>
            <a:lvl1pPr marL="0" indent="-180000">
              <a:spcBef>
                <a:spcPts val="1800"/>
              </a:spcBef>
              <a:buClr>
                <a:schemeClr val="tx1"/>
              </a:buClr>
              <a:buFontTx/>
              <a:buNone/>
              <a:defRPr baseline="0">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marR="0" indent="-180000" algn="l" defTabSz="914400" rtl="0" eaLnBrk="1" fontAlgn="auto" latinLnBrk="0" hangingPunct="1">
              <a:lnSpc>
                <a:spcPct val="100000"/>
              </a:lnSpc>
              <a:spcBef>
                <a:spcPts val="600"/>
              </a:spcBef>
              <a:spcAft>
                <a:spcPts val="0"/>
              </a:spcAft>
              <a:buClr>
                <a:schemeClr val="tx1"/>
              </a:buClr>
              <a:buSzTx/>
              <a:buFont typeface="Wingdings" panose="05000000000000000000" pitchFamily="2" charset="2"/>
              <a:buChar char="§"/>
              <a:tabLst/>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23"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20272" cy="14127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68312" y="45025"/>
            <a:ext cx="6444000" cy="1044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 durch Klicken bearbeiten</a:t>
            </a:r>
            <a:endParaRPr lang="en-US" dirty="0"/>
          </a:p>
        </p:txBody>
      </p:sp>
      <p:sp>
        <p:nvSpPr>
          <p:cNvPr id="24" name="Textplatzhalter 3"/>
          <p:cNvSpPr>
            <a:spLocks noGrp="1"/>
          </p:cNvSpPr>
          <p:nvPr>
            <p:ph type="body" sz="quarter" idx="14"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29"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0"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1"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5"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296511364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userDrawn="1">
          <p15:clr>
            <a:srgbClr val="FBAE40"/>
          </p15:clr>
        </p15:guide>
        <p15:guide id="2" pos="2880" userDrawn="1">
          <p15:clr>
            <a:srgbClr val="FBAE40"/>
          </p15:clr>
        </p15:guide>
        <p15:guide id="3" pos="269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halt Diagramm ">
    <p:spTree>
      <p:nvGrpSpPr>
        <p:cNvPr id="1" name=""/>
        <p:cNvGrpSpPr/>
        <p:nvPr/>
      </p:nvGrpSpPr>
      <p:grpSpPr>
        <a:xfrm>
          <a:off x="0" y="0"/>
          <a:ext cx="0" cy="0"/>
          <a:chOff x="0" y="0"/>
          <a:chExt cx="0" cy="0"/>
        </a:xfrm>
      </p:grpSpPr>
      <p:pic>
        <p:nvPicPr>
          <p:cNvPr id="28"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20000" y="1699200"/>
            <a:ext cx="3564000" cy="4106188"/>
          </a:xfrm>
        </p:spPr>
        <p:txBody>
          <a:bodyPr lIns="0" rIns="0">
            <a:noAutofit/>
          </a:bodyPr>
          <a:lstStyle>
            <a:lvl1pPr marL="0" indent="-180000">
              <a:buClr>
                <a:schemeClr val="tx1"/>
              </a:buClr>
              <a:buFontTx/>
              <a:buNone/>
              <a:defRPr>
                <a:latin typeface="Arial" panose="020B0604020202020204" pitchFamily="34" charset="0"/>
                <a:cs typeface="Arial" panose="020B0604020202020204" pitchFamily="34" charset="0"/>
              </a:defRPr>
            </a:lvl1pPr>
            <a:lvl2pPr marL="0" indent="0">
              <a:buClr>
                <a:schemeClr val="tx1"/>
              </a:buClr>
              <a:buFontTx/>
              <a:buNone/>
              <a:defRPr>
                <a:latin typeface="Arial" panose="020B0604020202020204" pitchFamily="34" charset="0"/>
                <a:cs typeface="Arial" panose="020B0604020202020204" pitchFamily="34" charset="0"/>
              </a:defRPr>
            </a:lvl2pPr>
            <a:lvl3pPr marL="180000" indent="-180000">
              <a:buClr>
                <a:schemeClr val="tx1"/>
              </a:buClr>
              <a:buFont typeface="Wingdings" panose="05000000000000000000" pitchFamily="2" charset="2"/>
              <a:buChar char="§"/>
              <a:defRPr>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3" name="Textplatzhalter 8"/>
          <p:cNvSpPr>
            <a:spLocks noGrp="1"/>
          </p:cNvSpPr>
          <p:nvPr>
            <p:ph type="body" sz="quarter" idx="13" hasCustomPrompt="1"/>
          </p:nvPr>
        </p:nvSpPr>
        <p:spPr>
          <a:xfrm>
            <a:off x="4679949" y="4948238"/>
            <a:ext cx="3993949" cy="287337"/>
          </a:xfrm>
        </p:spPr>
        <p:txBody>
          <a:bodyPr lIns="0" tIns="0" rIns="0" bIns="0" anchor="t" anchorCtr="0">
            <a:noAutofit/>
          </a:bodyPr>
          <a:lstStyle>
            <a:lvl1pPr marL="0" indent="0" algn="r">
              <a:spcBef>
                <a:spcPts val="0"/>
              </a:spcBef>
              <a:defRPr sz="800" b="0"/>
            </a:lvl1pPr>
            <a:lvl2pPr marL="0" indent="0">
              <a:buFontTx/>
              <a:buNone/>
              <a:defRPr/>
            </a:lvl2pPr>
          </a:lstStyle>
          <a:p>
            <a:pPr lvl="0"/>
            <a:r>
              <a:rPr lang="de-DE" dirty="0"/>
              <a:t>Quelle/Anmerkungen</a:t>
            </a:r>
          </a:p>
        </p:txBody>
      </p:sp>
      <p:sp>
        <p:nvSpPr>
          <p:cNvPr id="7" name="Diagrammplatzhalter 6"/>
          <p:cNvSpPr>
            <a:spLocks noGrp="1"/>
          </p:cNvSpPr>
          <p:nvPr>
            <p:ph type="chart" sz="quarter" idx="14"/>
          </p:nvPr>
        </p:nvSpPr>
        <p:spPr>
          <a:xfrm>
            <a:off x="4679950" y="1700213"/>
            <a:ext cx="3995738" cy="3240000"/>
          </a:xfrm>
        </p:spPr>
        <p:txBody>
          <a:bodyPr/>
          <a:lstStyle/>
          <a:p>
            <a:r>
              <a:rPr lang="de-DE" dirty="0"/>
              <a:t>Diagramm durch Klicken auf Symbol hinzufügen</a:t>
            </a:r>
          </a:p>
        </p:txBody>
      </p:sp>
      <p:pic>
        <p:nvPicPr>
          <p:cNvPr id="24"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20272" cy="14127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68312" y="45025"/>
            <a:ext cx="6444000" cy="1044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 durch Klicken bearbeiten</a:t>
            </a:r>
            <a:endParaRPr lang="en-US" dirty="0"/>
          </a:p>
        </p:txBody>
      </p:sp>
      <p:sp>
        <p:nvSpPr>
          <p:cNvPr id="25" name="Textplatzhalter 3"/>
          <p:cNvSpPr>
            <a:spLocks noGrp="1"/>
          </p:cNvSpPr>
          <p:nvPr>
            <p:ph type="body" sz="quarter" idx="15"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29" name="Textplatzhalter 8"/>
          <p:cNvSpPr>
            <a:spLocks noGrp="1"/>
          </p:cNvSpPr>
          <p:nvPr>
            <p:ph type="body" sz="quarter" idx="16"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0"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1"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6"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400990145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94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Inhalt Diagramm breit">
    <p:spTree>
      <p:nvGrpSpPr>
        <p:cNvPr id="1" name=""/>
        <p:cNvGrpSpPr/>
        <p:nvPr/>
      </p:nvGrpSpPr>
      <p:grpSpPr>
        <a:xfrm>
          <a:off x="0" y="0"/>
          <a:ext cx="0" cy="0"/>
          <a:chOff x="0" y="0"/>
          <a:chExt cx="0" cy="0"/>
        </a:xfrm>
      </p:grpSpPr>
      <p:pic>
        <p:nvPicPr>
          <p:cNvPr id="29"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720000" y="1699200"/>
            <a:ext cx="3852000" cy="793075"/>
          </a:xfrm>
        </p:spPr>
        <p:txBody>
          <a:bodyPr>
            <a:noAutofit/>
          </a:bodyPr>
          <a:lstStyle>
            <a:lvl1pPr indent="-180000">
              <a:defRPr/>
            </a:lvl1pPr>
            <a:lvl2pPr>
              <a:defRPr/>
            </a:lvl2pPr>
            <a:lvl3pPr>
              <a:defRPr/>
            </a:lvl3pPr>
            <a:lvl4pPr>
              <a:defRPr/>
            </a:lvl4pPr>
          </a:lstStyle>
          <a:p>
            <a:pPr lvl="0"/>
            <a:r>
              <a:rPr lang="de-DE"/>
              <a:t>Formatvorlagen des Textmasters bearbeiten</a:t>
            </a:r>
          </a:p>
        </p:txBody>
      </p:sp>
      <p:sp>
        <p:nvSpPr>
          <p:cNvPr id="3" name="Diagrammplatzhalter 2"/>
          <p:cNvSpPr>
            <a:spLocks noGrp="1"/>
          </p:cNvSpPr>
          <p:nvPr>
            <p:ph type="chart" sz="quarter" idx="14"/>
          </p:nvPr>
        </p:nvSpPr>
        <p:spPr>
          <a:xfrm>
            <a:off x="468313" y="2495550"/>
            <a:ext cx="8207375" cy="3313113"/>
          </a:xfrm>
        </p:spPr>
        <p:txBody>
          <a:bodyPr/>
          <a:lstStyle/>
          <a:p>
            <a:r>
              <a:rPr lang="de-DE" dirty="0"/>
              <a:t>Diagramm durch Klicken auf Symbol hinzufügen</a:t>
            </a:r>
          </a:p>
        </p:txBody>
      </p:sp>
      <p:pic>
        <p:nvPicPr>
          <p:cNvPr id="24"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20272" cy="1412776"/>
          </a:xfrm>
          <a:prstGeom prst="rect">
            <a:avLst/>
          </a:prstGeom>
          <a:noFill/>
          <a:extLst>
            <a:ext uri="{909E8E84-426E-40DD-AFC4-6F175D3DCCD1}">
              <a14:hiddenFill xmlns:a14="http://schemas.microsoft.com/office/drawing/2010/main">
                <a:solidFill>
                  <a:srgbClr val="FFFFFF"/>
                </a:solidFill>
              </a14:hiddenFill>
            </a:ext>
          </a:extLst>
        </p:spPr>
      </p:pic>
      <p:sp>
        <p:nvSpPr>
          <p:cNvPr id="25" name="Textplatzhalter 3"/>
          <p:cNvSpPr>
            <a:spLocks noGrp="1"/>
          </p:cNvSpPr>
          <p:nvPr>
            <p:ph type="body" sz="quarter" idx="15"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28" name="Title 1"/>
          <p:cNvSpPr>
            <a:spLocks noGrp="1"/>
          </p:cNvSpPr>
          <p:nvPr>
            <p:ph type="title"/>
          </p:nvPr>
        </p:nvSpPr>
        <p:spPr>
          <a:xfrm>
            <a:off x="468312" y="45025"/>
            <a:ext cx="6444000" cy="1044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 durch Klicken bearbeiten</a:t>
            </a:r>
            <a:endParaRPr lang="en-US" dirty="0"/>
          </a:p>
        </p:txBody>
      </p:sp>
      <p:sp>
        <p:nvSpPr>
          <p:cNvPr id="30"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1"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2" name="Foliennummernplatzhalter 4"/>
          <p:cNvSpPr>
            <a:spLocks noGrp="1"/>
          </p:cNvSpPr>
          <p:nvPr>
            <p:ph type="sldNum" sz="quarter" idx="4"/>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6"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1944483326"/>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3" pos="2699" userDrawn="1">
          <p15:clr>
            <a:srgbClr val="FBAE40"/>
          </p15:clr>
        </p15:guide>
        <p15:guide id="4" orient="horz" pos="157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nhalt 3 Felder">
    <p:spTree>
      <p:nvGrpSpPr>
        <p:cNvPr id="1" name=""/>
        <p:cNvGrpSpPr/>
        <p:nvPr/>
      </p:nvGrpSpPr>
      <p:grpSpPr>
        <a:xfrm>
          <a:off x="0" y="0"/>
          <a:ext cx="0" cy="0"/>
          <a:chOff x="0" y="0"/>
          <a:chExt cx="0" cy="0"/>
        </a:xfrm>
      </p:grpSpPr>
      <p:pic>
        <p:nvPicPr>
          <p:cNvPr id="30"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720000" y="1699200"/>
            <a:ext cx="3564000" cy="2232000"/>
          </a:xfrm>
        </p:spPr>
        <p:txBody>
          <a:bodyPr>
            <a:noAutofit/>
          </a:bodyPr>
          <a:lstStyle>
            <a:lvl3pPr>
              <a:defRPr/>
            </a:lvl3pPr>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Content Placeholder 5"/>
          <p:cNvSpPr>
            <a:spLocks noGrp="1"/>
          </p:cNvSpPr>
          <p:nvPr>
            <p:ph sz="quarter" idx="4"/>
          </p:nvPr>
        </p:nvSpPr>
        <p:spPr>
          <a:xfrm>
            <a:off x="5111750" y="1699200"/>
            <a:ext cx="3564000" cy="2232000"/>
          </a:xfrm>
        </p:spPr>
        <p:txBody>
          <a:bodyPr>
            <a:noAutofit/>
          </a:bodyPr>
          <a:lstStyle>
            <a:lvl4pPr>
              <a:defRPr/>
            </a:lvl4pPr>
            <a:lvl5pP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1" name="Content Placeholder 3"/>
          <p:cNvSpPr>
            <a:spLocks noGrp="1"/>
          </p:cNvSpPr>
          <p:nvPr>
            <p:ph sz="half" idx="14"/>
          </p:nvPr>
        </p:nvSpPr>
        <p:spPr>
          <a:xfrm>
            <a:off x="720000" y="4114800"/>
            <a:ext cx="7812088" cy="1908000"/>
          </a:xfrm>
        </p:spPr>
        <p:txBody>
          <a:bodyPr>
            <a:noAutofit/>
          </a:bodyPr>
          <a:lstStyle>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25"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20272" cy="1412776"/>
          </a:xfrm>
          <a:prstGeom prst="rect">
            <a:avLst/>
          </a:prstGeom>
          <a:noFill/>
          <a:extLst>
            <a:ext uri="{909E8E84-426E-40DD-AFC4-6F175D3DCCD1}">
              <a14:hiddenFill xmlns:a14="http://schemas.microsoft.com/office/drawing/2010/main">
                <a:solidFill>
                  <a:srgbClr val="FFFFFF"/>
                </a:solidFill>
              </a14:hiddenFill>
            </a:ext>
          </a:extLst>
        </p:spPr>
      </p:pic>
      <p:sp>
        <p:nvSpPr>
          <p:cNvPr id="26" name="Title 1"/>
          <p:cNvSpPr>
            <a:spLocks noGrp="1"/>
          </p:cNvSpPr>
          <p:nvPr>
            <p:ph type="title"/>
          </p:nvPr>
        </p:nvSpPr>
        <p:spPr>
          <a:xfrm>
            <a:off x="468312" y="45025"/>
            <a:ext cx="6444000" cy="1044000"/>
          </a:xfrm>
        </p:spPr>
        <p:txBody>
          <a:bodyPr lIns="0" tIns="0" rIns="0" bIns="0"/>
          <a:lstStyle>
            <a:lvl1pPr>
              <a:lnSpc>
                <a:spcPct val="100000"/>
              </a:lnSpc>
              <a:defRPr b="1">
                <a:latin typeface="Arial" panose="020B0604020202020204" pitchFamily="34" charset="0"/>
                <a:cs typeface="Arial" panose="020B0604020202020204" pitchFamily="34" charset="0"/>
              </a:defRPr>
            </a:lvl1pPr>
          </a:lstStyle>
          <a:p>
            <a:r>
              <a:rPr lang="de-DE"/>
              <a:t>Titelmasterformat durch Klicken bearbeiten</a:t>
            </a:r>
            <a:endParaRPr lang="en-US" dirty="0"/>
          </a:p>
        </p:txBody>
      </p:sp>
      <p:sp>
        <p:nvSpPr>
          <p:cNvPr id="27" name="Textplatzhalter 3"/>
          <p:cNvSpPr>
            <a:spLocks noGrp="1"/>
          </p:cNvSpPr>
          <p:nvPr>
            <p:ph type="body" sz="quarter" idx="15"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31"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2"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3" name="Foliennummernplatzhalter 4"/>
          <p:cNvSpPr>
            <a:spLocks noGrp="1"/>
          </p:cNvSpPr>
          <p:nvPr>
            <p:ph type="sldNum" sz="quarter" idx="16"/>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8"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87479310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2880">
          <p15:clr>
            <a:srgbClr val="FBAE40"/>
          </p15:clr>
        </p15:guide>
        <p15:guide id="3" pos="322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Vergleich ">
    <p:spTree>
      <p:nvGrpSpPr>
        <p:cNvPr id="1" name=""/>
        <p:cNvGrpSpPr/>
        <p:nvPr/>
      </p:nvGrpSpPr>
      <p:grpSpPr>
        <a:xfrm>
          <a:off x="0" y="0"/>
          <a:ext cx="0" cy="0"/>
          <a:chOff x="0" y="0"/>
          <a:chExt cx="0" cy="0"/>
        </a:xfrm>
      </p:grpSpPr>
      <p:pic>
        <p:nvPicPr>
          <p:cNvPr id="30"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719999" y="1699201"/>
            <a:ext cx="3564000" cy="3889375"/>
          </a:xfrm>
        </p:spPr>
        <p:txBody>
          <a:bodyPr>
            <a:noAutofit/>
          </a:bodyPr>
          <a:lstStyle>
            <a:lvl3pPr>
              <a:defRPr/>
            </a:lvl3pPr>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Content Placeholder 5"/>
          <p:cNvSpPr>
            <a:spLocks noGrp="1"/>
          </p:cNvSpPr>
          <p:nvPr>
            <p:ph sz="quarter" idx="4"/>
          </p:nvPr>
        </p:nvSpPr>
        <p:spPr>
          <a:xfrm>
            <a:off x="5112000" y="1699201"/>
            <a:ext cx="3564000" cy="3889375"/>
          </a:xfrm>
        </p:spPr>
        <p:txBody>
          <a:bodyPr>
            <a:noAutofit/>
          </a:bodyPr>
          <a:lstStyle>
            <a:lvl4pPr>
              <a:defRPr/>
            </a:lvl4pPr>
            <a:lvl5pP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pic>
        <p:nvPicPr>
          <p:cNvPr id="27"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20272" cy="1412776"/>
          </a:xfrm>
          <a:prstGeom prst="rect">
            <a:avLst/>
          </a:prstGeom>
          <a:noFill/>
          <a:extLst>
            <a:ext uri="{909E8E84-426E-40DD-AFC4-6F175D3DCCD1}">
              <a14:hiddenFill xmlns:a14="http://schemas.microsoft.com/office/drawing/2010/main">
                <a:solidFill>
                  <a:srgbClr val="FFFFFF"/>
                </a:solidFill>
              </a14:hiddenFill>
            </a:ext>
          </a:extLst>
        </p:spPr>
      </p:pic>
      <p:sp>
        <p:nvSpPr>
          <p:cNvPr id="26" name="Title 1"/>
          <p:cNvSpPr>
            <a:spLocks noGrp="1"/>
          </p:cNvSpPr>
          <p:nvPr>
            <p:ph type="title"/>
          </p:nvPr>
        </p:nvSpPr>
        <p:spPr>
          <a:xfrm>
            <a:off x="468312" y="45025"/>
            <a:ext cx="6444000" cy="1044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 durch Klicken bearbeiten</a:t>
            </a:r>
            <a:endParaRPr lang="en-US" dirty="0"/>
          </a:p>
        </p:txBody>
      </p:sp>
      <p:sp>
        <p:nvSpPr>
          <p:cNvPr id="25" name="Textplatzhalter 3"/>
          <p:cNvSpPr>
            <a:spLocks noGrp="1"/>
          </p:cNvSpPr>
          <p:nvPr>
            <p:ph type="body" sz="quarter" idx="14"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31"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2"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3" name="Foliennummernplatzhalter 4"/>
          <p:cNvSpPr>
            <a:spLocks noGrp="1"/>
          </p:cNvSpPr>
          <p:nvPr>
            <p:ph type="sldNum" sz="quarter" idx="15"/>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8"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915437440"/>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2" pos="2880">
          <p15:clr>
            <a:srgbClr val="FBAE40"/>
          </p15:clr>
        </p15:guide>
        <p15:guide id="3" pos="2699" userDrawn="1">
          <p15:clr>
            <a:srgbClr val="FBAE40"/>
          </p15:clr>
        </p15:guide>
        <p15:guide id="4" pos="32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Vergleich mit Titelzeile">
    <p:spTree>
      <p:nvGrpSpPr>
        <p:cNvPr id="1" name=""/>
        <p:cNvGrpSpPr/>
        <p:nvPr/>
      </p:nvGrpSpPr>
      <p:grpSpPr>
        <a:xfrm>
          <a:off x="0" y="0"/>
          <a:ext cx="0" cy="0"/>
          <a:chOff x="0" y="0"/>
          <a:chExt cx="0" cy="0"/>
        </a:xfrm>
      </p:grpSpPr>
      <p:pic>
        <p:nvPicPr>
          <p:cNvPr id="30" name="Picture 2" descr="C:\Users\maxime.bürger\Desktop\HGG.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99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720000" y="2494914"/>
            <a:ext cx="3564000" cy="3526473"/>
          </a:xfrm>
        </p:spPr>
        <p:txBody>
          <a:bodyPr>
            <a:noAutofit/>
          </a:bodyPr>
          <a:lstStyle>
            <a:lvl3pPr>
              <a:defRPr/>
            </a:lvl3pPr>
            <a:lvl4pPr>
              <a:defRPr/>
            </a:lvl4pPr>
            <a:lvl5pP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Content Placeholder 5"/>
          <p:cNvSpPr>
            <a:spLocks noGrp="1"/>
          </p:cNvSpPr>
          <p:nvPr>
            <p:ph sz="quarter" idx="4"/>
          </p:nvPr>
        </p:nvSpPr>
        <p:spPr>
          <a:xfrm>
            <a:off x="5112000" y="2494915"/>
            <a:ext cx="3564000" cy="3526473"/>
          </a:xfrm>
        </p:spPr>
        <p:txBody>
          <a:bodyPr>
            <a:noAutofit/>
          </a:bodyPr>
          <a:lstStyle>
            <a:lvl4pPr>
              <a:defRPr/>
            </a:lvl4pPr>
            <a:lvl5pP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3" name="Textplatzhalter 2"/>
          <p:cNvSpPr>
            <a:spLocks noGrp="1"/>
          </p:cNvSpPr>
          <p:nvPr>
            <p:ph type="body" sz="quarter" idx="14"/>
          </p:nvPr>
        </p:nvSpPr>
        <p:spPr>
          <a:xfrm>
            <a:off x="468313" y="1699200"/>
            <a:ext cx="8207375" cy="542350"/>
          </a:xfrm>
        </p:spPr>
        <p:txBody>
          <a:bodyPr tIns="0">
            <a:noAutofit/>
          </a:bodyPr>
          <a:lstStyle/>
          <a:p>
            <a:pPr lvl="0"/>
            <a:r>
              <a:rPr lang="de-DE" dirty="0"/>
              <a:t>Formatvorlagen des Textmasters bearbeiten</a:t>
            </a:r>
          </a:p>
        </p:txBody>
      </p:sp>
      <p:pic>
        <p:nvPicPr>
          <p:cNvPr id="27" name="Picture 2" descr="G:\Allianz\ALL-15-003_Pilotprojekt_2015\Layout\Toolbox\+++ ELEMENTE_Pngs +++\Notepad_komplett.png"/>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0" y="0"/>
            <a:ext cx="7020272" cy="1412776"/>
          </a:xfrm>
          <a:prstGeom prst="rect">
            <a:avLst/>
          </a:prstGeom>
          <a:noFill/>
          <a:extLst>
            <a:ext uri="{909E8E84-426E-40DD-AFC4-6F175D3DCCD1}">
              <a14:hiddenFill xmlns:a14="http://schemas.microsoft.com/office/drawing/2010/main">
                <a:solidFill>
                  <a:srgbClr val="FFFFFF"/>
                </a:solidFill>
              </a14:hiddenFill>
            </a:ext>
          </a:extLst>
        </p:spPr>
      </p:pic>
      <p:sp>
        <p:nvSpPr>
          <p:cNvPr id="26" name="Title 1"/>
          <p:cNvSpPr>
            <a:spLocks noGrp="1"/>
          </p:cNvSpPr>
          <p:nvPr>
            <p:ph type="title"/>
          </p:nvPr>
        </p:nvSpPr>
        <p:spPr>
          <a:xfrm>
            <a:off x="468312" y="45025"/>
            <a:ext cx="6444000" cy="1044000"/>
          </a:xfrm>
        </p:spPr>
        <p:txBody>
          <a:bodyPr lIns="0" tIns="0" rIns="0" bIns="0">
            <a:noAutofit/>
          </a:bodyPr>
          <a:lstStyle>
            <a:lvl1pPr>
              <a:lnSpc>
                <a:spcPct val="100000"/>
              </a:lnSpc>
              <a:defRPr b="1">
                <a:latin typeface="Arial" panose="020B0604020202020204" pitchFamily="34" charset="0"/>
                <a:cs typeface="Arial" panose="020B0604020202020204" pitchFamily="34" charset="0"/>
              </a:defRPr>
            </a:lvl1pPr>
          </a:lstStyle>
          <a:p>
            <a:r>
              <a:rPr lang="de-DE" dirty="0"/>
              <a:t>Titelmasterformat durch Klicken bearbeiten</a:t>
            </a:r>
            <a:endParaRPr lang="en-US" dirty="0"/>
          </a:p>
        </p:txBody>
      </p:sp>
      <p:sp>
        <p:nvSpPr>
          <p:cNvPr id="25" name="Textplatzhalter 3"/>
          <p:cNvSpPr>
            <a:spLocks noGrp="1"/>
          </p:cNvSpPr>
          <p:nvPr>
            <p:ph type="body" sz="quarter" idx="15" hasCustomPrompt="1"/>
          </p:nvPr>
        </p:nvSpPr>
        <p:spPr>
          <a:xfrm>
            <a:off x="468313" y="38100"/>
            <a:ext cx="3314700" cy="236855"/>
          </a:xfrm>
        </p:spPr>
        <p:txBody>
          <a:bodyPr tIns="0" rIns="0" bIns="0" anchor="ctr" anchorCtr="0">
            <a:normAutofit/>
          </a:bodyPr>
          <a:lstStyle>
            <a:lvl1pPr marL="0" marR="0" indent="0" algn="l" defTabSz="914400" rtl="0" eaLnBrk="1" fontAlgn="auto" latinLnBrk="0" hangingPunct="1">
              <a:lnSpc>
                <a:spcPct val="100000"/>
              </a:lnSpc>
              <a:spcBef>
                <a:spcPts val="0"/>
              </a:spcBef>
              <a:spcAft>
                <a:spcPts val="0"/>
              </a:spcAft>
              <a:buClr>
                <a:schemeClr val="tx1"/>
              </a:buClr>
              <a:buSzTx/>
              <a:buFontTx/>
              <a:buNone/>
              <a:tabLst/>
              <a:defRPr sz="1000" b="0" baseline="0">
                <a:solidFill>
                  <a:schemeClr val="accent3"/>
                </a:solidFill>
              </a:defRPr>
            </a:lvl1pPr>
          </a:lstStyle>
          <a:p>
            <a:pPr marL="0" marR="0" lvl="0" indent="0" algn="l" defTabSz="914400" rtl="0" eaLnBrk="1" fontAlgn="auto" latinLnBrk="0" hangingPunct="1">
              <a:lnSpc>
                <a:spcPct val="100000"/>
              </a:lnSpc>
              <a:spcBef>
                <a:spcPts val="0"/>
              </a:spcBef>
              <a:spcAft>
                <a:spcPts val="0"/>
              </a:spcAft>
              <a:buClr>
                <a:schemeClr val="tx1"/>
              </a:buClr>
              <a:buSzTx/>
              <a:buFontTx/>
              <a:buNone/>
              <a:tabLst/>
              <a:defRPr/>
            </a:pPr>
            <a:r>
              <a:rPr lang="de-DE" dirty="0"/>
              <a:t>Navigation </a:t>
            </a:r>
            <a:r>
              <a:rPr lang="de-DE" sz="1000" dirty="0">
                <a:solidFill>
                  <a:schemeClr val="bg1">
                    <a:lumMod val="65000"/>
                  </a:schemeClr>
                </a:solidFill>
              </a:rPr>
              <a:t>| </a:t>
            </a:r>
            <a:r>
              <a:rPr lang="de-DE" dirty="0"/>
              <a:t>Navigation </a:t>
            </a:r>
            <a:r>
              <a:rPr lang="de-DE" sz="800" dirty="0">
                <a:solidFill>
                  <a:schemeClr val="bg1">
                    <a:lumMod val="65000"/>
                  </a:schemeClr>
                </a:solidFill>
              </a:rPr>
              <a:t>| </a:t>
            </a:r>
            <a:r>
              <a:rPr lang="de-DE" dirty="0"/>
              <a:t>Navigation</a:t>
            </a:r>
          </a:p>
        </p:txBody>
      </p:sp>
      <p:sp>
        <p:nvSpPr>
          <p:cNvPr id="31" name="Textplatzhalter 8"/>
          <p:cNvSpPr>
            <a:spLocks noGrp="1"/>
          </p:cNvSpPr>
          <p:nvPr>
            <p:ph type="body" sz="quarter" idx="13" hasCustomPrompt="1"/>
          </p:nvPr>
        </p:nvSpPr>
        <p:spPr>
          <a:xfrm>
            <a:off x="468312" y="6269265"/>
            <a:ext cx="8207375" cy="323850"/>
          </a:xfrm>
        </p:spPr>
        <p:txBody>
          <a:bodyPr lIns="0" tIns="0" rIns="0" bIns="0" anchor="b" anchorCtr="0">
            <a:noAutofit/>
          </a:bodyPr>
          <a:lstStyle>
            <a:lvl1pPr marL="0" indent="0">
              <a:spcBef>
                <a:spcPts val="0"/>
              </a:spcBef>
              <a:defRPr sz="800" b="0"/>
            </a:lvl1pPr>
            <a:lvl2pPr marL="0" indent="0">
              <a:buFontTx/>
              <a:buNone/>
              <a:defRPr/>
            </a:lvl2pPr>
          </a:lstStyle>
          <a:p>
            <a:pPr lvl="0"/>
            <a:r>
              <a:rPr lang="de-DE" dirty="0"/>
              <a:t>Quelle/Anmerkungen</a:t>
            </a:r>
          </a:p>
        </p:txBody>
      </p:sp>
      <p:sp>
        <p:nvSpPr>
          <p:cNvPr id="32" name="Fußzeilenplatzhalter 3"/>
          <p:cNvSpPr>
            <a:spLocks noGrp="1"/>
          </p:cNvSpPr>
          <p:nvPr>
            <p:ph type="ftr" sz="quarter" idx="3"/>
          </p:nvPr>
        </p:nvSpPr>
        <p:spPr>
          <a:xfrm>
            <a:off x="468313" y="6682305"/>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33" name="Foliennummernplatzhalter 4"/>
          <p:cNvSpPr>
            <a:spLocks noGrp="1"/>
          </p:cNvSpPr>
          <p:nvPr>
            <p:ph type="sldNum" sz="quarter" idx="16"/>
          </p:nvPr>
        </p:nvSpPr>
        <p:spPr>
          <a:xfrm>
            <a:off x="8866596" y="6684626"/>
            <a:ext cx="376932" cy="216000"/>
          </a:xfrm>
          <a:prstGeom prst="rect">
            <a:avLst/>
          </a:prstGeom>
        </p:spPr>
        <p:txBody>
          <a:bodyPr vert="horz" lIns="0" tIns="0" rIns="0" bIns="0" rtlCol="0" anchor="t" anchorCtr="0"/>
          <a:lstStyle>
            <a:lvl1pPr algn="ctr">
              <a:defRPr sz="800">
                <a:solidFill>
                  <a:schemeClr val="bg1">
                    <a:lumMod val="65000"/>
                  </a:schemeClr>
                </a:solidFill>
              </a:defRPr>
            </a:lvl1pPr>
          </a:lstStyle>
          <a:p>
            <a:fld id="{E1DA1ACD-DFCE-486B-8423-5BF9BEA03549}" type="slidenum">
              <a:rPr lang="de-DE"/>
              <a:pPr/>
              <a:t>‹Nr.›</a:t>
            </a:fld>
            <a:endParaRPr lang="de-DE" dirty="0"/>
          </a:p>
        </p:txBody>
      </p:sp>
      <p:pic>
        <p:nvPicPr>
          <p:cNvPr id="28" name="Picture 2" descr="C:\Users\maxime.bürger\Desktop\ALL_Schriftzug.png"/>
          <p:cNvPicPr>
            <a:picLocks noChangeAspect="1"/>
          </p:cNvPicPr>
          <p:nvPr userDrawn="1"/>
        </p:nvPicPr>
        <p:blipFill>
          <a:blip r:embed="rId4"/>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3647094696"/>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2" pos="2880">
          <p15:clr>
            <a:srgbClr val="FBAE40"/>
          </p15:clr>
        </p15:guide>
        <p15:guide id="3" pos="2699">
          <p15:clr>
            <a:srgbClr val="FBAE40"/>
          </p15:clr>
        </p15:guide>
        <p15:guide id="4" pos="32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312" y="45025"/>
            <a:ext cx="6444000" cy="1044000"/>
          </a:xfrm>
          <a:prstGeom prst="rect">
            <a:avLst/>
          </a:prstGeom>
        </p:spPr>
        <p:txBody>
          <a:bodyPr vert="horz" lIns="0" tIns="0" rIns="0" bIns="0" rtlCol="0" anchor="b" anchorCtr="0">
            <a:normAutofit/>
          </a:bodyPr>
          <a:lstStyle/>
          <a:p>
            <a:r>
              <a:rPr lang="de-DE" dirty="0"/>
              <a:t>Titelmasterformat durch Klicken bearbeiten</a:t>
            </a:r>
            <a:endParaRPr lang="en-US" dirty="0"/>
          </a:p>
        </p:txBody>
      </p:sp>
      <p:sp>
        <p:nvSpPr>
          <p:cNvPr id="3" name="Text Placeholder 2"/>
          <p:cNvSpPr>
            <a:spLocks noGrp="1"/>
          </p:cNvSpPr>
          <p:nvPr>
            <p:ph type="body" idx="1"/>
          </p:nvPr>
        </p:nvSpPr>
        <p:spPr>
          <a:xfrm>
            <a:off x="863601" y="1700213"/>
            <a:ext cx="7812087" cy="4105275"/>
          </a:xfrm>
          <a:prstGeom prst="rect">
            <a:avLst/>
          </a:prstGeom>
        </p:spPr>
        <p:txBody>
          <a:bodyPr vert="horz" lIns="0" tIns="108000" rIns="91440" bIns="90000" rtlCol="0">
            <a:normAutofit/>
          </a:bodyPr>
          <a:lstStyle/>
          <a:p>
            <a:pPr lvl="0"/>
            <a:r>
              <a:rPr lang="de-DE" dirty="0"/>
              <a:t>Formatvorlagen des Textmasters bearbeiten</a:t>
            </a:r>
          </a:p>
          <a:p>
            <a:pPr lvl="1"/>
            <a:r>
              <a:rPr lang="en-US" dirty="0" err="1"/>
              <a:t>Zweite</a:t>
            </a:r>
            <a:r>
              <a:rPr lang="en-US" dirty="0"/>
              <a:t> </a:t>
            </a:r>
            <a:r>
              <a:rPr lang="en-US" dirty="0" err="1"/>
              <a:t>Ebene</a:t>
            </a:r>
            <a:endParaRPr lang="en-US" dirty="0"/>
          </a:p>
          <a:p>
            <a:pPr lvl="2"/>
            <a:r>
              <a:rPr lang="en-US" dirty="0" err="1"/>
              <a:t>Dritte</a:t>
            </a:r>
            <a:r>
              <a:rPr lang="en-US" dirty="0"/>
              <a:t> </a:t>
            </a:r>
            <a:r>
              <a:rPr lang="en-US" dirty="0" err="1"/>
              <a:t>Ebene</a:t>
            </a:r>
            <a:r>
              <a:rPr lang="en-US" dirty="0"/>
              <a:t> </a:t>
            </a:r>
          </a:p>
          <a:p>
            <a:pPr lvl="3"/>
            <a:r>
              <a:rPr lang="en-US" dirty="0" err="1"/>
              <a:t>Vierte</a:t>
            </a:r>
            <a:r>
              <a:rPr lang="en-US" dirty="0"/>
              <a:t> </a:t>
            </a:r>
            <a:r>
              <a:rPr lang="en-US" dirty="0" err="1"/>
              <a:t>Ebene</a:t>
            </a:r>
            <a:endParaRPr lang="en-US" dirty="0"/>
          </a:p>
          <a:p>
            <a:pPr lvl="4"/>
            <a:r>
              <a:rPr lang="en-US" dirty="0" err="1"/>
              <a:t>Fünfte</a:t>
            </a:r>
            <a:r>
              <a:rPr lang="en-US" dirty="0"/>
              <a:t> </a:t>
            </a:r>
            <a:r>
              <a:rPr lang="en-US" dirty="0" err="1"/>
              <a:t>Ebene</a:t>
            </a:r>
            <a:endParaRPr lang="en-US" dirty="0"/>
          </a:p>
        </p:txBody>
      </p:sp>
      <p:sp>
        <p:nvSpPr>
          <p:cNvPr id="4" name="Fußzeilenplatzhalter 3"/>
          <p:cNvSpPr>
            <a:spLocks noGrp="1"/>
          </p:cNvSpPr>
          <p:nvPr>
            <p:ph type="ftr" sz="quarter" idx="3"/>
          </p:nvPr>
        </p:nvSpPr>
        <p:spPr>
          <a:xfrm>
            <a:off x="468313" y="6524626"/>
            <a:ext cx="3086100" cy="214272"/>
          </a:xfrm>
          <a:prstGeom prst="rect">
            <a:avLst/>
          </a:prstGeom>
        </p:spPr>
        <p:txBody>
          <a:bodyPr vert="horz" lIns="0" tIns="0" rIns="0" bIns="0" rtlCol="0" anchor="t" anchorCtr="0"/>
          <a:lstStyle>
            <a:lvl1pPr algn="l">
              <a:defRPr sz="800">
                <a:solidFill>
                  <a:schemeClr val="tx1"/>
                </a:solidFill>
              </a:defRPr>
            </a:lvl1pPr>
          </a:lstStyle>
          <a:p>
            <a:r>
              <a:rPr lang="de-DE" dirty="0"/>
              <a:t>© Copyright Allianz Deutschland AG</a:t>
            </a:r>
          </a:p>
        </p:txBody>
      </p:sp>
      <p:sp>
        <p:nvSpPr>
          <p:cNvPr id="5" name="Foliennummernplatzhalter 4"/>
          <p:cNvSpPr>
            <a:spLocks noGrp="1"/>
          </p:cNvSpPr>
          <p:nvPr>
            <p:ph type="sldNum" sz="quarter" idx="4"/>
          </p:nvPr>
        </p:nvSpPr>
        <p:spPr>
          <a:xfrm>
            <a:off x="8298756" y="6524625"/>
            <a:ext cx="376932" cy="216000"/>
          </a:xfrm>
          <a:prstGeom prst="rect">
            <a:avLst/>
          </a:prstGeom>
        </p:spPr>
        <p:txBody>
          <a:bodyPr vert="horz" lIns="0" tIns="0" rIns="0" bIns="0" rtlCol="0" anchor="t" anchorCtr="0"/>
          <a:lstStyle>
            <a:lvl1pPr algn="r">
              <a:defRPr sz="800">
                <a:solidFill>
                  <a:schemeClr val="tx1"/>
                </a:solidFill>
              </a:defRPr>
            </a:lvl1pPr>
          </a:lstStyle>
          <a:p>
            <a:fld id="{E1DA1ACD-DFCE-486B-8423-5BF9BEA03549}" type="slidenum">
              <a:rPr lang="de-DE"/>
              <a:pPr/>
              <a:t>‹Nr.›</a:t>
            </a:fld>
            <a:endParaRPr lang="de-DE" dirty="0"/>
          </a:p>
        </p:txBody>
      </p:sp>
    </p:spTree>
    <p:extLst>
      <p:ext uri="{BB962C8B-B14F-4D97-AF65-F5344CB8AC3E}">
        <p14:creationId xmlns:p14="http://schemas.microsoft.com/office/powerpoint/2010/main" val="1669208729"/>
      </p:ext>
    </p:extLst>
  </p:cSld>
  <p:clrMap bg1="lt1" tx1="dk1" bg2="lt2" tx2="dk2" accent1="accent1" accent2="accent2" accent3="accent3" accent4="accent4" accent5="accent5" accent6="accent6" hlink="hlink" folHlink="folHlink"/>
  <p:sldLayoutIdLst>
    <p:sldLayoutId id="2147483667" r:id="rId1"/>
    <p:sldLayoutId id="2147483663" r:id="rId2"/>
    <p:sldLayoutId id="2147483654" r:id="rId3"/>
    <p:sldLayoutId id="2147483681" r:id="rId4"/>
    <p:sldLayoutId id="2147483673" r:id="rId5"/>
    <p:sldLayoutId id="2147483668" r:id="rId6"/>
    <p:sldLayoutId id="2147483657" r:id="rId7"/>
    <p:sldLayoutId id="2147483649" r:id="rId8"/>
    <p:sldLayoutId id="2147483682" r:id="rId9"/>
    <p:sldLayoutId id="2147483678" r:id="rId10"/>
    <p:sldLayoutId id="2147483669" r:id="rId11"/>
    <p:sldLayoutId id="2147483658" r:id="rId12"/>
    <p:sldLayoutId id="2147483650" r:id="rId13"/>
    <p:sldLayoutId id="2147483683" r:id="rId14"/>
    <p:sldLayoutId id="2147483674" r:id="rId15"/>
    <p:sldLayoutId id="2147483664" r:id="rId16"/>
    <p:sldLayoutId id="2147483659" r:id="rId17"/>
    <p:sldLayoutId id="2147483651" r:id="rId18"/>
    <p:sldLayoutId id="2147483679" r:id="rId19"/>
    <p:sldLayoutId id="2147483665" r:id="rId20"/>
    <p:sldLayoutId id="2147483655" r:id="rId21"/>
    <p:sldLayoutId id="2147483684" r:id="rId22"/>
    <p:sldLayoutId id="2147483675" r:id="rId23"/>
    <p:sldLayoutId id="2147483670" r:id="rId24"/>
    <p:sldLayoutId id="2147483660" r:id="rId25"/>
    <p:sldLayoutId id="2147483652" r:id="rId26"/>
    <p:sldLayoutId id="2147483685" r:id="rId27"/>
    <p:sldLayoutId id="2147483676" r:id="rId28"/>
    <p:sldLayoutId id="2147483666" r:id="rId29"/>
    <p:sldLayoutId id="2147483686" r:id="rId30"/>
    <p:sldLayoutId id="2147483680" r:id="rId31"/>
    <p:sldLayoutId id="2147483671" r:id="rId32"/>
    <p:sldLayoutId id="2147483661" r:id="rId33"/>
    <p:sldLayoutId id="2147483656" r:id="rId34"/>
    <p:sldLayoutId id="2147483687" r:id="rId35"/>
    <p:sldLayoutId id="2147483677" r:id="rId36"/>
    <p:sldLayoutId id="2147483672" r:id="rId37"/>
    <p:sldLayoutId id="2147483662" r:id="rId38"/>
    <p:sldLayoutId id="2147483653" r:id="rId39"/>
  </p:sldLayoutIdLst>
  <p:timing>
    <p:tnLst>
      <p:par>
        <p:cTn id="1" dur="indefinite" restart="never" nodeType="tmRoot"/>
      </p:par>
    </p:tnLst>
  </p:timing>
  <p:hf hdr="0" dt="0"/>
  <p:txStyles>
    <p:titleStyle>
      <a:lvl1pPr algn="l" defTabSz="914400" rtl="0" eaLnBrk="1" latinLnBrk="0" hangingPunct="1">
        <a:lnSpc>
          <a:spcPct val="100000"/>
        </a:lnSpc>
        <a:spcBef>
          <a:spcPct val="0"/>
        </a:spcBef>
        <a:buNone/>
        <a:defRPr sz="25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0"/>
        </a:spcAft>
        <a:buClr>
          <a:schemeClr val="tx1"/>
        </a:buClr>
        <a:buFontTx/>
        <a:buNone/>
        <a:defRPr sz="1400" b="1" kern="1200">
          <a:solidFill>
            <a:schemeClr val="tx1"/>
          </a:solidFill>
          <a:latin typeface="+mn-lt"/>
          <a:ea typeface="+mn-ea"/>
          <a:cs typeface="+mn-cs"/>
        </a:defRPr>
      </a:lvl1pPr>
      <a:lvl2pPr marL="0" indent="0" algn="l" defTabSz="914400" rtl="0" eaLnBrk="1" latinLnBrk="0" hangingPunct="1">
        <a:lnSpc>
          <a:spcPct val="100000"/>
        </a:lnSpc>
        <a:spcBef>
          <a:spcPts val="600"/>
        </a:spcBef>
        <a:buClr>
          <a:schemeClr val="tx1"/>
        </a:buClr>
        <a:buFontTx/>
        <a:buNone/>
        <a:defRPr sz="1400" kern="1200">
          <a:solidFill>
            <a:schemeClr val="tx1"/>
          </a:solidFill>
          <a:latin typeface="+mn-lt"/>
          <a:ea typeface="+mn-ea"/>
          <a:cs typeface="+mn-cs"/>
        </a:defRPr>
      </a:lvl2pPr>
      <a:lvl3pPr marL="18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baseline="0">
          <a:solidFill>
            <a:schemeClr val="tx1"/>
          </a:solidFill>
          <a:latin typeface="+mn-lt"/>
          <a:ea typeface="+mn-ea"/>
          <a:cs typeface="+mn-cs"/>
        </a:defRPr>
      </a:lvl3pPr>
      <a:lvl4pPr marL="36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4pPr>
      <a:lvl5pPr marL="540000" indent="-180000" algn="l" defTabSz="914400" rtl="0" eaLnBrk="1" latinLnBrk="0" hangingPunct="1">
        <a:lnSpc>
          <a:spcPct val="100000"/>
        </a:lnSpc>
        <a:spcBef>
          <a:spcPts val="800"/>
        </a:spcBef>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7" orient="horz" pos="2160" userDrawn="1">
          <p15:clr>
            <a:srgbClr val="F26B43"/>
          </p15:clr>
        </p15:guide>
        <p15:guide id="18" pos="295" userDrawn="1">
          <p15:clr>
            <a:srgbClr val="F26B43"/>
          </p15:clr>
        </p15:guide>
        <p15:guide id="19" pos="5465" userDrawn="1">
          <p15:clr>
            <a:srgbClr val="F26B43"/>
          </p15:clr>
        </p15:guide>
        <p15:guide id="23" orient="horz" pos="4042" userDrawn="1">
          <p15:clr>
            <a:srgbClr val="F26B43"/>
          </p15:clr>
        </p15:guide>
        <p15:guide id="24" orient="horz" pos="4110" userDrawn="1">
          <p15:clr>
            <a:srgbClr val="F26B43"/>
          </p15:clr>
        </p15:guide>
        <p15:guide id="25" orient="horz" pos="1412" userDrawn="1">
          <p15:clr>
            <a:srgbClr val="F26B43"/>
          </p15:clr>
        </p15:guide>
        <p15:guide id="29" orient="horz" pos="3838" userDrawn="1">
          <p15:clr>
            <a:srgbClr val="F26B43"/>
          </p15:clr>
        </p15:guide>
        <p15:guide id="30" orient="horz" pos="2319" userDrawn="1">
          <p15:clr>
            <a:srgbClr val="F26B43"/>
          </p15:clr>
        </p15:guide>
        <p15:guide id="31" orient="horz" pos="1706" userDrawn="1">
          <p15:clr>
            <a:srgbClr val="F26B43"/>
          </p15:clr>
        </p15:guide>
        <p15:guide id="32" orient="horz" pos="3657" userDrawn="1">
          <p15:clr>
            <a:srgbClr val="F26B43"/>
          </p15:clr>
        </p15:guide>
        <p15:guide id="33" orient="horz" pos="3793" userDrawn="1">
          <p15:clr>
            <a:srgbClr val="F26B43"/>
          </p15:clr>
        </p15:guide>
        <p15:guide id="34" orient="horz" pos="107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bin"/><Relationship Id="rId7" Type="http://schemas.openxmlformats.org/officeDocument/2006/relationships/image" Target="../media/image2.bin"/><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bin"/><Relationship Id="rId5" Type="http://schemas.openxmlformats.org/officeDocument/2006/relationships/image" Target="../media/image8.bin"/><Relationship Id="rId4" Type="http://schemas.openxmlformats.org/officeDocument/2006/relationships/image" Target="../media/image7.bin"/></Relationships>
</file>

<file path=ppt/slides/_rels/slide10.xml.rels><?xml version="1.0" encoding="UTF-8" standalone="yes"?>
<Relationships xmlns="http://schemas.openxmlformats.org/package/2006/relationships"><Relationship Id="rId3" Type="http://schemas.openxmlformats.org/officeDocument/2006/relationships/image" Target="../media/image21.bin"/><Relationship Id="rId7" Type="http://schemas.openxmlformats.org/officeDocument/2006/relationships/image" Target="../media/image10.bin"/><Relationship Id="rId2" Type="http://schemas.openxmlformats.org/officeDocument/2006/relationships/notesSlide" Target="../notesSlides/notesSlide10.xml"/><Relationship Id="rId1" Type="http://schemas.openxmlformats.org/officeDocument/2006/relationships/slideLayout" Target="../slideLayouts/slideLayout33.xml"/><Relationship Id="rId6" Type="http://schemas.openxmlformats.org/officeDocument/2006/relationships/image" Target="../media/image2.bin"/><Relationship Id="rId5" Type="http://schemas.openxmlformats.org/officeDocument/2006/relationships/image" Target="../media/image22.bin"/><Relationship Id="rId4" Type="http://schemas.openxmlformats.org/officeDocument/2006/relationships/image" Target="../media/image8.bin"/></Relationships>
</file>

<file path=ppt/slides/_rels/slide11.xml.rels><?xml version="1.0" encoding="UTF-8" standalone="yes"?>
<Relationships xmlns="http://schemas.openxmlformats.org/package/2006/relationships"><Relationship Id="rId3" Type="http://schemas.openxmlformats.org/officeDocument/2006/relationships/image" Target="../media/image23.bin"/><Relationship Id="rId7" Type="http://schemas.openxmlformats.org/officeDocument/2006/relationships/image" Target="../media/image10.bin"/><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bin"/><Relationship Id="rId5" Type="http://schemas.openxmlformats.org/officeDocument/2006/relationships/image" Target="../media/image22.bin"/><Relationship Id="rId4" Type="http://schemas.openxmlformats.org/officeDocument/2006/relationships/image" Target="../media/image5.bin"/></Relationships>
</file>

<file path=ppt/slides/_rels/slide12.xml.rels><?xml version="1.0" encoding="UTF-8" standalone="yes"?>
<Relationships xmlns="http://schemas.openxmlformats.org/package/2006/relationships"><Relationship Id="rId3" Type="http://schemas.openxmlformats.org/officeDocument/2006/relationships/image" Target="../media/image24.bin"/><Relationship Id="rId2" Type="http://schemas.openxmlformats.org/officeDocument/2006/relationships/image" Target="../media/image13.bin"/><Relationship Id="rId1" Type="http://schemas.openxmlformats.org/officeDocument/2006/relationships/slideLayout" Target="../slideLayouts/slideLayout2.xml"/><Relationship Id="rId4" Type="http://schemas.openxmlformats.org/officeDocument/2006/relationships/image" Target="../media/image25.bin"/></Relationships>
</file>

<file path=ppt/slides/_rels/slide13.xml.rels><?xml version="1.0" encoding="UTF-8" standalone="yes"?>
<Relationships xmlns="http://schemas.openxmlformats.org/package/2006/relationships"><Relationship Id="rId2" Type="http://schemas.openxmlformats.org/officeDocument/2006/relationships/image" Target="../media/image26.bin"/><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2.bin"/><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7.bin"/></Relationships>
</file>

<file path=ppt/slides/_rels/slide15.xml.rels><?xml version="1.0" encoding="UTF-8" standalone="yes"?>
<Relationships xmlns="http://schemas.openxmlformats.org/package/2006/relationships"><Relationship Id="rId2" Type="http://schemas.openxmlformats.org/officeDocument/2006/relationships/image" Target="../media/image28.bin"/><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9.bin"/><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30.bin"/></Relationships>
</file>

<file path=ppt/slides/_rels/slide17.xml.rels><?xml version="1.0" encoding="UTF-8" standalone="yes"?>
<Relationships xmlns="http://schemas.openxmlformats.org/package/2006/relationships"><Relationship Id="rId3" Type="http://schemas.openxmlformats.org/officeDocument/2006/relationships/hyperlink" Target="https://amisonline.allianz.de/protected/vorsorge/privat/produkte/vorsorgekonzepte/index_vorsorgekonzepte.html" TargetMode="External"/><Relationship Id="rId7" Type="http://schemas.openxmlformats.org/officeDocument/2006/relationships/image" Target="../media/image16.bin"/><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5.bin"/><Relationship Id="rId5" Type="http://schemas.openxmlformats.org/officeDocument/2006/relationships/image" Target="../media/image14.bin"/><Relationship Id="rId4" Type="http://schemas.openxmlformats.org/officeDocument/2006/relationships/image" Target="../media/image31.bin"/></Relationships>
</file>

<file path=ppt/slides/_rels/slide18.xml.rels><?xml version="1.0" encoding="UTF-8" standalone="yes"?>
<Relationships xmlns="http://schemas.openxmlformats.org/package/2006/relationships"><Relationship Id="rId3" Type="http://schemas.openxmlformats.org/officeDocument/2006/relationships/image" Target="../media/image11.bin"/><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bin"/></Relationships>
</file>

<file path=ppt/slides/_rels/slide19.xml.rels><?xml version="1.0" encoding="UTF-8" standalone="yes"?>
<Relationships xmlns="http://schemas.openxmlformats.org/package/2006/relationships"><Relationship Id="rId3" Type="http://schemas.openxmlformats.org/officeDocument/2006/relationships/image" Target="../media/image10.bin"/><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34.bin"/><Relationship Id="rId5" Type="http://schemas.openxmlformats.org/officeDocument/2006/relationships/image" Target="../media/image33.bin"/><Relationship Id="rId4" Type="http://schemas.openxmlformats.org/officeDocument/2006/relationships/image" Target="../media/image32.bin"/></Relationships>
</file>

<file path=ppt/slides/_rels/slide2.xml.rels><?xml version="1.0" encoding="UTF-8" standalone="yes"?>
<Relationships xmlns="http://schemas.openxmlformats.org/package/2006/relationships"><Relationship Id="rId3" Type="http://schemas.openxmlformats.org/officeDocument/2006/relationships/image" Target="../media/image10.bin"/><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bin"/><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bin"/><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bin"/></Relationships>
</file>

<file path=ppt/slides/_rels/slide4.xml.rels><?xml version="1.0" encoding="UTF-8" standalone="yes"?>
<Relationships xmlns="http://schemas.openxmlformats.org/package/2006/relationships"><Relationship Id="rId8" Type="http://schemas.openxmlformats.org/officeDocument/2006/relationships/image" Target="../media/image15.bin"/><Relationship Id="rId3" Type="http://schemas.openxmlformats.org/officeDocument/2006/relationships/image" Target="../media/image12.bin"/><Relationship Id="rId7" Type="http://schemas.openxmlformats.org/officeDocument/2006/relationships/image" Target="../media/image14.bin"/><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bin"/><Relationship Id="rId5" Type="http://schemas.openxmlformats.org/officeDocument/2006/relationships/image" Target="../media/image13.bin"/><Relationship Id="rId4" Type="http://schemas.openxmlformats.org/officeDocument/2006/relationships/image" Target="../media/image8.bin"/><Relationship Id="rId9" Type="http://schemas.openxmlformats.org/officeDocument/2006/relationships/image" Target="../media/image16.bin"/></Relationships>
</file>

<file path=ppt/slides/_rels/slide5.xml.rels><?xml version="1.0" encoding="UTF-8" standalone="yes"?>
<Relationships xmlns="http://schemas.openxmlformats.org/package/2006/relationships"><Relationship Id="rId3" Type="http://schemas.openxmlformats.org/officeDocument/2006/relationships/image" Target="../media/image17.bin"/><Relationship Id="rId7" Type="http://schemas.openxmlformats.org/officeDocument/2006/relationships/image" Target="../media/image10.bin"/><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bin"/><Relationship Id="rId5" Type="http://schemas.openxmlformats.org/officeDocument/2006/relationships/image" Target="../media/image13.bin"/><Relationship Id="rId4" Type="http://schemas.openxmlformats.org/officeDocument/2006/relationships/image" Target="../media/image8.bin"/></Relationships>
</file>

<file path=ppt/slides/_rels/slide6.xml.rels><?xml version="1.0" encoding="UTF-8" standalone="yes"?>
<Relationships xmlns="http://schemas.openxmlformats.org/package/2006/relationships"><Relationship Id="rId3" Type="http://schemas.openxmlformats.org/officeDocument/2006/relationships/image" Target="../media/image11.bin"/><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bin"/></Relationships>
</file>

<file path=ppt/slides/_rels/slide7.xml.rels><?xml version="1.0" encoding="UTF-8" standalone="yes"?>
<Relationships xmlns="http://schemas.openxmlformats.org/package/2006/relationships"><Relationship Id="rId3" Type="http://schemas.openxmlformats.org/officeDocument/2006/relationships/image" Target="../media/image18.bin"/><Relationship Id="rId7" Type="http://schemas.openxmlformats.org/officeDocument/2006/relationships/image" Target="../media/image10.bin"/><Relationship Id="rId2" Type="http://schemas.openxmlformats.org/officeDocument/2006/relationships/notesSlide" Target="../notesSlides/notesSlide7.xml"/><Relationship Id="rId1" Type="http://schemas.openxmlformats.org/officeDocument/2006/relationships/slideLayout" Target="../slideLayouts/slideLayout29.xml"/><Relationship Id="rId6" Type="http://schemas.openxmlformats.org/officeDocument/2006/relationships/image" Target="../media/image2.bin"/><Relationship Id="rId5" Type="http://schemas.openxmlformats.org/officeDocument/2006/relationships/image" Target="../media/image13.bin"/><Relationship Id="rId4" Type="http://schemas.openxmlformats.org/officeDocument/2006/relationships/image" Target="../media/image8.bin"/></Relationships>
</file>

<file path=ppt/slides/_rels/slide8.xml.rels><?xml version="1.0" encoding="UTF-8" standalone="yes"?>
<Relationships xmlns="http://schemas.openxmlformats.org/package/2006/relationships"><Relationship Id="rId8" Type="http://schemas.openxmlformats.org/officeDocument/2006/relationships/image" Target="../media/image16.bin"/><Relationship Id="rId3" Type="http://schemas.openxmlformats.org/officeDocument/2006/relationships/image" Target="../media/image13.bin"/><Relationship Id="rId7" Type="http://schemas.openxmlformats.org/officeDocument/2006/relationships/image" Target="../media/image15.bin"/><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bin"/><Relationship Id="rId5" Type="http://schemas.openxmlformats.org/officeDocument/2006/relationships/image" Target="../media/image19.bin"/><Relationship Id="rId4" Type="http://schemas.openxmlformats.org/officeDocument/2006/relationships/image" Target="../media/image10.bin"/></Relationships>
</file>

<file path=ppt/slides/_rels/slide9.xml.rels><?xml version="1.0" encoding="UTF-8" standalone="yes"?>
<Relationships xmlns="http://schemas.openxmlformats.org/package/2006/relationships"><Relationship Id="rId3" Type="http://schemas.openxmlformats.org/officeDocument/2006/relationships/image" Target="../media/image2.bin"/><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20.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1" y="-1"/>
            <a:ext cx="9143998" cy="685862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maxime.bürger\Desktop\Ecke.pn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t="50000" r="44359"/>
          <a:stretch/>
        </p:blipFill>
        <p:spPr bwMode="auto">
          <a:xfrm>
            <a:off x="-9525" y="1994694"/>
            <a:ext cx="7213890" cy="4863306"/>
          </a:xfrm>
          <a:prstGeom prst="rect">
            <a:avLst/>
          </a:prstGeom>
          <a:noFill/>
          <a:extLst>
            <a:ext uri="{909E8E84-426E-40DD-AFC4-6F175D3DCCD1}">
              <a14:hiddenFill xmlns:a14="http://schemas.microsoft.com/office/drawing/2010/main">
                <a:solidFill>
                  <a:srgbClr val="FFFFFF"/>
                </a:solidFill>
              </a14:hiddenFill>
            </a:ext>
          </a:extLst>
        </p:spPr>
      </p:pic>
      <p:sp>
        <p:nvSpPr>
          <p:cNvPr id="9" name="Textplatzhalter 8"/>
          <p:cNvSpPr>
            <a:spLocks noGrp="1"/>
          </p:cNvSpPr>
          <p:nvPr>
            <p:ph type="body" sz="quarter" idx="11"/>
          </p:nvPr>
        </p:nvSpPr>
        <p:spPr/>
        <p:txBody>
          <a:bodyPr/>
          <a:lstStyle/>
          <a:p>
            <a:r>
              <a:rPr lang="de-DE" altLang="de-DE" dirty="0"/>
              <a:t>Stand: Januar 2018</a:t>
            </a:r>
            <a:br>
              <a:rPr lang="de-DE" altLang="de-DE" dirty="0"/>
            </a:br>
            <a:r>
              <a:rPr lang="de-DE" altLang="de-DE" dirty="0"/>
              <a:t>Allianz Deutschland AG/Marktmanagement</a:t>
            </a:r>
            <a:endParaRPr lang="de-DE" dirty="0"/>
          </a:p>
          <a:p>
            <a:r>
              <a:rPr lang="de-DE" altLang="de-DE" dirty="0"/>
              <a:t>Allianz Lebensversicherungs-AG</a:t>
            </a:r>
            <a:endParaRPr lang="de-DE" dirty="0"/>
          </a:p>
        </p:txBody>
      </p:sp>
      <p:pic>
        <p:nvPicPr>
          <p:cNvPr id="22" name="Picture 4" descr="C:\Users\maxime.bürger\Desktop\weisss_verlauf.pn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 y="0"/>
            <a:ext cx="9144001" cy="3352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3" descr="G:\Allianz\ALL-15-007_Basiswissen_AV\Bilder etc\Notepad_dunkler.png"/>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l="-282"/>
          <a:stretch/>
        </p:blipFill>
        <p:spPr bwMode="auto">
          <a:xfrm>
            <a:off x="-9526" y="1"/>
            <a:ext cx="5467351" cy="2705100"/>
          </a:xfrm>
          <a:prstGeom prst="rect">
            <a:avLst/>
          </a:prstGeom>
          <a:noFill/>
          <a:extLst>
            <a:ext uri="{909E8E84-426E-40DD-AFC4-6F175D3DCCD1}">
              <a14:hiddenFill xmlns:a14="http://schemas.microsoft.com/office/drawing/2010/main">
                <a:solidFill>
                  <a:srgbClr val="FFFFFF"/>
                </a:solidFill>
              </a14:hiddenFill>
            </a:ext>
          </a:extLst>
        </p:spPr>
      </p:pic>
      <p:sp>
        <p:nvSpPr>
          <p:cNvPr id="3" name="Titel 2"/>
          <p:cNvSpPr>
            <a:spLocks noGrp="1"/>
          </p:cNvSpPr>
          <p:nvPr>
            <p:ph type="ctrTitle"/>
          </p:nvPr>
        </p:nvSpPr>
        <p:spPr/>
        <p:txBody>
          <a:bodyPr/>
          <a:lstStyle/>
          <a:p>
            <a:r>
              <a:rPr lang="de-DE" dirty="0">
                <a:solidFill>
                  <a:srgbClr val="1A3582"/>
                </a:solidFill>
                <a:latin typeface="Arial"/>
                <a:ea typeface="DejaVu Sans"/>
              </a:rPr>
              <a:t>Allianz VermögensPolice</a:t>
            </a:r>
            <a:endParaRPr lang="de-DE" dirty="0"/>
          </a:p>
        </p:txBody>
      </p:sp>
      <p:sp>
        <p:nvSpPr>
          <p:cNvPr id="4" name="Untertitel 3"/>
          <p:cNvSpPr>
            <a:spLocks noGrp="1"/>
          </p:cNvSpPr>
          <p:nvPr>
            <p:ph type="subTitle" idx="1"/>
          </p:nvPr>
        </p:nvSpPr>
        <p:spPr/>
        <p:txBody>
          <a:bodyPr/>
          <a:lstStyle/>
          <a:p>
            <a:pPr lvl="0"/>
            <a:r>
              <a:rPr lang="de-DE" dirty="0"/>
              <a:t>Vermögen aufbauen,</a:t>
            </a:r>
            <a:br>
              <a:rPr lang="de-DE" dirty="0"/>
            </a:br>
            <a:r>
              <a:rPr lang="de-DE" dirty="0"/>
              <a:t>schenken und vererben</a:t>
            </a:r>
          </a:p>
        </p:txBody>
      </p:sp>
      <p:pic>
        <p:nvPicPr>
          <p:cNvPr id="24" name="Picture 2" descr="C:\Users\maxime.bürger\Desktop\ALL_Schriftzug.png"/>
          <p:cNvPicPr>
            <a:picLocks noChangeAspect="1"/>
          </p:cNvPicPr>
          <p:nvPr/>
        </p:nvPicPr>
        <p:blipFill>
          <a:blip r:embed="rId7"/>
          <a:srcRect/>
          <a:stretch>
            <a:fillRect/>
          </a:stretch>
        </p:blipFill>
        <p:spPr>
          <a:xfrm>
            <a:off x="7362511" y="255428"/>
            <a:ext cx="1347789" cy="334963"/>
          </a:xfrm>
          <a:prstGeom prst="rect">
            <a:avLst/>
          </a:prstGeom>
          <a:noFill/>
          <a:ln>
            <a:noFill/>
          </a:ln>
        </p:spPr>
      </p:pic>
    </p:spTree>
    <p:extLst>
      <p:ext uri="{BB962C8B-B14F-4D97-AF65-F5344CB8AC3E}">
        <p14:creationId xmlns:p14="http://schemas.microsoft.com/office/powerpoint/2010/main" val="23534394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0" y="-32656"/>
            <a:ext cx="9144001" cy="6890364"/>
          </a:xfrm>
          <a:prstGeom prst="rect">
            <a:avLst/>
          </a:prstGeom>
          <a:noFill/>
          <a:extLst>
            <a:ext uri="{909E8E84-426E-40DD-AFC4-6F175D3DCCD1}">
              <a14:hiddenFill xmlns:a14="http://schemas.microsoft.com/office/drawing/2010/main">
                <a:solidFill>
                  <a:srgbClr val="FFFFFF"/>
                </a:solidFill>
              </a14:hiddenFill>
            </a:ext>
          </a:extLst>
        </p:spPr>
      </p:pic>
      <p:sp>
        <p:nvSpPr>
          <p:cNvPr id="23" name="Freihandform 22"/>
          <p:cNvSpPr/>
          <p:nvPr/>
        </p:nvSpPr>
        <p:spPr>
          <a:xfrm>
            <a:off x="464819" y="1699202"/>
            <a:ext cx="4331625" cy="2822922"/>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pic>
        <p:nvPicPr>
          <p:cNvPr id="231" name="Picture 4" descr="C:\Users\maxime.bürger\Desktop\weisss_verlauf.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0" y="0"/>
            <a:ext cx="9144001" cy="33528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G:\Allianz\ALL-15-003_Pilotprojekt_2015\Layout\Toolbox\+++ ELEMENTE_Pngs +++\Notepad_komplett.pn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0" y="-32656"/>
            <a:ext cx="7010400" cy="1060058"/>
          </a:xfrm>
          <a:prstGeom prst="rect">
            <a:avLst/>
          </a:prstGeom>
          <a:noFill/>
          <a:extLst>
            <a:ext uri="{909E8E84-426E-40DD-AFC4-6F175D3DCCD1}">
              <a14:hiddenFill xmlns:a14="http://schemas.microsoft.com/office/drawing/2010/main">
                <a:solidFill>
                  <a:srgbClr val="FFFFFF"/>
                </a:solidFill>
              </a14:hiddenFill>
            </a:ext>
          </a:extLst>
        </p:spPr>
      </p:pic>
      <p:sp>
        <p:nvSpPr>
          <p:cNvPr id="7" name="Inhaltsplatzhalter 6"/>
          <p:cNvSpPr>
            <a:spLocks noGrp="1"/>
          </p:cNvSpPr>
          <p:nvPr>
            <p:ph idx="1"/>
          </p:nvPr>
        </p:nvSpPr>
        <p:spPr>
          <a:xfrm>
            <a:off x="719999" y="1699200"/>
            <a:ext cx="4891091" cy="4549200"/>
          </a:xfrm>
        </p:spPr>
        <p:txBody>
          <a:bodyPr/>
          <a:lstStyle/>
          <a:p>
            <a:pPr marL="92075" indent="0" eaLnBrk="0" fontAlgn="base" hangingPunct="0">
              <a:spcBef>
                <a:spcPts val="1000"/>
              </a:spcBef>
              <a:buClrTx/>
              <a:tabLst>
                <a:tab pos="195263" algn="l"/>
              </a:tabLst>
            </a:pPr>
            <a:r>
              <a:rPr lang="de-DE" altLang="de-DE" b="0" dirty="0"/>
              <a:t>Bei </a:t>
            </a:r>
            <a:r>
              <a:rPr lang="de-DE" altLang="de-DE" dirty="0"/>
              <a:t>Tod der versicherten Person </a:t>
            </a:r>
            <a:r>
              <a:rPr lang="de-DE" altLang="de-DE" b="0" dirty="0"/>
              <a:t>werden gezahlt:</a:t>
            </a:r>
          </a:p>
          <a:p>
            <a:pPr marL="377825" indent="-285750" eaLnBrk="0" fontAlgn="base" hangingPunct="0">
              <a:spcBef>
                <a:spcPts val="300"/>
              </a:spcBef>
              <a:buClrTx/>
              <a:buFont typeface="Wingdings" panose="05000000000000000000" pitchFamily="2" charset="2"/>
              <a:buChar char="§"/>
              <a:tabLst>
                <a:tab pos="195263" algn="l"/>
              </a:tabLst>
            </a:pPr>
            <a:r>
              <a:rPr lang="de-DE" altLang="de-DE" dirty="0"/>
              <a:t>In den ersten beiden Jahren </a:t>
            </a:r>
            <a:r>
              <a:rPr lang="de-DE" b="0" dirty="0"/>
              <a:t>100 %</a:t>
            </a:r>
            <a:br>
              <a:rPr lang="de-DE" b="0" dirty="0"/>
            </a:br>
            <a:r>
              <a:rPr lang="de-DE" b="0" dirty="0"/>
              <a:t>des Deckungskapitals/Policenwerts</a:t>
            </a:r>
          </a:p>
          <a:p>
            <a:pPr marL="377825" lvl="1" indent="-285750" eaLnBrk="0" fontAlgn="base" hangingPunct="0">
              <a:spcBef>
                <a:spcPts val="1000"/>
              </a:spcBef>
              <a:buClrTx/>
              <a:buFont typeface="Wingdings" panose="05000000000000000000" pitchFamily="2" charset="2"/>
              <a:buChar char="§"/>
              <a:tabLst>
                <a:tab pos="195263" algn="l"/>
              </a:tabLst>
            </a:pPr>
            <a:r>
              <a:rPr lang="de-DE" b="1" dirty="0"/>
              <a:t>Im dritten Jahr </a:t>
            </a:r>
            <a:r>
              <a:rPr lang="de-DE" altLang="de-DE" dirty="0"/>
              <a:t>110 % des Deckungskapitals/Policenwerts</a:t>
            </a:r>
          </a:p>
          <a:p>
            <a:pPr marL="377825" indent="-285750" eaLnBrk="0" fontAlgn="base" hangingPunct="0">
              <a:spcBef>
                <a:spcPts val="1000"/>
              </a:spcBef>
              <a:buClrTx/>
              <a:buFont typeface="Wingdings" panose="05000000000000000000" pitchFamily="2" charset="2"/>
              <a:buChar char="§"/>
              <a:tabLst>
                <a:tab pos="195263" algn="l"/>
              </a:tabLst>
            </a:pPr>
            <a:r>
              <a:rPr lang="de-DE" dirty="0"/>
              <a:t>Ab dem vierten Jahr </a:t>
            </a:r>
            <a:r>
              <a:rPr lang="de-DE" b="0" dirty="0"/>
              <a:t>gleichmäßige Reduktion</a:t>
            </a:r>
            <a:r>
              <a:rPr lang="de-DE" b="0" baseline="30000" dirty="0"/>
              <a:t>1</a:t>
            </a:r>
            <a:r>
              <a:rPr lang="de-DE" b="0" dirty="0"/>
              <a:t/>
            </a:r>
            <a:br>
              <a:rPr lang="de-DE" b="0" dirty="0"/>
            </a:br>
            <a:r>
              <a:rPr lang="de-DE" b="0" dirty="0"/>
              <a:t>von 110 % auf 101 % des Deckungskapitals/</a:t>
            </a:r>
            <a:br>
              <a:rPr lang="de-DE" b="0" dirty="0"/>
            </a:br>
            <a:r>
              <a:rPr lang="de-DE" b="0" dirty="0"/>
              <a:t>Policenwerts</a:t>
            </a:r>
          </a:p>
          <a:p>
            <a:pPr marL="92075" indent="0" eaLnBrk="0" fontAlgn="base" hangingPunct="0">
              <a:spcBef>
                <a:spcPts val="1000"/>
              </a:spcBef>
              <a:buClrTx/>
              <a:tabLst>
                <a:tab pos="195263" algn="l"/>
              </a:tabLst>
            </a:pPr>
            <a:r>
              <a:rPr lang="de-DE" altLang="de-DE" dirty="0">
                <a:latin typeface="Arial" charset="0"/>
              </a:rPr>
              <a:t>Einkommensteuerfreie</a:t>
            </a:r>
            <a:r>
              <a:rPr lang="de-DE" altLang="de-DE" b="0" dirty="0">
                <a:latin typeface="Arial" charset="0"/>
              </a:rPr>
              <a:t> Todesfallleistung </a:t>
            </a:r>
            <a:br>
              <a:rPr lang="de-DE" altLang="de-DE" b="0" dirty="0">
                <a:latin typeface="Arial" charset="0"/>
              </a:rPr>
            </a:br>
            <a:r>
              <a:rPr lang="de-DE" altLang="de-DE" b="0" dirty="0">
                <a:latin typeface="Arial" charset="0"/>
              </a:rPr>
              <a:t>(erbschaftsteuerrelevant, sofern Freibeträge</a:t>
            </a:r>
            <a:br>
              <a:rPr lang="de-DE" altLang="de-DE" b="0" dirty="0">
                <a:latin typeface="Arial" charset="0"/>
              </a:rPr>
            </a:br>
            <a:r>
              <a:rPr lang="de-DE" altLang="de-DE" b="0" dirty="0">
                <a:latin typeface="Arial" charset="0"/>
              </a:rPr>
              <a:t>überschritten werden)</a:t>
            </a:r>
            <a:endParaRPr lang="de-DE" altLang="de-DE" b="0" dirty="0"/>
          </a:p>
          <a:p>
            <a:pPr marL="377825" lvl="0" indent="-285750" eaLnBrk="0" fontAlgn="base" hangingPunct="0">
              <a:spcBef>
                <a:spcPts val="1000"/>
              </a:spcBef>
              <a:buClrTx/>
              <a:buFont typeface="Wingdings" panose="05000000000000000000" pitchFamily="2" charset="2"/>
              <a:buChar char="§"/>
              <a:tabLst>
                <a:tab pos="195263" algn="l"/>
              </a:tabLst>
            </a:pPr>
            <a:endParaRPr lang="de-DE" dirty="0"/>
          </a:p>
        </p:txBody>
      </p:sp>
      <p:sp>
        <p:nvSpPr>
          <p:cNvPr id="9" name="Textplatzhalter 8"/>
          <p:cNvSpPr>
            <a:spLocks noGrp="1"/>
          </p:cNvSpPr>
          <p:nvPr>
            <p:ph type="body" sz="quarter" idx="15"/>
          </p:nvPr>
        </p:nvSpPr>
        <p:spPr/>
        <p:txBody>
          <a:bodyPr>
            <a:normAutofit/>
          </a:bodyPr>
          <a:lstStyle/>
          <a:p>
            <a:r>
              <a:rPr lang="de-DE" dirty="0"/>
              <a:t>VermögensPolice </a:t>
            </a:r>
            <a:r>
              <a:rPr lang="de-DE" dirty="0">
                <a:solidFill>
                  <a:schemeClr val="bg1">
                    <a:lumMod val="65000"/>
                  </a:schemeClr>
                </a:solidFill>
              </a:rPr>
              <a:t>| </a:t>
            </a:r>
            <a:r>
              <a:rPr lang="de-DE" dirty="0"/>
              <a:t>Konzeptprofil </a:t>
            </a:r>
            <a:r>
              <a:rPr lang="de-DE" dirty="0">
                <a:solidFill>
                  <a:schemeClr val="bg1">
                    <a:lumMod val="65000"/>
                  </a:schemeClr>
                </a:solidFill>
              </a:rPr>
              <a:t>| </a:t>
            </a:r>
            <a:r>
              <a:rPr lang="de-DE" dirty="0"/>
              <a:t>Details</a:t>
            </a:r>
            <a:endParaRPr lang="de-DE" dirty="0">
              <a:solidFill>
                <a:srgbClr val="787878"/>
              </a:solidFill>
            </a:endParaRPr>
          </a:p>
        </p:txBody>
      </p:sp>
      <p:sp>
        <p:nvSpPr>
          <p:cNvPr id="11" name="Titel 10"/>
          <p:cNvSpPr>
            <a:spLocks noGrp="1"/>
          </p:cNvSpPr>
          <p:nvPr>
            <p:ph type="title"/>
          </p:nvPr>
        </p:nvSpPr>
        <p:spPr/>
        <p:txBody>
          <a:bodyPr/>
          <a:lstStyle/>
          <a:p>
            <a:pPr fontAlgn="base">
              <a:spcAft>
                <a:spcPct val="30000"/>
              </a:spcAft>
            </a:pPr>
            <a:r>
              <a:rPr lang="de-DE" altLang="de-DE" dirty="0">
                <a:solidFill>
                  <a:srgbClr val="113388"/>
                </a:solidFill>
                <a:cs typeface="Arial" charset="0"/>
              </a:rPr>
              <a:t>Leistungen im Todesfall</a:t>
            </a:r>
          </a:p>
        </p:txBody>
      </p:sp>
      <p:sp>
        <p:nvSpPr>
          <p:cNvPr id="8" name="Textplatzhalter 7"/>
          <p:cNvSpPr>
            <a:spLocks noGrp="1"/>
          </p:cNvSpPr>
          <p:nvPr>
            <p:ph type="body" sz="quarter" idx="13"/>
          </p:nvPr>
        </p:nvSpPr>
        <p:spPr>
          <a:xfrm>
            <a:off x="468312" y="6234545"/>
            <a:ext cx="6027904" cy="358570"/>
          </a:xfrm>
        </p:spPr>
        <p:txBody>
          <a:bodyPr/>
          <a:lstStyle/>
          <a:p>
            <a:pPr marL="92075" indent="-92075">
              <a:spcAft>
                <a:spcPct val="0"/>
              </a:spcAft>
              <a:buClr>
                <a:srgbClr val="113388"/>
              </a:buClr>
              <a:defRPr/>
            </a:pPr>
            <a:r>
              <a:rPr lang="de-DE" altLang="de-DE" baseline="30000" dirty="0"/>
              <a:t>1</a:t>
            </a:r>
            <a:r>
              <a:rPr lang="de-DE" altLang="de-DE" dirty="0"/>
              <a:t> </a:t>
            </a:r>
            <a:r>
              <a:rPr lang="de-DE" altLang="de-DE" baseline="30000" dirty="0"/>
              <a:t> </a:t>
            </a:r>
            <a:r>
              <a:rPr lang="de-DE" altLang="de-DE" dirty="0">
                <a:ea typeface="MS PGothic" pitchFamily="34" charset="-128"/>
                <a:cs typeface="Arial" charset="0"/>
              </a:rPr>
              <a:t>Die Reduzierung erfolgt gleichmäßig bis zum Ende der kalkulatorischen Lebenserwartung, frühestens bis zum achten Versicherungsjahr gleichmäßig bis auf 101 %. Danach beträgt die Todesfallsumme 101 % des Deckungskapitals/</a:t>
            </a:r>
            <a:r>
              <a:rPr lang="de-DE" altLang="de-DE" dirty="0" err="1">
                <a:ea typeface="MS PGothic" pitchFamily="34" charset="-128"/>
                <a:cs typeface="Arial" charset="0"/>
              </a:rPr>
              <a:t>Policenwerts</a:t>
            </a:r>
            <a:r>
              <a:rPr lang="de-DE" altLang="de-DE" dirty="0">
                <a:ea typeface="MS PGothic" pitchFamily="34" charset="-128"/>
                <a:cs typeface="Arial" charset="0"/>
              </a:rPr>
              <a:t>. </a:t>
            </a:r>
            <a:endParaRPr lang="de-DE" altLang="de-DE" baseline="30000" dirty="0"/>
          </a:p>
        </p:txBody>
      </p:sp>
      <p:sp>
        <p:nvSpPr>
          <p:cNvPr id="5" name="Foliennummernplatzhalter 4"/>
          <p:cNvSpPr>
            <a:spLocks noGrp="1"/>
          </p:cNvSpPr>
          <p:nvPr>
            <p:ph type="sldNum" sz="quarter" idx="4"/>
          </p:nvPr>
        </p:nvSpPr>
        <p:spPr/>
        <p:txBody>
          <a:bodyPr/>
          <a:lstStyle/>
          <a:p>
            <a:fld id="{E1DA1ACD-DFCE-486B-8423-5BF9BEA03549}" type="slidenum">
              <a:rPr lang="de-DE">
                <a:solidFill>
                  <a:schemeClr val="bg1"/>
                </a:solidFill>
              </a:rPr>
              <a:pPr/>
              <a:t>10</a:t>
            </a:fld>
            <a:endParaRPr lang="de-DE" dirty="0">
              <a:solidFill>
                <a:schemeClr val="bg1"/>
              </a:solidFill>
            </a:endParaRPr>
          </a:p>
        </p:txBody>
      </p:sp>
      <p:sp>
        <p:nvSpPr>
          <p:cNvPr id="26" name="Freihandform 25"/>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bg1"/>
              </a:solidFill>
            </a:endParaRPr>
          </a:p>
        </p:txBody>
      </p:sp>
      <p:pic>
        <p:nvPicPr>
          <p:cNvPr id="27" name="Picture 2" descr="C:\Users\maxime.bürger\Desktop\ALL_Schriftzug.png"/>
          <p:cNvPicPr>
            <a:picLocks noChangeAspect="1"/>
          </p:cNvPicPr>
          <p:nvPr/>
        </p:nvPicPr>
        <p:blipFill>
          <a:blip r:embed="rId6"/>
          <a:srcRect/>
          <a:stretch>
            <a:fillRect/>
          </a:stretch>
        </p:blipFill>
        <p:spPr>
          <a:xfrm>
            <a:off x="7362511" y="255428"/>
            <a:ext cx="1347789" cy="334963"/>
          </a:xfrm>
          <a:prstGeom prst="rect">
            <a:avLst/>
          </a:prstGeom>
          <a:noFill/>
          <a:ln>
            <a:noFill/>
          </a:ln>
        </p:spPr>
      </p:pic>
      <p:pic>
        <p:nvPicPr>
          <p:cNvPr id="15" name="Picture 2" descr="C:\Users\maxime.bürger\Desktop\Pfeil.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94481" y="1768339"/>
            <a:ext cx="347663" cy="32385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maxime.bürger\Desktop\Pfeil.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94481" y="3906870"/>
            <a:ext cx="347663" cy="323850"/>
          </a:xfrm>
          <a:prstGeom prst="rect">
            <a:avLst/>
          </a:prstGeom>
          <a:noFill/>
          <a:extLst>
            <a:ext uri="{909E8E84-426E-40DD-AFC4-6F175D3DCCD1}">
              <a14:hiddenFill xmlns:a14="http://schemas.microsoft.com/office/drawing/2010/main">
                <a:solidFill>
                  <a:srgbClr val="FFFFFF"/>
                </a:solidFill>
              </a14:hiddenFill>
            </a:ext>
          </a:extLst>
        </p:spPr>
      </p:pic>
      <p:sp>
        <p:nvSpPr>
          <p:cNvPr id="16" name="Fußzeilenplatzhalter 1"/>
          <p:cNvSpPr>
            <a:spLocks noGrp="1"/>
          </p:cNvSpPr>
          <p:nvPr>
            <p:ph type="ftr" sz="quarter" idx="3"/>
          </p:nvPr>
        </p:nvSpPr>
        <p:spPr>
          <a:xfrm>
            <a:off x="468313" y="6682305"/>
            <a:ext cx="3086100" cy="214272"/>
          </a:xfrm>
        </p:spPr>
        <p:txBody>
          <a:bodyPr/>
          <a:lstStyle/>
          <a:p>
            <a:r>
              <a:rPr lang="de-DE" dirty="0"/>
              <a:t>© Copyright Allianz Deutschland AG</a:t>
            </a:r>
          </a:p>
        </p:txBody>
      </p:sp>
    </p:spTree>
    <p:extLst>
      <p:ext uri="{BB962C8B-B14F-4D97-AF65-F5344CB8AC3E}">
        <p14:creationId xmlns:p14="http://schemas.microsoft.com/office/powerpoint/2010/main" val="34045972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Users\maxime.buerger\Downloads\iStock_000069826565_Double_1.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0" y="-17463"/>
            <a:ext cx="9166225" cy="687546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C:\Users\maxime.bürger\Desktop\weisss_verlauf.pn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16626" y="-8313"/>
            <a:ext cx="9144001" cy="33528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G:\Allianz\ALL-15-003_Pilotprojekt_2015\Layout\Toolbox\+++ ELEMENTE_Pngs +++\Notepad_komplett.pn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 y="-8314"/>
            <a:ext cx="6072771" cy="1471354"/>
          </a:xfrm>
          <a:prstGeom prst="rect">
            <a:avLst/>
          </a:prstGeom>
          <a:noFill/>
          <a:extLst>
            <a:ext uri="{909E8E84-426E-40DD-AFC4-6F175D3DCCD1}">
              <a14:hiddenFill xmlns:a14="http://schemas.microsoft.com/office/drawing/2010/main">
                <a:solidFill>
                  <a:srgbClr val="FFFFFF"/>
                </a:solidFill>
              </a14:hiddenFill>
            </a:ext>
          </a:extLst>
        </p:spPr>
      </p:pic>
      <p:sp>
        <p:nvSpPr>
          <p:cNvPr id="11" name="Titel 10"/>
          <p:cNvSpPr>
            <a:spLocks noGrp="1"/>
          </p:cNvSpPr>
          <p:nvPr>
            <p:ph type="title"/>
          </p:nvPr>
        </p:nvSpPr>
        <p:spPr/>
        <p:txBody>
          <a:bodyPr/>
          <a:lstStyle/>
          <a:p>
            <a:r>
              <a:rPr lang="de-DE" altLang="de-DE" dirty="0">
                <a:solidFill>
                  <a:srgbClr val="113388"/>
                </a:solidFill>
              </a:rPr>
              <a:t>Die Allianz VermögensPolice ist </a:t>
            </a:r>
            <a:br>
              <a:rPr lang="de-DE" altLang="de-DE" dirty="0">
                <a:solidFill>
                  <a:srgbClr val="113388"/>
                </a:solidFill>
              </a:rPr>
            </a:br>
            <a:r>
              <a:rPr lang="de-DE" altLang="de-DE" dirty="0">
                <a:solidFill>
                  <a:srgbClr val="113388"/>
                </a:solidFill>
              </a:rPr>
              <a:t>steuerlich attraktiv</a:t>
            </a:r>
            <a:endParaRPr lang="de-DE" dirty="0"/>
          </a:p>
        </p:txBody>
      </p:sp>
      <p:sp>
        <p:nvSpPr>
          <p:cNvPr id="2" name="Textplatzhalter 1"/>
          <p:cNvSpPr>
            <a:spLocks noGrp="1"/>
          </p:cNvSpPr>
          <p:nvPr>
            <p:ph type="body" sz="quarter" idx="14"/>
          </p:nvPr>
        </p:nvSpPr>
        <p:spPr/>
        <p:txBody>
          <a:bodyPr/>
          <a:lstStyle/>
          <a:p>
            <a:r>
              <a:rPr lang="de-DE" dirty="0"/>
              <a:t>VermögensPolice </a:t>
            </a:r>
            <a:r>
              <a:rPr lang="de-DE" dirty="0">
                <a:solidFill>
                  <a:schemeClr val="bg1">
                    <a:lumMod val="65000"/>
                  </a:schemeClr>
                </a:solidFill>
              </a:rPr>
              <a:t>| </a:t>
            </a:r>
            <a:r>
              <a:rPr lang="de-DE" dirty="0"/>
              <a:t>Konzeptprofil </a:t>
            </a:r>
            <a:r>
              <a:rPr lang="de-DE" dirty="0">
                <a:solidFill>
                  <a:schemeClr val="bg1">
                    <a:lumMod val="65000"/>
                  </a:schemeClr>
                </a:solidFill>
              </a:rPr>
              <a:t>| </a:t>
            </a:r>
            <a:r>
              <a:rPr lang="de-DE" dirty="0"/>
              <a:t>Details</a:t>
            </a:r>
          </a:p>
        </p:txBody>
      </p:sp>
      <p:sp>
        <p:nvSpPr>
          <p:cNvPr id="19" name="Foliennummernplatzhalter 3"/>
          <p:cNvSpPr>
            <a:spLocks noGrp="1"/>
          </p:cNvSpPr>
          <p:nvPr>
            <p:ph type="sldNum" sz="quarter" idx="4"/>
          </p:nvPr>
        </p:nvSpPr>
        <p:spPr>
          <a:prstGeom prst="rect">
            <a:avLst/>
          </a:prstGeom>
        </p:spPr>
        <p:txBody>
          <a:bodyPr/>
          <a:lstStyle/>
          <a:p>
            <a:fld id="{E1DA1ACD-DFCE-486B-8423-5BF9BEA03549}" type="slidenum">
              <a:rPr lang="de-DE">
                <a:solidFill>
                  <a:schemeClr val="tx1"/>
                </a:solidFill>
              </a:rPr>
              <a:pPr/>
              <a:t>11</a:t>
            </a:fld>
            <a:endParaRPr lang="de-DE" dirty="0">
              <a:solidFill>
                <a:schemeClr val="tx1"/>
              </a:solidFill>
            </a:endParaRPr>
          </a:p>
        </p:txBody>
      </p:sp>
      <p:pic>
        <p:nvPicPr>
          <p:cNvPr id="27" name="Picture 2" descr="C:\Users\maxime.bürger\Desktop\ALL_Schriftzug.png"/>
          <p:cNvPicPr>
            <a:picLocks noChangeAspect="1"/>
          </p:cNvPicPr>
          <p:nvPr/>
        </p:nvPicPr>
        <p:blipFill>
          <a:blip r:embed="rId6"/>
          <a:srcRect/>
          <a:stretch>
            <a:fillRect/>
          </a:stretch>
        </p:blipFill>
        <p:spPr>
          <a:xfrm>
            <a:off x="7362511" y="255428"/>
            <a:ext cx="1347789" cy="334963"/>
          </a:xfrm>
          <a:prstGeom prst="rect">
            <a:avLst/>
          </a:prstGeom>
          <a:noFill/>
          <a:ln>
            <a:noFill/>
          </a:ln>
        </p:spPr>
      </p:pic>
      <p:sp>
        <p:nvSpPr>
          <p:cNvPr id="21" name="Freihandform 20"/>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5" name="Rechteck 14"/>
          <p:cNvSpPr/>
          <p:nvPr/>
        </p:nvSpPr>
        <p:spPr>
          <a:xfrm>
            <a:off x="468314" y="1850855"/>
            <a:ext cx="5086180" cy="248302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Inhaltsplatzhalter 8"/>
          <p:cNvSpPr txBox="1">
            <a:spLocks/>
          </p:cNvSpPr>
          <p:nvPr/>
        </p:nvSpPr>
        <p:spPr>
          <a:xfrm>
            <a:off x="719999" y="1922944"/>
            <a:ext cx="4834495" cy="2756068"/>
          </a:xfrm>
          <a:prstGeom prst="rect">
            <a:avLst/>
          </a:prstGeom>
        </p:spPr>
        <p:txBody>
          <a:bodyPr/>
          <a:lstStyle>
            <a:lvl1pPr marL="0" indent="0" algn="l" defTabSz="914400" rtl="0" eaLnBrk="1" latinLnBrk="0" hangingPunct="1">
              <a:lnSpc>
                <a:spcPct val="100000"/>
              </a:lnSpc>
              <a:spcBef>
                <a:spcPts val="1800"/>
              </a:spcBef>
              <a:spcAft>
                <a:spcPts val="0"/>
              </a:spcAft>
              <a:buClr>
                <a:schemeClr val="tx1"/>
              </a:buClr>
              <a:buFontTx/>
              <a:buNone/>
              <a:defRPr sz="1400" b="1" kern="1200">
                <a:solidFill>
                  <a:schemeClr val="tx1"/>
                </a:solidFill>
                <a:latin typeface="+mn-lt"/>
                <a:ea typeface="+mn-ea"/>
                <a:cs typeface="+mn-cs"/>
              </a:defRPr>
            </a:lvl1pPr>
            <a:lvl2pPr marL="0" indent="0" algn="l" defTabSz="914400" rtl="0" eaLnBrk="1" latinLnBrk="0" hangingPunct="1">
              <a:lnSpc>
                <a:spcPct val="100000"/>
              </a:lnSpc>
              <a:spcBef>
                <a:spcPts val="600"/>
              </a:spcBef>
              <a:buClr>
                <a:schemeClr val="tx1"/>
              </a:buClr>
              <a:buFontTx/>
              <a:buNone/>
              <a:defRPr sz="1400" kern="1200">
                <a:solidFill>
                  <a:schemeClr val="tx1"/>
                </a:solidFill>
                <a:latin typeface="+mn-lt"/>
                <a:ea typeface="+mn-ea"/>
                <a:cs typeface="+mn-cs"/>
              </a:defRPr>
            </a:lvl2pPr>
            <a:lvl3pPr marL="18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baseline="0">
                <a:solidFill>
                  <a:schemeClr val="tx1"/>
                </a:solidFill>
                <a:latin typeface="+mn-lt"/>
                <a:ea typeface="+mn-ea"/>
                <a:cs typeface="+mn-cs"/>
              </a:defRPr>
            </a:lvl3pPr>
            <a:lvl4pPr marL="36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4pPr>
            <a:lvl5pPr marL="540000" indent="-180000" algn="l" defTabSz="914400" rtl="0" eaLnBrk="1" latinLnBrk="0" hangingPunct="1">
              <a:lnSpc>
                <a:spcPct val="100000"/>
              </a:lnSpc>
              <a:spcBef>
                <a:spcPts val="800"/>
              </a:spcBef>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de-DE" dirty="0"/>
              <a:t> Bei Entnahmen / Rückkauf</a:t>
            </a:r>
            <a:endParaRPr lang="de-DE" altLang="de-DE" b="0" dirty="0"/>
          </a:p>
          <a:p>
            <a:pPr marL="285750" indent="-285750" fontAlgn="ctr">
              <a:spcBef>
                <a:spcPts val="300"/>
              </a:spcBef>
              <a:buFont typeface="Wingdings" panose="05000000000000000000" pitchFamily="2" charset="2"/>
              <a:buChar char="§"/>
            </a:pPr>
            <a:r>
              <a:rPr lang="de-DE" b="0" dirty="0"/>
              <a:t>Erträge unterliegen nur bei Entnahmen und Rückkauf der Abgeltungsteuer</a:t>
            </a:r>
          </a:p>
          <a:p>
            <a:pPr marL="285750" indent="-285750" fontAlgn="ctr">
              <a:spcBef>
                <a:spcPts val="300"/>
              </a:spcBef>
              <a:buFont typeface="Wingdings" panose="05000000000000000000" pitchFamily="2" charset="2"/>
              <a:buChar char="§"/>
            </a:pPr>
            <a:r>
              <a:rPr lang="de-DE" b="0" dirty="0"/>
              <a:t>Bei Wahl der VermögensPolice Invest findet die Teilfreistellung auf Erträge aus Investmentfonds Anwendung</a:t>
            </a:r>
          </a:p>
          <a:p>
            <a:pPr fontAlgn="ctr"/>
            <a:r>
              <a:rPr lang="de-DE" dirty="0"/>
              <a:t>Im Todesfall:</a:t>
            </a:r>
          </a:p>
          <a:p>
            <a:pPr marL="285750" indent="-285750" fontAlgn="ctr">
              <a:spcBef>
                <a:spcPts val="300"/>
              </a:spcBef>
              <a:buFont typeface="Wingdings" panose="05000000000000000000" pitchFamily="2" charset="2"/>
              <a:buChar char="§"/>
            </a:pPr>
            <a:r>
              <a:rPr lang="de-DE" b="0" dirty="0"/>
              <a:t>Einkommensteuerfreie Todesfallleistung (ggfs. erbschaftsteuerrelevant)</a:t>
            </a:r>
          </a:p>
        </p:txBody>
      </p:sp>
      <p:pic>
        <p:nvPicPr>
          <p:cNvPr id="23" name="Picture 2" descr="C:\Users\maxime.bürger\Desktop\Pfeil.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94481" y="1933715"/>
            <a:ext cx="347663" cy="32385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Users\maxime.bürger\Desktop\Pfeil.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94480" y="3532340"/>
            <a:ext cx="347663" cy="323850"/>
          </a:xfrm>
          <a:prstGeom prst="rect">
            <a:avLst/>
          </a:prstGeom>
          <a:noFill/>
          <a:extLst>
            <a:ext uri="{909E8E84-426E-40DD-AFC4-6F175D3DCCD1}">
              <a14:hiddenFill xmlns:a14="http://schemas.microsoft.com/office/drawing/2010/main">
                <a:solidFill>
                  <a:srgbClr val="FFFFFF"/>
                </a:solidFill>
              </a14:hiddenFill>
            </a:ext>
          </a:extLst>
        </p:spPr>
      </p:pic>
      <p:sp>
        <p:nvSpPr>
          <p:cNvPr id="20" name="Fußzeilenplatzhalter 1"/>
          <p:cNvSpPr>
            <a:spLocks noGrp="1"/>
          </p:cNvSpPr>
          <p:nvPr>
            <p:ph type="ftr" sz="quarter" idx="3"/>
          </p:nvPr>
        </p:nvSpPr>
        <p:spPr>
          <a:xfrm>
            <a:off x="468313" y="6682305"/>
            <a:ext cx="3086100" cy="214272"/>
          </a:xfrm>
        </p:spPr>
        <p:txBody>
          <a:bodyPr/>
          <a:lstStyle/>
          <a:p>
            <a:r>
              <a:rPr lang="de-DE" dirty="0"/>
              <a:t>© Copyright Allianz Deutschland AG</a:t>
            </a:r>
          </a:p>
        </p:txBody>
      </p:sp>
    </p:spTree>
    <p:extLst>
      <p:ext uri="{BB962C8B-B14F-4D97-AF65-F5344CB8AC3E}">
        <p14:creationId xmlns:p14="http://schemas.microsoft.com/office/powerpoint/2010/main" val="42487771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G:\Allianz\ALL-15-003_Pilotprojekt_2015\Layout\Toolbox\+++ ELEMENTE_Pngs +++\Notepad_komplett.pn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0"/>
            <a:ext cx="7020272" cy="1412776"/>
          </a:xfrm>
          <a:prstGeom prst="rect">
            <a:avLst/>
          </a:prstGeom>
          <a:noFill/>
          <a:extLst>
            <a:ext uri="{909E8E84-426E-40DD-AFC4-6F175D3DCCD1}">
              <a14:hiddenFill xmlns:a14="http://schemas.microsoft.com/office/drawing/2010/main">
                <a:solidFill>
                  <a:srgbClr val="FFFFFF"/>
                </a:solidFill>
              </a14:hiddenFill>
            </a:ext>
          </a:extLst>
        </p:spPr>
      </p:pic>
      <p:sp>
        <p:nvSpPr>
          <p:cNvPr id="5" name="Fußzeilenplatzhalter 4"/>
          <p:cNvSpPr>
            <a:spLocks noGrp="1"/>
          </p:cNvSpPr>
          <p:nvPr>
            <p:ph type="ftr" sz="quarter" idx="3"/>
          </p:nvPr>
        </p:nvSpPr>
        <p:spPr/>
        <p:txBody>
          <a:bodyPr/>
          <a:lstStyle/>
          <a:p>
            <a:r>
              <a:rPr lang="de-DE" dirty="0"/>
              <a:t>© Copyright Allianz Lebensversicherungs-AG</a:t>
            </a:r>
          </a:p>
        </p:txBody>
      </p:sp>
      <p:sp>
        <p:nvSpPr>
          <p:cNvPr id="6" name="Foliennummernplatzhalter 5"/>
          <p:cNvSpPr>
            <a:spLocks noGrp="1"/>
          </p:cNvSpPr>
          <p:nvPr>
            <p:ph type="sldNum" sz="quarter" idx="4"/>
          </p:nvPr>
        </p:nvSpPr>
        <p:spPr/>
        <p:txBody>
          <a:bodyPr/>
          <a:lstStyle/>
          <a:p>
            <a:fld id="{E1DA1ACD-DFCE-486B-8423-5BF9BEA03549}" type="slidenum">
              <a:rPr lang="de-DE"/>
              <a:pPr/>
              <a:t>12</a:t>
            </a:fld>
            <a:endParaRPr lang="de-DE" dirty="0"/>
          </a:p>
        </p:txBody>
      </p:sp>
      <p:sp>
        <p:nvSpPr>
          <p:cNvPr id="8" name="Rechteck 7"/>
          <p:cNvSpPr/>
          <p:nvPr/>
        </p:nvSpPr>
        <p:spPr>
          <a:xfrm>
            <a:off x="5367454" y="1704605"/>
            <a:ext cx="3308234" cy="438822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Textplatzhalter 4"/>
          <p:cNvSpPr txBox="1">
            <a:spLocks/>
          </p:cNvSpPr>
          <p:nvPr/>
        </p:nvSpPr>
        <p:spPr>
          <a:xfrm>
            <a:off x="468313" y="38100"/>
            <a:ext cx="3314700" cy="236855"/>
          </a:xfrm>
          <a:prstGeom prst="rect">
            <a:avLst/>
          </a:prstGeom>
        </p:spPr>
        <p:txBody>
          <a:bodyPr/>
          <a:lstStyle>
            <a:lvl1pPr marL="0" indent="0" algn="l" defTabSz="914400" rtl="0" eaLnBrk="1" latinLnBrk="0" hangingPunct="1">
              <a:lnSpc>
                <a:spcPct val="100000"/>
              </a:lnSpc>
              <a:spcBef>
                <a:spcPts val="1800"/>
              </a:spcBef>
              <a:spcAft>
                <a:spcPts val="0"/>
              </a:spcAft>
              <a:buClr>
                <a:schemeClr val="tx1"/>
              </a:buClr>
              <a:buFontTx/>
              <a:buNone/>
              <a:defRPr sz="1400" b="1" kern="1200">
                <a:solidFill>
                  <a:schemeClr val="tx1"/>
                </a:solidFill>
                <a:latin typeface="+mn-lt"/>
                <a:ea typeface="+mn-ea"/>
                <a:cs typeface="+mn-cs"/>
              </a:defRPr>
            </a:lvl1pPr>
            <a:lvl2pPr marL="0" indent="0" algn="l" defTabSz="914400" rtl="0" eaLnBrk="1" latinLnBrk="0" hangingPunct="1">
              <a:lnSpc>
                <a:spcPct val="100000"/>
              </a:lnSpc>
              <a:spcBef>
                <a:spcPts val="600"/>
              </a:spcBef>
              <a:buClr>
                <a:schemeClr val="tx1"/>
              </a:buClr>
              <a:buFontTx/>
              <a:buNone/>
              <a:defRPr sz="1400" kern="1200">
                <a:solidFill>
                  <a:schemeClr val="tx1"/>
                </a:solidFill>
                <a:latin typeface="+mn-lt"/>
                <a:ea typeface="+mn-ea"/>
                <a:cs typeface="+mn-cs"/>
              </a:defRPr>
            </a:lvl2pPr>
            <a:lvl3pPr marL="18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baseline="0">
                <a:solidFill>
                  <a:schemeClr val="tx1"/>
                </a:solidFill>
                <a:latin typeface="+mn-lt"/>
                <a:ea typeface="+mn-ea"/>
                <a:cs typeface="+mn-cs"/>
              </a:defRPr>
            </a:lvl3pPr>
            <a:lvl4pPr marL="36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4pPr>
            <a:lvl5pPr marL="540000" indent="-180000" algn="l" defTabSz="914400" rtl="0" eaLnBrk="1" latinLnBrk="0" hangingPunct="1">
              <a:lnSpc>
                <a:spcPct val="100000"/>
              </a:lnSpc>
              <a:spcBef>
                <a:spcPts val="800"/>
              </a:spcBef>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000" b="0" dirty="0">
                <a:solidFill>
                  <a:schemeClr val="bg1">
                    <a:lumMod val="50000"/>
                  </a:schemeClr>
                </a:solidFill>
              </a:rPr>
              <a:t>VermögensPolice | Konzeptprofil | Details</a:t>
            </a:r>
          </a:p>
        </p:txBody>
      </p:sp>
      <p:sp>
        <p:nvSpPr>
          <p:cNvPr id="12" name="Freihandform 11"/>
          <p:cNvSpPr/>
          <p:nvPr/>
        </p:nvSpPr>
        <p:spPr>
          <a:xfrm>
            <a:off x="464819" y="1700214"/>
            <a:ext cx="4148745" cy="4341357"/>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3" name="Ellipse 12"/>
          <p:cNvSpPr/>
          <p:nvPr/>
        </p:nvSpPr>
        <p:spPr>
          <a:xfrm>
            <a:off x="331149" y="2106550"/>
            <a:ext cx="270000" cy="27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prstClr val="white"/>
                </a:solidFill>
                <a:sym typeface="Wingdings 3" panose="05040102010807070707" pitchFamily="18" charset="2"/>
              </a:rPr>
              <a:t></a:t>
            </a:r>
            <a:endParaRPr lang="de-DE" sz="1200" dirty="0">
              <a:solidFill>
                <a:prstClr val="white"/>
              </a:solidFill>
            </a:endParaRPr>
          </a:p>
        </p:txBody>
      </p:sp>
      <p:sp>
        <p:nvSpPr>
          <p:cNvPr id="14" name="Ellipse 13"/>
          <p:cNvSpPr/>
          <p:nvPr/>
        </p:nvSpPr>
        <p:spPr>
          <a:xfrm>
            <a:off x="331149" y="5248029"/>
            <a:ext cx="270000" cy="27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prstClr val="white"/>
                </a:solidFill>
                <a:sym typeface="Wingdings 3" panose="05040102010807070707" pitchFamily="18" charset="2"/>
              </a:rPr>
              <a:t></a:t>
            </a:r>
            <a:endParaRPr lang="de-DE" sz="1200" dirty="0">
              <a:solidFill>
                <a:prstClr val="white"/>
              </a:solidFill>
            </a:endParaRPr>
          </a:p>
        </p:txBody>
      </p:sp>
      <p:pic>
        <p:nvPicPr>
          <p:cNvPr id="15" name="Picture 14"/>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gray">
          <a:xfrm>
            <a:off x="6174835" y="1962491"/>
            <a:ext cx="1798574" cy="2413274"/>
          </a:xfrm>
          <a:prstGeom prst="rect">
            <a:avLst/>
          </a:prstGeom>
          <a:noFill/>
          <a:ln w="6350">
            <a:solidFill>
              <a:schemeClr val="accent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 name="Picture 15"/>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gray">
          <a:xfrm>
            <a:off x="6174834" y="4504968"/>
            <a:ext cx="1798574" cy="1324783"/>
          </a:xfrm>
          <a:prstGeom prst="rect">
            <a:avLst/>
          </a:prstGeom>
          <a:noFill/>
          <a:ln w="6350">
            <a:solidFill>
              <a:schemeClr val="accent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 name="Titel 10"/>
          <p:cNvSpPr>
            <a:spLocks noGrp="1"/>
          </p:cNvSpPr>
          <p:nvPr>
            <p:ph type="title"/>
          </p:nvPr>
        </p:nvSpPr>
        <p:spPr>
          <a:xfrm>
            <a:off x="464819" y="742950"/>
            <a:ext cx="6444000" cy="378000"/>
          </a:xfrm>
        </p:spPr>
        <p:txBody>
          <a:bodyPr/>
          <a:lstStyle/>
          <a:p>
            <a:r>
              <a:rPr lang="de-DE" altLang="de-DE" dirty="0">
                <a:solidFill>
                  <a:srgbClr val="113388"/>
                </a:solidFill>
                <a:cs typeface="Arial" charset="0"/>
              </a:rPr>
              <a:t>Mit der Allianz VermögensPolice wird die Vermögensübertragung leicht gemacht</a:t>
            </a:r>
          </a:p>
        </p:txBody>
      </p:sp>
      <p:sp>
        <p:nvSpPr>
          <p:cNvPr id="19" name="Inhaltsplatzhalter 2"/>
          <p:cNvSpPr>
            <a:spLocks noGrp="1"/>
          </p:cNvSpPr>
          <p:nvPr>
            <p:ph idx="1"/>
          </p:nvPr>
        </p:nvSpPr>
        <p:spPr>
          <a:xfrm>
            <a:off x="719999" y="1699199"/>
            <a:ext cx="4290615" cy="4497493"/>
          </a:xfrm>
        </p:spPr>
        <p:txBody>
          <a:bodyPr/>
          <a:lstStyle/>
          <a:p>
            <a:pPr marL="268288" indent="-268288">
              <a:spcBef>
                <a:spcPts val="300"/>
              </a:spcBef>
              <a:buClr>
                <a:srgbClr val="113388"/>
              </a:buClr>
            </a:pPr>
            <a:r>
              <a:rPr lang="de-DE" altLang="de-DE" dirty="0">
                <a:ea typeface="ＭＳ Ｐゴシック" pitchFamily="34" charset="-128"/>
                <a:cs typeface="Arial" charset="0"/>
              </a:rPr>
              <a:t>Zwei einfache Gestaltungsmöglichkeiten</a:t>
            </a:r>
          </a:p>
          <a:p>
            <a:pPr marL="268288" lvl="0" indent="-268288" eaLnBrk="0" fontAlgn="base" hangingPunct="0">
              <a:spcBef>
                <a:spcPts val="900"/>
              </a:spcBef>
              <a:buClrTx/>
              <a:tabLst>
                <a:tab pos="195263" algn="l"/>
              </a:tabLst>
            </a:pPr>
            <a:r>
              <a:rPr lang="de-DE" altLang="de-DE" dirty="0"/>
              <a:t>Bezugsrecht</a:t>
            </a:r>
          </a:p>
          <a:p>
            <a:pPr marL="268288" lvl="0" indent="-268288" eaLnBrk="0" fontAlgn="base" hangingPunct="0">
              <a:spcBef>
                <a:spcPts val="300"/>
              </a:spcBef>
              <a:spcAft>
                <a:spcPct val="30000"/>
              </a:spcAft>
              <a:buClrTx/>
              <a:buFont typeface="Wingdings" panose="05000000000000000000" pitchFamily="2" charset="2"/>
              <a:buChar char="§"/>
              <a:tabLst>
                <a:tab pos="195263" algn="l"/>
              </a:tabLst>
            </a:pPr>
            <a:r>
              <a:rPr lang="de-DE" altLang="de-DE" b="0" dirty="0"/>
              <a:t>Namentliche Nennung von Begünstigten</a:t>
            </a:r>
            <a:br>
              <a:rPr lang="de-DE" altLang="de-DE" b="0" dirty="0"/>
            </a:br>
            <a:r>
              <a:rPr lang="de-DE" altLang="de-DE" b="0" dirty="0"/>
              <a:t>(auch mehrere) im Versicherungsvertrag</a:t>
            </a:r>
          </a:p>
          <a:p>
            <a:pPr marL="268288" lvl="0" indent="-268288" eaLnBrk="0" fontAlgn="base" hangingPunct="0">
              <a:spcBef>
                <a:spcPts val="300"/>
              </a:spcBef>
              <a:spcAft>
                <a:spcPct val="30000"/>
              </a:spcAft>
              <a:buClrTx/>
              <a:buFont typeface="Wingdings" panose="05000000000000000000" pitchFamily="2" charset="2"/>
              <a:buChar char="§"/>
              <a:tabLst>
                <a:tab pos="195263" algn="l"/>
              </a:tabLst>
            </a:pPr>
            <a:r>
              <a:rPr lang="de-DE" altLang="de-DE" b="0" dirty="0"/>
              <a:t>Regelt, dass Auszahlung an definierten Leistungsempfänger erbracht wird</a:t>
            </a:r>
          </a:p>
          <a:p>
            <a:pPr marL="268288" lvl="0" indent="-268288" eaLnBrk="0" fontAlgn="base" hangingPunct="0">
              <a:spcBef>
                <a:spcPts val="300"/>
              </a:spcBef>
              <a:spcAft>
                <a:spcPct val="30000"/>
              </a:spcAft>
              <a:buClrTx/>
              <a:buFont typeface="Wingdings" panose="05000000000000000000" pitchFamily="2" charset="2"/>
              <a:buChar char="§"/>
              <a:tabLst>
                <a:tab pos="195263" algn="l"/>
              </a:tabLst>
            </a:pPr>
            <a:r>
              <a:rPr lang="de-DE" altLang="de-DE" b="0" dirty="0"/>
              <a:t>Bestimmung der gewünschten Anteile</a:t>
            </a:r>
            <a:br>
              <a:rPr lang="de-DE" altLang="de-DE" b="0" dirty="0"/>
            </a:br>
            <a:r>
              <a:rPr lang="de-DE" altLang="de-DE" b="0" dirty="0"/>
              <a:t>bei mehreren Personen möglich</a:t>
            </a:r>
          </a:p>
          <a:p>
            <a:pPr marL="268288" lvl="0" indent="-268288" eaLnBrk="0" fontAlgn="base" hangingPunct="0">
              <a:spcBef>
                <a:spcPts val="300"/>
              </a:spcBef>
              <a:spcAft>
                <a:spcPct val="30000"/>
              </a:spcAft>
              <a:buClrTx/>
              <a:buFont typeface="Wingdings" panose="05000000000000000000" pitchFamily="2" charset="2"/>
              <a:buChar char="§"/>
              <a:tabLst>
                <a:tab pos="195263" algn="l"/>
              </a:tabLst>
            </a:pPr>
            <a:r>
              <a:rPr lang="de-DE" altLang="de-DE" b="0" dirty="0"/>
              <a:t>Leistung erfolgt direkt aus dem Versicherungs-vertrag, außerhalb des sonstigen Nachlasses</a:t>
            </a:r>
          </a:p>
          <a:p>
            <a:pPr marL="268288" lvl="0" indent="-268288" eaLnBrk="0" fontAlgn="base" hangingPunct="0">
              <a:spcBef>
                <a:spcPts val="300"/>
              </a:spcBef>
              <a:spcAft>
                <a:spcPct val="30000"/>
              </a:spcAft>
              <a:buClrTx/>
              <a:buFont typeface="Wingdings" panose="05000000000000000000" pitchFamily="2" charset="2"/>
              <a:buChar char="§"/>
              <a:tabLst>
                <a:tab pos="195263" algn="l"/>
              </a:tabLst>
            </a:pPr>
            <a:r>
              <a:rPr lang="de-DE" altLang="de-DE" b="0" dirty="0"/>
              <a:t>Jederzeitige Änderung möglich, sofern</a:t>
            </a:r>
            <a:br>
              <a:rPr lang="de-DE" altLang="de-DE" b="0" dirty="0"/>
            </a:br>
            <a:r>
              <a:rPr lang="de-DE" altLang="de-DE" b="0" dirty="0"/>
              <a:t>kein unwiderrufliches Bezugsrecht</a:t>
            </a:r>
            <a:br>
              <a:rPr lang="de-DE" altLang="de-DE" b="0" dirty="0"/>
            </a:br>
            <a:r>
              <a:rPr lang="de-DE" altLang="de-DE" b="0" dirty="0"/>
              <a:t>erteilt wird (Ausnahme)</a:t>
            </a:r>
          </a:p>
          <a:p>
            <a:pPr marL="268288" lvl="0" indent="-268288" eaLnBrk="0" fontAlgn="base" hangingPunct="0">
              <a:spcBef>
                <a:spcPts val="600"/>
              </a:spcBef>
              <a:buClrTx/>
              <a:tabLst>
                <a:tab pos="195263" algn="l"/>
              </a:tabLst>
            </a:pPr>
            <a:r>
              <a:rPr lang="de-DE" altLang="de-DE" dirty="0"/>
              <a:t>Wechsel des Versicherungsnehmers</a:t>
            </a:r>
          </a:p>
          <a:p>
            <a:pPr marL="268288" lvl="0" indent="-268288" eaLnBrk="0" fontAlgn="base" hangingPunct="0">
              <a:spcBef>
                <a:spcPts val="300"/>
              </a:spcBef>
              <a:spcAft>
                <a:spcPct val="30000"/>
              </a:spcAft>
              <a:buClrTx/>
              <a:buFont typeface="Wingdings" panose="05000000000000000000" pitchFamily="2" charset="2"/>
              <a:buChar char="§"/>
              <a:tabLst>
                <a:tab pos="195263" algn="l"/>
              </a:tabLst>
            </a:pPr>
            <a:r>
              <a:rPr lang="de-DE" altLang="de-DE" b="0" dirty="0"/>
              <a:t>Übertragung bereits zu Lebzeiten</a:t>
            </a:r>
          </a:p>
          <a:p>
            <a:pPr marL="268288" lvl="0" indent="-268288" eaLnBrk="0" fontAlgn="base" hangingPunct="0">
              <a:spcBef>
                <a:spcPts val="300"/>
              </a:spcBef>
              <a:spcAft>
                <a:spcPct val="30000"/>
              </a:spcAft>
              <a:buClrTx/>
              <a:buFont typeface="Wingdings" panose="05000000000000000000" pitchFamily="2" charset="2"/>
              <a:buChar char="§"/>
              <a:tabLst>
                <a:tab pos="195263" algn="l"/>
              </a:tabLst>
            </a:pPr>
            <a:r>
              <a:rPr lang="de-DE" altLang="de-DE" b="0" dirty="0"/>
              <a:t>Information an den Versicherer notwendig</a:t>
            </a:r>
            <a:endParaRPr lang="de-DE" altLang="de-DE" dirty="0">
              <a:ea typeface="ＭＳ Ｐゴシック" pitchFamily="34" charset="-128"/>
              <a:cs typeface="Arial" charset="0"/>
            </a:endParaRPr>
          </a:p>
        </p:txBody>
      </p:sp>
      <p:sp>
        <p:nvSpPr>
          <p:cNvPr id="18" name="Freihandform 17"/>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8898637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2"/>
          </p:nvPr>
        </p:nvSpPr>
        <p:spPr>
          <a:xfrm>
            <a:off x="720000" y="1701876"/>
            <a:ext cx="3564000" cy="3526473"/>
          </a:xfrm>
        </p:spPr>
        <p:txBody>
          <a:bodyPr/>
          <a:lstStyle/>
          <a:p>
            <a:pPr lvl="0" eaLnBrk="0" fontAlgn="base" hangingPunct="0">
              <a:spcBef>
                <a:spcPts val="1200"/>
              </a:spcBef>
              <a:buClrTx/>
              <a:defRPr/>
            </a:pPr>
            <a:r>
              <a:rPr lang="de-DE" altLang="de-DE" dirty="0">
                <a:cs typeface="Arial" charset="0"/>
              </a:rPr>
              <a:t>Das gesetzliche Erbrecht:</a:t>
            </a:r>
            <a:br>
              <a:rPr lang="de-DE" altLang="de-DE" dirty="0">
                <a:cs typeface="Arial" charset="0"/>
              </a:rPr>
            </a:br>
            <a:r>
              <a:rPr lang="de-DE" altLang="de-DE" dirty="0">
                <a:cs typeface="Arial" charset="0"/>
              </a:rPr>
              <a:t>wenn der Staat entscheidet</a:t>
            </a:r>
            <a:endParaRPr lang="de-DE" altLang="de-DE" dirty="0">
              <a:latin typeface="Arial" pitchFamily="34" charset="0"/>
            </a:endParaRPr>
          </a:p>
          <a:p>
            <a:pPr marL="269875" lvl="0" indent="-269875" eaLnBrk="0" fontAlgn="base" hangingPunct="0">
              <a:spcBef>
                <a:spcPts val="1200"/>
              </a:spcBef>
              <a:buClrTx/>
              <a:buFont typeface="Wingdings" panose="05000000000000000000" pitchFamily="2" charset="2"/>
              <a:buChar char="§"/>
            </a:pPr>
            <a:r>
              <a:rPr lang="de-DE" altLang="de-DE" b="0" dirty="0">
                <a:latin typeface="Arial" pitchFamily="34" charset="0"/>
              </a:rPr>
              <a:t>Wenn sich der Kunde </a:t>
            </a:r>
            <a:r>
              <a:rPr lang="de-DE" altLang="de-DE" dirty="0">
                <a:latin typeface="Arial" pitchFamily="34" charset="0"/>
              </a:rPr>
              <a:t>nicht</a:t>
            </a:r>
            <a:r>
              <a:rPr lang="de-DE" altLang="de-DE" b="0" dirty="0">
                <a:latin typeface="Arial" pitchFamily="34" charset="0"/>
              </a:rPr>
              <a:t> um seinen Nachlass </a:t>
            </a:r>
            <a:r>
              <a:rPr lang="de-DE" altLang="de-DE" dirty="0">
                <a:latin typeface="Arial" pitchFamily="34" charset="0"/>
              </a:rPr>
              <a:t>kümmert</a:t>
            </a:r>
            <a:r>
              <a:rPr lang="de-DE" altLang="de-DE" b="0" dirty="0">
                <a:latin typeface="Arial" pitchFamily="34" charset="0"/>
              </a:rPr>
              <a:t>, </a:t>
            </a:r>
            <a:r>
              <a:rPr lang="de-DE" altLang="de-DE" dirty="0">
                <a:latin typeface="Arial" pitchFamily="34" charset="0"/>
              </a:rPr>
              <a:t>tut</a:t>
            </a:r>
            <a:r>
              <a:rPr lang="de-DE" altLang="de-DE" b="0" dirty="0">
                <a:latin typeface="Arial" pitchFamily="34" charset="0"/>
              </a:rPr>
              <a:t> es der </a:t>
            </a:r>
            <a:r>
              <a:rPr lang="de-DE" altLang="de-DE" dirty="0">
                <a:latin typeface="Arial" pitchFamily="34" charset="0"/>
              </a:rPr>
              <a:t>Staat</a:t>
            </a:r>
            <a:r>
              <a:rPr lang="de-DE" altLang="de-DE" b="0" dirty="0">
                <a:latin typeface="Arial" pitchFamily="34" charset="0"/>
              </a:rPr>
              <a:t>: </a:t>
            </a:r>
            <a:br>
              <a:rPr lang="de-DE" altLang="de-DE" b="0" dirty="0">
                <a:latin typeface="Arial" pitchFamily="34" charset="0"/>
              </a:rPr>
            </a:br>
            <a:r>
              <a:rPr lang="de-DE" altLang="de-DE" b="0" dirty="0">
                <a:latin typeface="Arial" pitchFamily="34" charset="0"/>
              </a:rPr>
              <a:t>Er verteilt Vermögen im Todesfall nach einem </a:t>
            </a:r>
            <a:r>
              <a:rPr lang="de-DE" altLang="de-DE" dirty="0">
                <a:latin typeface="Arial" pitchFamily="34" charset="0"/>
              </a:rPr>
              <a:t>festen Schlüssel </a:t>
            </a:r>
            <a:r>
              <a:rPr lang="de-DE" altLang="de-DE" b="0" dirty="0">
                <a:latin typeface="Arial" pitchFamily="34" charset="0"/>
              </a:rPr>
              <a:t>auf Verwandte und Ehepartner. Denn ohne Testament gilt die </a:t>
            </a:r>
            <a:r>
              <a:rPr lang="de-DE" altLang="de-DE" dirty="0">
                <a:latin typeface="Arial" pitchFamily="34" charset="0"/>
              </a:rPr>
              <a:t>gesetzliche Erbfolge</a:t>
            </a:r>
            <a:r>
              <a:rPr lang="de-DE" altLang="de-DE" b="0" dirty="0">
                <a:latin typeface="Arial" pitchFamily="34" charset="0"/>
              </a:rPr>
              <a:t>. </a:t>
            </a:r>
          </a:p>
          <a:p>
            <a:pPr marL="269875" lvl="0" indent="-269875" eaLnBrk="0" fontAlgn="base" hangingPunct="0">
              <a:spcBef>
                <a:spcPts val="1200"/>
              </a:spcBef>
              <a:buClrTx/>
              <a:buFont typeface="Wingdings" panose="05000000000000000000" pitchFamily="2" charset="2"/>
              <a:buChar char="§"/>
            </a:pPr>
            <a:r>
              <a:rPr lang="de-DE" altLang="de-DE" b="0" dirty="0">
                <a:latin typeface="Arial" pitchFamily="34" charset="0"/>
              </a:rPr>
              <a:t>Das </a:t>
            </a:r>
            <a:r>
              <a:rPr lang="de-DE" altLang="de-DE" dirty="0">
                <a:latin typeface="Arial" pitchFamily="34" charset="0"/>
              </a:rPr>
              <a:t>gesetzliche Erbrecht </a:t>
            </a:r>
            <a:r>
              <a:rPr lang="de-DE" altLang="de-DE" b="0" dirty="0">
                <a:latin typeface="Arial" pitchFamily="34" charset="0"/>
              </a:rPr>
              <a:t>funktioniert nach dem </a:t>
            </a:r>
            <a:r>
              <a:rPr lang="de-DE" altLang="de-DE" dirty="0">
                <a:latin typeface="Arial" pitchFamily="34" charset="0"/>
              </a:rPr>
              <a:t>Grundsatz</a:t>
            </a:r>
            <a:r>
              <a:rPr lang="de-DE" altLang="de-DE" b="0" dirty="0">
                <a:latin typeface="Arial" pitchFamily="34" charset="0"/>
              </a:rPr>
              <a:t>: </a:t>
            </a:r>
            <a:br>
              <a:rPr lang="de-DE" altLang="de-DE" b="0" dirty="0">
                <a:latin typeface="Arial" pitchFamily="34" charset="0"/>
              </a:rPr>
            </a:br>
            <a:r>
              <a:rPr lang="de-DE" altLang="de-DE" dirty="0">
                <a:latin typeface="Arial" pitchFamily="34" charset="0"/>
              </a:rPr>
              <a:t>Nahe Abkömmlinge </a:t>
            </a:r>
            <a:r>
              <a:rPr lang="de-DE" altLang="de-DE" b="0" dirty="0">
                <a:latin typeface="Arial" pitchFamily="34" charset="0"/>
              </a:rPr>
              <a:t>wie Kinder und Enkel, die zum Zeitpunkt des Erbfalls leben, </a:t>
            </a:r>
            <a:r>
              <a:rPr lang="de-DE" altLang="de-DE" dirty="0">
                <a:latin typeface="Arial" pitchFamily="34" charset="0"/>
              </a:rPr>
              <a:t>schließen</a:t>
            </a:r>
            <a:r>
              <a:rPr lang="de-DE" altLang="de-DE" b="0" dirty="0">
                <a:latin typeface="Arial" pitchFamily="34" charset="0"/>
              </a:rPr>
              <a:t> alle entfernteren Verwandten von der Erbfolge </a:t>
            </a:r>
            <a:r>
              <a:rPr lang="de-DE" altLang="de-DE" dirty="0">
                <a:latin typeface="Arial" pitchFamily="34" charset="0"/>
              </a:rPr>
              <a:t>aus</a:t>
            </a:r>
            <a:r>
              <a:rPr lang="de-DE" altLang="de-DE" b="0" dirty="0">
                <a:latin typeface="Arial" pitchFamily="34" charset="0"/>
              </a:rPr>
              <a:t>. </a:t>
            </a:r>
          </a:p>
          <a:p>
            <a:pPr marL="269875" lvl="0" indent="-269875" eaLnBrk="0" fontAlgn="base" hangingPunct="0">
              <a:spcBef>
                <a:spcPts val="1200"/>
              </a:spcBef>
              <a:buClrTx/>
              <a:buFont typeface="Wingdings" panose="05000000000000000000" pitchFamily="2" charset="2"/>
              <a:buChar char="§"/>
            </a:pPr>
            <a:r>
              <a:rPr lang="de-DE" altLang="de-DE" b="0" dirty="0">
                <a:latin typeface="Arial" pitchFamily="34" charset="0"/>
              </a:rPr>
              <a:t>Und wenn </a:t>
            </a:r>
            <a:r>
              <a:rPr lang="de-DE" altLang="de-DE" dirty="0">
                <a:latin typeface="Arial" pitchFamily="34" charset="0"/>
              </a:rPr>
              <a:t>kein</a:t>
            </a:r>
            <a:r>
              <a:rPr lang="de-DE" altLang="de-DE" b="0" dirty="0">
                <a:latin typeface="Arial" pitchFamily="34" charset="0"/>
              </a:rPr>
              <a:t> Verwandter oder</a:t>
            </a:r>
            <a:br>
              <a:rPr lang="de-DE" altLang="de-DE" b="0" dirty="0">
                <a:latin typeface="Arial" pitchFamily="34" charset="0"/>
              </a:rPr>
            </a:br>
            <a:r>
              <a:rPr lang="de-DE" altLang="de-DE" b="0" dirty="0">
                <a:latin typeface="Arial" pitchFamily="34" charset="0"/>
              </a:rPr>
              <a:t>Partner aufzufinden ist,  fällt das</a:t>
            </a:r>
            <a:br>
              <a:rPr lang="de-DE" altLang="de-DE" b="0" dirty="0">
                <a:latin typeface="Arial" pitchFamily="34" charset="0"/>
              </a:rPr>
            </a:br>
            <a:r>
              <a:rPr lang="de-DE" altLang="de-DE" dirty="0">
                <a:latin typeface="Arial" pitchFamily="34" charset="0"/>
              </a:rPr>
              <a:t>Erbe</a:t>
            </a:r>
            <a:r>
              <a:rPr lang="de-DE" altLang="de-DE" b="0" dirty="0">
                <a:latin typeface="Arial" pitchFamily="34" charset="0"/>
              </a:rPr>
              <a:t> an den </a:t>
            </a:r>
            <a:r>
              <a:rPr lang="de-DE" altLang="de-DE" dirty="0">
                <a:latin typeface="Arial" pitchFamily="34" charset="0"/>
              </a:rPr>
              <a:t>Staat</a:t>
            </a:r>
            <a:r>
              <a:rPr lang="de-DE" altLang="de-DE" b="0" dirty="0">
                <a:latin typeface="Arial" pitchFamily="34" charset="0"/>
              </a:rPr>
              <a:t>.</a:t>
            </a:r>
          </a:p>
        </p:txBody>
      </p:sp>
      <p:sp>
        <p:nvSpPr>
          <p:cNvPr id="3" name="Inhaltsplatzhalter 2"/>
          <p:cNvSpPr>
            <a:spLocks noGrp="1"/>
          </p:cNvSpPr>
          <p:nvPr>
            <p:ph sz="quarter" idx="4"/>
          </p:nvPr>
        </p:nvSpPr>
        <p:spPr>
          <a:xfrm>
            <a:off x="5207416" y="1701877"/>
            <a:ext cx="3564000" cy="3526473"/>
          </a:xfrm>
        </p:spPr>
        <p:txBody>
          <a:bodyPr/>
          <a:lstStyle/>
          <a:p>
            <a:pPr lvl="0" eaLnBrk="0" fontAlgn="base" hangingPunct="0">
              <a:spcBef>
                <a:spcPts val="1200"/>
              </a:spcBef>
              <a:buClrTx/>
              <a:tabLst>
                <a:tab pos="195263" algn="l"/>
              </a:tabLst>
            </a:pPr>
            <a:r>
              <a:rPr lang="de-DE" altLang="de-DE" dirty="0">
                <a:latin typeface="Arial" pitchFamily="34" charset="0"/>
              </a:rPr>
              <a:t>Das Testament:</a:t>
            </a:r>
            <a:br>
              <a:rPr lang="de-DE" altLang="de-DE" dirty="0">
                <a:latin typeface="Arial" pitchFamily="34" charset="0"/>
              </a:rPr>
            </a:br>
            <a:r>
              <a:rPr lang="de-DE" altLang="de-DE" dirty="0">
                <a:latin typeface="Arial" pitchFamily="34" charset="0"/>
              </a:rPr>
              <a:t>Vermögen weitergeben</a:t>
            </a:r>
          </a:p>
          <a:p>
            <a:pPr marL="269875" lvl="0" indent="-269875" eaLnBrk="0" fontAlgn="base" hangingPunct="0">
              <a:spcBef>
                <a:spcPts val="1200"/>
              </a:spcBef>
              <a:buClrTx/>
              <a:buFont typeface="Wingdings" panose="05000000000000000000" pitchFamily="2" charset="2"/>
              <a:buChar char="§"/>
              <a:tabLst>
                <a:tab pos="195263" algn="l"/>
              </a:tabLst>
            </a:pPr>
            <a:r>
              <a:rPr lang="de-DE" altLang="de-DE" b="0" dirty="0">
                <a:latin typeface="Arial" pitchFamily="34" charset="0"/>
              </a:rPr>
              <a:t>Damit nicht der Staat die Erbschaft verteilt, müssen Kunden rechtzeitig</a:t>
            </a:r>
            <a:br>
              <a:rPr lang="de-DE" altLang="de-DE" b="0" dirty="0">
                <a:latin typeface="Arial" pitchFamily="34" charset="0"/>
              </a:rPr>
            </a:br>
            <a:r>
              <a:rPr lang="de-DE" altLang="de-DE" b="0" dirty="0">
                <a:latin typeface="Arial" pitchFamily="34" charset="0"/>
              </a:rPr>
              <a:t>ein Testament aufsetzen.</a:t>
            </a:r>
          </a:p>
          <a:p>
            <a:pPr marL="269875" lvl="0" indent="-269875" eaLnBrk="0" fontAlgn="base" hangingPunct="0">
              <a:spcBef>
                <a:spcPts val="1200"/>
              </a:spcBef>
              <a:buClrTx/>
              <a:buFont typeface="Wingdings" panose="05000000000000000000" pitchFamily="2" charset="2"/>
              <a:buChar char="§"/>
              <a:tabLst>
                <a:tab pos="195263" algn="l"/>
              </a:tabLst>
            </a:pPr>
            <a:r>
              <a:rPr lang="de-DE" altLang="de-DE" b="0" dirty="0">
                <a:latin typeface="Arial" pitchFamily="34" charset="0"/>
              </a:rPr>
              <a:t>Dabei sind bestimmte Formalien zu beachten – und nahen Angehörigen steht ein Pflichtteil zu.</a:t>
            </a:r>
          </a:p>
        </p:txBody>
      </p:sp>
      <p:sp>
        <p:nvSpPr>
          <p:cNvPr id="14" name="Textplatzhalter 13"/>
          <p:cNvSpPr>
            <a:spLocks noGrp="1"/>
          </p:cNvSpPr>
          <p:nvPr>
            <p:ph type="body" sz="quarter" idx="15"/>
          </p:nvPr>
        </p:nvSpPr>
        <p:spPr/>
        <p:txBody>
          <a:bodyPr/>
          <a:lstStyle/>
          <a:p>
            <a:r>
              <a:rPr lang="de-DE" dirty="0"/>
              <a:t>VermögensPolice </a:t>
            </a:r>
            <a:r>
              <a:rPr lang="de-DE" dirty="0">
                <a:solidFill>
                  <a:schemeClr val="bg1">
                    <a:lumMod val="65000"/>
                  </a:schemeClr>
                </a:solidFill>
              </a:rPr>
              <a:t>| </a:t>
            </a:r>
            <a:r>
              <a:rPr lang="de-DE" dirty="0"/>
              <a:t>Konzeptprofil </a:t>
            </a:r>
            <a:r>
              <a:rPr lang="de-DE" dirty="0">
                <a:solidFill>
                  <a:schemeClr val="bg1">
                    <a:lumMod val="65000"/>
                  </a:schemeClr>
                </a:solidFill>
              </a:rPr>
              <a:t>| </a:t>
            </a:r>
            <a:r>
              <a:rPr lang="de-DE" dirty="0"/>
              <a:t>Details</a:t>
            </a:r>
          </a:p>
        </p:txBody>
      </p:sp>
      <p:sp>
        <p:nvSpPr>
          <p:cNvPr id="4" name="Titel 3"/>
          <p:cNvSpPr>
            <a:spLocks noGrp="1"/>
          </p:cNvSpPr>
          <p:nvPr>
            <p:ph type="title"/>
          </p:nvPr>
        </p:nvSpPr>
        <p:spPr/>
        <p:txBody>
          <a:bodyPr/>
          <a:lstStyle/>
          <a:p>
            <a:r>
              <a:rPr lang="de-DE" altLang="de-DE" dirty="0">
                <a:solidFill>
                  <a:srgbClr val="113388"/>
                </a:solidFill>
                <a:cs typeface="Arial" charset="0"/>
              </a:rPr>
              <a:t>Exkurs: Ratgeber Nachlass</a:t>
            </a:r>
            <a:endParaRPr lang="de-DE" dirty="0"/>
          </a:p>
        </p:txBody>
      </p:sp>
      <p:sp>
        <p:nvSpPr>
          <p:cNvPr id="7" name="Fußzeilenplatzhalter 6"/>
          <p:cNvSpPr>
            <a:spLocks noGrp="1"/>
          </p:cNvSpPr>
          <p:nvPr>
            <p:ph type="ftr" sz="quarter" idx="3"/>
          </p:nvPr>
        </p:nvSpPr>
        <p:spPr/>
        <p:txBody>
          <a:bodyPr/>
          <a:lstStyle/>
          <a:p>
            <a:r>
              <a:rPr lang="de-DE" dirty="0"/>
              <a:t>© Copyright Allianz Lebensversicherungs-AG</a:t>
            </a:r>
          </a:p>
        </p:txBody>
      </p:sp>
      <p:sp>
        <p:nvSpPr>
          <p:cNvPr id="8" name="Foliennummernplatzhalter 7"/>
          <p:cNvSpPr>
            <a:spLocks noGrp="1"/>
          </p:cNvSpPr>
          <p:nvPr>
            <p:ph type="sldNum" sz="quarter" idx="16"/>
          </p:nvPr>
        </p:nvSpPr>
        <p:spPr/>
        <p:txBody>
          <a:bodyPr/>
          <a:lstStyle/>
          <a:p>
            <a:fld id="{E1DA1ACD-DFCE-486B-8423-5BF9BEA03549}" type="slidenum">
              <a:rPr lang="de-DE"/>
              <a:pPr/>
              <a:t>13</a:t>
            </a:fld>
            <a:endParaRPr lang="de-DE" dirty="0"/>
          </a:p>
        </p:txBody>
      </p:sp>
      <p:sp>
        <p:nvSpPr>
          <p:cNvPr id="9" name="Freihandform 8"/>
          <p:cNvSpPr/>
          <p:nvPr/>
        </p:nvSpPr>
        <p:spPr>
          <a:xfrm>
            <a:off x="464819" y="1700214"/>
            <a:ext cx="3701936" cy="4201822"/>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0" name="Ellipse 9"/>
          <p:cNvSpPr/>
          <p:nvPr/>
        </p:nvSpPr>
        <p:spPr>
          <a:xfrm>
            <a:off x="331149" y="1801623"/>
            <a:ext cx="270000" cy="27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prstClr val="white"/>
                </a:solidFill>
                <a:sym typeface="Wingdings 3" panose="05040102010807070707" pitchFamily="18" charset="2"/>
              </a:rPr>
              <a:t></a:t>
            </a:r>
            <a:endParaRPr lang="de-DE" sz="1200" dirty="0">
              <a:solidFill>
                <a:prstClr val="white"/>
              </a:solidFill>
            </a:endParaRPr>
          </a:p>
        </p:txBody>
      </p:sp>
      <p:sp>
        <p:nvSpPr>
          <p:cNvPr id="11" name="Freihandform 10"/>
          <p:cNvSpPr/>
          <p:nvPr/>
        </p:nvSpPr>
        <p:spPr>
          <a:xfrm>
            <a:off x="4941219" y="1700214"/>
            <a:ext cx="3385025" cy="4294712"/>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2" name="Ellipse 11"/>
          <p:cNvSpPr/>
          <p:nvPr/>
        </p:nvSpPr>
        <p:spPr>
          <a:xfrm>
            <a:off x="4807549" y="1801623"/>
            <a:ext cx="270000" cy="27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prstClr val="white"/>
                </a:solidFill>
                <a:sym typeface="Wingdings 3" panose="05040102010807070707" pitchFamily="18" charset="2"/>
              </a:rPr>
              <a:t></a:t>
            </a:r>
            <a:endParaRPr lang="de-DE" sz="1200" dirty="0">
              <a:solidFill>
                <a:prstClr val="white"/>
              </a:solidFill>
            </a:endParaRPr>
          </a:p>
        </p:txBody>
      </p:sp>
      <p:grpSp>
        <p:nvGrpSpPr>
          <p:cNvPr id="6" name="Gruppieren 5"/>
          <p:cNvGrpSpPr/>
          <p:nvPr/>
        </p:nvGrpSpPr>
        <p:grpSpPr>
          <a:xfrm>
            <a:off x="5438707" y="3965487"/>
            <a:ext cx="1527203" cy="2244883"/>
            <a:chOff x="5620844" y="3901440"/>
            <a:chExt cx="1527203" cy="2244883"/>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702619" y="3901440"/>
              <a:ext cx="1445428" cy="2045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feld 12"/>
            <p:cNvSpPr txBox="1"/>
            <p:nvPr/>
          </p:nvSpPr>
          <p:spPr>
            <a:xfrm>
              <a:off x="5620844" y="5930879"/>
              <a:ext cx="1226005" cy="215444"/>
            </a:xfrm>
            <a:prstGeom prst="rect">
              <a:avLst/>
            </a:prstGeom>
            <a:noFill/>
          </p:spPr>
          <p:txBody>
            <a:bodyPr wrap="square" rtlCol="0">
              <a:spAutoFit/>
            </a:bodyPr>
            <a:lstStyle/>
            <a:p>
              <a:r>
                <a:rPr lang="de-DE" sz="800" dirty="0"/>
                <a:t>VM---0378Z0</a:t>
              </a:r>
            </a:p>
          </p:txBody>
        </p:sp>
      </p:grpSp>
      <p:sp>
        <p:nvSpPr>
          <p:cNvPr id="16" name="Freihandform 15"/>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4539664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hteck 24"/>
          <p:cNvSpPr/>
          <p:nvPr/>
        </p:nvSpPr>
        <p:spPr>
          <a:xfrm>
            <a:off x="468313" y="4280055"/>
            <a:ext cx="8207375" cy="1883834"/>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Rechteck 15"/>
          <p:cNvSpPr/>
          <p:nvPr/>
        </p:nvSpPr>
        <p:spPr>
          <a:xfrm>
            <a:off x="468313" y="1704606"/>
            <a:ext cx="8207375" cy="2285504"/>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Titel 10"/>
          <p:cNvSpPr>
            <a:spLocks noGrp="1"/>
          </p:cNvSpPr>
          <p:nvPr>
            <p:ph type="title"/>
          </p:nvPr>
        </p:nvSpPr>
        <p:spPr/>
        <p:txBody>
          <a:bodyPr/>
          <a:lstStyle/>
          <a:p>
            <a:r>
              <a:rPr lang="de-DE" altLang="de-DE" dirty="0">
                <a:solidFill>
                  <a:srgbClr val="113388"/>
                </a:solidFill>
                <a:cs typeface="Arial" charset="0"/>
              </a:rPr>
              <a:t>Exkurs: Vererbung und Schenkung </a:t>
            </a:r>
            <a:br>
              <a:rPr lang="de-DE" altLang="de-DE" dirty="0">
                <a:solidFill>
                  <a:srgbClr val="113388"/>
                </a:solidFill>
                <a:cs typeface="Arial" charset="0"/>
              </a:rPr>
            </a:br>
            <a:r>
              <a:rPr lang="de-DE" altLang="de-DE" dirty="0">
                <a:solidFill>
                  <a:srgbClr val="113388"/>
                </a:solidFill>
                <a:cs typeface="Arial" charset="0"/>
              </a:rPr>
              <a:t>planen – persönliche Freibeträge</a:t>
            </a:r>
          </a:p>
        </p:txBody>
      </p:sp>
      <p:sp>
        <p:nvSpPr>
          <p:cNvPr id="2" name="Textplatzhalter 1"/>
          <p:cNvSpPr>
            <a:spLocks noGrp="1"/>
          </p:cNvSpPr>
          <p:nvPr>
            <p:ph type="body" sz="quarter" idx="14"/>
          </p:nvPr>
        </p:nvSpPr>
        <p:spPr/>
        <p:txBody>
          <a:bodyPr/>
          <a:lstStyle/>
          <a:p>
            <a:r>
              <a:rPr lang="de-DE" dirty="0"/>
              <a:t>VermögensPolice </a:t>
            </a:r>
            <a:r>
              <a:rPr lang="de-DE" dirty="0">
                <a:solidFill>
                  <a:schemeClr val="bg1">
                    <a:lumMod val="65000"/>
                  </a:schemeClr>
                </a:solidFill>
              </a:rPr>
              <a:t>| </a:t>
            </a:r>
            <a:r>
              <a:rPr lang="de-DE" dirty="0"/>
              <a:t>Konzeptprofil </a:t>
            </a:r>
            <a:r>
              <a:rPr lang="de-DE" dirty="0">
                <a:solidFill>
                  <a:schemeClr val="bg1">
                    <a:lumMod val="65000"/>
                  </a:schemeClr>
                </a:solidFill>
              </a:rPr>
              <a:t>| </a:t>
            </a:r>
            <a:r>
              <a:rPr lang="de-DE" dirty="0"/>
              <a:t>Details</a:t>
            </a:r>
          </a:p>
        </p:txBody>
      </p:sp>
      <p:sp>
        <p:nvSpPr>
          <p:cNvPr id="4" name="Fußzeilenplatzhalter 3"/>
          <p:cNvSpPr>
            <a:spLocks noGrp="1"/>
          </p:cNvSpPr>
          <p:nvPr>
            <p:ph type="ftr" sz="quarter" idx="3"/>
          </p:nvPr>
        </p:nvSpPr>
        <p:spPr/>
        <p:txBody>
          <a:bodyPr/>
          <a:lstStyle/>
          <a:p>
            <a:r>
              <a:rPr lang="de-DE" dirty="0"/>
              <a:t>© Copyright Allianz Lebensversicherungs-AG</a:t>
            </a:r>
          </a:p>
        </p:txBody>
      </p:sp>
      <p:sp>
        <p:nvSpPr>
          <p:cNvPr id="19" name="Foliennummernplatzhalter 3"/>
          <p:cNvSpPr>
            <a:spLocks noGrp="1"/>
          </p:cNvSpPr>
          <p:nvPr>
            <p:ph type="sldNum" sz="quarter" idx="4"/>
          </p:nvPr>
        </p:nvSpPr>
        <p:spPr>
          <a:prstGeom prst="rect">
            <a:avLst/>
          </a:prstGeom>
        </p:spPr>
        <p:txBody>
          <a:bodyPr/>
          <a:lstStyle/>
          <a:p>
            <a:fld id="{E1DA1ACD-DFCE-486B-8423-5BF9BEA03549}" type="slidenum">
              <a:rPr lang="de-DE"/>
              <a:pPr/>
              <a:t>14</a:t>
            </a:fld>
            <a:endParaRPr lang="de-DE" dirty="0"/>
          </a:p>
        </p:txBody>
      </p:sp>
      <p:pic>
        <p:nvPicPr>
          <p:cNvPr id="27" name="Picture 2" descr="C:\Users\maxime.bürger\Desktop\ALL_Schriftzug.png"/>
          <p:cNvPicPr>
            <a:picLocks noChangeAspect="1"/>
          </p:cNvPicPr>
          <p:nvPr/>
        </p:nvPicPr>
        <p:blipFill>
          <a:blip r:embed="rId3"/>
          <a:srcRect/>
          <a:stretch>
            <a:fillRect/>
          </a:stretch>
        </p:blipFill>
        <p:spPr>
          <a:xfrm>
            <a:off x="7362511" y="255428"/>
            <a:ext cx="1347789" cy="334963"/>
          </a:xfrm>
          <a:prstGeom prst="rect">
            <a:avLst/>
          </a:prstGeom>
          <a:noFill/>
          <a:ln>
            <a:noFill/>
          </a:ln>
        </p:spPr>
      </p:pic>
      <p:sp>
        <p:nvSpPr>
          <p:cNvPr id="21" name="Freihandform 20"/>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aphicFrame>
        <p:nvGraphicFramePr>
          <p:cNvPr id="15" name="Group 70"/>
          <p:cNvGraphicFramePr>
            <a:graphicFrameLocks/>
          </p:cNvGraphicFramePr>
          <p:nvPr>
            <p:extLst>
              <p:ext uri="{D42A27DB-BD31-4B8C-83A1-F6EECF244321}">
                <p14:modId xmlns:p14="http://schemas.microsoft.com/office/powerpoint/2010/main" val="3194934392"/>
              </p:ext>
            </p:extLst>
          </p:nvPr>
        </p:nvGraphicFramePr>
        <p:xfrm>
          <a:off x="561831" y="1801236"/>
          <a:ext cx="7979495" cy="2040789"/>
        </p:xfrm>
        <a:graphic>
          <a:graphicData uri="http://schemas.openxmlformats.org/drawingml/2006/table">
            <a:tbl>
              <a:tblPr/>
              <a:tblGrid>
                <a:gridCol w="6112332"/>
                <a:gridCol w="1867163"/>
              </a:tblGrid>
              <a:tr h="292999">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200" b="0" i="0" u="none" strike="noStrike" cap="none" normalizeH="0" baseline="0" dirty="0">
                          <a:ln>
                            <a:noFill/>
                          </a:ln>
                          <a:solidFill>
                            <a:schemeClr val="tx1"/>
                          </a:solidFill>
                          <a:effectLst/>
                          <a:latin typeface="Arial" charset="0"/>
                        </a:rPr>
                        <a:t>Ehegatten/Lebenspartner einer eingetragenen Lebenspartnerschaft</a:t>
                      </a:r>
                    </a:p>
                  </a:txBody>
                  <a:tcPr marL="90000" marR="90000" marT="46763" marB="4676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r" defTabSz="914400" rtl="0" eaLnBrk="0" fontAlgn="base" latinLnBrk="0" hangingPunct="0">
                        <a:lnSpc>
                          <a:spcPct val="100000"/>
                        </a:lnSpc>
                        <a:spcBef>
                          <a:spcPct val="0"/>
                        </a:spcBef>
                        <a:spcAft>
                          <a:spcPct val="30000"/>
                        </a:spcAft>
                        <a:buClrTx/>
                        <a:buSzTx/>
                        <a:buFontTx/>
                        <a:buNone/>
                        <a:tabLst>
                          <a:tab pos="195263" algn="l"/>
                        </a:tabLst>
                      </a:pPr>
                      <a:r>
                        <a:rPr kumimoji="0" lang="de-DE" altLang="de-DE" sz="1200" b="1" i="0" u="none" strike="noStrike" cap="none" normalizeH="0" baseline="0" dirty="0">
                          <a:ln>
                            <a:noFill/>
                          </a:ln>
                          <a:solidFill>
                            <a:schemeClr val="bg1"/>
                          </a:solidFill>
                          <a:effectLst/>
                          <a:latin typeface="Arial" charset="0"/>
                        </a:rPr>
                        <a:t>500.000 EUR</a:t>
                      </a:r>
                      <a:br>
                        <a:rPr kumimoji="0" lang="de-DE" altLang="de-DE" sz="1200" b="1" i="0" u="none" strike="noStrike" cap="none" normalizeH="0" baseline="0" dirty="0">
                          <a:ln>
                            <a:noFill/>
                          </a:ln>
                          <a:solidFill>
                            <a:schemeClr val="bg1"/>
                          </a:solidFill>
                          <a:effectLst/>
                          <a:latin typeface="Arial" charset="0"/>
                        </a:rPr>
                      </a:br>
                      <a:endParaRPr kumimoji="0" lang="de-DE" altLang="de-DE" sz="1200" b="1" i="0" u="none" strike="noStrike" cap="none" normalizeH="0" baseline="0" dirty="0">
                        <a:ln>
                          <a:noFill/>
                        </a:ln>
                        <a:solidFill>
                          <a:schemeClr val="bg1"/>
                        </a:solidFill>
                        <a:effectLst/>
                        <a:latin typeface="Arial" charset="0"/>
                      </a:endParaRPr>
                    </a:p>
                  </a:txBody>
                  <a:tcPr marL="90000" marR="90000" marT="46763" marB="46763"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tx1"/>
                    </a:solidFill>
                  </a:tcPr>
                </a:tc>
              </a:tr>
              <a:tr h="190941">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200" b="0" i="0" u="none" strike="noStrike" cap="none" normalizeH="0" baseline="0" dirty="0">
                          <a:ln>
                            <a:noFill/>
                          </a:ln>
                          <a:solidFill>
                            <a:schemeClr val="tx1"/>
                          </a:solidFill>
                          <a:effectLst/>
                          <a:latin typeface="Arial" charset="0"/>
                        </a:rPr>
                        <a:t>Kinder/Stiefkinder/Kinder dieser verstorbenen Kinder</a:t>
                      </a:r>
                    </a:p>
                  </a:txBody>
                  <a:tcPr marL="90000" marR="90000" marT="46763" marB="4676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r" defTabSz="914400" rtl="0" eaLnBrk="0" fontAlgn="base" latinLnBrk="0" hangingPunct="0">
                        <a:lnSpc>
                          <a:spcPct val="100000"/>
                        </a:lnSpc>
                        <a:spcBef>
                          <a:spcPct val="0"/>
                        </a:spcBef>
                        <a:spcAft>
                          <a:spcPct val="30000"/>
                        </a:spcAft>
                        <a:buClrTx/>
                        <a:buSzTx/>
                        <a:buFontTx/>
                        <a:buNone/>
                        <a:tabLst>
                          <a:tab pos="195263" algn="l"/>
                        </a:tabLst>
                      </a:pPr>
                      <a:r>
                        <a:rPr kumimoji="0" lang="de-DE" altLang="de-DE" sz="1200" b="1" i="0" u="none" strike="noStrike" cap="none" normalizeH="0" baseline="0" dirty="0">
                          <a:ln>
                            <a:noFill/>
                          </a:ln>
                          <a:solidFill>
                            <a:schemeClr val="bg1"/>
                          </a:solidFill>
                          <a:effectLst/>
                          <a:latin typeface="Arial" charset="0"/>
                        </a:rPr>
                        <a:t>400.000 EUR</a:t>
                      </a:r>
                    </a:p>
                  </a:txBody>
                  <a:tcPr marL="90000" marR="90000" marT="46763" marB="46763"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tx1"/>
                    </a:solidFill>
                  </a:tcPr>
                </a:tc>
              </a:tr>
              <a:tr h="207163">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200" b="0" i="0" u="none" strike="noStrike" cap="none" normalizeH="0" baseline="0" dirty="0">
                          <a:ln>
                            <a:noFill/>
                          </a:ln>
                          <a:solidFill>
                            <a:schemeClr val="tx1"/>
                          </a:solidFill>
                          <a:effectLst/>
                          <a:latin typeface="Arial" charset="0"/>
                        </a:rPr>
                        <a:t>Enkelkinder</a:t>
                      </a:r>
                    </a:p>
                  </a:txBody>
                  <a:tcPr marL="90000" marR="90000" marT="46763" marB="4676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r" defTabSz="914400" rtl="0" eaLnBrk="0" fontAlgn="base" latinLnBrk="0" hangingPunct="0">
                        <a:lnSpc>
                          <a:spcPct val="100000"/>
                        </a:lnSpc>
                        <a:spcBef>
                          <a:spcPct val="0"/>
                        </a:spcBef>
                        <a:spcAft>
                          <a:spcPct val="30000"/>
                        </a:spcAft>
                        <a:buClrTx/>
                        <a:buSzTx/>
                        <a:buFontTx/>
                        <a:buNone/>
                        <a:tabLst>
                          <a:tab pos="195263" algn="l"/>
                        </a:tabLst>
                      </a:pPr>
                      <a:r>
                        <a:rPr kumimoji="0" lang="de-DE" altLang="de-DE" sz="1200" b="1" i="0" u="none" strike="noStrike" cap="none" normalizeH="0" baseline="0" dirty="0">
                          <a:ln>
                            <a:noFill/>
                          </a:ln>
                          <a:solidFill>
                            <a:schemeClr val="bg1"/>
                          </a:solidFill>
                          <a:effectLst/>
                          <a:latin typeface="Arial" charset="0"/>
                        </a:rPr>
                        <a:t>200.000 EUR</a:t>
                      </a:r>
                    </a:p>
                  </a:txBody>
                  <a:tcPr marL="90000" marR="90000" marT="46763" marB="46763"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tx1"/>
                    </a:solidFill>
                  </a:tcPr>
                </a:tc>
              </a:tr>
              <a:tr h="207163">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200" b="0" i="0" u="none" strike="noStrike" cap="none" normalizeH="0" baseline="0" dirty="0">
                          <a:ln>
                            <a:noFill/>
                          </a:ln>
                          <a:solidFill>
                            <a:schemeClr val="tx1"/>
                          </a:solidFill>
                          <a:effectLst/>
                          <a:latin typeface="Arial" charset="0"/>
                        </a:rPr>
                        <a:t>Eltern und Großeltern bei Tod</a:t>
                      </a:r>
                    </a:p>
                  </a:txBody>
                  <a:tcPr marL="90000" marR="90000" marT="46763" marB="4676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200" b="1" i="0" u="none" strike="noStrike" cap="none" normalizeH="0" baseline="0" dirty="0">
                          <a:ln>
                            <a:noFill/>
                          </a:ln>
                          <a:solidFill>
                            <a:schemeClr val="bg1"/>
                          </a:solidFill>
                          <a:effectLst/>
                          <a:latin typeface="Arial" charset="0"/>
                        </a:rPr>
                        <a:t>100.000 EUR</a:t>
                      </a:r>
                    </a:p>
                  </a:txBody>
                  <a:tcPr marL="90000" marR="90000" marT="46763" marB="46763"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tx1"/>
                    </a:solidFill>
                  </a:tcPr>
                </a:tc>
              </a:tr>
              <a:tr h="426107">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200" b="0" i="0" u="none" strike="noStrike" cap="none" normalizeH="0" baseline="0" dirty="0">
                          <a:ln>
                            <a:noFill/>
                          </a:ln>
                          <a:solidFill>
                            <a:schemeClr val="tx1"/>
                          </a:solidFill>
                          <a:effectLst/>
                          <a:latin typeface="Arial" charset="0"/>
                        </a:rPr>
                        <a:t>Eltern und Großeltern bei Schenkung/Geschwister und deren Kinder/Stiefeltern/ Schwiegerkinder/Schwiegereltern/geschiedener Ehegatte</a:t>
                      </a:r>
                    </a:p>
                  </a:txBody>
                  <a:tcPr marL="90000" marR="90000" marT="46763" marB="4676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r" defTabSz="914400" rtl="0" eaLnBrk="0" fontAlgn="base" latinLnBrk="0" hangingPunct="0">
                        <a:lnSpc>
                          <a:spcPct val="100000"/>
                        </a:lnSpc>
                        <a:spcBef>
                          <a:spcPct val="0"/>
                        </a:spcBef>
                        <a:spcAft>
                          <a:spcPct val="30000"/>
                        </a:spcAft>
                        <a:buClrTx/>
                        <a:buSzTx/>
                        <a:buFontTx/>
                        <a:buNone/>
                        <a:tabLst>
                          <a:tab pos="195263" algn="l"/>
                        </a:tabLst>
                      </a:pPr>
                      <a:r>
                        <a:rPr kumimoji="0" lang="de-DE" altLang="de-DE" sz="1200" b="1" i="0" u="none" strike="noStrike" cap="none" normalizeH="0" baseline="0" dirty="0">
                          <a:ln>
                            <a:noFill/>
                          </a:ln>
                          <a:solidFill>
                            <a:schemeClr val="bg1"/>
                          </a:solidFill>
                          <a:effectLst/>
                          <a:latin typeface="Arial" charset="0"/>
                        </a:rPr>
                        <a:t>20.000 EUR</a:t>
                      </a:r>
                      <a:br>
                        <a:rPr kumimoji="0" lang="de-DE" altLang="de-DE" sz="1200" b="1" i="0" u="none" strike="noStrike" cap="none" normalizeH="0" baseline="0" dirty="0">
                          <a:ln>
                            <a:noFill/>
                          </a:ln>
                          <a:solidFill>
                            <a:schemeClr val="bg1"/>
                          </a:solidFill>
                          <a:effectLst/>
                          <a:latin typeface="Arial" charset="0"/>
                        </a:rPr>
                      </a:br>
                      <a:endParaRPr kumimoji="0" lang="de-DE" altLang="de-DE" sz="1200" b="1" i="0" u="none" strike="noStrike" cap="none" normalizeH="0" baseline="0" dirty="0">
                        <a:ln>
                          <a:noFill/>
                        </a:ln>
                        <a:solidFill>
                          <a:schemeClr val="bg1"/>
                        </a:solidFill>
                        <a:effectLst/>
                        <a:latin typeface="Arial" charset="0"/>
                      </a:endParaRPr>
                    </a:p>
                  </a:txBody>
                  <a:tcPr marL="90000" marR="90000" marT="46763" marB="46763"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tx1"/>
                    </a:solidFill>
                  </a:tcPr>
                </a:tc>
              </a:tr>
              <a:tr h="292999">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200" b="0" i="0" u="none" strike="noStrike" cap="none" normalizeH="0" baseline="0" dirty="0">
                          <a:ln>
                            <a:noFill/>
                          </a:ln>
                          <a:solidFill>
                            <a:schemeClr val="tx1"/>
                          </a:solidFill>
                          <a:effectLst/>
                          <a:latin typeface="Arial" charset="0"/>
                        </a:rPr>
                        <a:t>Alle übrigen Personen (bspw. Tanten, Onkel); Zweckzuwendungen</a:t>
                      </a:r>
                    </a:p>
                  </a:txBody>
                  <a:tcPr marL="90000" marR="90000" marT="46763" marB="4676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cap="flat">
                      <a:noFill/>
                    </a:lnB>
                    <a:lnTlToBr>
                      <a:noFill/>
                    </a:lnTlToBr>
                    <a:lnBlToTr>
                      <a:noFill/>
                    </a:lnBlToTr>
                    <a:solidFill>
                      <a:schemeClr val="bg1">
                        <a:lumMod val="75000"/>
                      </a:schemeClr>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r" defTabSz="914400" rtl="0" eaLnBrk="0" fontAlgn="base" latinLnBrk="0" hangingPunct="0">
                        <a:lnSpc>
                          <a:spcPct val="100000"/>
                        </a:lnSpc>
                        <a:spcBef>
                          <a:spcPct val="0"/>
                        </a:spcBef>
                        <a:spcAft>
                          <a:spcPct val="30000"/>
                        </a:spcAft>
                        <a:buClrTx/>
                        <a:buSzTx/>
                        <a:buFontTx/>
                        <a:buNone/>
                        <a:tabLst>
                          <a:tab pos="195263" algn="l"/>
                        </a:tabLst>
                      </a:pPr>
                      <a:r>
                        <a:rPr kumimoji="0" lang="de-DE" altLang="de-DE" sz="1200" b="1" i="0" u="none" strike="noStrike" cap="none" normalizeH="0" baseline="0" dirty="0">
                          <a:ln>
                            <a:noFill/>
                          </a:ln>
                          <a:solidFill>
                            <a:schemeClr val="bg1"/>
                          </a:solidFill>
                          <a:effectLst/>
                          <a:latin typeface="Arial" charset="0"/>
                        </a:rPr>
                        <a:t>20.000 EUR</a:t>
                      </a:r>
                    </a:p>
                  </a:txBody>
                  <a:tcPr marL="90000" marR="90000" marT="46763" marB="46763"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cap="flat">
                      <a:noFill/>
                    </a:lnB>
                    <a:lnTlToBr>
                      <a:noFill/>
                    </a:lnTlToBr>
                    <a:lnBlToTr>
                      <a:noFill/>
                    </a:lnBlToTr>
                    <a:solidFill>
                      <a:schemeClr val="tx1"/>
                    </a:solidFill>
                  </a:tcPr>
                </a:tc>
              </a:tr>
            </a:tbl>
          </a:graphicData>
        </a:graphic>
      </p:graphicFrame>
      <p:sp>
        <p:nvSpPr>
          <p:cNvPr id="22" name="Inhaltsplatzhalter 1"/>
          <p:cNvSpPr txBox="1">
            <a:spLocks/>
          </p:cNvSpPr>
          <p:nvPr/>
        </p:nvSpPr>
        <p:spPr>
          <a:xfrm>
            <a:off x="719999" y="4410758"/>
            <a:ext cx="5296337" cy="1955900"/>
          </a:xfrm>
          <a:prstGeom prst="rect">
            <a:avLst/>
          </a:prstGeom>
        </p:spPr>
        <p:txBody>
          <a:bodyPr lIns="0" tIns="0" rIns="0" bIns="0"/>
          <a:lstStyle>
            <a:lvl1pPr marL="0" indent="0" algn="l" defTabSz="914400" rtl="0" eaLnBrk="1" latinLnBrk="0" hangingPunct="1">
              <a:lnSpc>
                <a:spcPct val="100000"/>
              </a:lnSpc>
              <a:spcBef>
                <a:spcPts val="1800"/>
              </a:spcBef>
              <a:spcAft>
                <a:spcPts val="0"/>
              </a:spcAft>
              <a:buClr>
                <a:schemeClr val="tx1"/>
              </a:buClr>
              <a:buFontTx/>
              <a:buNone/>
              <a:defRPr sz="1400" b="1" kern="1200">
                <a:solidFill>
                  <a:schemeClr val="tx1"/>
                </a:solidFill>
                <a:latin typeface="+mn-lt"/>
                <a:ea typeface="+mn-ea"/>
                <a:cs typeface="+mn-cs"/>
              </a:defRPr>
            </a:lvl1pPr>
            <a:lvl2pPr marL="0" indent="0" algn="l" defTabSz="914400" rtl="0" eaLnBrk="1" latinLnBrk="0" hangingPunct="1">
              <a:lnSpc>
                <a:spcPct val="100000"/>
              </a:lnSpc>
              <a:spcBef>
                <a:spcPts val="600"/>
              </a:spcBef>
              <a:buClr>
                <a:schemeClr val="tx1"/>
              </a:buClr>
              <a:buFontTx/>
              <a:buNone/>
              <a:defRPr sz="1400" kern="1200">
                <a:solidFill>
                  <a:schemeClr val="tx1"/>
                </a:solidFill>
                <a:latin typeface="+mn-lt"/>
                <a:ea typeface="+mn-ea"/>
                <a:cs typeface="+mn-cs"/>
              </a:defRPr>
            </a:lvl2pPr>
            <a:lvl3pPr marL="18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baseline="0">
                <a:solidFill>
                  <a:schemeClr val="tx1"/>
                </a:solidFill>
                <a:latin typeface="+mn-lt"/>
                <a:ea typeface="+mn-ea"/>
                <a:cs typeface="+mn-cs"/>
              </a:defRPr>
            </a:lvl3pPr>
            <a:lvl4pPr marL="36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4pPr>
            <a:lvl5pPr marL="540000" indent="-180000" algn="l" defTabSz="914400" rtl="0" eaLnBrk="1" latinLnBrk="0" hangingPunct="1">
              <a:lnSpc>
                <a:spcPct val="100000"/>
              </a:lnSpc>
              <a:spcBef>
                <a:spcPts val="800"/>
              </a:spcBef>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eaLnBrk="0" fontAlgn="base" hangingPunct="0">
              <a:spcBef>
                <a:spcPct val="0"/>
              </a:spcBef>
              <a:spcAft>
                <a:spcPct val="30000"/>
              </a:spcAft>
              <a:buClr>
                <a:schemeClr val="accent1"/>
              </a:buClr>
              <a:tabLst>
                <a:tab pos="195263" algn="l"/>
              </a:tabLst>
            </a:pPr>
            <a:r>
              <a:rPr lang="de-DE" altLang="de-DE" b="0" dirty="0">
                <a:latin typeface="Arial" pitchFamily="34" charset="0"/>
              </a:rPr>
              <a:t>Bei einem </a:t>
            </a:r>
            <a:r>
              <a:rPr lang="de-DE" altLang="de-DE" dirty="0">
                <a:latin typeface="Arial" pitchFamily="34" charset="0"/>
              </a:rPr>
              <a:t>Erwerb von Todes wegen </a:t>
            </a:r>
            <a:r>
              <a:rPr lang="de-DE" altLang="de-DE" b="0" dirty="0">
                <a:latin typeface="Arial" pitchFamily="34" charset="0"/>
              </a:rPr>
              <a:t>wird dem Ehegatten/ der Ehegattin oder dem Lebenspartner einer eingetragenen Lebenspartnerschaft und den Kindern unter 27 Jahren zusätzlich ein </a:t>
            </a:r>
            <a:r>
              <a:rPr lang="de-DE" altLang="de-DE" dirty="0">
                <a:latin typeface="Arial" pitchFamily="34" charset="0"/>
              </a:rPr>
              <a:t>Versorgungsfreibetrag gewährt</a:t>
            </a:r>
            <a:r>
              <a:rPr lang="de-DE" altLang="de-DE" b="0" dirty="0">
                <a:latin typeface="Arial" pitchFamily="34" charset="0"/>
              </a:rPr>
              <a:t>. Dieser ist um nicht der Erbschaftsteuer unterliegende Versorgungsbezüge (z. B. Leistungen aus der Deutschen Rentenversicherung oder der betrieblichen Altersvorsorge) zu kürzen.</a:t>
            </a:r>
          </a:p>
        </p:txBody>
      </p:sp>
      <p:sp>
        <p:nvSpPr>
          <p:cNvPr id="24" name="Ellipse 23"/>
          <p:cNvSpPr/>
          <p:nvPr/>
        </p:nvSpPr>
        <p:spPr>
          <a:xfrm>
            <a:off x="331149" y="4388488"/>
            <a:ext cx="270000" cy="27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prstClr val="white"/>
                </a:solidFill>
                <a:sym typeface="Wingdings 3" panose="05040102010807070707" pitchFamily="18" charset="2"/>
              </a:rPr>
              <a:t></a:t>
            </a:r>
            <a:endParaRPr lang="de-DE" sz="1200" dirty="0">
              <a:solidFill>
                <a:prstClr val="white"/>
              </a:solidFill>
            </a:endParaRPr>
          </a:p>
        </p:txBody>
      </p:sp>
      <p:pic>
        <p:nvPicPr>
          <p:cNvPr id="18" name="Picture 2"/>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6046667" y="4149080"/>
            <a:ext cx="2162720" cy="2162718"/>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25515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a:xfrm>
            <a:off x="468313" y="1704605"/>
            <a:ext cx="8207375" cy="4467595"/>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p:cNvSpPr>
            <a:spLocks noGrp="1"/>
          </p:cNvSpPr>
          <p:nvPr>
            <p:ph type="title"/>
          </p:nvPr>
        </p:nvSpPr>
        <p:spPr/>
        <p:txBody>
          <a:bodyPr/>
          <a:lstStyle/>
          <a:p>
            <a:r>
              <a:rPr lang="de-DE" altLang="de-DE" dirty="0">
                <a:solidFill>
                  <a:srgbClr val="113388"/>
                </a:solidFill>
                <a:cs typeface="Arial" charset="0"/>
              </a:rPr>
              <a:t>Exkurs: die Höhe der Besteuerung – </a:t>
            </a:r>
            <a:br>
              <a:rPr lang="de-DE" altLang="de-DE" dirty="0">
                <a:solidFill>
                  <a:srgbClr val="113388"/>
                </a:solidFill>
                <a:cs typeface="Arial" charset="0"/>
              </a:rPr>
            </a:br>
            <a:r>
              <a:rPr lang="de-DE" altLang="de-DE" dirty="0">
                <a:solidFill>
                  <a:srgbClr val="113388"/>
                </a:solidFill>
                <a:cs typeface="Arial" charset="0"/>
              </a:rPr>
              <a:t>so viel Vermögen behält der Staat</a:t>
            </a:r>
          </a:p>
        </p:txBody>
      </p:sp>
      <p:sp>
        <p:nvSpPr>
          <p:cNvPr id="3" name="Textplatzhalter 2"/>
          <p:cNvSpPr>
            <a:spLocks noGrp="1"/>
          </p:cNvSpPr>
          <p:nvPr>
            <p:ph type="body" sz="quarter" idx="14"/>
          </p:nvPr>
        </p:nvSpPr>
        <p:spPr/>
        <p:txBody>
          <a:bodyPr/>
          <a:lstStyle/>
          <a:p>
            <a:r>
              <a:rPr lang="de-DE" dirty="0"/>
              <a:t>VermögensPolice </a:t>
            </a:r>
            <a:r>
              <a:rPr lang="de-DE" dirty="0">
                <a:solidFill>
                  <a:schemeClr val="bg1">
                    <a:lumMod val="65000"/>
                  </a:schemeClr>
                </a:solidFill>
              </a:rPr>
              <a:t>| </a:t>
            </a:r>
            <a:r>
              <a:rPr lang="de-DE" dirty="0"/>
              <a:t>Konzeptprofil </a:t>
            </a:r>
            <a:r>
              <a:rPr lang="de-DE" dirty="0">
                <a:solidFill>
                  <a:schemeClr val="bg1">
                    <a:lumMod val="65000"/>
                  </a:schemeClr>
                </a:solidFill>
              </a:rPr>
              <a:t>| </a:t>
            </a:r>
            <a:r>
              <a:rPr lang="de-DE" dirty="0"/>
              <a:t>Details</a:t>
            </a:r>
          </a:p>
        </p:txBody>
      </p:sp>
      <p:sp>
        <p:nvSpPr>
          <p:cNvPr id="4" name="Textplatzhalter 3"/>
          <p:cNvSpPr>
            <a:spLocks noGrp="1"/>
          </p:cNvSpPr>
          <p:nvPr>
            <p:ph type="body" sz="quarter" idx="13"/>
          </p:nvPr>
        </p:nvSpPr>
        <p:spPr/>
        <p:txBody>
          <a:bodyPr/>
          <a:lstStyle/>
          <a:p>
            <a:r>
              <a:rPr lang="de-DE" altLang="de-DE" baseline="30000" dirty="0">
                <a:cs typeface="Arial" charset="0"/>
              </a:rPr>
              <a:t>1</a:t>
            </a:r>
            <a:r>
              <a:rPr lang="de-DE" altLang="de-DE" dirty="0">
                <a:cs typeface="Arial" charset="0"/>
              </a:rPr>
              <a:t> bei Erbschaft </a:t>
            </a:r>
            <a:r>
              <a:rPr lang="de-DE" altLang="de-DE" baseline="30000" dirty="0">
                <a:cs typeface="Arial" charset="0"/>
              </a:rPr>
              <a:t>2</a:t>
            </a:r>
            <a:r>
              <a:rPr lang="de-DE" altLang="de-DE" dirty="0">
                <a:cs typeface="Arial" charset="0"/>
              </a:rPr>
              <a:t> bei Schenkung</a:t>
            </a:r>
          </a:p>
        </p:txBody>
      </p:sp>
      <p:sp>
        <p:nvSpPr>
          <p:cNvPr id="5" name="Fußzeilenplatzhalter 4"/>
          <p:cNvSpPr>
            <a:spLocks noGrp="1"/>
          </p:cNvSpPr>
          <p:nvPr>
            <p:ph type="ftr" sz="quarter" idx="3"/>
          </p:nvPr>
        </p:nvSpPr>
        <p:spPr/>
        <p:txBody>
          <a:bodyPr/>
          <a:lstStyle/>
          <a:p>
            <a:r>
              <a:rPr lang="de-DE" dirty="0"/>
              <a:t>© Copyright Allianz Lebensversicherungs-AG</a:t>
            </a:r>
          </a:p>
        </p:txBody>
      </p:sp>
      <p:sp>
        <p:nvSpPr>
          <p:cNvPr id="6" name="Foliennummernplatzhalter 5"/>
          <p:cNvSpPr>
            <a:spLocks noGrp="1"/>
          </p:cNvSpPr>
          <p:nvPr>
            <p:ph type="sldNum" sz="quarter" idx="4"/>
          </p:nvPr>
        </p:nvSpPr>
        <p:spPr/>
        <p:txBody>
          <a:bodyPr/>
          <a:lstStyle/>
          <a:p>
            <a:fld id="{E1DA1ACD-DFCE-486B-8423-5BF9BEA03549}" type="slidenum">
              <a:rPr lang="de-DE"/>
              <a:pPr/>
              <a:t>15</a:t>
            </a:fld>
            <a:endParaRPr lang="de-DE" dirty="0"/>
          </a:p>
        </p:txBody>
      </p:sp>
      <p:graphicFrame>
        <p:nvGraphicFramePr>
          <p:cNvPr id="7" name="Group 70"/>
          <p:cNvGraphicFramePr>
            <a:graphicFrameLocks/>
          </p:cNvGraphicFramePr>
          <p:nvPr>
            <p:extLst>
              <p:ext uri="{D42A27DB-BD31-4B8C-83A1-F6EECF244321}">
                <p14:modId xmlns:p14="http://schemas.microsoft.com/office/powerpoint/2010/main" val="884638826"/>
              </p:ext>
            </p:extLst>
          </p:nvPr>
        </p:nvGraphicFramePr>
        <p:xfrm>
          <a:off x="621003" y="1941013"/>
          <a:ext cx="7899544" cy="4059096"/>
        </p:xfrm>
        <a:graphic>
          <a:graphicData uri="http://schemas.openxmlformats.org/drawingml/2006/table">
            <a:tbl>
              <a:tblPr/>
              <a:tblGrid>
                <a:gridCol w="2821602"/>
                <a:gridCol w="1739532"/>
                <a:gridCol w="1749531"/>
                <a:gridCol w="1588879"/>
              </a:tblGrid>
              <a:tr h="1648854">
                <a:tc>
                  <a:txBody>
                    <a:bodyPr/>
                    <a:lstStyle/>
                    <a:p>
                      <a:pPr marL="0" marR="0" lvl="0" indent="0" algn="l" defTabSz="914400" rtl="0" eaLnBrk="0" fontAlgn="base" latinLnBrk="0" hangingPunct="0">
                        <a:lnSpc>
                          <a:spcPct val="100000"/>
                        </a:lnSpc>
                        <a:spcBef>
                          <a:spcPct val="0"/>
                        </a:spcBef>
                        <a:spcAft>
                          <a:spcPct val="30000"/>
                        </a:spcAft>
                        <a:buClrTx/>
                        <a:buSzTx/>
                        <a:buFontTx/>
                        <a:buNone/>
                        <a:tabLst>
                          <a:tab pos="195263" algn="l"/>
                        </a:tabLst>
                      </a:pPr>
                      <a:endParaRPr kumimoji="0" lang="de-DE" sz="1000" b="0" i="0" u="none" strike="noStrike" cap="none" normalizeH="0" baseline="0" dirty="0">
                        <a:ln>
                          <a:noFill/>
                        </a:ln>
                        <a:solidFill>
                          <a:schemeClr val="bg1"/>
                        </a:solidFill>
                        <a:effectLst/>
                        <a:latin typeface="Arial" pitchFamily="34" charset="0"/>
                      </a:endParaRPr>
                    </a:p>
                  </a:txBody>
                  <a:tcPr marL="86595" marR="86595" marT="44987" marB="44987" horzOverflow="overflow">
                    <a:lnL cap="flat">
                      <a:noFill/>
                    </a:lnL>
                    <a:lnR w="952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no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228600" marR="0" lvl="0" indent="-228600" algn="l" defTabSz="914400" rtl="0" eaLnBrk="1" fontAlgn="base" latinLnBrk="0" hangingPunct="1">
                        <a:lnSpc>
                          <a:spcPct val="100000"/>
                        </a:lnSpc>
                        <a:spcBef>
                          <a:spcPct val="0"/>
                        </a:spcBef>
                        <a:spcAft>
                          <a:spcPct val="30000"/>
                        </a:spcAft>
                        <a:buClrTx/>
                        <a:buSzTx/>
                        <a:buFont typeface="Symbol" panose="05050102010706020507" pitchFamily="18" charset="2"/>
                        <a:buChar char="-"/>
                        <a:tabLst>
                          <a:tab pos="0" algn="l"/>
                        </a:tabLst>
                      </a:pPr>
                      <a:r>
                        <a:rPr kumimoji="0" lang="de-DE" altLang="de-DE" sz="1000" b="0" i="0" u="none" strike="noStrike" cap="none" normalizeH="0" baseline="0" dirty="0">
                          <a:ln>
                            <a:noFill/>
                          </a:ln>
                          <a:solidFill>
                            <a:schemeClr val="tx1"/>
                          </a:solidFill>
                          <a:effectLst/>
                          <a:latin typeface="Arial" charset="0"/>
                        </a:rPr>
                        <a:t>Ehepartner und</a:t>
                      </a:r>
                      <a:br>
                        <a:rPr kumimoji="0" lang="de-DE" altLang="de-DE" sz="1000" b="0" i="0" u="none" strike="noStrike" cap="none" normalizeH="0" baseline="0" dirty="0">
                          <a:ln>
                            <a:noFill/>
                          </a:ln>
                          <a:solidFill>
                            <a:schemeClr val="tx1"/>
                          </a:solidFill>
                          <a:effectLst/>
                          <a:latin typeface="Arial" charset="0"/>
                        </a:rPr>
                      </a:br>
                      <a:r>
                        <a:rPr kumimoji="0" lang="de-DE" altLang="de-DE" sz="1000" b="0" i="0" u="none" strike="noStrike" cap="none" normalizeH="0" baseline="0" dirty="0">
                          <a:ln>
                            <a:noFill/>
                          </a:ln>
                          <a:solidFill>
                            <a:schemeClr val="tx1"/>
                          </a:solidFill>
                          <a:effectLst/>
                          <a:latin typeface="Arial" charset="0"/>
                        </a:rPr>
                        <a:t>eingetragene Lebenspartner</a:t>
                      </a:r>
                    </a:p>
                    <a:p>
                      <a:pPr marL="228600" marR="0" lvl="0" indent="-228600" algn="l" defTabSz="914400" rtl="0" eaLnBrk="1" fontAlgn="base" latinLnBrk="0" hangingPunct="1">
                        <a:lnSpc>
                          <a:spcPct val="100000"/>
                        </a:lnSpc>
                        <a:spcBef>
                          <a:spcPct val="0"/>
                        </a:spcBef>
                        <a:spcAft>
                          <a:spcPct val="30000"/>
                        </a:spcAft>
                        <a:buClrTx/>
                        <a:buSzTx/>
                        <a:buFont typeface="Symbol" panose="05050102010706020507" pitchFamily="18" charset="2"/>
                        <a:buChar char="-"/>
                        <a:tabLst>
                          <a:tab pos="0" algn="l"/>
                        </a:tabLst>
                      </a:pPr>
                      <a:r>
                        <a:rPr kumimoji="0" lang="de-DE" altLang="de-DE" sz="1000" b="0" i="0" u="none" strike="noStrike" cap="none" normalizeH="0" baseline="0" dirty="0">
                          <a:ln>
                            <a:noFill/>
                          </a:ln>
                          <a:solidFill>
                            <a:schemeClr val="tx1"/>
                          </a:solidFill>
                          <a:effectLst/>
                          <a:latin typeface="Arial" charset="0"/>
                        </a:rPr>
                        <a:t>Kinder und Stiefkinder</a:t>
                      </a:r>
                    </a:p>
                    <a:p>
                      <a:pPr marL="228600" marR="0" lvl="0" indent="-228600" algn="l" defTabSz="914400" rtl="0" eaLnBrk="1" fontAlgn="base" latinLnBrk="0" hangingPunct="1">
                        <a:lnSpc>
                          <a:spcPct val="100000"/>
                        </a:lnSpc>
                        <a:spcBef>
                          <a:spcPct val="0"/>
                        </a:spcBef>
                        <a:spcAft>
                          <a:spcPct val="30000"/>
                        </a:spcAft>
                        <a:buClrTx/>
                        <a:buSzTx/>
                        <a:buFont typeface="Symbol" panose="05050102010706020507" pitchFamily="18" charset="2"/>
                        <a:buChar char="-"/>
                        <a:tabLst>
                          <a:tab pos="0" algn="l"/>
                        </a:tabLst>
                      </a:pPr>
                      <a:r>
                        <a:rPr kumimoji="0" lang="de-DE" altLang="de-DE" sz="1000" b="0" i="0" u="none" strike="noStrike" cap="none" normalizeH="0" baseline="0" dirty="0">
                          <a:ln>
                            <a:noFill/>
                          </a:ln>
                          <a:solidFill>
                            <a:schemeClr val="tx1"/>
                          </a:solidFill>
                          <a:effectLst/>
                          <a:latin typeface="Arial" charset="0"/>
                        </a:rPr>
                        <a:t>Abkömmlinge von Kindern und Stiefkindern</a:t>
                      </a:r>
                    </a:p>
                    <a:p>
                      <a:pPr marL="228600" marR="0" lvl="0" indent="-228600" algn="l" defTabSz="914400" rtl="0" eaLnBrk="1" fontAlgn="base" latinLnBrk="0" hangingPunct="1">
                        <a:lnSpc>
                          <a:spcPct val="100000"/>
                        </a:lnSpc>
                        <a:spcBef>
                          <a:spcPct val="0"/>
                        </a:spcBef>
                        <a:spcAft>
                          <a:spcPct val="30000"/>
                        </a:spcAft>
                        <a:buClrTx/>
                        <a:buSzTx/>
                        <a:buFont typeface="Symbol" panose="05050102010706020507" pitchFamily="18" charset="2"/>
                        <a:buChar char="-"/>
                        <a:tabLst>
                          <a:tab pos="0" algn="l"/>
                        </a:tabLst>
                      </a:pPr>
                      <a:r>
                        <a:rPr kumimoji="0" lang="de-DE" altLang="de-DE" sz="1000" b="0" i="0" u="none" strike="noStrike" cap="none" normalizeH="0" baseline="0" dirty="0">
                          <a:ln>
                            <a:noFill/>
                          </a:ln>
                          <a:solidFill>
                            <a:schemeClr val="tx1"/>
                          </a:solidFill>
                          <a:effectLst/>
                          <a:latin typeface="Arial" charset="0"/>
                        </a:rPr>
                        <a:t>Eltern und Großeltern</a:t>
                      </a:r>
                      <a:r>
                        <a:rPr kumimoji="0" lang="de-DE" altLang="de-DE" sz="1000" b="0" i="0" u="none" strike="noStrike" cap="none" normalizeH="0" baseline="30000" dirty="0">
                          <a:ln>
                            <a:noFill/>
                          </a:ln>
                          <a:solidFill>
                            <a:schemeClr val="tx1"/>
                          </a:solidFill>
                          <a:effectLst/>
                          <a:latin typeface="Arial" charset="0"/>
                        </a:rPr>
                        <a:t>1</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228600" marR="0" lvl="0" indent="-228600" algn="l" defTabSz="914400" rtl="0" eaLnBrk="1" fontAlgn="base" latinLnBrk="0" hangingPunct="1">
                        <a:lnSpc>
                          <a:spcPct val="100000"/>
                        </a:lnSpc>
                        <a:spcBef>
                          <a:spcPct val="0"/>
                        </a:spcBef>
                        <a:spcAft>
                          <a:spcPct val="30000"/>
                        </a:spcAft>
                        <a:buClrTx/>
                        <a:buSzTx/>
                        <a:buFont typeface="Symbol" panose="05050102010706020507" pitchFamily="18" charset="2"/>
                        <a:buChar char="-"/>
                        <a:tabLst>
                          <a:tab pos="0" algn="l"/>
                        </a:tabLst>
                        <a:defRPr/>
                      </a:pPr>
                      <a:r>
                        <a:rPr kumimoji="0" lang="de-DE" altLang="de-DE" sz="1000" b="0" i="0" u="none" strike="noStrike" kern="1200" cap="none" normalizeH="0" baseline="0" dirty="0">
                          <a:ln>
                            <a:noFill/>
                          </a:ln>
                          <a:solidFill>
                            <a:schemeClr val="tx1"/>
                          </a:solidFill>
                          <a:effectLst/>
                          <a:latin typeface="Arial" charset="0"/>
                          <a:ea typeface="+mn-ea"/>
                          <a:cs typeface="+mn-cs"/>
                        </a:rPr>
                        <a:t>Eltern und Großeltern</a:t>
                      </a:r>
                      <a:r>
                        <a:rPr kumimoji="0" lang="de-DE" altLang="de-DE" sz="1000" b="0" i="0" u="none" strike="noStrike" kern="1200" cap="none" normalizeH="0" baseline="30000" dirty="0">
                          <a:ln>
                            <a:noFill/>
                          </a:ln>
                          <a:solidFill>
                            <a:schemeClr val="tx1"/>
                          </a:solidFill>
                          <a:effectLst/>
                          <a:latin typeface="Arial" charset="0"/>
                          <a:ea typeface="+mn-ea"/>
                          <a:cs typeface="+mn-cs"/>
                        </a:rPr>
                        <a:t>2</a:t>
                      </a:r>
                    </a:p>
                    <a:p>
                      <a:pPr marL="228600" marR="0" lvl="0" indent="-228600" algn="l" defTabSz="914400" rtl="0" eaLnBrk="1" fontAlgn="base" latinLnBrk="0" hangingPunct="1">
                        <a:lnSpc>
                          <a:spcPct val="100000"/>
                        </a:lnSpc>
                        <a:spcBef>
                          <a:spcPct val="0"/>
                        </a:spcBef>
                        <a:spcAft>
                          <a:spcPct val="30000"/>
                        </a:spcAft>
                        <a:buClrTx/>
                        <a:buSzTx/>
                        <a:buFont typeface="Symbol" panose="05050102010706020507" pitchFamily="18" charset="2"/>
                        <a:buChar char="-"/>
                        <a:tabLst>
                          <a:tab pos="0" algn="l"/>
                        </a:tabLst>
                        <a:defRPr/>
                      </a:pPr>
                      <a:r>
                        <a:rPr kumimoji="0" lang="de-DE" altLang="de-DE" sz="1000" b="0" i="0" u="none" strike="noStrike" kern="1200" cap="none" normalizeH="0" baseline="0" dirty="0">
                          <a:ln>
                            <a:noFill/>
                          </a:ln>
                          <a:solidFill>
                            <a:schemeClr val="tx1"/>
                          </a:solidFill>
                          <a:effectLst/>
                          <a:latin typeface="Arial" charset="0"/>
                          <a:ea typeface="+mn-ea"/>
                          <a:cs typeface="+mn-cs"/>
                        </a:rPr>
                        <a:t>Geschwister</a:t>
                      </a:r>
                    </a:p>
                    <a:p>
                      <a:pPr marL="228600" marR="0" lvl="0" indent="-228600" algn="l" defTabSz="914400" rtl="0" eaLnBrk="1" fontAlgn="base" latinLnBrk="0" hangingPunct="1">
                        <a:lnSpc>
                          <a:spcPct val="100000"/>
                        </a:lnSpc>
                        <a:spcBef>
                          <a:spcPct val="0"/>
                        </a:spcBef>
                        <a:spcAft>
                          <a:spcPct val="30000"/>
                        </a:spcAft>
                        <a:buClrTx/>
                        <a:buSzTx/>
                        <a:buFont typeface="Symbol" panose="05050102010706020507" pitchFamily="18" charset="2"/>
                        <a:buChar char="-"/>
                        <a:tabLst>
                          <a:tab pos="0" algn="l"/>
                        </a:tabLst>
                        <a:defRPr/>
                      </a:pPr>
                      <a:r>
                        <a:rPr kumimoji="0" lang="de-DE" altLang="de-DE" sz="1000" b="0" i="0" u="none" strike="noStrike" kern="1200" cap="none" normalizeH="0" baseline="0" dirty="0">
                          <a:ln>
                            <a:noFill/>
                          </a:ln>
                          <a:solidFill>
                            <a:schemeClr val="tx1"/>
                          </a:solidFill>
                          <a:effectLst/>
                          <a:latin typeface="Arial" charset="0"/>
                          <a:ea typeface="+mn-ea"/>
                          <a:cs typeface="+mn-cs"/>
                        </a:rPr>
                        <a:t>Nichten und Neffen</a:t>
                      </a:r>
                    </a:p>
                    <a:p>
                      <a:pPr marL="228600" marR="0" lvl="0" indent="-228600" algn="l" defTabSz="914400" rtl="0" eaLnBrk="1" fontAlgn="base" latinLnBrk="0" hangingPunct="1">
                        <a:lnSpc>
                          <a:spcPct val="100000"/>
                        </a:lnSpc>
                        <a:spcBef>
                          <a:spcPct val="0"/>
                        </a:spcBef>
                        <a:spcAft>
                          <a:spcPct val="30000"/>
                        </a:spcAft>
                        <a:buClrTx/>
                        <a:buSzTx/>
                        <a:buFont typeface="Symbol" panose="05050102010706020507" pitchFamily="18" charset="2"/>
                        <a:buChar char="-"/>
                        <a:tabLst>
                          <a:tab pos="0" algn="l"/>
                        </a:tabLst>
                        <a:defRPr/>
                      </a:pPr>
                      <a:r>
                        <a:rPr kumimoji="0" lang="de-DE" altLang="de-DE" sz="1000" b="0" i="0" u="none" strike="noStrike" kern="1200" cap="none" normalizeH="0" baseline="0" dirty="0">
                          <a:ln>
                            <a:noFill/>
                          </a:ln>
                          <a:solidFill>
                            <a:schemeClr val="tx1"/>
                          </a:solidFill>
                          <a:effectLst/>
                          <a:latin typeface="Arial" charset="0"/>
                          <a:ea typeface="+mn-ea"/>
                          <a:cs typeface="+mn-cs"/>
                        </a:rPr>
                        <a:t>Stiefeltern</a:t>
                      </a:r>
                    </a:p>
                    <a:p>
                      <a:pPr marL="228600" marR="0" lvl="0" indent="-228600" algn="l" defTabSz="914400" rtl="0" eaLnBrk="1" fontAlgn="base" latinLnBrk="0" hangingPunct="1">
                        <a:lnSpc>
                          <a:spcPct val="100000"/>
                        </a:lnSpc>
                        <a:spcBef>
                          <a:spcPct val="0"/>
                        </a:spcBef>
                        <a:spcAft>
                          <a:spcPct val="30000"/>
                        </a:spcAft>
                        <a:buClrTx/>
                        <a:buSzTx/>
                        <a:buFont typeface="Symbol" panose="05050102010706020507" pitchFamily="18" charset="2"/>
                        <a:buChar char="-"/>
                        <a:tabLst>
                          <a:tab pos="0" algn="l"/>
                        </a:tabLst>
                        <a:defRPr/>
                      </a:pPr>
                      <a:r>
                        <a:rPr kumimoji="0" lang="de-DE" altLang="de-DE" sz="1000" b="0" i="0" u="none" strike="noStrike" kern="1200" cap="none" normalizeH="0" baseline="0" dirty="0">
                          <a:ln>
                            <a:noFill/>
                          </a:ln>
                          <a:solidFill>
                            <a:schemeClr val="tx1"/>
                          </a:solidFill>
                          <a:effectLst/>
                          <a:latin typeface="Arial" charset="0"/>
                          <a:ea typeface="+mn-ea"/>
                          <a:cs typeface="+mn-cs"/>
                        </a:rPr>
                        <a:t>Schwiegereltern</a:t>
                      </a:r>
                    </a:p>
                    <a:p>
                      <a:pPr marL="228600" marR="0" lvl="0" indent="-228600" algn="l" defTabSz="914400" rtl="0" eaLnBrk="1" fontAlgn="base" latinLnBrk="0" hangingPunct="1">
                        <a:lnSpc>
                          <a:spcPct val="100000"/>
                        </a:lnSpc>
                        <a:spcBef>
                          <a:spcPct val="0"/>
                        </a:spcBef>
                        <a:spcAft>
                          <a:spcPct val="30000"/>
                        </a:spcAft>
                        <a:buClrTx/>
                        <a:buSzTx/>
                        <a:buFont typeface="Symbol" panose="05050102010706020507" pitchFamily="18" charset="2"/>
                        <a:buChar char="-"/>
                        <a:tabLst>
                          <a:tab pos="0" algn="l"/>
                        </a:tabLst>
                        <a:defRPr/>
                      </a:pPr>
                      <a:r>
                        <a:rPr kumimoji="0" lang="de-DE" altLang="de-DE" sz="1000" b="0" i="0" u="none" strike="noStrike" kern="1200" cap="none" normalizeH="0" baseline="0" dirty="0">
                          <a:ln>
                            <a:noFill/>
                          </a:ln>
                          <a:solidFill>
                            <a:schemeClr val="tx1"/>
                          </a:solidFill>
                          <a:effectLst/>
                          <a:latin typeface="Arial" charset="0"/>
                          <a:ea typeface="+mn-ea"/>
                          <a:cs typeface="+mn-cs"/>
                        </a:rPr>
                        <a:t>Geschiedene Ehe- und Lebenspartner einer aufgehobenen </a:t>
                      </a:r>
                      <a:br>
                        <a:rPr kumimoji="0" lang="de-DE" altLang="de-DE" sz="1000" b="0" i="0" u="none" strike="noStrike" kern="1200" cap="none" normalizeH="0" baseline="0" dirty="0">
                          <a:ln>
                            <a:noFill/>
                          </a:ln>
                          <a:solidFill>
                            <a:schemeClr val="tx1"/>
                          </a:solidFill>
                          <a:effectLst/>
                          <a:latin typeface="Arial" charset="0"/>
                          <a:ea typeface="+mn-ea"/>
                          <a:cs typeface="+mn-cs"/>
                        </a:rPr>
                      </a:br>
                      <a:r>
                        <a:rPr kumimoji="0" lang="de-DE" altLang="de-DE" sz="1000" b="0" i="0" u="none" strike="noStrike" kern="1200" cap="none" normalizeH="0" baseline="0" dirty="0">
                          <a:ln>
                            <a:noFill/>
                          </a:ln>
                          <a:solidFill>
                            <a:schemeClr val="tx1"/>
                          </a:solidFill>
                          <a:effectLst/>
                          <a:latin typeface="Arial" charset="0"/>
                          <a:ea typeface="+mn-ea"/>
                          <a:cs typeface="+mn-cs"/>
                        </a:rPr>
                        <a:t>Lebenspartnerschaft</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30000"/>
                        </a:spcAft>
                        <a:buClrTx/>
                        <a:buSzTx/>
                        <a:buFontTx/>
                        <a:buNone/>
                        <a:tabLst>
                          <a:tab pos="0" algn="l"/>
                        </a:tabLst>
                        <a:defRPr/>
                      </a:pPr>
                      <a:r>
                        <a:rPr kumimoji="0" lang="de-DE" altLang="de-DE" sz="1000" b="0" i="0" u="none" strike="noStrike" kern="1200" cap="none" spc="0" normalizeH="0" baseline="0" noProof="0" dirty="0">
                          <a:ln>
                            <a:noFill/>
                          </a:ln>
                          <a:solidFill>
                            <a:schemeClr val="tx1"/>
                          </a:solidFill>
                          <a:effectLst/>
                          <a:uLnTx/>
                          <a:uFillTx/>
                          <a:latin typeface="Arial" charset="0"/>
                          <a:ea typeface="+mn-ea"/>
                          <a:cs typeface="+mn-cs"/>
                        </a:rPr>
                        <a:t>Alle übrigen Personen</a:t>
                      </a:r>
                      <a:endParaRPr kumimoji="0" lang="de-DE" altLang="de-DE" sz="1000" b="0" i="0" u="none" strike="noStrike" cap="none" normalizeH="0" baseline="0" dirty="0">
                        <a:ln>
                          <a:noFill/>
                        </a:ln>
                        <a:solidFill>
                          <a:schemeClr val="tx1"/>
                        </a:solidFill>
                        <a:effectLst/>
                        <a:latin typeface="Arial" charset="0"/>
                      </a:endParaRPr>
                    </a:p>
                  </a:txBody>
                  <a:tcPr marL="86595" marR="86595" marT="44992" marB="44992" anchor="b" horzOverflow="overflow">
                    <a:lnL w="952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r>
              <a:tr h="296114">
                <a:tc>
                  <a:txBody>
                    <a:bodyPr/>
                    <a:lstStyle/>
                    <a:p>
                      <a:pPr marL="0" marR="0" lvl="0" indent="0" algn="l" defTabSz="914400" rtl="0" eaLnBrk="0" fontAlgn="base" latinLnBrk="0" hangingPunct="0">
                        <a:lnSpc>
                          <a:spcPct val="100000"/>
                        </a:lnSpc>
                        <a:spcBef>
                          <a:spcPct val="0"/>
                        </a:spcBef>
                        <a:spcAft>
                          <a:spcPct val="30000"/>
                        </a:spcAft>
                        <a:buClrTx/>
                        <a:buSzTx/>
                        <a:buFontTx/>
                        <a:buNone/>
                        <a:tabLst>
                          <a:tab pos="195263" algn="l"/>
                        </a:tabLst>
                      </a:pPr>
                      <a:r>
                        <a:rPr kumimoji="0" lang="de-DE" sz="1000" b="1" i="0" u="none" strike="noStrike" cap="none" normalizeH="0" baseline="0" dirty="0">
                          <a:ln>
                            <a:noFill/>
                          </a:ln>
                          <a:solidFill>
                            <a:schemeClr val="tx1"/>
                          </a:solidFill>
                          <a:effectLst/>
                          <a:latin typeface="Arial" pitchFamily="34" charset="0"/>
                        </a:rPr>
                        <a:t>Wert des steuerpflichtigen Erwerbs</a:t>
                      </a:r>
                    </a:p>
                  </a:txBody>
                  <a:tcPr marL="86595" marR="86595" marT="44987" marB="44987" horzOverflow="overflow">
                    <a:lnL cap="flat">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a:noFill/>
                    </a:lnB>
                    <a:lnTlToBr>
                      <a:noFill/>
                    </a:lnTlToBr>
                    <a:lnBlToTr>
                      <a:noFill/>
                    </a:lnBlToTr>
                    <a:solidFill>
                      <a:schemeClr val="accent2">
                        <a:lumMod val="40000"/>
                        <a:lumOff val="60000"/>
                      </a:schemeClr>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1" i="0" u="none" strike="noStrike" cap="none" normalizeH="0" baseline="0" dirty="0">
                          <a:ln>
                            <a:noFill/>
                          </a:ln>
                          <a:solidFill>
                            <a:schemeClr val="bg1"/>
                          </a:solidFill>
                          <a:effectLst/>
                          <a:latin typeface="Arial" charset="0"/>
                        </a:rPr>
                        <a:t> Steuerklasse I</a:t>
                      </a:r>
                    </a:p>
                  </a:txBody>
                  <a:tcPr marL="86595" marR="86595" marT="44992" marB="44992"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1" i="0" u="none" strike="noStrike" cap="none" normalizeH="0" baseline="0" dirty="0">
                          <a:ln>
                            <a:noFill/>
                          </a:ln>
                          <a:solidFill>
                            <a:schemeClr val="bg1"/>
                          </a:solidFill>
                          <a:effectLst/>
                          <a:latin typeface="Arial" charset="0"/>
                        </a:rPr>
                        <a:t>Steuerklasse II</a:t>
                      </a:r>
                    </a:p>
                  </a:txBody>
                  <a:tcPr marL="86595" marR="86595" marT="44992" marB="44992"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ctr" defTabSz="914400" rtl="0" eaLnBrk="0" fontAlgn="base" latinLnBrk="0" hangingPunct="0">
                        <a:lnSpc>
                          <a:spcPct val="100000"/>
                        </a:lnSpc>
                        <a:spcBef>
                          <a:spcPct val="0"/>
                        </a:spcBef>
                        <a:spcAft>
                          <a:spcPct val="30000"/>
                        </a:spcAft>
                        <a:buClrTx/>
                        <a:buSzTx/>
                        <a:buFontTx/>
                        <a:buNone/>
                        <a:tabLst>
                          <a:tab pos="195263" algn="l"/>
                        </a:tabLst>
                      </a:pPr>
                      <a:r>
                        <a:rPr kumimoji="0" lang="de-DE" altLang="de-DE" sz="1000" b="1" i="0" u="none" strike="noStrike" cap="none" normalizeH="0" baseline="0" dirty="0">
                          <a:ln>
                            <a:noFill/>
                          </a:ln>
                          <a:solidFill>
                            <a:schemeClr val="bg1"/>
                          </a:solidFill>
                          <a:effectLst/>
                          <a:latin typeface="Arial" charset="0"/>
                        </a:rPr>
                        <a:t>Steuerklasse III</a:t>
                      </a:r>
                    </a:p>
                  </a:txBody>
                  <a:tcPr marL="86595" marR="86595" marT="44992" marB="44992" anchor="ctr" horzOverflow="overflow">
                    <a:lnL w="9525" cap="flat" cmpd="sng" algn="ctr">
                      <a:solidFill>
                        <a:schemeClr val="bg1"/>
                      </a:solidFill>
                      <a:prstDash val="solid"/>
                      <a:round/>
                      <a:headEnd type="none" w="med" len="med"/>
                      <a:tailEnd type="none" w="med" len="med"/>
                    </a:lnL>
                    <a:lnR cap="flat">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tx1"/>
                    </a:solidFill>
                  </a:tcPr>
                </a:tc>
              </a:tr>
              <a:tr h="296114">
                <a:tc>
                  <a:txBody>
                    <a:bodyPr/>
                    <a:lstStyle/>
                    <a:p>
                      <a:pPr marL="0" marR="0" lvl="0" indent="0" algn="l" defTabSz="914400" rtl="0" eaLnBrk="0" fontAlgn="base" latinLnBrk="0" hangingPunct="0">
                        <a:lnSpc>
                          <a:spcPct val="100000"/>
                        </a:lnSpc>
                        <a:spcBef>
                          <a:spcPct val="0"/>
                        </a:spcBef>
                        <a:spcAft>
                          <a:spcPct val="30000"/>
                        </a:spcAft>
                        <a:buClrTx/>
                        <a:buSzTx/>
                        <a:buFontTx/>
                        <a:buNone/>
                        <a:tabLst>
                          <a:tab pos="195263" algn="l"/>
                        </a:tabLst>
                      </a:pPr>
                      <a:r>
                        <a:rPr kumimoji="0" lang="de-DE" sz="1000" b="1" i="0" u="none" strike="noStrike" cap="none" normalizeH="0" baseline="0" dirty="0">
                          <a:ln>
                            <a:noFill/>
                          </a:ln>
                          <a:solidFill>
                            <a:schemeClr val="bg1"/>
                          </a:solidFill>
                          <a:effectLst/>
                          <a:latin typeface="Arial" pitchFamily="34" charset="0"/>
                        </a:rPr>
                        <a:t>bis 75.000 Euro</a:t>
                      </a:r>
                    </a:p>
                  </a:txBody>
                  <a:tcPr marL="86595" marR="86595" marT="44987" marB="44987" horzOverflow="overflow">
                    <a:lnL cap="flat">
                      <a:noFill/>
                    </a:lnL>
                    <a:lnR w="9525" cap="flat" cmpd="sng" algn="ctr">
                      <a:solidFill>
                        <a:schemeClr val="bg1"/>
                      </a:solidFill>
                      <a:prstDash val="solid"/>
                      <a:round/>
                      <a:headEnd type="none" w="med" len="med"/>
                      <a:tailEnd type="none" w="med" len="med"/>
                    </a:lnR>
                    <a:lnT>
                      <a:noFill/>
                    </a:lnT>
                    <a:lnB w="9525"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 7 %</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15 %</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ctr" defTabSz="914400" rtl="0" eaLnBrk="0" fontAlgn="base" latinLnBrk="0" hangingPunct="0">
                        <a:lnSpc>
                          <a:spcPct val="100000"/>
                        </a:lnSpc>
                        <a:spcBef>
                          <a:spcPct val="0"/>
                        </a:spcBef>
                        <a:spcAft>
                          <a:spcPct val="30000"/>
                        </a:spcAft>
                        <a:buClrTx/>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30 %</a:t>
                      </a:r>
                    </a:p>
                  </a:txBody>
                  <a:tcPr marL="86595" marR="86595" marT="44992" marB="44992" horzOverflow="overflow">
                    <a:lnL w="9525" cap="flat" cmpd="sng" algn="ctr">
                      <a:solidFill>
                        <a:schemeClr val="bg1"/>
                      </a:solidFill>
                      <a:prstDash val="solid"/>
                      <a:round/>
                      <a:headEnd type="none" w="med" len="med"/>
                      <a:tailEnd type="none" w="med" len="med"/>
                    </a:lnL>
                    <a:lnR cap="flat">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296114">
                <a:tc>
                  <a:txBody>
                    <a:bodyPr/>
                    <a:lstStyle/>
                    <a:p>
                      <a:pPr marL="0" marR="0" lvl="0" indent="0" algn="l" defTabSz="914400" rtl="0" eaLnBrk="0" fontAlgn="base" latinLnBrk="0" hangingPunct="0">
                        <a:lnSpc>
                          <a:spcPct val="100000"/>
                        </a:lnSpc>
                        <a:spcBef>
                          <a:spcPct val="0"/>
                        </a:spcBef>
                        <a:spcAft>
                          <a:spcPct val="30000"/>
                        </a:spcAft>
                        <a:buClrTx/>
                        <a:buSzTx/>
                        <a:buFontTx/>
                        <a:buNone/>
                        <a:tabLst>
                          <a:tab pos="195263" algn="l"/>
                        </a:tabLst>
                      </a:pPr>
                      <a:r>
                        <a:rPr kumimoji="0" lang="de-DE" sz="1000" b="1" i="0" u="none" strike="noStrike" cap="none" normalizeH="0" baseline="0" dirty="0">
                          <a:ln>
                            <a:noFill/>
                          </a:ln>
                          <a:solidFill>
                            <a:schemeClr val="bg1"/>
                          </a:solidFill>
                          <a:effectLst/>
                          <a:latin typeface="Arial" pitchFamily="34" charset="0"/>
                        </a:rPr>
                        <a:t>bis 300.000 Euro</a:t>
                      </a:r>
                    </a:p>
                  </a:txBody>
                  <a:tcPr marL="86595" marR="86595" marT="44987" marB="44987" horzOverflow="overflow">
                    <a:lnL cap="flat">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11 %</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20 %</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30 %</a:t>
                      </a:r>
                    </a:p>
                  </a:txBody>
                  <a:tcPr marL="86595" marR="86595" marT="44992" marB="44992" horzOverflow="overflow">
                    <a:lnL w="9525" cap="flat" cmpd="sng" algn="ctr">
                      <a:solidFill>
                        <a:schemeClr val="bg1"/>
                      </a:solidFill>
                      <a:prstDash val="solid"/>
                      <a:round/>
                      <a:headEnd type="none" w="med" len="med"/>
                      <a:tailEnd type="none" w="med" len="med"/>
                    </a:lnL>
                    <a:lnR cap="flat">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r>
              <a:tr h="296114">
                <a:tc>
                  <a:txBody>
                    <a:bodyPr/>
                    <a:lstStyle/>
                    <a:p>
                      <a:pPr marL="0" marR="0" lvl="0" indent="0" algn="l" defTabSz="914400" rtl="0" eaLnBrk="0" fontAlgn="base" latinLnBrk="0" hangingPunct="0">
                        <a:lnSpc>
                          <a:spcPct val="100000"/>
                        </a:lnSpc>
                        <a:spcBef>
                          <a:spcPct val="0"/>
                        </a:spcBef>
                        <a:spcAft>
                          <a:spcPct val="30000"/>
                        </a:spcAft>
                        <a:buClrTx/>
                        <a:buSzTx/>
                        <a:buFontTx/>
                        <a:buNone/>
                        <a:tabLst>
                          <a:tab pos="195263" algn="l"/>
                        </a:tabLst>
                      </a:pPr>
                      <a:r>
                        <a:rPr kumimoji="0" lang="de-DE" sz="1000" b="1" i="0" u="none" strike="noStrike" cap="none" normalizeH="0" baseline="0" dirty="0">
                          <a:ln>
                            <a:noFill/>
                          </a:ln>
                          <a:solidFill>
                            <a:schemeClr val="bg1"/>
                          </a:solidFill>
                          <a:effectLst/>
                          <a:latin typeface="Arial" pitchFamily="34" charset="0"/>
                        </a:rPr>
                        <a:t>bis 600.000 Euro</a:t>
                      </a:r>
                    </a:p>
                  </a:txBody>
                  <a:tcPr marL="86595" marR="86595" marT="44987" marB="44987" horzOverflow="overflow">
                    <a:lnL cap="flat">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15 %</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25 %</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ctr" defTabSz="914400" rtl="0" eaLnBrk="0" fontAlgn="base" latinLnBrk="0" hangingPunct="0">
                        <a:lnSpc>
                          <a:spcPct val="100000"/>
                        </a:lnSpc>
                        <a:spcBef>
                          <a:spcPct val="0"/>
                        </a:spcBef>
                        <a:spcAft>
                          <a:spcPct val="30000"/>
                        </a:spcAft>
                        <a:buClrTx/>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30 %</a:t>
                      </a:r>
                    </a:p>
                  </a:txBody>
                  <a:tcPr marL="86595" marR="86595" marT="44992" marB="44992" horzOverflow="overflow">
                    <a:lnL w="9525" cap="flat" cmpd="sng" algn="ctr">
                      <a:solidFill>
                        <a:schemeClr val="bg1"/>
                      </a:solidFill>
                      <a:prstDash val="solid"/>
                      <a:round/>
                      <a:headEnd type="none" w="med" len="med"/>
                      <a:tailEnd type="none" w="med" len="med"/>
                    </a:lnL>
                    <a:lnR cap="flat">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296114">
                <a:tc>
                  <a:txBody>
                    <a:bodyPr/>
                    <a:lstStyle/>
                    <a:p>
                      <a:pPr marL="0" marR="0" lvl="0" indent="0" algn="l" defTabSz="914400" rtl="0" eaLnBrk="0" fontAlgn="base" latinLnBrk="0" hangingPunct="0">
                        <a:lnSpc>
                          <a:spcPct val="100000"/>
                        </a:lnSpc>
                        <a:spcBef>
                          <a:spcPct val="0"/>
                        </a:spcBef>
                        <a:spcAft>
                          <a:spcPct val="30000"/>
                        </a:spcAft>
                        <a:buClrTx/>
                        <a:buSzTx/>
                        <a:buFontTx/>
                        <a:buNone/>
                        <a:tabLst>
                          <a:tab pos="195263" algn="l"/>
                        </a:tabLst>
                        <a:defRPr/>
                      </a:pPr>
                      <a:r>
                        <a:rPr kumimoji="0" lang="de-DE" sz="1000" b="1" i="0" u="none" strike="noStrike" kern="1200" cap="none" spc="0" normalizeH="0" baseline="0" noProof="0" dirty="0">
                          <a:ln>
                            <a:noFill/>
                          </a:ln>
                          <a:solidFill>
                            <a:schemeClr val="bg1"/>
                          </a:solidFill>
                          <a:effectLst/>
                          <a:uLnTx/>
                          <a:uFillTx/>
                          <a:latin typeface="Arial" pitchFamily="34" charset="0"/>
                        </a:rPr>
                        <a:t>bis 6 Mio. Euro</a:t>
                      </a:r>
                    </a:p>
                  </a:txBody>
                  <a:tcPr marL="86595" marR="86595" marT="44987" marB="44987" horzOverflow="overflow">
                    <a:lnL cap="flat">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19 %</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30 %</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lvl1pPr algn="l" eaLnBrk="0" hangingPunct="0">
                        <a:tabLst>
                          <a:tab pos="195263" algn="l"/>
                        </a:tabLst>
                        <a:defRPr>
                          <a:solidFill>
                            <a:schemeClr val="accent1"/>
                          </a:solidFill>
                          <a:latin typeface="Arial" charset="0"/>
                        </a:defRPr>
                      </a:lvl1pPr>
                      <a:lvl2pPr marL="1588" algn="l" eaLnBrk="0" hangingPunct="0">
                        <a:tabLst>
                          <a:tab pos="195263" algn="l"/>
                        </a:tabLst>
                        <a:defRPr sz="1600">
                          <a:solidFill>
                            <a:schemeClr val="tx1"/>
                          </a:solidFill>
                          <a:latin typeface="Arial" charset="0"/>
                        </a:defRPr>
                      </a:lvl2pPr>
                      <a:lvl3pPr marL="3175" algn="l" eaLnBrk="0" hangingPunct="0">
                        <a:tabLst>
                          <a:tab pos="195263" algn="l"/>
                        </a:tabLst>
                        <a:defRPr sz="1600">
                          <a:solidFill>
                            <a:schemeClr val="tx1"/>
                          </a:solidFill>
                          <a:latin typeface="Arial" charset="0"/>
                        </a:defRPr>
                      </a:lvl3pPr>
                      <a:lvl4pPr marL="193675" algn="l" eaLnBrk="0" hangingPunct="0">
                        <a:tabLst>
                          <a:tab pos="195263" algn="l"/>
                        </a:tabLst>
                        <a:defRPr sz="1600">
                          <a:solidFill>
                            <a:schemeClr val="tx1"/>
                          </a:solidFill>
                          <a:latin typeface="Arial" charset="0"/>
                        </a:defRPr>
                      </a:lvl4pPr>
                      <a:lvl5pPr marL="396875" algn="l" eaLnBrk="0" hangingPunct="0">
                        <a:tabLst>
                          <a:tab pos="195263" algn="l"/>
                        </a:tabLst>
                        <a:defRPr sz="1600">
                          <a:solidFill>
                            <a:schemeClr val="tx1"/>
                          </a:solidFill>
                          <a:latin typeface="Arial" charset="0"/>
                        </a:defRPr>
                      </a:lvl5pPr>
                      <a:lvl6pPr marL="854075" eaLnBrk="0" fontAlgn="base" hangingPunct="0">
                        <a:spcBef>
                          <a:spcPct val="0"/>
                        </a:spcBef>
                        <a:spcAft>
                          <a:spcPct val="30000"/>
                        </a:spcAft>
                        <a:buClr>
                          <a:schemeClr val="accent1"/>
                        </a:buClr>
                        <a:tabLst>
                          <a:tab pos="195263" algn="l"/>
                        </a:tabLst>
                        <a:defRPr sz="1600">
                          <a:solidFill>
                            <a:schemeClr val="tx1"/>
                          </a:solidFill>
                          <a:latin typeface="Arial" charset="0"/>
                        </a:defRPr>
                      </a:lvl6pPr>
                      <a:lvl7pPr marL="1311275" eaLnBrk="0" fontAlgn="base" hangingPunct="0">
                        <a:spcBef>
                          <a:spcPct val="0"/>
                        </a:spcBef>
                        <a:spcAft>
                          <a:spcPct val="30000"/>
                        </a:spcAft>
                        <a:buClr>
                          <a:schemeClr val="accent1"/>
                        </a:buClr>
                        <a:tabLst>
                          <a:tab pos="195263" algn="l"/>
                        </a:tabLst>
                        <a:defRPr sz="1600">
                          <a:solidFill>
                            <a:schemeClr val="tx1"/>
                          </a:solidFill>
                          <a:latin typeface="Arial" charset="0"/>
                        </a:defRPr>
                      </a:lvl7pPr>
                      <a:lvl8pPr marL="1768475" eaLnBrk="0" fontAlgn="base" hangingPunct="0">
                        <a:spcBef>
                          <a:spcPct val="0"/>
                        </a:spcBef>
                        <a:spcAft>
                          <a:spcPct val="30000"/>
                        </a:spcAft>
                        <a:buClr>
                          <a:schemeClr val="accent1"/>
                        </a:buClr>
                        <a:tabLst>
                          <a:tab pos="195263" algn="l"/>
                        </a:tabLst>
                        <a:defRPr sz="1600">
                          <a:solidFill>
                            <a:schemeClr val="tx1"/>
                          </a:solidFill>
                          <a:latin typeface="Arial" charset="0"/>
                        </a:defRPr>
                      </a:lvl8pPr>
                      <a:lvl9pPr marL="2225675" eaLnBrk="0" fontAlgn="base" hangingPunct="0">
                        <a:spcBef>
                          <a:spcPct val="0"/>
                        </a:spcBef>
                        <a:spcAft>
                          <a:spcPct val="30000"/>
                        </a:spcAft>
                        <a:buClr>
                          <a:schemeClr val="accent1"/>
                        </a:buClr>
                        <a:tabLst>
                          <a:tab pos="195263" algn="l"/>
                        </a:tabLst>
                        <a:defRPr sz="1600">
                          <a:solidFill>
                            <a:schemeClr val="tx1"/>
                          </a:solidFill>
                          <a:latin typeface="Arial" charset="0"/>
                        </a:defRPr>
                      </a:lvl9pPr>
                    </a:lstStyle>
                    <a:p>
                      <a:pPr marL="0" marR="0" lvl="0" indent="0" algn="ctr" defTabSz="914400" rtl="0" eaLnBrk="0" fontAlgn="base" latinLnBrk="0" hangingPunct="0">
                        <a:lnSpc>
                          <a:spcPct val="100000"/>
                        </a:lnSpc>
                        <a:spcBef>
                          <a:spcPct val="0"/>
                        </a:spcBef>
                        <a:spcAft>
                          <a:spcPct val="30000"/>
                        </a:spcAft>
                        <a:buClrTx/>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30 %</a:t>
                      </a:r>
                    </a:p>
                  </a:txBody>
                  <a:tcPr marL="86595" marR="86595" marT="44992" marB="44992" horzOverflow="overflow">
                    <a:lnL w="9525" cap="flat" cmpd="sng" algn="ctr">
                      <a:solidFill>
                        <a:schemeClr val="bg1"/>
                      </a:solidFill>
                      <a:prstDash val="solid"/>
                      <a:round/>
                      <a:headEnd type="none" w="med" len="med"/>
                      <a:tailEnd type="none" w="med" len="med"/>
                    </a:lnL>
                    <a:lnR cap="flat">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r>
              <a:tr h="296114">
                <a:tc>
                  <a:txBody>
                    <a:bodyPr/>
                    <a:lstStyle/>
                    <a:p>
                      <a:pPr marL="0" marR="0" lvl="0" indent="0" algn="l" defTabSz="914400" rtl="0" eaLnBrk="0" fontAlgn="base" latinLnBrk="0" hangingPunct="0">
                        <a:lnSpc>
                          <a:spcPct val="100000"/>
                        </a:lnSpc>
                        <a:spcBef>
                          <a:spcPct val="0"/>
                        </a:spcBef>
                        <a:spcAft>
                          <a:spcPct val="30000"/>
                        </a:spcAft>
                        <a:buClrTx/>
                        <a:buSzTx/>
                        <a:buFontTx/>
                        <a:buNone/>
                        <a:tabLst>
                          <a:tab pos="195263" algn="l"/>
                        </a:tabLst>
                        <a:defRPr/>
                      </a:pPr>
                      <a:r>
                        <a:rPr kumimoji="0" lang="de-DE" sz="1000" b="1" i="0" u="none" strike="noStrike" kern="1200" cap="none" spc="0" normalizeH="0" baseline="0" dirty="0">
                          <a:ln>
                            <a:noFill/>
                          </a:ln>
                          <a:solidFill>
                            <a:schemeClr val="bg1"/>
                          </a:solidFill>
                          <a:effectLst/>
                          <a:uLnTx/>
                          <a:uFillTx/>
                          <a:latin typeface="Arial" pitchFamily="34" charset="0"/>
                          <a:ea typeface="+mn-ea"/>
                          <a:cs typeface="+mn-cs"/>
                        </a:rPr>
                        <a:t>bis 13 Mio. Euro</a:t>
                      </a:r>
                    </a:p>
                  </a:txBody>
                  <a:tcPr marL="86595" marR="86595" marT="44987" marB="44987" horzOverflow="overflow">
                    <a:lnL cap="flat">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23 %</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35 %</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0"/>
                        </a:spcBef>
                        <a:spcAft>
                          <a:spcPct val="30000"/>
                        </a:spcAft>
                        <a:buClrTx/>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50 %</a:t>
                      </a:r>
                    </a:p>
                  </a:txBody>
                  <a:tcPr marL="86595" marR="86595" marT="44992" marB="44992" horzOverflow="overflow">
                    <a:lnL w="9525" cap="flat" cmpd="sng" algn="ctr">
                      <a:solidFill>
                        <a:schemeClr val="bg1"/>
                      </a:solidFill>
                      <a:prstDash val="solid"/>
                      <a:round/>
                      <a:headEnd type="none" w="med" len="med"/>
                      <a:tailEnd type="none" w="med" len="med"/>
                    </a:lnL>
                    <a:lnR cap="flat">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296114">
                <a:tc>
                  <a:txBody>
                    <a:bodyPr/>
                    <a:lstStyle/>
                    <a:p>
                      <a:pPr marL="0" marR="0" lvl="0" indent="0" algn="l" defTabSz="914400" rtl="0" eaLnBrk="0" fontAlgn="base" latinLnBrk="0" hangingPunct="0">
                        <a:lnSpc>
                          <a:spcPct val="100000"/>
                        </a:lnSpc>
                        <a:spcBef>
                          <a:spcPct val="0"/>
                        </a:spcBef>
                        <a:spcAft>
                          <a:spcPct val="30000"/>
                        </a:spcAft>
                        <a:buClrTx/>
                        <a:buSzTx/>
                        <a:buFontTx/>
                        <a:buNone/>
                        <a:tabLst>
                          <a:tab pos="195263" algn="l"/>
                        </a:tabLst>
                        <a:defRPr/>
                      </a:pPr>
                      <a:r>
                        <a:rPr kumimoji="0" lang="de-DE" sz="1000" b="1" i="0" u="none" strike="noStrike" kern="1200" cap="none" spc="0" normalizeH="0" baseline="0" dirty="0">
                          <a:ln>
                            <a:noFill/>
                          </a:ln>
                          <a:solidFill>
                            <a:schemeClr val="bg1"/>
                          </a:solidFill>
                          <a:effectLst/>
                          <a:uLnTx/>
                          <a:uFillTx/>
                          <a:latin typeface="Arial" pitchFamily="34" charset="0"/>
                          <a:ea typeface="+mn-ea"/>
                          <a:cs typeface="+mn-cs"/>
                        </a:rPr>
                        <a:t>bis 26 Mio. Euro</a:t>
                      </a:r>
                    </a:p>
                  </a:txBody>
                  <a:tcPr marL="86595" marR="86595" marT="44987" marB="44987" horzOverflow="overflow">
                    <a:lnL cap="flat">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27 %</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40 %</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0" fontAlgn="base" latinLnBrk="0" hangingPunct="0">
                        <a:lnSpc>
                          <a:spcPct val="100000"/>
                        </a:lnSpc>
                        <a:spcBef>
                          <a:spcPct val="0"/>
                        </a:spcBef>
                        <a:spcAft>
                          <a:spcPct val="30000"/>
                        </a:spcAft>
                        <a:buClrTx/>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50 %</a:t>
                      </a:r>
                    </a:p>
                  </a:txBody>
                  <a:tcPr marL="86595" marR="86595" marT="44992" marB="44992" horzOverflow="overflow">
                    <a:lnL w="9525" cap="flat" cmpd="sng" algn="ctr">
                      <a:solidFill>
                        <a:schemeClr val="bg1"/>
                      </a:solidFill>
                      <a:prstDash val="solid"/>
                      <a:round/>
                      <a:headEnd type="none" w="med" len="med"/>
                      <a:tailEnd type="none" w="med" len="med"/>
                    </a:lnL>
                    <a:lnR cap="flat">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r>
              <a:tr h="296114">
                <a:tc>
                  <a:txBody>
                    <a:bodyPr/>
                    <a:lstStyle/>
                    <a:p>
                      <a:pPr marL="0" marR="0" lvl="0" indent="0" algn="l" defTabSz="914400" rtl="0" eaLnBrk="0" fontAlgn="base" latinLnBrk="0" hangingPunct="0">
                        <a:lnSpc>
                          <a:spcPct val="100000"/>
                        </a:lnSpc>
                        <a:spcBef>
                          <a:spcPct val="0"/>
                        </a:spcBef>
                        <a:spcAft>
                          <a:spcPct val="30000"/>
                        </a:spcAft>
                        <a:buClrTx/>
                        <a:buSzTx/>
                        <a:buFontTx/>
                        <a:buNone/>
                        <a:tabLst>
                          <a:tab pos="195263" algn="l"/>
                        </a:tabLst>
                        <a:defRPr/>
                      </a:pPr>
                      <a:r>
                        <a:rPr kumimoji="0" lang="de-DE" sz="1000" b="1" i="0" u="none" strike="noStrike" kern="1200" cap="none" spc="0" normalizeH="0" baseline="0" dirty="0">
                          <a:ln>
                            <a:noFill/>
                          </a:ln>
                          <a:solidFill>
                            <a:schemeClr val="bg1"/>
                          </a:solidFill>
                          <a:effectLst/>
                          <a:uLnTx/>
                          <a:uFillTx/>
                          <a:latin typeface="Arial" pitchFamily="34" charset="0"/>
                          <a:ea typeface="+mn-ea"/>
                          <a:cs typeface="+mn-cs"/>
                        </a:rPr>
                        <a:t>über 26 Mio. Euro</a:t>
                      </a:r>
                    </a:p>
                  </a:txBody>
                  <a:tcPr marL="86595" marR="86595" marT="44987" marB="44987" horzOverflow="overflow">
                    <a:lnL cap="flat">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cap="flat">
                      <a:noFill/>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30 %</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cap="flat">
                      <a:noFill/>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0"/>
                        </a:spcBef>
                        <a:spcAft>
                          <a:spcPct val="30000"/>
                        </a:spcAft>
                        <a:buClr>
                          <a:srgbClr val="000000"/>
                        </a:buClr>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43 %</a:t>
                      </a:r>
                    </a:p>
                  </a:txBody>
                  <a:tcPr marL="86595" marR="86595" marT="44992" marB="44992"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cap="flat">
                      <a:noFill/>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0"/>
                        </a:spcBef>
                        <a:spcAft>
                          <a:spcPct val="30000"/>
                        </a:spcAft>
                        <a:buClrTx/>
                        <a:buSzTx/>
                        <a:buFontTx/>
                        <a:buNone/>
                        <a:tabLst>
                          <a:tab pos="195263" algn="l"/>
                        </a:tabLst>
                      </a:pPr>
                      <a:r>
                        <a:rPr kumimoji="0" lang="de-DE" altLang="de-DE" sz="1000" b="0" i="0" u="none" strike="noStrike" cap="none" normalizeH="0" baseline="0" dirty="0">
                          <a:ln>
                            <a:noFill/>
                          </a:ln>
                          <a:solidFill>
                            <a:schemeClr val="tx1"/>
                          </a:solidFill>
                          <a:effectLst/>
                          <a:latin typeface="Arial" charset="0"/>
                        </a:rPr>
                        <a:t>50 %</a:t>
                      </a:r>
                    </a:p>
                  </a:txBody>
                  <a:tcPr marL="86595" marR="86595" marT="44992" marB="44992" horzOverflow="overflow">
                    <a:lnL w="9525" cap="flat" cmpd="sng" algn="ctr">
                      <a:solidFill>
                        <a:schemeClr val="bg1"/>
                      </a:solidFill>
                      <a:prstDash val="solid"/>
                      <a:round/>
                      <a:headEnd type="none" w="med" len="med"/>
                      <a:tailEnd type="none" w="med" len="med"/>
                    </a:lnL>
                    <a:lnR cap="flat">
                      <a:noFill/>
                    </a:lnR>
                    <a:lnT w="9525" cap="flat" cmpd="sng" algn="ctr">
                      <a:solidFill>
                        <a:schemeClr val="bg1"/>
                      </a:solidFill>
                      <a:prstDash val="solid"/>
                      <a:round/>
                      <a:headEnd type="none" w="med" len="med"/>
                      <a:tailEnd type="none" w="med" len="med"/>
                    </a:lnT>
                    <a:lnB cap="flat">
                      <a:noFill/>
                    </a:lnB>
                    <a:lnTlToBr>
                      <a:noFill/>
                    </a:lnTlToBr>
                    <a:lnBlToTr>
                      <a:noFill/>
                    </a:lnBlToTr>
                    <a:solidFill>
                      <a:schemeClr val="bg1">
                        <a:lumMod val="85000"/>
                      </a:schemeClr>
                    </a:solidFill>
                  </a:tcPr>
                </a:tc>
              </a:tr>
            </a:tbl>
          </a:graphicData>
        </a:graphic>
      </p:graphicFrame>
      <p:sp>
        <p:nvSpPr>
          <p:cNvPr id="10" name="Inhaltsplatzhalter 1"/>
          <p:cNvSpPr txBox="1">
            <a:spLocks/>
          </p:cNvSpPr>
          <p:nvPr/>
        </p:nvSpPr>
        <p:spPr>
          <a:xfrm>
            <a:off x="720001" y="1828283"/>
            <a:ext cx="2628842" cy="2339955"/>
          </a:xfrm>
          <a:prstGeom prst="rect">
            <a:avLst/>
          </a:prstGeom>
        </p:spPr>
        <p:txBody>
          <a:bodyPr lIns="0" tIns="0" rIns="0" bIns="0"/>
          <a:lstStyle>
            <a:lvl1pPr marL="0" indent="0" algn="l" defTabSz="914400" rtl="0" eaLnBrk="1" latinLnBrk="0" hangingPunct="1">
              <a:lnSpc>
                <a:spcPct val="100000"/>
              </a:lnSpc>
              <a:spcBef>
                <a:spcPts val="1800"/>
              </a:spcBef>
              <a:spcAft>
                <a:spcPts val="0"/>
              </a:spcAft>
              <a:buClr>
                <a:schemeClr val="tx1"/>
              </a:buClr>
              <a:buFontTx/>
              <a:buNone/>
              <a:defRPr sz="1400" b="1" kern="1200">
                <a:solidFill>
                  <a:schemeClr val="tx1"/>
                </a:solidFill>
                <a:latin typeface="+mn-lt"/>
                <a:ea typeface="+mn-ea"/>
                <a:cs typeface="+mn-cs"/>
              </a:defRPr>
            </a:lvl1pPr>
            <a:lvl2pPr marL="0" indent="0" algn="l" defTabSz="914400" rtl="0" eaLnBrk="1" latinLnBrk="0" hangingPunct="1">
              <a:lnSpc>
                <a:spcPct val="100000"/>
              </a:lnSpc>
              <a:spcBef>
                <a:spcPts val="600"/>
              </a:spcBef>
              <a:buClr>
                <a:schemeClr val="tx1"/>
              </a:buClr>
              <a:buFontTx/>
              <a:buNone/>
              <a:defRPr sz="1400" kern="1200">
                <a:solidFill>
                  <a:schemeClr val="tx1"/>
                </a:solidFill>
                <a:latin typeface="+mn-lt"/>
                <a:ea typeface="+mn-ea"/>
                <a:cs typeface="+mn-cs"/>
              </a:defRPr>
            </a:lvl2pPr>
            <a:lvl3pPr marL="18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baseline="0">
                <a:solidFill>
                  <a:schemeClr val="tx1"/>
                </a:solidFill>
                <a:latin typeface="+mn-lt"/>
                <a:ea typeface="+mn-ea"/>
                <a:cs typeface="+mn-cs"/>
              </a:defRPr>
            </a:lvl3pPr>
            <a:lvl4pPr marL="36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4pPr>
            <a:lvl5pPr marL="540000" indent="-180000" algn="l" defTabSz="914400" rtl="0" eaLnBrk="1" latinLnBrk="0" hangingPunct="1">
              <a:lnSpc>
                <a:spcPct val="100000"/>
              </a:lnSpc>
              <a:spcBef>
                <a:spcPts val="800"/>
              </a:spcBef>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eaLnBrk="0" fontAlgn="base" hangingPunct="0">
              <a:spcBef>
                <a:spcPts val="600"/>
              </a:spcBef>
              <a:buClr>
                <a:schemeClr val="accent1"/>
              </a:buClr>
              <a:tabLst>
                <a:tab pos="195263" algn="l"/>
              </a:tabLst>
              <a:defRPr/>
            </a:pPr>
            <a:r>
              <a:rPr lang="de-DE" altLang="de-DE" dirty="0">
                <a:cs typeface="Arial" charset="0"/>
              </a:rPr>
              <a:t>Die Höhe der Erbschaft</a:t>
            </a:r>
            <a:br>
              <a:rPr lang="de-DE" altLang="de-DE" dirty="0">
                <a:cs typeface="Arial" charset="0"/>
              </a:rPr>
            </a:br>
            <a:r>
              <a:rPr lang="de-DE" altLang="de-DE" dirty="0">
                <a:cs typeface="Arial" charset="0"/>
              </a:rPr>
              <a:t>und Schenkungsteuer</a:t>
            </a:r>
            <a:br>
              <a:rPr lang="de-DE" altLang="de-DE" dirty="0">
                <a:cs typeface="Arial" charset="0"/>
              </a:rPr>
            </a:br>
            <a:r>
              <a:rPr lang="de-DE" altLang="de-DE" dirty="0">
                <a:cs typeface="Arial" charset="0"/>
              </a:rPr>
              <a:t>hängt grundsätzlich von</a:t>
            </a:r>
            <a:br>
              <a:rPr lang="de-DE" altLang="de-DE" dirty="0">
                <a:cs typeface="Arial" charset="0"/>
              </a:rPr>
            </a:br>
            <a:r>
              <a:rPr lang="de-DE" altLang="de-DE" dirty="0">
                <a:cs typeface="Arial" charset="0"/>
              </a:rPr>
              <a:t>zwei Dingen ab: </a:t>
            </a:r>
            <a:r>
              <a:rPr lang="de-DE" altLang="de-DE" b="0" dirty="0">
                <a:cs typeface="Arial" charset="0"/>
              </a:rPr>
              <a:t>dem Verwandtschaftsverhältnis und dem Wert der Zuwendungen. Freibeträge können die Steuerlast deutlich erleichtern.</a:t>
            </a:r>
            <a:endParaRPr lang="de-DE" altLang="de-DE" b="0" dirty="0">
              <a:latin typeface="Arial" pitchFamily="34" charset="0"/>
            </a:endParaRPr>
          </a:p>
        </p:txBody>
      </p:sp>
      <p:sp>
        <p:nvSpPr>
          <p:cNvPr id="12" name="Ellipse 11"/>
          <p:cNvSpPr/>
          <p:nvPr/>
        </p:nvSpPr>
        <p:spPr>
          <a:xfrm>
            <a:off x="331149" y="1806014"/>
            <a:ext cx="270000" cy="27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prstClr val="white"/>
                </a:solidFill>
                <a:sym typeface="Wingdings 3" panose="05040102010807070707" pitchFamily="18" charset="2"/>
              </a:rPr>
              <a:t></a:t>
            </a:r>
            <a:endParaRPr lang="de-DE" sz="1200" dirty="0">
              <a:solidFill>
                <a:prstClr val="white"/>
              </a:solidFill>
            </a:endParaRPr>
          </a:p>
        </p:txBody>
      </p:sp>
      <p:pic>
        <p:nvPicPr>
          <p:cNvPr id="14" name="Picture 2"/>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7049491" y="1117824"/>
            <a:ext cx="1923998" cy="1923998"/>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6924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hteckige Legende 33"/>
          <p:cNvSpPr/>
          <p:nvPr/>
        </p:nvSpPr>
        <p:spPr>
          <a:xfrm>
            <a:off x="464819" y="1699202"/>
            <a:ext cx="3690219" cy="1009074"/>
          </a:xfrm>
          <a:prstGeom prst="wedgeRectCallout">
            <a:avLst>
              <a:gd name="adj1" fmla="val -21048"/>
              <a:gd name="adj2" fmla="val 72744"/>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3" name="Rechteckige Legende 32"/>
          <p:cNvSpPr/>
          <p:nvPr/>
        </p:nvSpPr>
        <p:spPr>
          <a:xfrm>
            <a:off x="4985119" y="1699202"/>
            <a:ext cx="3690219" cy="1009074"/>
          </a:xfrm>
          <a:prstGeom prst="wedgeRectCallout">
            <a:avLst>
              <a:gd name="adj1" fmla="val -20833"/>
              <a:gd name="adj2" fmla="val 71956"/>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Titel 13"/>
          <p:cNvSpPr>
            <a:spLocks noGrp="1"/>
          </p:cNvSpPr>
          <p:nvPr>
            <p:ph type="title"/>
          </p:nvPr>
        </p:nvSpPr>
        <p:spPr/>
        <p:txBody>
          <a:bodyPr/>
          <a:lstStyle/>
          <a:p>
            <a:r>
              <a:rPr lang="de-DE" altLang="de-DE" dirty="0"/>
              <a:t>Für die Anlageform gewichtet der Kunde zwischen Sicherheit und Chance </a:t>
            </a:r>
            <a:endParaRPr lang="de-DE" altLang="en-US" dirty="0"/>
          </a:p>
        </p:txBody>
      </p:sp>
      <p:sp>
        <p:nvSpPr>
          <p:cNvPr id="8" name="Textplatzhalter 7"/>
          <p:cNvSpPr>
            <a:spLocks noGrp="1"/>
          </p:cNvSpPr>
          <p:nvPr>
            <p:ph type="body" sz="quarter" idx="14"/>
          </p:nvPr>
        </p:nvSpPr>
        <p:spPr>
          <a:xfrm>
            <a:off x="468312" y="38100"/>
            <a:ext cx="4739975" cy="236855"/>
          </a:xfrm>
        </p:spPr>
        <p:txBody>
          <a:bodyPr>
            <a:normAutofit/>
          </a:bodyPr>
          <a:lstStyle/>
          <a:p>
            <a:r>
              <a:rPr lang="de-DE" dirty="0"/>
              <a:t>VermögensPolice </a:t>
            </a:r>
            <a:r>
              <a:rPr lang="de-DE" dirty="0">
                <a:solidFill>
                  <a:schemeClr val="bg1">
                    <a:lumMod val="65000"/>
                  </a:schemeClr>
                </a:solidFill>
              </a:rPr>
              <a:t>| </a:t>
            </a:r>
            <a:r>
              <a:rPr lang="de-DE" dirty="0"/>
              <a:t>Konzeptprofil </a:t>
            </a:r>
            <a:r>
              <a:rPr lang="de-DE" dirty="0">
                <a:solidFill>
                  <a:schemeClr val="bg1">
                    <a:lumMod val="65000"/>
                  </a:schemeClr>
                </a:solidFill>
              </a:rPr>
              <a:t>| </a:t>
            </a:r>
            <a:r>
              <a:rPr lang="de-DE" dirty="0">
                <a:solidFill>
                  <a:srgbClr val="787878"/>
                </a:solidFill>
              </a:rPr>
              <a:t>Auswahl</a:t>
            </a:r>
            <a:r>
              <a:rPr lang="de-DE" dirty="0">
                <a:solidFill>
                  <a:schemeClr val="bg1">
                    <a:lumMod val="65000"/>
                  </a:schemeClr>
                </a:solidFill>
              </a:rPr>
              <a:t> </a:t>
            </a:r>
            <a:r>
              <a:rPr lang="de-DE" dirty="0">
                <a:solidFill>
                  <a:srgbClr val="787878"/>
                </a:solidFill>
              </a:rPr>
              <a:t>Vorsorgekonzepte</a:t>
            </a:r>
          </a:p>
        </p:txBody>
      </p:sp>
      <p:sp>
        <p:nvSpPr>
          <p:cNvPr id="134" name="Rechteck 133"/>
          <p:cNvSpPr/>
          <p:nvPr/>
        </p:nvSpPr>
        <p:spPr>
          <a:xfrm>
            <a:off x="4289940" y="6072956"/>
            <a:ext cx="4854060" cy="79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rtlCol="0" anchor="ctr">
            <a:noAutofit/>
          </a:bodyPr>
          <a:lstStyle/>
          <a:p>
            <a:pPr fontAlgn="t"/>
            <a:r>
              <a:rPr lang="de-DE" b="1" dirty="0">
                <a:solidFill>
                  <a:srgbClr val="003781"/>
                </a:solidFill>
              </a:rPr>
              <a:t>Bedarfsorientierte Beratung führt zur</a:t>
            </a:r>
            <a:br>
              <a:rPr lang="de-DE" b="1" dirty="0">
                <a:solidFill>
                  <a:srgbClr val="003781"/>
                </a:solidFill>
              </a:rPr>
            </a:br>
            <a:r>
              <a:rPr lang="de-DE" b="1" dirty="0">
                <a:solidFill>
                  <a:srgbClr val="003781"/>
                </a:solidFill>
              </a:rPr>
              <a:t>individuell gewünschten Gewichtung </a:t>
            </a:r>
          </a:p>
        </p:txBody>
      </p:sp>
      <p:grpSp>
        <p:nvGrpSpPr>
          <p:cNvPr id="135" name="Gruppieren 134"/>
          <p:cNvGrpSpPr/>
          <p:nvPr/>
        </p:nvGrpSpPr>
        <p:grpSpPr>
          <a:xfrm>
            <a:off x="4021665" y="5949283"/>
            <a:ext cx="540000" cy="540000"/>
            <a:chOff x="7269505" y="4600325"/>
            <a:chExt cx="540000" cy="540000"/>
          </a:xfrm>
        </p:grpSpPr>
        <p:sp>
          <p:nvSpPr>
            <p:cNvPr id="136" name="Freeform 5"/>
            <p:cNvSpPr>
              <a:spLocks/>
            </p:cNvSpPr>
            <p:nvPr/>
          </p:nvSpPr>
          <p:spPr bwMode="auto">
            <a:xfrm>
              <a:off x="7269505" y="4600325"/>
              <a:ext cx="540000" cy="540000"/>
            </a:xfrm>
            <a:custGeom>
              <a:avLst/>
              <a:gdLst>
                <a:gd name="T0" fmla="*/ 460 w 460"/>
                <a:gd name="T1" fmla="*/ 226 h 452"/>
                <a:gd name="T2" fmla="*/ 456 w 460"/>
                <a:gd name="T3" fmla="*/ 273 h 452"/>
                <a:gd name="T4" fmla="*/ 442 w 460"/>
                <a:gd name="T5" fmla="*/ 315 h 452"/>
                <a:gd name="T6" fmla="*/ 421 w 460"/>
                <a:gd name="T7" fmla="*/ 353 h 452"/>
                <a:gd name="T8" fmla="*/ 393 w 460"/>
                <a:gd name="T9" fmla="*/ 387 h 452"/>
                <a:gd name="T10" fmla="*/ 358 w 460"/>
                <a:gd name="T11" fmla="*/ 415 h 452"/>
                <a:gd name="T12" fmla="*/ 320 w 460"/>
                <a:gd name="T13" fmla="*/ 435 h 452"/>
                <a:gd name="T14" fmla="*/ 277 w 460"/>
                <a:gd name="T15" fmla="*/ 448 h 452"/>
                <a:gd name="T16" fmla="*/ 230 w 460"/>
                <a:gd name="T17" fmla="*/ 452 h 452"/>
                <a:gd name="T18" fmla="*/ 207 w 460"/>
                <a:gd name="T19" fmla="*/ 451 h 452"/>
                <a:gd name="T20" fmla="*/ 162 w 460"/>
                <a:gd name="T21" fmla="*/ 442 h 452"/>
                <a:gd name="T22" fmla="*/ 120 w 460"/>
                <a:gd name="T23" fmla="*/ 425 h 452"/>
                <a:gd name="T24" fmla="*/ 83 w 460"/>
                <a:gd name="T25" fmla="*/ 401 h 452"/>
                <a:gd name="T26" fmla="*/ 52 w 460"/>
                <a:gd name="T27" fmla="*/ 370 h 452"/>
                <a:gd name="T28" fmla="*/ 28 w 460"/>
                <a:gd name="T29" fmla="*/ 334 h 452"/>
                <a:gd name="T30" fmla="*/ 10 w 460"/>
                <a:gd name="T31" fmla="*/ 293 h 452"/>
                <a:gd name="T32" fmla="*/ 1 w 460"/>
                <a:gd name="T33" fmla="*/ 249 h 452"/>
                <a:gd name="T34" fmla="*/ 0 w 460"/>
                <a:gd name="T35" fmla="*/ 226 h 452"/>
                <a:gd name="T36" fmla="*/ 4 w 460"/>
                <a:gd name="T37" fmla="*/ 181 h 452"/>
                <a:gd name="T38" fmla="*/ 17 w 460"/>
                <a:gd name="T39" fmla="*/ 138 h 452"/>
                <a:gd name="T40" fmla="*/ 38 w 460"/>
                <a:gd name="T41" fmla="*/ 100 h 452"/>
                <a:gd name="T42" fmla="*/ 67 w 460"/>
                <a:gd name="T43" fmla="*/ 66 h 452"/>
                <a:gd name="T44" fmla="*/ 101 w 460"/>
                <a:gd name="T45" fmla="*/ 39 h 452"/>
                <a:gd name="T46" fmla="*/ 140 w 460"/>
                <a:gd name="T47" fmla="*/ 18 h 452"/>
                <a:gd name="T48" fmla="*/ 183 w 460"/>
                <a:gd name="T49" fmla="*/ 5 h 452"/>
                <a:gd name="T50" fmla="*/ 230 w 460"/>
                <a:gd name="T51" fmla="*/ 0 h 452"/>
                <a:gd name="T52" fmla="*/ 253 w 460"/>
                <a:gd name="T53" fmla="*/ 2 h 452"/>
                <a:gd name="T54" fmla="*/ 298 w 460"/>
                <a:gd name="T55" fmla="*/ 11 h 452"/>
                <a:gd name="T56" fmla="*/ 339 w 460"/>
                <a:gd name="T57" fmla="*/ 28 h 452"/>
                <a:gd name="T58" fmla="*/ 376 w 460"/>
                <a:gd name="T59" fmla="*/ 52 h 452"/>
                <a:gd name="T60" fmla="*/ 408 w 460"/>
                <a:gd name="T61" fmla="*/ 83 h 452"/>
                <a:gd name="T62" fmla="*/ 432 w 460"/>
                <a:gd name="T63" fmla="*/ 119 h 452"/>
                <a:gd name="T64" fmla="*/ 450 w 460"/>
                <a:gd name="T65" fmla="*/ 160 h 452"/>
                <a:gd name="T66" fmla="*/ 458 w 460"/>
                <a:gd name="T67" fmla="*/ 204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60" h="452">
                  <a:moveTo>
                    <a:pt x="460" y="226"/>
                  </a:moveTo>
                  <a:lnTo>
                    <a:pt x="460" y="226"/>
                  </a:lnTo>
                  <a:lnTo>
                    <a:pt x="458" y="249"/>
                  </a:lnTo>
                  <a:lnTo>
                    <a:pt x="456" y="273"/>
                  </a:lnTo>
                  <a:lnTo>
                    <a:pt x="450" y="293"/>
                  </a:lnTo>
                  <a:lnTo>
                    <a:pt x="442" y="315"/>
                  </a:lnTo>
                  <a:lnTo>
                    <a:pt x="432" y="334"/>
                  </a:lnTo>
                  <a:lnTo>
                    <a:pt x="421" y="353"/>
                  </a:lnTo>
                  <a:lnTo>
                    <a:pt x="408" y="370"/>
                  </a:lnTo>
                  <a:lnTo>
                    <a:pt x="393" y="387"/>
                  </a:lnTo>
                  <a:lnTo>
                    <a:pt x="376" y="401"/>
                  </a:lnTo>
                  <a:lnTo>
                    <a:pt x="358" y="415"/>
                  </a:lnTo>
                  <a:lnTo>
                    <a:pt x="339" y="425"/>
                  </a:lnTo>
                  <a:lnTo>
                    <a:pt x="320" y="435"/>
                  </a:lnTo>
                  <a:lnTo>
                    <a:pt x="298" y="442"/>
                  </a:lnTo>
                  <a:lnTo>
                    <a:pt x="277" y="448"/>
                  </a:lnTo>
                  <a:lnTo>
                    <a:pt x="253" y="451"/>
                  </a:lnTo>
                  <a:lnTo>
                    <a:pt x="230" y="452"/>
                  </a:lnTo>
                  <a:lnTo>
                    <a:pt x="230" y="452"/>
                  </a:lnTo>
                  <a:lnTo>
                    <a:pt x="207" y="451"/>
                  </a:lnTo>
                  <a:lnTo>
                    <a:pt x="183" y="448"/>
                  </a:lnTo>
                  <a:lnTo>
                    <a:pt x="162" y="442"/>
                  </a:lnTo>
                  <a:lnTo>
                    <a:pt x="140" y="435"/>
                  </a:lnTo>
                  <a:lnTo>
                    <a:pt x="120" y="425"/>
                  </a:lnTo>
                  <a:lnTo>
                    <a:pt x="101" y="415"/>
                  </a:lnTo>
                  <a:lnTo>
                    <a:pt x="83" y="401"/>
                  </a:lnTo>
                  <a:lnTo>
                    <a:pt x="67" y="387"/>
                  </a:lnTo>
                  <a:lnTo>
                    <a:pt x="52" y="370"/>
                  </a:lnTo>
                  <a:lnTo>
                    <a:pt x="38" y="353"/>
                  </a:lnTo>
                  <a:lnTo>
                    <a:pt x="28" y="334"/>
                  </a:lnTo>
                  <a:lnTo>
                    <a:pt x="17" y="315"/>
                  </a:lnTo>
                  <a:lnTo>
                    <a:pt x="10" y="293"/>
                  </a:lnTo>
                  <a:lnTo>
                    <a:pt x="4" y="273"/>
                  </a:lnTo>
                  <a:lnTo>
                    <a:pt x="1" y="249"/>
                  </a:lnTo>
                  <a:lnTo>
                    <a:pt x="0" y="226"/>
                  </a:lnTo>
                  <a:lnTo>
                    <a:pt x="0" y="226"/>
                  </a:lnTo>
                  <a:lnTo>
                    <a:pt x="1" y="204"/>
                  </a:lnTo>
                  <a:lnTo>
                    <a:pt x="4" y="181"/>
                  </a:lnTo>
                  <a:lnTo>
                    <a:pt x="10" y="160"/>
                  </a:lnTo>
                  <a:lnTo>
                    <a:pt x="17" y="138"/>
                  </a:lnTo>
                  <a:lnTo>
                    <a:pt x="28" y="119"/>
                  </a:lnTo>
                  <a:lnTo>
                    <a:pt x="38" y="100"/>
                  </a:lnTo>
                  <a:lnTo>
                    <a:pt x="52" y="83"/>
                  </a:lnTo>
                  <a:lnTo>
                    <a:pt x="67" y="66"/>
                  </a:lnTo>
                  <a:lnTo>
                    <a:pt x="83" y="52"/>
                  </a:lnTo>
                  <a:lnTo>
                    <a:pt x="101" y="39"/>
                  </a:lnTo>
                  <a:lnTo>
                    <a:pt x="120" y="28"/>
                  </a:lnTo>
                  <a:lnTo>
                    <a:pt x="140" y="18"/>
                  </a:lnTo>
                  <a:lnTo>
                    <a:pt x="162" y="11"/>
                  </a:lnTo>
                  <a:lnTo>
                    <a:pt x="183" y="5"/>
                  </a:lnTo>
                  <a:lnTo>
                    <a:pt x="207" y="2"/>
                  </a:lnTo>
                  <a:lnTo>
                    <a:pt x="230" y="0"/>
                  </a:lnTo>
                  <a:lnTo>
                    <a:pt x="230" y="0"/>
                  </a:lnTo>
                  <a:lnTo>
                    <a:pt x="253" y="2"/>
                  </a:lnTo>
                  <a:lnTo>
                    <a:pt x="277" y="5"/>
                  </a:lnTo>
                  <a:lnTo>
                    <a:pt x="298" y="11"/>
                  </a:lnTo>
                  <a:lnTo>
                    <a:pt x="320" y="18"/>
                  </a:lnTo>
                  <a:lnTo>
                    <a:pt x="339" y="28"/>
                  </a:lnTo>
                  <a:lnTo>
                    <a:pt x="358" y="39"/>
                  </a:lnTo>
                  <a:lnTo>
                    <a:pt x="376" y="52"/>
                  </a:lnTo>
                  <a:lnTo>
                    <a:pt x="393" y="66"/>
                  </a:lnTo>
                  <a:lnTo>
                    <a:pt x="408" y="83"/>
                  </a:lnTo>
                  <a:lnTo>
                    <a:pt x="421" y="100"/>
                  </a:lnTo>
                  <a:lnTo>
                    <a:pt x="432" y="119"/>
                  </a:lnTo>
                  <a:lnTo>
                    <a:pt x="442" y="138"/>
                  </a:lnTo>
                  <a:lnTo>
                    <a:pt x="450" y="160"/>
                  </a:lnTo>
                  <a:lnTo>
                    <a:pt x="456" y="181"/>
                  </a:lnTo>
                  <a:lnTo>
                    <a:pt x="458" y="204"/>
                  </a:lnTo>
                  <a:lnTo>
                    <a:pt x="460" y="22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de-DE" dirty="0"/>
            </a:p>
          </p:txBody>
        </p:sp>
        <p:sp>
          <p:nvSpPr>
            <p:cNvPr id="137" name="Ellipse 136"/>
            <p:cNvSpPr/>
            <p:nvPr/>
          </p:nvSpPr>
          <p:spPr>
            <a:xfrm>
              <a:off x="7503787" y="4990457"/>
              <a:ext cx="71437" cy="714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8" name="Rechteck 137"/>
            <p:cNvSpPr/>
            <p:nvPr/>
          </p:nvSpPr>
          <p:spPr>
            <a:xfrm>
              <a:off x="7507755" y="4688683"/>
              <a:ext cx="63500" cy="261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141" name="Foliennummernplatzhalter 3"/>
          <p:cNvSpPr>
            <a:spLocks noGrp="1"/>
          </p:cNvSpPr>
          <p:nvPr>
            <p:ph type="sldNum" sz="quarter" idx="15"/>
          </p:nvPr>
        </p:nvSpPr>
        <p:spPr>
          <a:xfrm>
            <a:off x="8866596" y="6684626"/>
            <a:ext cx="376932" cy="216000"/>
          </a:xfrm>
        </p:spPr>
        <p:txBody>
          <a:bodyPr/>
          <a:lstStyle/>
          <a:p>
            <a:fld id="{E1DA1ACD-DFCE-486B-8423-5BF9BEA03549}" type="slidenum">
              <a:rPr lang="de-DE"/>
              <a:pPr/>
              <a:t>16</a:t>
            </a:fld>
            <a:endParaRPr lang="de-DE" dirty="0"/>
          </a:p>
        </p:txBody>
      </p:sp>
      <p:sp>
        <p:nvSpPr>
          <p:cNvPr id="142" name="Freihandform 141"/>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3" name="Fußzeilenplatzhalter 1"/>
          <p:cNvSpPr>
            <a:spLocks noGrp="1"/>
          </p:cNvSpPr>
          <p:nvPr>
            <p:ph type="ftr" sz="quarter" idx="3"/>
          </p:nvPr>
        </p:nvSpPr>
        <p:spPr>
          <a:xfrm>
            <a:off x="468313" y="6682305"/>
            <a:ext cx="3086100" cy="214272"/>
          </a:xfrm>
        </p:spPr>
        <p:txBody>
          <a:bodyPr/>
          <a:lstStyle/>
          <a:p>
            <a:r>
              <a:rPr lang="de-DE" dirty="0"/>
              <a:t>© Copyright Allianz Lebensversicherungs-AG</a:t>
            </a:r>
          </a:p>
        </p:txBody>
      </p:sp>
      <p:sp>
        <p:nvSpPr>
          <p:cNvPr id="144" name="Inhaltsplatzhalter 7"/>
          <p:cNvSpPr txBox="1">
            <a:spLocks/>
          </p:cNvSpPr>
          <p:nvPr/>
        </p:nvSpPr>
        <p:spPr>
          <a:xfrm>
            <a:off x="719999" y="1699202"/>
            <a:ext cx="3564000" cy="1330246"/>
          </a:xfrm>
          <a:prstGeom prst="rect">
            <a:avLst/>
          </a:prstGeom>
        </p:spPr>
        <p:txBody>
          <a:bodyPr vert="horz" lIns="0" tIns="108000" rIns="91440" bIns="90000" rtlCol="0">
            <a:noAutofit/>
          </a:bodyPr>
          <a:lstStyle>
            <a:lvl1pPr marL="0" indent="0" algn="l" defTabSz="914400" rtl="0" eaLnBrk="1" latinLnBrk="0" hangingPunct="1">
              <a:lnSpc>
                <a:spcPct val="100000"/>
              </a:lnSpc>
              <a:spcBef>
                <a:spcPts val="1800"/>
              </a:spcBef>
              <a:spcAft>
                <a:spcPts val="0"/>
              </a:spcAft>
              <a:buClr>
                <a:schemeClr val="tx1"/>
              </a:buClr>
              <a:buFontTx/>
              <a:buNone/>
              <a:defRPr sz="1400" b="1" kern="1200">
                <a:solidFill>
                  <a:schemeClr val="tx1"/>
                </a:solidFill>
                <a:latin typeface="+mn-lt"/>
                <a:ea typeface="+mn-ea"/>
                <a:cs typeface="+mn-cs"/>
              </a:defRPr>
            </a:lvl1pPr>
            <a:lvl2pPr marL="0" indent="0" algn="l" defTabSz="914400" rtl="0" eaLnBrk="1" latinLnBrk="0" hangingPunct="1">
              <a:lnSpc>
                <a:spcPct val="100000"/>
              </a:lnSpc>
              <a:spcBef>
                <a:spcPts val="600"/>
              </a:spcBef>
              <a:buClr>
                <a:schemeClr val="tx1"/>
              </a:buClr>
              <a:buFontTx/>
              <a:buNone/>
              <a:defRPr sz="1400" kern="1200">
                <a:solidFill>
                  <a:schemeClr val="tx1"/>
                </a:solidFill>
                <a:latin typeface="+mn-lt"/>
                <a:ea typeface="+mn-ea"/>
                <a:cs typeface="+mn-cs"/>
              </a:defRPr>
            </a:lvl2pPr>
            <a:lvl3pPr marL="18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baseline="0">
                <a:solidFill>
                  <a:schemeClr val="tx1"/>
                </a:solidFill>
                <a:latin typeface="+mn-lt"/>
                <a:ea typeface="+mn-ea"/>
                <a:cs typeface="+mn-cs"/>
              </a:defRPr>
            </a:lvl3pPr>
            <a:lvl4pPr marL="36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4pPr>
            <a:lvl5pPr marL="540000" indent="-180000" algn="l" defTabSz="914400" rtl="0" eaLnBrk="1" latinLnBrk="0" hangingPunct="1">
              <a:lnSpc>
                <a:spcPct val="100000"/>
              </a:lnSpc>
              <a:spcBef>
                <a:spcPts val="800"/>
              </a:spcBef>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de-DE" dirty="0"/>
              <a:t>Wie viel </a:t>
            </a:r>
            <a:r>
              <a:rPr lang="de-DE" b="1" dirty="0"/>
              <a:t>Garantie</a:t>
            </a:r>
            <a:r>
              <a:rPr lang="de-DE" dirty="0"/>
              <a:t> und </a:t>
            </a:r>
            <a:r>
              <a:rPr lang="de-DE" b="1" dirty="0"/>
              <a:t>Planungs-</a:t>
            </a:r>
            <a:br>
              <a:rPr lang="de-DE" b="1" dirty="0"/>
            </a:br>
            <a:r>
              <a:rPr lang="de-DE" b="1" dirty="0"/>
              <a:t>sicherheit</a:t>
            </a:r>
            <a:r>
              <a:rPr lang="de-DE" dirty="0"/>
              <a:t> brauche ich für meine Anlage?</a:t>
            </a:r>
          </a:p>
        </p:txBody>
      </p:sp>
      <p:sp>
        <p:nvSpPr>
          <p:cNvPr id="145" name="Inhaltsplatzhalter 8"/>
          <p:cNvSpPr txBox="1">
            <a:spLocks/>
          </p:cNvSpPr>
          <p:nvPr/>
        </p:nvSpPr>
        <p:spPr>
          <a:xfrm>
            <a:off x="5295345" y="1699202"/>
            <a:ext cx="3564000" cy="1330246"/>
          </a:xfrm>
          <a:prstGeom prst="rect">
            <a:avLst/>
          </a:prstGeom>
        </p:spPr>
        <p:txBody>
          <a:bodyPr vert="horz" lIns="0" tIns="108000" rIns="91440" bIns="90000" rtlCol="0">
            <a:noAutofit/>
          </a:bodyPr>
          <a:lstStyle>
            <a:lvl1pPr marL="0" indent="0" algn="l" defTabSz="914400" rtl="0" eaLnBrk="1" latinLnBrk="0" hangingPunct="1">
              <a:lnSpc>
                <a:spcPct val="100000"/>
              </a:lnSpc>
              <a:spcBef>
                <a:spcPts val="1800"/>
              </a:spcBef>
              <a:spcAft>
                <a:spcPts val="0"/>
              </a:spcAft>
              <a:buClr>
                <a:schemeClr val="tx1"/>
              </a:buClr>
              <a:buFontTx/>
              <a:buNone/>
              <a:defRPr sz="1400" b="1" kern="1200">
                <a:solidFill>
                  <a:schemeClr val="tx1"/>
                </a:solidFill>
                <a:latin typeface="+mn-lt"/>
                <a:ea typeface="+mn-ea"/>
                <a:cs typeface="+mn-cs"/>
              </a:defRPr>
            </a:lvl1pPr>
            <a:lvl2pPr marL="0" indent="0" algn="l" defTabSz="914400" rtl="0" eaLnBrk="1" latinLnBrk="0" hangingPunct="1">
              <a:lnSpc>
                <a:spcPct val="100000"/>
              </a:lnSpc>
              <a:spcBef>
                <a:spcPts val="600"/>
              </a:spcBef>
              <a:buClr>
                <a:schemeClr val="tx1"/>
              </a:buClr>
              <a:buFontTx/>
              <a:buNone/>
              <a:defRPr sz="1400" kern="1200">
                <a:solidFill>
                  <a:schemeClr val="tx1"/>
                </a:solidFill>
                <a:latin typeface="+mn-lt"/>
                <a:ea typeface="+mn-ea"/>
                <a:cs typeface="+mn-cs"/>
              </a:defRPr>
            </a:lvl2pPr>
            <a:lvl3pPr marL="18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baseline="0">
                <a:solidFill>
                  <a:schemeClr val="tx1"/>
                </a:solidFill>
                <a:latin typeface="+mn-lt"/>
                <a:ea typeface="+mn-ea"/>
                <a:cs typeface="+mn-cs"/>
              </a:defRPr>
            </a:lvl3pPr>
            <a:lvl4pPr marL="36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4pPr>
            <a:lvl5pPr marL="540000" indent="-180000" algn="l" defTabSz="914400" rtl="0" eaLnBrk="1" latinLnBrk="0" hangingPunct="1">
              <a:lnSpc>
                <a:spcPct val="100000"/>
              </a:lnSpc>
              <a:spcBef>
                <a:spcPts val="800"/>
              </a:spcBef>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de-DE" dirty="0"/>
              <a:t>Sicherheit kostet Rendite: Wie </a:t>
            </a:r>
            <a:r>
              <a:rPr lang="de-DE" b="1" dirty="0"/>
              <a:t>gewichte ich das Verhältnis</a:t>
            </a:r>
            <a:r>
              <a:rPr lang="de-DE" dirty="0"/>
              <a:t> von Sicherheit und </a:t>
            </a:r>
            <a:br>
              <a:rPr lang="de-DE" dirty="0"/>
            </a:br>
            <a:r>
              <a:rPr lang="de-DE" dirty="0"/>
              <a:t>Renditechancen?</a:t>
            </a:r>
          </a:p>
        </p:txBody>
      </p:sp>
      <p:sp>
        <p:nvSpPr>
          <p:cNvPr id="6" name="Rechteck 5"/>
          <p:cNvSpPr/>
          <p:nvPr/>
        </p:nvSpPr>
        <p:spPr>
          <a:xfrm>
            <a:off x="464819" y="5263763"/>
            <a:ext cx="8211181" cy="541725"/>
          </a:xfrm>
          <a:custGeom>
            <a:avLst/>
            <a:gdLst>
              <a:gd name="connsiteX0" fmla="*/ 0 w 8211181"/>
              <a:gd name="connsiteY0" fmla="*/ 0 h 541725"/>
              <a:gd name="connsiteX1" fmla="*/ 8211181 w 8211181"/>
              <a:gd name="connsiteY1" fmla="*/ 0 h 541725"/>
              <a:gd name="connsiteX2" fmla="*/ 8211181 w 8211181"/>
              <a:gd name="connsiteY2" fmla="*/ 541725 h 541725"/>
              <a:gd name="connsiteX3" fmla="*/ 0 w 8211181"/>
              <a:gd name="connsiteY3" fmla="*/ 541725 h 541725"/>
              <a:gd name="connsiteX4" fmla="*/ 0 w 8211181"/>
              <a:gd name="connsiteY4" fmla="*/ 0 h 541725"/>
              <a:gd name="connsiteX0" fmla="*/ 0 w 8211181"/>
              <a:gd name="connsiteY0" fmla="*/ 541725 h 541725"/>
              <a:gd name="connsiteX1" fmla="*/ 8211181 w 8211181"/>
              <a:gd name="connsiteY1" fmla="*/ 0 h 541725"/>
              <a:gd name="connsiteX2" fmla="*/ 8211181 w 8211181"/>
              <a:gd name="connsiteY2" fmla="*/ 541725 h 541725"/>
              <a:gd name="connsiteX3" fmla="*/ 0 w 8211181"/>
              <a:gd name="connsiteY3" fmla="*/ 541725 h 541725"/>
            </a:gdLst>
            <a:ahLst/>
            <a:cxnLst>
              <a:cxn ang="0">
                <a:pos x="connsiteX0" y="connsiteY0"/>
              </a:cxn>
              <a:cxn ang="0">
                <a:pos x="connsiteX1" y="connsiteY1"/>
              </a:cxn>
              <a:cxn ang="0">
                <a:pos x="connsiteX2" y="connsiteY2"/>
              </a:cxn>
              <a:cxn ang="0">
                <a:pos x="connsiteX3" y="connsiteY3"/>
              </a:cxn>
            </a:cxnLst>
            <a:rect l="l" t="t" r="r" b="b"/>
            <a:pathLst>
              <a:path w="8211181" h="541725">
                <a:moveTo>
                  <a:pt x="0" y="541725"/>
                </a:moveTo>
                <a:lnTo>
                  <a:pt x="8211181" y="0"/>
                </a:lnTo>
                <a:lnTo>
                  <a:pt x="8211181" y="541725"/>
                </a:lnTo>
                <a:lnTo>
                  <a:pt x="0" y="54172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9" name="Rechteck 5"/>
          <p:cNvSpPr/>
          <p:nvPr/>
        </p:nvSpPr>
        <p:spPr>
          <a:xfrm rot="10800000">
            <a:off x="468313" y="5263763"/>
            <a:ext cx="8211181" cy="541725"/>
          </a:xfrm>
          <a:custGeom>
            <a:avLst/>
            <a:gdLst>
              <a:gd name="connsiteX0" fmla="*/ 0 w 8211181"/>
              <a:gd name="connsiteY0" fmla="*/ 0 h 541725"/>
              <a:gd name="connsiteX1" fmla="*/ 8211181 w 8211181"/>
              <a:gd name="connsiteY1" fmla="*/ 0 h 541725"/>
              <a:gd name="connsiteX2" fmla="*/ 8211181 w 8211181"/>
              <a:gd name="connsiteY2" fmla="*/ 541725 h 541725"/>
              <a:gd name="connsiteX3" fmla="*/ 0 w 8211181"/>
              <a:gd name="connsiteY3" fmla="*/ 541725 h 541725"/>
              <a:gd name="connsiteX4" fmla="*/ 0 w 8211181"/>
              <a:gd name="connsiteY4" fmla="*/ 0 h 541725"/>
              <a:gd name="connsiteX0" fmla="*/ 0 w 8211181"/>
              <a:gd name="connsiteY0" fmla="*/ 541725 h 541725"/>
              <a:gd name="connsiteX1" fmla="*/ 8211181 w 8211181"/>
              <a:gd name="connsiteY1" fmla="*/ 0 h 541725"/>
              <a:gd name="connsiteX2" fmla="*/ 8211181 w 8211181"/>
              <a:gd name="connsiteY2" fmla="*/ 541725 h 541725"/>
              <a:gd name="connsiteX3" fmla="*/ 0 w 8211181"/>
              <a:gd name="connsiteY3" fmla="*/ 541725 h 541725"/>
            </a:gdLst>
            <a:ahLst/>
            <a:cxnLst>
              <a:cxn ang="0">
                <a:pos x="connsiteX0" y="connsiteY0"/>
              </a:cxn>
              <a:cxn ang="0">
                <a:pos x="connsiteX1" y="connsiteY1"/>
              </a:cxn>
              <a:cxn ang="0">
                <a:pos x="connsiteX2" y="connsiteY2"/>
              </a:cxn>
              <a:cxn ang="0">
                <a:pos x="connsiteX3" y="connsiteY3"/>
              </a:cxn>
            </a:cxnLst>
            <a:rect l="l" t="t" r="r" b="b"/>
            <a:pathLst>
              <a:path w="8211181" h="541725">
                <a:moveTo>
                  <a:pt x="0" y="541725"/>
                </a:moveTo>
                <a:lnTo>
                  <a:pt x="8211181" y="0"/>
                </a:lnTo>
                <a:lnTo>
                  <a:pt x="8211181" y="541725"/>
                </a:lnTo>
                <a:lnTo>
                  <a:pt x="0" y="54172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9" name="Textfeld 128"/>
          <p:cNvSpPr txBox="1"/>
          <p:nvPr/>
        </p:nvSpPr>
        <p:spPr>
          <a:xfrm>
            <a:off x="3690312" y="4891641"/>
            <a:ext cx="1609736" cy="400110"/>
          </a:xfrm>
          <a:prstGeom prst="rect">
            <a:avLst/>
          </a:prstGeom>
          <a:noFill/>
        </p:spPr>
        <p:txBody>
          <a:bodyPr wrap="none" rtlCol="0">
            <a:spAutoFit/>
          </a:bodyPr>
          <a:lstStyle/>
          <a:p>
            <a:r>
              <a:rPr lang="de-DE" sz="2000" b="1" dirty="0"/>
              <a:t>Anlageform</a:t>
            </a:r>
          </a:p>
        </p:txBody>
      </p:sp>
      <p:sp>
        <p:nvSpPr>
          <p:cNvPr id="30" name="Textfeld 29"/>
          <p:cNvSpPr txBox="1"/>
          <p:nvPr/>
        </p:nvSpPr>
        <p:spPr>
          <a:xfrm>
            <a:off x="7200254" y="5518724"/>
            <a:ext cx="1475084" cy="276999"/>
          </a:xfrm>
          <a:prstGeom prst="rect">
            <a:avLst/>
          </a:prstGeom>
          <a:noFill/>
        </p:spPr>
        <p:txBody>
          <a:bodyPr wrap="none" rtlCol="0">
            <a:spAutoFit/>
          </a:bodyPr>
          <a:lstStyle/>
          <a:p>
            <a:r>
              <a:rPr lang="de-DE" sz="1200" b="1" dirty="0"/>
              <a:t>chancenorientiert</a:t>
            </a:r>
          </a:p>
        </p:txBody>
      </p:sp>
      <p:sp>
        <p:nvSpPr>
          <p:cNvPr id="31" name="Textfeld 30"/>
          <p:cNvSpPr txBox="1"/>
          <p:nvPr/>
        </p:nvSpPr>
        <p:spPr>
          <a:xfrm>
            <a:off x="468313" y="5264799"/>
            <a:ext cx="1662635" cy="276999"/>
          </a:xfrm>
          <a:prstGeom prst="rect">
            <a:avLst/>
          </a:prstGeom>
          <a:noFill/>
        </p:spPr>
        <p:txBody>
          <a:bodyPr wrap="none" rtlCol="0">
            <a:spAutoFit/>
          </a:bodyPr>
          <a:lstStyle/>
          <a:p>
            <a:r>
              <a:rPr lang="de-DE" sz="1200" b="1" dirty="0"/>
              <a:t>sicherheitsorientiert</a:t>
            </a:r>
          </a:p>
        </p:txBody>
      </p:sp>
      <p:pic>
        <p:nvPicPr>
          <p:cNvPr id="1026" name="Picture 2" descr="G:\Allianz\ALL-16-014_KiS_Basis_EB-Vermoegen\Bilder etc\HIGHRES\iStock_000067367029_XXXLarge_4.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80159" y="2934030"/>
            <a:ext cx="2135575" cy="21355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G:\Allianz\ALL-16-014_KiS_Basis_EB-Vermoegen\Bilder etc\HIGHRES\iStock_000067367029_XXXLarge.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762440" y="2934030"/>
            <a:ext cx="2135575" cy="2135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31114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a:hlinkClick r:id="rId3"/>
          </p:cNvPr>
          <p:cNvSpPr/>
          <p:nvPr/>
        </p:nvSpPr>
        <p:spPr>
          <a:xfrm>
            <a:off x="468312" y="2997642"/>
            <a:ext cx="2666773" cy="3220372"/>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8" name="Rechteck 37">
            <a:hlinkClick r:id="rId3"/>
          </p:cNvPr>
          <p:cNvSpPr/>
          <p:nvPr/>
        </p:nvSpPr>
        <p:spPr>
          <a:xfrm>
            <a:off x="3227709" y="2997642"/>
            <a:ext cx="2666773" cy="3220372"/>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9" name="Rechteck 38">
            <a:hlinkClick r:id="rId3"/>
          </p:cNvPr>
          <p:cNvSpPr/>
          <p:nvPr/>
        </p:nvSpPr>
        <p:spPr>
          <a:xfrm>
            <a:off x="5987105" y="2997642"/>
            <a:ext cx="2666773" cy="3220372"/>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Inhaltsplatzhalter 9"/>
          <p:cNvSpPr>
            <a:spLocks noGrp="1"/>
          </p:cNvSpPr>
          <p:nvPr>
            <p:ph idx="1"/>
          </p:nvPr>
        </p:nvSpPr>
        <p:spPr>
          <a:xfrm>
            <a:off x="720000" y="1699200"/>
            <a:ext cx="7796729" cy="884937"/>
          </a:xfrm>
        </p:spPr>
        <p:txBody>
          <a:bodyPr/>
          <a:lstStyle/>
          <a:p>
            <a:r>
              <a:rPr lang="de-DE" dirty="0"/>
              <a:t>Um die unterschiedlichen Renditeerwartungen und Risikoneigungen der Kunden zu erfüllen, stehen für die Allianz VermögensPolice drei Produktvarianten zur Auswahl:</a:t>
            </a:r>
          </a:p>
        </p:txBody>
      </p:sp>
      <p:sp>
        <p:nvSpPr>
          <p:cNvPr id="9" name="Titel 8"/>
          <p:cNvSpPr>
            <a:spLocks noGrp="1"/>
          </p:cNvSpPr>
          <p:nvPr>
            <p:ph type="title"/>
          </p:nvPr>
        </p:nvSpPr>
        <p:spPr/>
        <p:txBody>
          <a:bodyPr/>
          <a:lstStyle/>
          <a:p>
            <a:r>
              <a:rPr lang="de-DE" altLang="de-DE" dirty="0">
                <a:solidFill>
                  <a:srgbClr val="113388"/>
                </a:solidFill>
              </a:rPr>
              <a:t>Kapitalanlagemöglichkeiten</a:t>
            </a:r>
            <a:br>
              <a:rPr lang="de-DE" altLang="de-DE" dirty="0">
                <a:solidFill>
                  <a:srgbClr val="113388"/>
                </a:solidFill>
              </a:rPr>
            </a:br>
            <a:r>
              <a:rPr lang="de-DE" altLang="de-DE" dirty="0">
                <a:solidFill>
                  <a:srgbClr val="113388"/>
                </a:solidFill>
              </a:rPr>
              <a:t>von Sicherheit bis Chance</a:t>
            </a:r>
            <a:endParaRPr lang="de-DE" dirty="0"/>
          </a:p>
        </p:txBody>
      </p:sp>
      <p:sp>
        <p:nvSpPr>
          <p:cNvPr id="12" name="Textplatzhalter 11"/>
          <p:cNvSpPr>
            <a:spLocks noGrp="1"/>
          </p:cNvSpPr>
          <p:nvPr>
            <p:ph type="body" sz="quarter" idx="14"/>
          </p:nvPr>
        </p:nvSpPr>
        <p:spPr>
          <a:xfrm>
            <a:off x="468312" y="38100"/>
            <a:ext cx="4483163" cy="236855"/>
          </a:xfrm>
        </p:spPr>
        <p:txBody>
          <a:bodyPr>
            <a:normAutofit/>
          </a:bodyPr>
          <a:lstStyle/>
          <a:p>
            <a:r>
              <a:rPr lang="de-DE" dirty="0"/>
              <a:t>VermögensPolice </a:t>
            </a:r>
            <a:r>
              <a:rPr lang="de-DE" dirty="0">
                <a:solidFill>
                  <a:schemeClr val="bg1">
                    <a:lumMod val="65000"/>
                  </a:schemeClr>
                </a:solidFill>
              </a:rPr>
              <a:t>| </a:t>
            </a:r>
            <a:r>
              <a:rPr lang="de-DE" dirty="0"/>
              <a:t>Konzeptprofil </a:t>
            </a:r>
            <a:r>
              <a:rPr lang="de-DE" dirty="0">
                <a:solidFill>
                  <a:schemeClr val="bg1">
                    <a:lumMod val="65000"/>
                  </a:schemeClr>
                </a:solidFill>
              </a:rPr>
              <a:t>| </a:t>
            </a:r>
            <a:r>
              <a:rPr lang="de-DE" dirty="0">
                <a:solidFill>
                  <a:srgbClr val="787878"/>
                </a:solidFill>
              </a:rPr>
              <a:t>Auswahl</a:t>
            </a:r>
            <a:r>
              <a:rPr lang="de-DE" dirty="0">
                <a:solidFill>
                  <a:schemeClr val="bg1">
                    <a:lumMod val="65000"/>
                  </a:schemeClr>
                </a:solidFill>
              </a:rPr>
              <a:t> </a:t>
            </a:r>
            <a:r>
              <a:rPr lang="de-DE" dirty="0">
                <a:solidFill>
                  <a:srgbClr val="787878"/>
                </a:solidFill>
              </a:rPr>
              <a:t>Vorsorgekonzepte</a:t>
            </a:r>
          </a:p>
        </p:txBody>
      </p:sp>
      <p:sp>
        <p:nvSpPr>
          <p:cNvPr id="11" name="Textplatzhalter 10"/>
          <p:cNvSpPr>
            <a:spLocks noGrp="1"/>
          </p:cNvSpPr>
          <p:nvPr>
            <p:ph type="body" sz="quarter" idx="13"/>
          </p:nvPr>
        </p:nvSpPr>
        <p:spPr>
          <a:xfrm>
            <a:off x="468312" y="6342741"/>
            <a:ext cx="8207375" cy="323850"/>
          </a:xfrm>
        </p:spPr>
        <p:txBody>
          <a:bodyPr/>
          <a:lstStyle/>
          <a:p>
            <a:r>
              <a:rPr lang="de-DE" baseline="30000" dirty="0"/>
              <a:t> 1 </a:t>
            </a:r>
            <a:r>
              <a:rPr lang="de-DE" dirty="0"/>
              <a:t>Der EURO STOXX 50® ist ein eingetragenes Warenzeichen der STOXX Limited („Lizenzgeber“) und S&amp;P 500</a:t>
            </a:r>
            <a:r>
              <a:rPr lang="de-DE" baseline="30000" dirty="0"/>
              <a:t>®</a:t>
            </a:r>
            <a:r>
              <a:rPr lang="de-DE" dirty="0"/>
              <a:t> ist eine eingetragene Marke der S&amp;P Company, New York City und beide Indizes wurden für die Nutzung lizenziert. Die auf den Indizes basierenden Produkte sind in keiner Weise von den Lizenzgebern gefördert, herausgegeben, verkauft oder beworben, und die Lizenzgeber tragen diesbezüglich keinerlei Haftung. </a:t>
            </a:r>
            <a:r>
              <a:rPr lang="de-DE" baseline="30000" dirty="0"/>
              <a:t>2</a:t>
            </a:r>
            <a:r>
              <a:rPr lang="de-DE" dirty="0"/>
              <a:t> Bei ungünstiger Indexentwicklung kann der </a:t>
            </a:r>
            <a:r>
              <a:rPr lang="de-DE" dirty="0" err="1"/>
              <a:t>Policenwert</a:t>
            </a:r>
            <a:r>
              <a:rPr lang="de-DE" dirty="0"/>
              <a:t> um den eingesetzten Teil sinken. </a:t>
            </a:r>
          </a:p>
        </p:txBody>
      </p:sp>
      <p:sp>
        <p:nvSpPr>
          <p:cNvPr id="8" name="Foliennummernplatzhalter 7"/>
          <p:cNvSpPr>
            <a:spLocks noGrp="1"/>
          </p:cNvSpPr>
          <p:nvPr>
            <p:ph type="sldNum" sz="quarter" idx="4"/>
          </p:nvPr>
        </p:nvSpPr>
        <p:spPr/>
        <p:txBody>
          <a:bodyPr/>
          <a:lstStyle/>
          <a:p>
            <a:fld id="{E1DA1ACD-DFCE-486B-8423-5BF9BEA03549}" type="slidenum">
              <a:rPr lang="de-DE"/>
              <a:pPr/>
              <a:t>17</a:t>
            </a:fld>
            <a:endParaRPr lang="de-DE" dirty="0"/>
          </a:p>
        </p:txBody>
      </p:sp>
      <p:sp>
        <p:nvSpPr>
          <p:cNvPr id="32" name="Freihandform 31"/>
          <p:cNvSpPr/>
          <p:nvPr/>
        </p:nvSpPr>
        <p:spPr>
          <a:xfrm>
            <a:off x="464819" y="1699202"/>
            <a:ext cx="8051910" cy="542348"/>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33" name="Ellipse 32"/>
          <p:cNvSpPr/>
          <p:nvPr/>
        </p:nvSpPr>
        <p:spPr>
          <a:xfrm>
            <a:off x="331149" y="1800611"/>
            <a:ext cx="270000" cy="27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prstClr val="white"/>
                </a:solidFill>
                <a:sym typeface="Wingdings 3" panose="05040102010807070707" pitchFamily="18" charset="2"/>
              </a:rPr>
              <a:t></a:t>
            </a:r>
            <a:endParaRPr lang="de-DE" sz="1200" dirty="0">
              <a:solidFill>
                <a:prstClr val="white"/>
              </a:solidFill>
            </a:endParaRPr>
          </a:p>
        </p:txBody>
      </p:sp>
      <p:sp>
        <p:nvSpPr>
          <p:cNvPr id="24" name="Rechteck 5"/>
          <p:cNvSpPr/>
          <p:nvPr/>
        </p:nvSpPr>
        <p:spPr>
          <a:xfrm>
            <a:off x="464819" y="2395630"/>
            <a:ext cx="8211181" cy="541725"/>
          </a:xfrm>
          <a:custGeom>
            <a:avLst/>
            <a:gdLst>
              <a:gd name="connsiteX0" fmla="*/ 0 w 8211181"/>
              <a:gd name="connsiteY0" fmla="*/ 0 h 541725"/>
              <a:gd name="connsiteX1" fmla="*/ 8211181 w 8211181"/>
              <a:gd name="connsiteY1" fmla="*/ 0 h 541725"/>
              <a:gd name="connsiteX2" fmla="*/ 8211181 w 8211181"/>
              <a:gd name="connsiteY2" fmla="*/ 541725 h 541725"/>
              <a:gd name="connsiteX3" fmla="*/ 0 w 8211181"/>
              <a:gd name="connsiteY3" fmla="*/ 541725 h 541725"/>
              <a:gd name="connsiteX4" fmla="*/ 0 w 8211181"/>
              <a:gd name="connsiteY4" fmla="*/ 0 h 541725"/>
              <a:gd name="connsiteX0" fmla="*/ 0 w 8211181"/>
              <a:gd name="connsiteY0" fmla="*/ 541725 h 541725"/>
              <a:gd name="connsiteX1" fmla="*/ 8211181 w 8211181"/>
              <a:gd name="connsiteY1" fmla="*/ 0 h 541725"/>
              <a:gd name="connsiteX2" fmla="*/ 8211181 w 8211181"/>
              <a:gd name="connsiteY2" fmla="*/ 541725 h 541725"/>
              <a:gd name="connsiteX3" fmla="*/ 0 w 8211181"/>
              <a:gd name="connsiteY3" fmla="*/ 541725 h 541725"/>
            </a:gdLst>
            <a:ahLst/>
            <a:cxnLst>
              <a:cxn ang="0">
                <a:pos x="connsiteX0" y="connsiteY0"/>
              </a:cxn>
              <a:cxn ang="0">
                <a:pos x="connsiteX1" y="connsiteY1"/>
              </a:cxn>
              <a:cxn ang="0">
                <a:pos x="connsiteX2" y="connsiteY2"/>
              </a:cxn>
              <a:cxn ang="0">
                <a:pos x="connsiteX3" y="connsiteY3"/>
              </a:cxn>
            </a:cxnLst>
            <a:rect l="l" t="t" r="r" b="b"/>
            <a:pathLst>
              <a:path w="8211181" h="541725">
                <a:moveTo>
                  <a:pt x="0" y="541725"/>
                </a:moveTo>
                <a:lnTo>
                  <a:pt x="8211181" y="0"/>
                </a:lnTo>
                <a:lnTo>
                  <a:pt x="8211181" y="541725"/>
                </a:lnTo>
                <a:lnTo>
                  <a:pt x="0" y="54172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4" name="Rechteck 5"/>
          <p:cNvSpPr/>
          <p:nvPr/>
        </p:nvSpPr>
        <p:spPr>
          <a:xfrm rot="10800000">
            <a:off x="468313" y="2395630"/>
            <a:ext cx="8211181" cy="541725"/>
          </a:xfrm>
          <a:custGeom>
            <a:avLst/>
            <a:gdLst>
              <a:gd name="connsiteX0" fmla="*/ 0 w 8211181"/>
              <a:gd name="connsiteY0" fmla="*/ 0 h 541725"/>
              <a:gd name="connsiteX1" fmla="*/ 8211181 w 8211181"/>
              <a:gd name="connsiteY1" fmla="*/ 0 h 541725"/>
              <a:gd name="connsiteX2" fmla="*/ 8211181 w 8211181"/>
              <a:gd name="connsiteY2" fmla="*/ 541725 h 541725"/>
              <a:gd name="connsiteX3" fmla="*/ 0 w 8211181"/>
              <a:gd name="connsiteY3" fmla="*/ 541725 h 541725"/>
              <a:gd name="connsiteX4" fmla="*/ 0 w 8211181"/>
              <a:gd name="connsiteY4" fmla="*/ 0 h 541725"/>
              <a:gd name="connsiteX0" fmla="*/ 0 w 8211181"/>
              <a:gd name="connsiteY0" fmla="*/ 541725 h 541725"/>
              <a:gd name="connsiteX1" fmla="*/ 8211181 w 8211181"/>
              <a:gd name="connsiteY1" fmla="*/ 0 h 541725"/>
              <a:gd name="connsiteX2" fmla="*/ 8211181 w 8211181"/>
              <a:gd name="connsiteY2" fmla="*/ 541725 h 541725"/>
              <a:gd name="connsiteX3" fmla="*/ 0 w 8211181"/>
              <a:gd name="connsiteY3" fmla="*/ 541725 h 541725"/>
            </a:gdLst>
            <a:ahLst/>
            <a:cxnLst>
              <a:cxn ang="0">
                <a:pos x="connsiteX0" y="connsiteY0"/>
              </a:cxn>
              <a:cxn ang="0">
                <a:pos x="connsiteX1" y="connsiteY1"/>
              </a:cxn>
              <a:cxn ang="0">
                <a:pos x="connsiteX2" y="connsiteY2"/>
              </a:cxn>
              <a:cxn ang="0">
                <a:pos x="connsiteX3" y="connsiteY3"/>
              </a:cxn>
            </a:cxnLst>
            <a:rect l="l" t="t" r="r" b="b"/>
            <a:pathLst>
              <a:path w="8211181" h="541725">
                <a:moveTo>
                  <a:pt x="0" y="541725"/>
                </a:moveTo>
                <a:lnTo>
                  <a:pt x="8211181" y="0"/>
                </a:lnTo>
                <a:lnTo>
                  <a:pt x="8211181" y="541725"/>
                </a:lnTo>
                <a:lnTo>
                  <a:pt x="0" y="54172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5" name="Textfeld 34"/>
          <p:cNvSpPr txBox="1"/>
          <p:nvPr/>
        </p:nvSpPr>
        <p:spPr>
          <a:xfrm>
            <a:off x="3301835" y="2458260"/>
            <a:ext cx="2509020" cy="400110"/>
          </a:xfrm>
          <a:prstGeom prst="rect">
            <a:avLst/>
          </a:prstGeom>
          <a:noFill/>
        </p:spPr>
        <p:txBody>
          <a:bodyPr wrap="none" rtlCol="0">
            <a:spAutoFit/>
          </a:bodyPr>
          <a:lstStyle/>
          <a:p>
            <a:r>
              <a:rPr lang="de-DE" sz="2000" b="1" dirty="0"/>
              <a:t>Anlageausrichtung</a:t>
            </a:r>
          </a:p>
        </p:txBody>
      </p:sp>
      <p:sp>
        <p:nvSpPr>
          <p:cNvPr id="36" name="Textfeld 35"/>
          <p:cNvSpPr txBox="1"/>
          <p:nvPr/>
        </p:nvSpPr>
        <p:spPr>
          <a:xfrm>
            <a:off x="7204410" y="2650591"/>
            <a:ext cx="1475084" cy="276999"/>
          </a:xfrm>
          <a:prstGeom prst="rect">
            <a:avLst/>
          </a:prstGeom>
          <a:noFill/>
        </p:spPr>
        <p:txBody>
          <a:bodyPr wrap="none" rtlCol="0">
            <a:spAutoFit/>
          </a:bodyPr>
          <a:lstStyle/>
          <a:p>
            <a:r>
              <a:rPr lang="de-DE" sz="1200" b="1" dirty="0"/>
              <a:t>chancenorientiert</a:t>
            </a:r>
          </a:p>
        </p:txBody>
      </p:sp>
      <p:sp>
        <p:nvSpPr>
          <p:cNvPr id="37" name="Textfeld 36"/>
          <p:cNvSpPr txBox="1"/>
          <p:nvPr/>
        </p:nvSpPr>
        <p:spPr>
          <a:xfrm>
            <a:off x="468313" y="2396666"/>
            <a:ext cx="1662635" cy="276999"/>
          </a:xfrm>
          <a:prstGeom prst="rect">
            <a:avLst/>
          </a:prstGeom>
          <a:noFill/>
        </p:spPr>
        <p:txBody>
          <a:bodyPr wrap="none" rtlCol="0">
            <a:spAutoFit/>
          </a:bodyPr>
          <a:lstStyle/>
          <a:p>
            <a:r>
              <a:rPr lang="de-DE" sz="1200" b="1" dirty="0"/>
              <a:t>sicherheitsorientiert</a:t>
            </a:r>
          </a:p>
        </p:txBody>
      </p:sp>
      <p:sp>
        <p:nvSpPr>
          <p:cNvPr id="30" name="Freihandform 29"/>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40" name="Gruppieren 39"/>
          <p:cNvGrpSpPr/>
          <p:nvPr/>
        </p:nvGrpSpPr>
        <p:grpSpPr>
          <a:xfrm>
            <a:off x="8516614" y="5658143"/>
            <a:ext cx="270000" cy="270000"/>
            <a:chOff x="-555995" y="1010551"/>
            <a:chExt cx="270000" cy="270000"/>
          </a:xfrm>
        </p:grpSpPr>
        <p:sp>
          <p:nvSpPr>
            <p:cNvPr id="41" name="Ellipse 40"/>
            <p:cNvSpPr/>
            <p:nvPr/>
          </p:nvSpPr>
          <p:spPr>
            <a:xfrm>
              <a:off x="-555995" y="1010551"/>
              <a:ext cx="270000" cy="27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pic>
          <p:nvPicPr>
            <p:cNvPr id="42" name="Picture 2" descr="C:\Users\maxime.bürger\Desktop\Mouse.pn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78038" y="1052736"/>
              <a:ext cx="116524" cy="178118"/>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1648" y="3066400"/>
            <a:ext cx="948270" cy="948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68459" y="3051160"/>
            <a:ext cx="948270" cy="948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8947" y="3066400"/>
            <a:ext cx="948270" cy="948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hteck 2">
            <a:hlinkClick r:id="rId3"/>
          </p:cNvPr>
          <p:cNvSpPr/>
          <p:nvPr/>
        </p:nvSpPr>
        <p:spPr>
          <a:xfrm>
            <a:off x="464819" y="2997642"/>
            <a:ext cx="8246276" cy="32615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5" name="Textfeld 44"/>
          <p:cNvSpPr txBox="1"/>
          <p:nvPr/>
        </p:nvSpPr>
        <p:spPr>
          <a:xfrm>
            <a:off x="481793" y="3812407"/>
            <a:ext cx="2518125" cy="1769715"/>
          </a:xfrm>
          <a:prstGeom prst="rect">
            <a:avLst/>
          </a:prstGeom>
          <a:noFill/>
        </p:spPr>
        <p:txBody>
          <a:bodyPr wrap="square" rtlCol="0">
            <a:spAutoFit/>
          </a:bodyPr>
          <a:lstStyle/>
          <a:p>
            <a:pPr lvl="0" fontAlgn="base">
              <a:spcBef>
                <a:spcPct val="0"/>
              </a:spcBef>
              <a:spcAft>
                <a:spcPts val="324"/>
              </a:spcAft>
            </a:pPr>
            <a:r>
              <a:rPr lang="de-DE" sz="1100" b="1" dirty="0">
                <a:latin typeface="Arial" pitchFamily="34" charset="0"/>
              </a:rPr>
              <a:t>VermögensPolice</a:t>
            </a:r>
          </a:p>
          <a:p>
            <a:pPr marL="171450" lvl="0" indent="-171450" fontAlgn="base">
              <a:spcBef>
                <a:spcPct val="0"/>
              </a:spcBef>
              <a:spcAft>
                <a:spcPts val="324"/>
              </a:spcAft>
              <a:buFont typeface="Arial" panose="020B0604020202020204" pitchFamily="34" charset="0"/>
              <a:buChar char="•"/>
            </a:pPr>
            <a:r>
              <a:rPr lang="de-DE" sz="1100" dirty="0">
                <a:latin typeface="Arial" pitchFamily="34" charset="0"/>
              </a:rPr>
              <a:t>Kapitalanlage erfolgt vollständig im Sicherungsvermögen der Allianz</a:t>
            </a:r>
          </a:p>
          <a:p>
            <a:pPr marL="171450" lvl="0" indent="-171450" fontAlgn="base">
              <a:spcBef>
                <a:spcPct val="0"/>
              </a:spcBef>
              <a:spcAft>
                <a:spcPts val="324"/>
              </a:spcAft>
              <a:buFont typeface="Arial" panose="020B0604020202020204" pitchFamily="34" charset="0"/>
              <a:buChar char="•"/>
            </a:pPr>
            <a:r>
              <a:rPr lang="de-DE" sz="1100" dirty="0">
                <a:latin typeface="Arial" pitchFamily="34" charset="0"/>
              </a:rPr>
              <a:t>Attraktive jährliche Überschussbeteiligung</a:t>
            </a:r>
          </a:p>
          <a:p>
            <a:pPr marL="171450" lvl="0" indent="-171450" fontAlgn="base">
              <a:spcBef>
                <a:spcPct val="0"/>
              </a:spcBef>
              <a:spcAft>
                <a:spcPts val="324"/>
              </a:spcAft>
              <a:buFont typeface="Arial" panose="020B0604020202020204" pitchFamily="34" charset="0"/>
              <a:buChar char="•"/>
            </a:pPr>
            <a:r>
              <a:rPr lang="de-DE" sz="1100" dirty="0">
                <a:latin typeface="Arial" pitchFamily="34" charset="0"/>
              </a:rPr>
              <a:t>Überdurchschnittliche Finanzstärke und weltweite Anlagekompetenz der Allianz</a:t>
            </a:r>
          </a:p>
          <a:p>
            <a:endParaRPr lang="de-DE" sz="1100" dirty="0"/>
          </a:p>
        </p:txBody>
      </p:sp>
      <p:sp>
        <p:nvSpPr>
          <p:cNvPr id="46" name="Textfeld 45"/>
          <p:cNvSpPr txBox="1"/>
          <p:nvPr/>
        </p:nvSpPr>
        <p:spPr>
          <a:xfrm>
            <a:off x="3239092" y="3640279"/>
            <a:ext cx="2518125" cy="2616101"/>
          </a:xfrm>
          <a:prstGeom prst="rect">
            <a:avLst/>
          </a:prstGeom>
          <a:noFill/>
        </p:spPr>
        <p:txBody>
          <a:bodyPr wrap="square" rtlCol="0">
            <a:spAutoFit/>
          </a:bodyPr>
          <a:lstStyle/>
          <a:p>
            <a:pPr eaLnBrk="0" fontAlgn="base" hangingPunct="0">
              <a:spcBef>
                <a:spcPct val="0"/>
              </a:spcBef>
              <a:spcAft>
                <a:spcPts val="324"/>
              </a:spcAft>
            </a:pPr>
            <a:r>
              <a:rPr lang="de-DE" sz="1100" b="1" dirty="0">
                <a:latin typeface="Arial" pitchFamily="34" charset="0"/>
              </a:rPr>
              <a:t>VermögensPolice </a:t>
            </a:r>
            <a:br>
              <a:rPr lang="de-DE" sz="1100" b="1" dirty="0">
                <a:latin typeface="Arial" pitchFamily="34" charset="0"/>
              </a:rPr>
            </a:br>
            <a:r>
              <a:rPr lang="de-DE" sz="1100" b="1" dirty="0">
                <a:latin typeface="Arial" pitchFamily="34" charset="0"/>
              </a:rPr>
              <a:t>IndexSelect Plus</a:t>
            </a:r>
          </a:p>
          <a:p>
            <a:pPr marL="180975" lvl="0" indent="-180975" eaLnBrk="0" fontAlgn="base" hangingPunct="0">
              <a:spcBef>
                <a:spcPct val="0"/>
              </a:spcBef>
              <a:spcAft>
                <a:spcPts val="324"/>
              </a:spcAft>
              <a:buFont typeface="Wingdings" pitchFamily="2" charset="2"/>
              <a:buChar char="§"/>
            </a:pPr>
            <a:r>
              <a:rPr lang="de-DE" sz="1100" dirty="0">
                <a:latin typeface="Arial" pitchFamily="34" charset="0"/>
              </a:rPr>
              <a:t>Beteiligung an Wertentwicklung  an  </a:t>
            </a:r>
            <a:r>
              <a:rPr lang="de-DE" sz="1100" dirty="0"/>
              <a:t>EURO STOXX  50</a:t>
            </a:r>
            <a:r>
              <a:rPr lang="de-DE" altLang="de-DE" sz="1100" baseline="30000" dirty="0"/>
              <a:t>®1</a:t>
            </a:r>
            <a:r>
              <a:rPr lang="de-DE" sz="1100" dirty="0"/>
              <a:t> und S&amp;P 500</a:t>
            </a:r>
            <a:r>
              <a:rPr lang="de-DE" sz="1100" baseline="30000" dirty="0"/>
              <a:t>®1</a:t>
            </a:r>
            <a:r>
              <a:rPr lang="de-DE" sz="1100" dirty="0">
                <a:latin typeface="Arial" pitchFamily="34" charset="0"/>
              </a:rPr>
              <a:t> nach einem </a:t>
            </a:r>
            <a:r>
              <a:rPr lang="de-DE" sz="1100" dirty="0" err="1">
                <a:latin typeface="Arial" pitchFamily="34" charset="0"/>
              </a:rPr>
              <a:t>festg</a:t>
            </a:r>
            <a:r>
              <a:rPr lang="de-DE" sz="1100" dirty="0">
                <a:latin typeface="Arial" pitchFamily="34" charset="0"/>
              </a:rPr>
              <a:t>. Verfahren</a:t>
            </a:r>
          </a:p>
          <a:p>
            <a:pPr marL="180975" lvl="0" indent="-180975" eaLnBrk="0" fontAlgn="base" hangingPunct="0">
              <a:spcBef>
                <a:spcPct val="0"/>
              </a:spcBef>
              <a:spcAft>
                <a:spcPts val="324"/>
              </a:spcAft>
              <a:buFont typeface="Wingdings" pitchFamily="2" charset="2"/>
              <a:buChar char="§"/>
            </a:pPr>
            <a:r>
              <a:rPr lang="de-DE" sz="1100" dirty="0"/>
              <a:t>Für mehr Renditechancen jährlich über den Einsatz eines Chancen-turbos von 1 % entscheiden</a:t>
            </a:r>
            <a:r>
              <a:rPr lang="de-DE" sz="1100" baseline="30000" dirty="0">
                <a:latin typeface="Arial" pitchFamily="34" charset="0"/>
              </a:rPr>
              <a:t>2</a:t>
            </a:r>
            <a:endParaRPr lang="de-DE" sz="1100" dirty="0"/>
          </a:p>
          <a:p>
            <a:pPr marL="180975" lvl="0" indent="-180975" fontAlgn="base">
              <a:spcBef>
                <a:spcPct val="0"/>
              </a:spcBef>
              <a:spcAft>
                <a:spcPts val="324"/>
              </a:spcAft>
              <a:buFont typeface="Wingdings" pitchFamily="2" charset="2"/>
              <a:buChar char="§"/>
            </a:pPr>
            <a:r>
              <a:rPr lang="de-DE" sz="1100" dirty="0">
                <a:latin typeface="Arial" pitchFamily="34" charset="0"/>
              </a:rPr>
              <a:t>Jährliche Sicherung bereits erzielter Erträge („Lock-in“)</a:t>
            </a:r>
            <a:endParaRPr lang="de-DE" sz="1100" baseline="30000" dirty="0">
              <a:latin typeface="Arial" pitchFamily="34" charset="0"/>
            </a:endParaRPr>
          </a:p>
          <a:p>
            <a:pPr marL="180975" lvl="0" indent="-180975" fontAlgn="base">
              <a:spcBef>
                <a:spcPct val="0"/>
              </a:spcBef>
              <a:spcAft>
                <a:spcPts val="324"/>
              </a:spcAft>
              <a:buFont typeface="Wingdings" pitchFamily="2" charset="2"/>
              <a:buChar char="§"/>
            </a:pPr>
            <a:r>
              <a:rPr lang="de-DE" sz="1100" dirty="0">
                <a:latin typeface="Arial" pitchFamily="34" charset="0"/>
              </a:rPr>
              <a:t>Jährliche Wahlmöglichkeit zwischen den Indizes und sicherer Verzinsung. Aufteilung auch in 25%-Schritten möglich</a:t>
            </a:r>
          </a:p>
        </p:txBody>
      </p:sp>
      <p:sp>
        <p:nvSpPr>
          <p:cNvPr id="47" name="Textfeld 46"/>
          <p:cNvSpPr txBox="1"/>
          <p:nvPr/>
        </p:nvSpPr>
        <p:spPr>
          <a:xfrm>
            <a:off x="5998604" y="3649127"/>
            <a:ext cx="2518125" cy="2483757"/>
          </a:xfrm>
          <a:prstGeom prst="rect">
            <a:avLst/>
          </a:prstGeom>
          <a:noFill/>
        </p:spPr>
        <p:txBody>
          <a:bodyPr wrap="square" rtlCol="0">
            <a:spAutoFit/>
          </a:bodyPr>
          <a:lstStyle/>
          <a:p>
            <a:pPr lvl="0" fontAlgn="base">
              <a:spcBef>
                <a:spcPct val="0"/>
              </a:spcBef>
              <a:spcAft>
                <a:spcPts val="324"/>
              </a:spcAft>
            </a:pPr>
            <a:r>
              <a:rPr lang="de-DE" sz="1100" b="1" dirty="0">
                <a:latin typeface="Arial" pitchFamily="34" charset="0"/>
              </a:rPr>
              <a:t>VermögensPolice </a:t>
            </a:r>
            <a:br>
              <a:rPr lang="de-DE" sz="1100" b="1" dirty="0">
                <a:latin typeface="Arial" pitchFamily="34" charset="0"/>
              </a:rPr>
            </a:br>
            <a:r>
              <a:rPr lang="de-DE" sz="1100" b="1" dirty="0">
                <a:latin typeface="Arial" pitchFamily="34" charset="0"/>
              </a:rPr>
              <a:t>Invest</a:t>
            </a:r>
          </a:p>
          <a:p>
            <a:pPr marL="180975" lvl="0" indent="-180975" fontAlgn="base">
              <a:spcBef>
                <a:spcPct val="0"/>
              </a:spcBef>
              <a:spcAft>
                <a:spcPct val="30000"/>
              </a:spcAft>
              <a:buFont typeface="Wingdings" pitchFamily="2" charset="2"/>
              <a:buChar char="§"/>
              <a:defRPr/>
            </a:pPr>
            <a:r>
              <a:rPr lang="de-DE" sz="1100" dirty="0">
                <a:latin typeface="Arial" pitchFamily="34" charset="0"/>
              </a:rPr>
              <a:t>Chancen der Kapitalmärkte</a:t>
            </a:r>
            <a:br>
              <a:rPr lang="de-DE" sz="1100" dirty="0">
                <a:latin typeface="Arial" pitchFamily="34" charset="0"/>
              </a:rPr>
            </a:br>
            <a:r>
              <a:rPr lang="de-DE" sz="1100" dirty="0">
                <a:latin typeface="Arial" pitchFamily="34" charset="0"/>
              </a:rPr>
              <a:t>durch die Investition in Investmentfonds, Verlustrisiken werden akzeptiert.</a:t>
            </a:r>
          </a:p>
          <a:p>
            <a:pPr marL="180975" lvl="0" indent="-180975" fontAlgn="base">
              <a:spcBef>
                <a:spcPct val="0"/>
              </a:spcBef>
              <a:spcAft>
                <a:spcPct val="30000"/>
              </a:spcAft>
              <a:buFont typeface="Wingdings" pitchFamily="2" charset="2"/>
              <a:buChar char="§"/>
            </a:pPr>
            <a:r>
              <a:rPr lang="de-DE" sz="1100" dirty="0">
                <a:latin typeface="Arial" pitchFamily="34" charset="0"/>
              </a:rPr>
              <a:t>Individuelle Fondsanlage, Fondswechselmöglichkeit</a:t>
            </a:r>
            <a:br>
              <a:rPr lang="de-DE" sz="1100" dirty="0">
                <a:latin typeface="Arial" pitchFamily="34" charset="0"/>
              </a:rPr>
            </a:br>
            <a:r>
              <a:rPr lang="de-DE" sz="1100" dirty="0">
                <a:latin typeface="Arial" pitchFamily="34" charset="0"/>
              </a:rPr>
              <a:t>beliebig oft und kostenlos</a:t>
            </a:r>
          </a:p>
          <a:p>
            <a:pPr marL="180975" lvl="0" indent="-180975" fontAlgn="base">
              <a:spcBef>
                <a:spcPct val="0"/>
              </a:spcBef>
              <a:spcAft>
                <a:spcPct val="30000"/>
              </a:spcAft>
              <a:buFont typeface="Wingdings" pitchFamily="2" charset="2"/>
              <a:buChar char="§"/>
            </a:pPr>
            <a:r>
              <a:rPr lang="de-DE" sz="1100" dirty="0">
                <a:latin typeface="Arial" pitchFamily="34" charset="0"/>
              </a:rPr>
              <a:t>Qualitätsgeprüfte Fondsauswahl aus dem Allianz TopFonds-Universum</a:t>
            </a:r>
            <a:endParaRPr lang="de-DE" sz="1100" b="1" dirty="0">
              <a:solidFill>
                <a:schemeClr val="accent1"/>
              </a:solidFill>
              <a:latin typeface="Arial" pitchFamily="34" charset="0"/>
            </a:endParaRPr>
          </a:p>
          <a:p>
            <a:endParaRPr lang="de-DE" sz="1100" dirty="0"/>
          </a:p>
        </p:txBody>
      </p:sp>
      <p:sp>
        <p:nvSpPr>
          <p:cNvPr id="48" name="Fußzeilenplatzhalter 1"/>
          <p:cNvSpPr>
            <a:spLocks noGrp="1"/>
          </p:cNvSpPr>
          <p:nvPr>
            <p:ph type="ftr" sz="quarter" idx="3"/>
          </p:nvPr>
        </p:nvSpPr>
        <p:spPr>
          <a:xfrm>
            <a:off x="468313" y="6682305"/>
            <a:ext cx="3086100" cy="214272"/>
          </a:xfrm>
        </p:spPr>
        <p:txBody>
          <a:bodyPr/>
          <a:lstStyle/>
          <a:p>
            <a:r>
              <a:rPr lang="de-DE" dirty="0"/>
              <a:t>© Copyright Allianz Deutschland AG</a:t>
            </a:r>
          </a:p>
        </p:txBody>
      </p:sp>
    </p:spTree>
    <p:extLst>
      <p:ext uri="{BB962C8B-B14F-4D97-AF65-F5344CB8AC3E}">
        <p14:creationId xmlns:p14="http://schemas.microsoft.com/office/powerpoint/2010/main" val="20689455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p:cNvSpPr>
            <a:spLocks noGrp="1"/>
          </p:cNvSpPr>
          <p:nvPr>
            <p:ph type="title"/>
          </p:nvPr>
        </p:nvSpPr>
        <p:spPr/>
        <p:txBody>
          <a:bodyPr/>
          <a:lstStyle/>
          <a:p>
            <a:r>
              <a:rPr lang="de-DE" dirty="0"/>
              <a:t>Inhalt</a:t>
            </a:r>
          </a:p>
        </p:txBody>
      </p:sp>
      <p:sp>
        <p:nvSpPr>
          <p:cNvPr id="4" name="Foliennummernplatzhalter 3"/>
          <p:cNvSpPr>
            <a:spLocks noGrp="1"/>
          </p:cNvSpPr>
          <p:nvPr>
            <p:ph type="sldNum" sz="quarter" idx="4"/>
          </p:nvPr>
        </p:nvSpPr>
        <p:spPr/>
        <p:txBody>
          <a:bodyPr/>
          <a:lstStyle/>
          <a:p>
            <a:fld id="{E1DA1ACD-DFCE-486B-8423-5BF9BEA03549}" type="slidenum">
              <a:rPr lang="de-DE"/>
              <a:pPr/>
              <a:t>18</a:t>
            </a:fld>
            <a:endParaRPr lang="de-DE" dirty="0"/>
          </a:p>
        </p:txBody>
      </p:sp>
      <p:sp>
        <p:nvSpPr>
          <p:cNvPr id="12" name="Freihandform 11"/>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Inhaltsplatzhalter 14"/>
          <p:cNvSpPr>
            <a:spLocks noGrp="1"/>
          </p:cNvSpPr>
          <p:nvPr>
            <p:ph idx="1"/>
          </p:nvPr>
        </p:nvSpPr>
        <p:spPr>
          <a:xfrm>
            <a:off x="720000" y="1699200"/>
            <a:ext cx="5299800" cy="4106188"/>
          </a:xfrm>
        </p:spPr>
        <p:txBody>
          <a:bodyPr/>
          <a:lstStyle/>
          <a:p>
            <a:pPr>
              <a:buClrTx/>
            </a:pPr>
            <a:r>
              <a:rPr lang="de-DE" altLang="de-DE" dirty="0">
                <a:solidFill>
                  <a:schemeClr val="bg1">
                    <a:lumMod val="50000"/>
                  </a:schemeClr>
                </a:solidFill>
              </a:rPr>
              <a:t>Kundensicht</a:t>
            </a:r>
          </a:p>
          <a:p>
            <a:pPr lvl="2">
              <a:buClrTx/>
            </a:pPr>
            <a:r>
              <a:rPr lang="de-DE" altLang="de-DE" dirty="0">
                <a:solidFill>
                  <a:schemeClr val="bg1">
                    <a:lumMod val="50000"/>
                  </a:schemeClr>
                </a:solidFill>
              </a:rPr>
              <a:t>Nutzenargumente</a:t>
            </a:r>
          </a:p>
          <a:p>
            <a:pPr lvl="2">
              <a:buClrTx/>
            </a:pPr>
            <a:r>
              <a:rPr lang="de-DE" altLang="de-DE" dirty="0">
                <a:solidFill>
                  <a:schemeClr val="bg1">
                    <a:lumMod val="50000"/>
                  </a:schemeClr>
                </a:solidFill>
              </a:rPr>
              <a:t>Zielgruppen</a:t>
            </a:r>
          </a:p>
          <a:p>
            <a:pPr>
              <a:buClrTx/>
            </a:pPr>
            <a:r>
              <a:rPr lang="de-DE" altLang="de-DE" dirty="0">
                <a:solidFill>
                  <a:schemeClr val="bg1">
                    <a:lumMod val="50000"/>
                  </a:schemeClr>
                </a:solidFill>
              </a:rPr>
              <a:t>Konzeptprofil</a:t>
            </a:r>
          </a:p>
          <a:p>
            <a:pPr lvl="2">
              <a:buClrTx/>
            </a:pPr>
            <a:r>
              <a:rPr lang="de-DE" altLang="de-DE" dirty="0">
                <a:solidFill>
                  <a:schemeClr val="bg1">
                    <a:lumMod val="50000"/>
                  </a:schemeClr>
                </a:solidFill>
              </a:rPr>
              <a:t>Funktionsweise</a:t>
            </a:r>
          </a:p>
          <a:p>
            <a:pPr lvl="2">
              <a:buClrTx/>
            </a:pPr>
            <a:r>
              <a:rPr lang="de-DE" altLang="de-DE" dirty="0">
                <a:solidFill>
                  <a:schemeClr val="bg1">
                    <a:lumMod val="50000"/>
                  </a:schemeClr>
                </a:solidFill>
              </a:rPr>
              <a:t>Details</a:t>
            </a:r>
          </a:p>
          <a:p>
            <a:pPr lvl="2">
              <a:buClrTx/>
            </a:pPr>
            <a:r>
              <a:rPr lang="de-DE" dirty="0">
                <a:solidFill>
                  <a:schemeClr val="bg1">
                    <a:lumMod val="50000"/>
                  </a:schemeClr>
                </a:solidFill>
              </a:rPr>
              <a:t>Auswahl Vorsorgekonzepte </a:t>
            </a:r>
          </a:p>
          <a:p>
            <a:pPr>
              <a:buClrTx/>
            </a:pPr>
            <a:r>
              <a:rPr lang="de-DE" altLang="de-DE" dirty="0"/>
              <a:t>Marktsicht</a:t>
            </a:r>
          </a:p>
          <a:p>
            <a:pPr lvl="2">
              <a:buClrTx/>
            </a:pPr>
            <a:r>
              <a:rPr lang="de-DE" altLang="de-DE" dirty="0"/>
              <a:t>Auszeichnungen</a:t>
            </a:r>
          </a:p>
        </p:txBody>
      </p:sp>
      <p:sp>
        <p:nvSpPr>
          <p:cNvPr id="19" name="Freihandform 18"/>
          <p:cNvSpPr/>
          <p:nvPr/>
        </p:nvSpPr>
        <p:spPr>
          <a:xfrm>
            <a:off x="464819" y="1699201"/>
            <a:ext cx="2630806" cy="3005803"/>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1" name="Picture 3" descr="C:\Users\maxime.bürger\Desktop\Pfeil_grau.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4481" y="1769745"/>
            <a:ext cx="347663" cy="32385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maxime.bürger\Desktop\Pfeil_grau.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4481" y="2776973"/>
            <a:ext cx="347663" cy="32385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Users\maxime.bürger\Desktop\Pfeil.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94481" y="4085481"/>
            <a:ext cx="347663" cy="32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8945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eck 20"/>
          <p:cNvSpPr/>
          <p:nvPr/>
        </p:nvSpPr>
        <p:spPr>
          <a:xfrm>
            <a:off x="5045741" y="1695542"/>
            <a:ext cx="3629948" cy="385593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10" name="Textplatzhalter 9"/>
          <p:cNvSpPr>
            <a:spLocks noGrp="1"/>
          </p:cNvSpPr>
          <p:nvPr>
            <p:ph type="body" sz="quarter" idx="14"/>
          </p:nvPr>
        </p:nvSpPr>
        <p:spPr/>
        <p:txBody>
          <a:bodyPr/>
          <a:lstStyle/>
          <a:p>
            <a:pPr lvl="0"/>
            <a:r>
              <a:rPr lang="de-DE" dirty="0" err="1"/>
              <a:t>SchatzBrief</a:t>
            </a:r>
            <a:r>
              <a:rPr lang="de-DE" dirty="0"/>
              <a:t> </a:t>
            </a:r>
            <a:r>
              <a:rPr lang="de-DE" dirty="0">
                <a:solidFill>
                  <a:schemeClr val="bg1">
                    <a:lumMod val="65000"/>
                  </a:schemeClr>
                </a:solidFill>
              </a:rPr>
              <a:t>| </a:t>
            </a:r>
            <a:r>
              <a:rPr lang="de-DE" dirty="0"/>
              <a:t>Marktsicht </a:t>
            </a:r>
            <a:r>
              <a:rPr lang="de-DE" dirty="0">
                <a:solidFill>
                  <a:schemeClr val="bg1">
                    <a:lumMod val="65000"/>
                  </a:schemeClr>
                </a:solidFill>
              </a:rPr>
              <a:t>| </a:t>
            </a:r>
            <a:r>
              <a:rPr lang="de-DE" dirty="0"/>
              <a:t>Auszeichnungen</a:t>
            </a:r>
          </a:p>
        </p:txBody>
      </p:sp>
      <p:sp>
        <p:nvSpPr>
          <p:cNvPr id="11" name="Titel 10"/>
          <p:cNvSpPr>
            <a:spLocks noGrp="1"/>
          </p:cNvSpPr>
          <p:nvPr>
            <p:ph type="title"/>
          </p:nvPr>
        </p:nvSpPr>
        <p:spPr/>
        <p:txBody>
          <a:bodyPr/>
          <a:lstStyle/>
          <a:p>
            <a:r>
              <a:rPr lang="de-DE" altLang="de-DE" kern="0" dirty="0"/>
              <a:t>Allianz Leben – ein starker Partner</a:t>
            </a:r>
            <a:endParaRPr lang="de-DE" dirty="0"/>
          </a:p>
        </p:txBody>
      </p:sp>
      <p:sp>
        <p:nvSpPr>
          <p:cNvPr id="25" name="Foliennummernplatzhalter 3"/>
          <p:cNvSpPr>
            <a:spLocks noGrp="1"/>
          </p:cNvSpPr>
          <p:nvPr>
            <p:ph type="sldNum" sz="quarter" idx="4"/>
          </p:nvPr>
        </p:nvSpPr>
        <p:spPr/>
        <p:txBody>
          <a:bodyPr/>
          <a:lstStyle/>
          <a:p>
            <a:fld id="{E1DA1ACD-DFCE-486B-8423-5BF9BEA03549}" type="slidenum">
              <a:rPr lang="de-DE">
                <a:solidFill>
                  <a:prstClr val="white">
                    <a:lumMod val="65000"/>
                  </a:prstClr>
                </a:solidFill>
              </a:rPr>
              <a:pPr/>
              <a:t>19</a:t>
            </a:fld>
            <a:endParaRPr lang="de-DE">
              <a:solidFill>
                <a:prstClr val="white">
                  <a:lumMod val="65000"/>
                </a:prstClr>
              </a:solidFill>
            </a:endParaRPr>
          </a:p>
        </p:txBody>
      </p:sp>
      <p:sp>
        <p:nvSpPr>
          <p:cNvPr id="28" name="Freihandform 27"/>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5" name="Inhaltsplatzhalter 4"/>
          <p:cNvSpPr>
            <a:spLocks noGrp="1"/>
          </p:cNvSpPr>
          <p:nvPr>
            <p:ph idx="1"/>
          </p:nvPr>
        </p:nvSpPr>
        <p:spPr>
          <a:xfrm>
            <a:off x="720000" y="1699200"/>
            <a:ext cx="3959950" cy="4106188"/>
          </a:xfrm>
        </p:spPr>
        <p:txBody>
          <a:bodyPr/>
          <a:lstStyle/>
          <a:p>
            <a:pPr indent="0">
              <a:spcBef>
                <a:spcPts val="600"/>
              </a:spcBef>
            </a:pPr>
            <a:r>
              <a:rPr lang="de-DE">
                <a:latin typeface="+mj-lt"/>
              </a:rPr>
              <a:t>Professionelles Kapitalanlage-Management</a:t>
            </a:r>
            <a:endParaRPr lang="de-DE" dirty="0">
              <a:latin typeface="+mj-lt"/>
            </a:endParaRPr>
          </a:p>
          <a:p>
            <a:pPr marL="285750" indent="-285750">
              <a:spcBef>
                <a:spcPts val="600"/>
              </a:spcBef>
              <a:buFont typeface="Wingdings" panose="05000000000000000000" pitchFamily="2" charset="2"/>
              <a:buChar char="§"/>
            </a:pPr>
            <a:r>
              <a:rPr lang="de-DE" b="0" dirty="0">
                <a:latin typeface="+mj-lt"/>
              </a:rPr>
              <a:t>Größter Kapitalanleger aller deutschen Lebensversicherer</a:t>
            </a:r>
          </a:p>
          <a:p>
            <a:pPr marL="285750" indent="-285750">
              <a:spcBef>
                <a:spcPts val="600"/>
              </a:spcBef>
              <a:buFont typeface="Wingdings" panose="05000000000000000000" pitchFamily="2" charset="2"/>
              <a:buChar char="§"/>
            </a:pPr>
            <a:r>
              <a:rPr lang="de-DE" b="0" dirty="0">
                <a:latin typeface="+mj-lt"/>
              </a:rPr>
              <a:t>Investitionen in verschiedenste Anlageformen; dadurch minimiert die Allianz Leben Risiken</a:t>
            </a:r>
          </a:p>
          <a:p>
            <a:pPr indent="0">
              <a:spcBef>
                <a:spcPts val="1600"/>
              </a:spcBef>
            </a:pPr>
            <a:r>
              <a:rPr lang="de-DE" dirty="0">
                <a:latin typeface="+mj-lt"/>
              </a:rPr>
              <a:t>Sicherheit und Finanzstärke</a:t>
            </a:r>
          </a:p>
          <a:p>
            <a:pPr marL="285750" indent="-285750">
              <a:spcBef>
                <a:spcPts val="600"/>
              </a:spcBef>
              <a:buFont typeface="Wingdings" panose="05000000000000000000" pitchFamily="2" charset="2"/>
              <a:buChar char="§"/>
            </a:pPr>
            <a:r>
              <a:rPr lang="de-DE" b="0" dirty="0">
                <a:latin typeface="+mj-lt"/>
              </a:rPr>
              <a:t>Als einer der wenigen Anbieter erreicht die Allianz Leben sowohl beim Unternehmens-rating als auch beim Belastungstest die Höchstbewertung</a:t>
            </a:r>
          </a:p>
          <a:p>
            <a:pPr indent="0">
              <a:spcBef>
                <a:spcPts val="1600"/>
              </a:spcBef>
            </a:pPr>
            <a:r>
              <a:rPr lang="de-DE" dirty="0">
                <a:latin typeface="+mj-lt"/>
              </a:rPr>
              <a:t>Gesamte Verzinsung über</a:t>
            </a:r>
            <a:br>
              <a:rPr lang="de-DE" dirty="0">
                <a:latin typeface="+mj-lt"/>
              </a:rPr>
            </a:br>
            <a:r>
              <a:rPr lang="de-DE" dirty="0">
                <a:latin typeface="+mj-lt"/>
              </a:rPr>
              <a:t>Kapitalmarktniveau und Inflation</a:t>
            </a:r>
          </a:p>
          <a:p>
            <a:pPr marL="285750" indent="-285750">
              <a:spcBef>
                <a:spcPts val="600"/>
              </a:spcBef>
              <a:buFont typeface="Wingdings" panose="05000000000000000000" pitchFamily="2" charset="2"/>
              <a:buChar char="§"/>
            </a:pPr>
            <a:r>
              <a:rPr lang="de-DE" b="0" dirty="0">
                <a:latin typeface="+mj-lt"/>
              </a:rPr>
              <a:t>Eine kontinuierliche und nachhaltige</a:t>
            </a:r>
            <a:br>
              <a:rPr lang="de-DE" b="0" dirty="0">
                <a:latin typeface="+mj-lt"/>
              </a:rPr>
            </a:br>
            <a:r>
              <a:rPr lang="de-DE" b="0" dirty="0">
                <a:latin typeface="+mj-lt"/>
              </a:rPr>
              <a:t>gesamte Verzinsung zählt</a:t>
            </a:r>
          </a:p>
        </p:txBody>
      </p:sp>
      <p:sp>
        <p:nvSpPr>
          <p:cNvPr id="23" name="Freihandform 22"/>
          <p:cNvSpPr/>
          <p:nvPr/>
        </p:nvSpPr>
        <p:spPr>
          <a:xfrm>
            <a:off x="464817" y="1699202"/>
            <a:ext cx="4174089" cy="3852270"/>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29" name="Inhaltsplatzhalter 4"/>
          <p:cNvSpPr txBox="1">
            <a:spLocks/>
          </p:cNvSpPr>
          <p:nvPr/>
        </p:nvSpPr>
        <p:spPr>
          <a:xfrm>
            <a:off x="5299591" y="1699200"/>
            <a:ext cx="3959950" cy="4106188"/>
          </a:xfrm>
          <a:prstGeom prst="rect">
            <a:avLst/>
          </a:prstGeom>
        </p:spPr>
        <p:txBody>
          <a:bodyPr vert="horz" lIns="0" tIns="108000" rIns="0" bIns="90000" rtlCol="0">
            <a:noAutofit/>
          </a:bodyPr>
          <a:lstStyle>
            <a:lvl1pPr marL="0" indent="-180000" algn="l" defTabSz="914400" rtl="0" eaLnBrk="1" latinLnBrk="0" hangingPunct="1">
              <a:lnSpc>
                <a:spcPct val="100000"/>
              </a:lnSpc>
              <a:spcBef>
                <a:spcPts val="1200"/>
              </a:spcBef>
              <a:spcAft>
                <a:spcPts val="0"/>
              </a:spcAft>
              <a:buClr>
                <a:schemeClr val="tx1"/>
              </a:buClr>
              <a:buFontTx/>
              <a:buNone/>
              <a:defRPr sz="1400" b="1" kern="1200" baseline="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600"/>
              </a:spcBef>
              <a:buClr>
                <a:schemeClr val="tx1"/>
              </a:buClr>
              <a:buFontTx/>
              <a:buNone/>
              <a:defRPr sz="1400" kern="1200">
                <a:solidFill>
                  <a:schemeClr val="tx1"/>
                </a:solidFill>
                <a:latin typeface="Arial" panose="020B0604020202020204" pitchFamily="34" charset="0"/>
                <a:ea typeface="+mn-ea"/>
                <a:cs typeface="Arial" panose="020B0604020202020204" pitchFamily="34" charset="0"/>
              </a:defRPr>
            </a:lvl2pPr>
            <a:lvl3pPr marL="180000" marR="0" indent="-180000" algn="l" defTabSz="914400" rtl="0" eaLnBrk="1" fontAlgn="auto" latinLnBrk="0" hangingPunct="1">
              <a:lnSpc>
                <a:spcPct val="100000"/>
              </a:lnSpc>
              <a:spcBef>
                <a:spcPts val="600"/>
              </a:spcBef>
              <a:spcAft>
                <a:spcPts val="0"/>
              </a:spcAft>
              <a:buClr>
                <a:schemeClr val="tx1"/>
              </a:buClr>
              <a:buSzTx/>
              <a:buFont typeface="Wingdings" panose="05000000000000000000" pitchFamily="2" charset="2"/>
              <a:buChar char="§"/>
              <a:tabLst/>
              <a:defRPr sz="1400" kern="1200" baseline="0">
                <a:solidFill>
                  <a:schemeClr val="tx1"/>
                </a:solidFill>
                <a:latin typeface="Arial" panose="020B0604020202020204" pitchFamily="34" charset="0"/>
                <a:ea typeface="+mn-ea"/>
                <a:cs typeface="Arial" panose="020B0604020202020204" pitchFamily="34" charset="0"/>
              </a:defRPr>
            </a:lvl3pPr>
            <a:lvl4pPr marL="36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baseline="0">
                <a:solidFill>
                  <a:schemeClr val="tx1"/>
                </a:solidFill>
                <a:latin typeface="Arial" panose="020B0604020202020204" pitchFamily="34" charset="0"/>
                <a:ea typeface="+mn-ea"/>
                <a:cs typeface="Arial" panose="020B0604020202020204" pitchFamily="34" charset="0"/>
              </a:defRPr>
            </a:lvl4pPr>
            <a:lvl5pPr marL="540000" indent="-180000" algn="l" defTabSz="914400" rtl="0" eaLnBrk="1" latinLnBrk="0" hangingPunct="1">
              <a:lnSpc>
                <a:spcPct val="100000"/>
              </a:lnSpc>
              <a:spcBef>
                <a:spcPts val="800"/>
              </a:spcBef>
              <a:buFont typeface="Symbol" panose="05050102010706020507" pitchFamily="18" charset="2"/>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spcBef>
                <a:spcPts val="0"/>
              </a:spcBef>
              <a:spcAft>
                <a:spcPts val="600"/>
              </a:spcAft>
              <a:buClr>
                <a:srgbClr val="003781"/>
              </a:buClr>
              <a:buFont typeface="Wingdings" panose="05000000000000000000" pitchFamily="2" charset="2"/>
              <a:buNone/>
            </a:pPr>
            <a:r>
              <a:rPr lang="de-DE" altLang="de-DE" b="1" dirty="0">
                <a:solidFill>
                  <a:srgbClr val="003781"/>
                </a:solidFill>
              </a:rPr>
              <a:t>Top-Bewertungen</a:t>
            </a:r>
          </a:p>
        </p:txBody>
      </p:sp>
      <p:sp>
        <p:nvSpPr>
          <p:cNvPr id="30" name="Ellipse 29"/>
          <p:cNvSpPr/>
          <p:nvPr/>
        </p:nvSpPr>
        <p:spPr>
          <a:xfrm>
            <a:off x="4910740" y="1800611"/>
            <a:ext cx="270000" cy="27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prstClr val="white"/>
                </a:solidFill>
                <a:sym typeface="Wingdings 3" panose="05040102010807070707" pitchFamily="18" charset="2"/>
              </a:rPr>
              <a:t></a:t>
            </a:r>
            <a:endParaRPr lang="de-DE" sz="1200" dirty="0">
              <a:solidFill>
                <a:prstClr val="white"/>
              </a:solidFill>
            </a:endParaRPr>
          </a:p>
        </p:txBody>
      </p:sp>
      <p:pic>
        <p:nvPicPr>
          <p:cNvPr id="32" name="Picture 2" descr="C:\Users\maxime.bürger\Desktop\Pfeil.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4481" y="3189695"/>
            <a:ext cx="347663" cy="32385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C:\Users\maxime.bürger\Desktop\Pfeil.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4481" y="4574313"/>
            <a:ext cx="347663" cy="32385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C:\Users\maxime.bürger\Desktop\Pfeil.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4481" y="1800611"/>
            <a:ext cx="347663" cy="32385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6453700" y="3374393"/>
            <a:ext cx="2221989" cy="923330"/>
          </a:xfrm>
          <a:prstGeom prst="rect">
            <a:avLst/>
          </a:prstGeom>
          <a:noFill/>
        </p:spPr>
        <p:txBody>
          <a:bodyPr wrap="square" rtlCol="0">
            <a:spAutoFit/>
          </a:bodyPr>
          <a:lstStyle/>
          <a:p>
            <a:r>
              <a:rPr lang="de-DE" sz="900" b="1" dirty="0">
                <a:solidFill>
                  <a:srgbClr val="003781"/>
                </a:solidFill>
              </a:rPr>
              <a:t>Institut für Vorsorge- </a:t>
            </a:r>
          </a:p>
          <a:p>
            <a:r>
              <a:rPr lang="de-DE" sz="900" b="1" dirty="0">
                <a:solidFill>
                  <a:srgbClr val="003781"/>
                </a:solidFill>
              </a:rPr>
              <a:t>und Finanzplanung: </a:t>
            </a:r>
          </a:p>
          <a:p>
            <a:r>
              <a:rPr lang="de-DE" sz="900" dirty="0">
                <a:solidFill>
                  <a:srgbClr val="003781"/>
                </a:solidFill>
              </a:rPr>
              <a:t>Rating „Exzellent“ für Unternehmensqualität der Allianz Lebensversicherungs-AG, Stand: 11/2017</a:t>
            </a:r>
          </a:p>
        </p:txBody>
      </p:sp>
      <p:sp>
        <p:nvSpPr>
          <p:cNvPr id="27" name="Textfeld 26"/>
          <p:cNvSpPr txBox="1"/>
          <p:nvPr/>
        </p:nvSpPr>
        <p:spPr>
          <a:xfrm>
            <a:off x="6453700" y="4574313"/>
            <a:ext cx="2221989" cy="646331"/>
          </a:xfrm>
          <a:prstGeom prst="rect">
            <a:avLst/>
          </a:prstGeom>
          <a:noFill/>
        </p:spPr>
        <p:txBody>
          <a:bodyPr wrap="square" rtlCol="0">
            <a:spAutoFit/>
          </a:bodyPr>
          <a:lstStyle/>
          <a:p>
            <a:r>
              <a:rPr lang="de-DE" sz="900" b="1" dirty="0">
                <a:solidFill>
                  <a:srgbClr val="003781"/>
                </a:solidFill>
              </a:rPr>
              <a:t>Morgen &amp; Morgen:</a:t>
            </a:r>
            <a:br>
              <a:rPr lang="de-DE" sz="900" b="1" dirty="0">
                <a:solidFill>
                  <a:srgbClr val="003781"/>
                </a:solidFill>
              </a:rPr>
            </a:br>
            <a:r>
              <a:rPr lang="de-DE" sz="900" dirty="0">
                <a:solidFill>
                  <a:srgbClr val="003781"/>
                </a:solidFill>
              </a:rPr>
              <a:t>Rating „Ausgezeichnet“ für Bilanzstärke der Allianz Lebensversicherungs-AG, Stand 10/2017</a:t>
            </a:r>
          </a:p>
        </p:txBody>
      </p:sp>
      <p:pic>
        <p:nvPicPr>
          <p:cNvPr id="3" name="Picture 3" descr="C:\Users\FFCVVXE\AppData\Local\Temp\7zO881D15EC\Allianz_GS_UQ_201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3115" y="3417204"/>
            <a:ext cx="1211891" cy="7406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FFCVVXE\AppData\Local\Temp\7zO8818A1BF\lv_unternehmen_allianz_10_2017-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0162" y="4368088"/>
            <a:ext cx="1017795" cy="9849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FFCVVXE\AppData\Local\Temp\7zO494B9721\Lebensversicherer Allianz 2017-0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28003" y="2172743"/>
            <a:ext cx="822113" cy="1005203"/>
          </a:xfrm>
          <a:prstGeom prst="rect">
            <a:avLst/>
          </a:prstGeom>
          <a:noFill/>
          <a:extLst>
            <a:ext uri="{909E8E84-426E-40DD-AFC4-6F175D3DCCD1}">
              <a14:hiddenFill xmlns:a14="http://schemas.microsoft.com/office/drawing/2010/main">
                <a:solidFill>
                  <a:srgbClr val="FFFFFF"/>
                </a:solidFill>
              </a14:hiddenFill>
            </a:ext>
          </a:extLst>
        </p:spPr>
      </p:pic>
      <p:sp>
        <p:nvSpPr>
          <p:cNvPr id="31" name="Textfeld 30"/>
          <p:cNvSpPr txBox="1"/>
          <p:nvPr/>
        </p:nvSpPr>
        <p:spPr>
          <a:xfrm>
            <a:off x="6453699" y="2352178"/>
            <a:ext cx="2221989" cy="646331"/>
          </a:xfrm>
          <a:prstGeom prst="rect">
            <a:avLst/>
          </a:prstGeom>
          <a:noFill/>
        </p:spPr>
        <p:txBody>
          <a:bodyPr wrap="square" rtlCol="0">
            <a:spAutoFit/>
          </a:bodyPr>
          <a:lstStyle/>
          <a:p>
            <a:r>
              <a:rPr lang="de-DE" sz="900" b="1" dirty="0">
                <a:solidFill>
                  <a:srgbClr val="003781"/>
                </a:solidFill>
              </a:rPr>
              <a:t>FOCUS MONEY:</a:t>
            </a:r>
          </a:p>
          <a:p>
            <a:r>
              <a:rPr lang="de-DE" sz="900" dirty="0">
                <a:solidFill>
                  <a:srgbClr val="003781"/>
                </a:solidFill>
              </a:rPr>
              <a:t>Allianz Lebensversicherungs-AG ist finanzstärkster Lebensversicherer Europas, Ausgabe: 45/2017</a:t>
            </a:r>
          </a:p>
        </p:txBody>
      </p:sp>
      <p:sp>
        <p:nvSpPr>
          <p:cNvPr id="22" name="Fußzeilenplatzhalter 1"/>
          <p:cNvSpPr>
            <a:spLocks noGrp="1"/>
          </p:cNvSpPr>
          <p:nvPr>
            <p:ph type="ftr" sz="quarter" idx="3"/>
          </p:nvPr>
        </p:nvSpPr>
        <p:spPr>
          <a:xfrm>
            <a:off x="468313" y="6682305"/>
            <a:ext cx="3086100" cy="214272"/>
          </a:xfrm>
        </p:spPr>
        <p:txBody>
          <a:bodyPr/>
          <a:lstStyle/>
          <a:p>
            <a:r>
              <a:rPr lang="de-DE" dirty="0"/>
              <a:t>© Copyright Allianz Deutschland AG</a:t>
            </a:r>
          </a:p>
        </p:txBody>
      </p:sp>
    </p:spTree>
    <p:extLst>
      <p:ext uri="{BB962C8B-B14F-4D97-AF65-F5344CB8AC3E}">
        <p14:creationId xmlns:p14="http://schemas.microsoft.com/office/powerpoint/2010/main" val="26356311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p:cNvSpPr>
            <a:spLocks noGrp="1"/>
          </p:cNvSpPr>
          <p:nvPr>
            <p:ph type="title"/>
          </p:nvPr>
        </p:nvSpPr>
        <p:spPr/>
        <p:txBody>
          <a:bodyPr/>
          <a:lstStyle/>
          <a:p>
            <a:r>
              <a:rPr lang="de-DE" dirty="0"/>
              <a:t>Referentenhinweis</a:t>
            </a:r>
          </a:p>
        </p:txBody>
      </p:sp>
      <p:sp>
        <p:nvSpPr>
          <p:cNvPr id="4" name="Foliennummernplatzhalter 3"/>
          <p:cNvSpPr>
            <a:spLocks noGrp="1"/>
          </p:cNvSpPr>
          <p:nvPr>
            <p:ph type="sldNum" sz="quarter" idx="4"/>
          </p:nvPr>
        </p:nvSpPr>
        <p:spPr/>
        <p:txBody>
          <a:bodyPr/>
          <a:lstStyle/>
          <a:p>
            <a:fld id="{E1DA1ACD-DFCE-486B-8423-5BF9BEA03549}" type="slidenum">
              <a:rPr lang="de-DE"/>
              <a:pPr/>
              <a:t>2</a:t>
            </a:fld>
            <a:endParaRPr lang="de-DE" dirty="0"/>
          </a:p>
        </p:txBody>
      </p:sp>
      <p:sp>
        <p:nvSpPr>
          <p:cNvPr id="11" name="Freihandform 10"/>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Inhaltsplatzhalter 14"/>
          <p:cNvSpPr>
            <a:spLocks noGrp="1"/>
          </p:cNvSpPr>
          <p:nvPr>
            <p:ph idx="1"/>
          </p:nvPr>
        </p:nvSpPr>
        <p:spPr>
          <a:xfrm>
            <a:off x="719999" y="1699200"/>
            <a:ext cx="6931531" cy="1245989"/>
          </a:xfrm>
        </p:spPr>
        <p:txBody>
          <a:bodyPr/>
          <a:lstStyle/>
          <a:p>
            <a:r>
              <a:rPr lang="de-DE" b="0" dirty="0"/>
              <a:t>Bitte achten Sie auf die </a:t>
            </a:r>
            <a:r>
              <a:rPr lang="de-DE" dirty="0"/>
              <a:t>Speakernotes</a:t>
            </a:r>
            <a:r>
              <a:rPr lang="de-DE" b="0" dirty="0"/>
              <a:t> der einzelnen Folien:</a:t>
            </a:r>
            <a:br>
              <a:rPr lang="de-DE" b="0" dirty="0"/>
            </a:br>
            <a:r>
              <a:rPr lang="de-DE" b="0" dirty="0"/>
              <a:t>Diese können Sie sowohl in der </a:t>
            </a:r>
            <a:r>
              <a:rPr lang="de-DE" dirty="0"/>
              <a:t>Normal-</a:t>
            </a:r>
            <a:r>
              <a:rPr lang="de-DE" b="0" dirty="0"/>
              <a:t> als auch </a:t>
            </a:r>
            <a:r>
              <a:rPr lang="de-DE" dirty="0"/>
              <a:t>Notizseiten-Ansicht</a:t>
            </a:r>
            <a:r>
              <a:rPr lang="de-DE" b="0" dirty="0"/>
              <a:t> sehen.</a:t>
            </a:r>
          </a:p>
          <a:p>
            <a:r>
              <a:rPr lang="de-DE" b="0" dirty="0"/>
              <a:t>In diesen stellen wir Ihnen zu den Inhalten </a:t>
            </a:r>
            <a:r>
              <a:rPr lang="de-DE" dirty="0"/>
              <a:t>wichtige Hinweise</a:t>
            </a:r>
            <a:r>
              <a:rPr lang="de-DE" b="0" dirty="0"/>
              <a:t/>
            </a:r>
            <a:br>
              <a:rPr lang="de-DE" b="0" dirty="0"/>
            </a:br>
            <a:r>
              <a:rPr lang="de-DE" b="0" dirty="0"/>
              <a:t>und </a:t>
            </a:r>
            <a:r>
              <a:rPr lang="de-DE" dirty="0"/>
              <a:t>weiterführende Informationen </a:t>
            </a:r>
            <a:r>
              <a:rPr lang="de-DE" b="0" dirty="0"/>
              <a:t>zur Verfügung.</a:t>
            </a:r>
          </a:p>
        </p:txBody>
      </p:sp>
      <p:sp>
        <p:nvSpPr>
          <p:cNvPr id="16" name="Freihandform 15"/>
          <p:cNvSpPr/>
          <p:nvPr/>
        </p:nvSpPr>
        <p:spPr>
          <a:xfrm>
            <a:off x="464817" y="1699201"/>
            <a:ext cx="6476309" cy="1191144"/>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8" name="Picture 2" descr="C:\Users\maxime.bürger\Desktop\Pfeil.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4481" y="1800611"/>
            <a:ext cx="347663" cy="32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95196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Inhaltsplatzhalter 14"/>
          <p:cNvSpPr>
            <a:spLocks noGrp="1"/>
          </p:cNvSpPr>
          <p:nvPr>
            <p:ph idx="1"/>
          </p:nvPr>
        </p:nvSpPr>
        <p:spPr>
          <a:xfrm>
            <a:off x="720000" y="1699200"/>
            <a:ext cx="8027760" cy="2547680"/>
          </a:xfrm>
        </p:spPr>
        <p:txBody>
          <a:bodyPr/>
          <a:lstStyle/>
          <a:p>
            <a:pPr lvl="1"/>
            <a:r>
              <a:rPr lang="de-DE" altLang="de-DE" dirty="0"/>
              <a:t>Wir weisen ausdrücklich darauf hin, dass Angaben, die sich auf Mitbewerber von Allianz Leben beziehen, Presseartikeln, Geschäftsberichten und Modellrechnungen Dritter entnommen sind. </a:t>
            </a:r>
            <a:br>
              <a:rPr lang="de-DE" altLang="de-DE" dirty="0"/>
            </a:br>
            <a:r>
              <a:rPr lang="de-DE" altLang="de-DE" dirty="0"/>
              <a:t>Für darin enthaltene Fehler oder missverständliche Darstellungen kann daher keine Gewähr oder </a:t>
            </a:r>
            <a:br>
              <a:rPr lang="de-DE" altLang="de-DE" dirty="0"/>
            </a:br>
            <a:r>
              <a:rPr lang="de-DE" altLang="de-DE" dirty="0"/>
              <a:t>Haftung übernommen werden.</a:t>
            </a:r>
            <a:br>
              <a:rPr lang="de-DE" altLang="de-DE" dirty="0"/>
            </a:br>
            <a:r>
              <a:rPr lang="de-DE" altLang="de-DE" dirty="0"/>
              <a:t/>
            </a:r>
            <a:br>
              <a:rPr lang="de-DE" altLang="de-DE" dirty="0"/>
            </a:br>
            <a:r>
              <a:rPr lang="de-DE" altLang="de-DE" dirty="0"/>
              <a:t>Die Inhalte dieser Präsentation sind das geistige Eigentum der Allianz Deutschland AG. Jede weitere Verwendung sowie die Weitergabe an Dritte im Original, als Kopie, in Auszügen, elektronischer Form oder durch eine inhaltsähnliche Darstellung bedarf der Zustimmung der Allianz Deutschland AG.</a:t>
            </a:r>
          </a:p>
          <a:p>
            <a:endParaRPr lang="de-DE" dirty="0"/>
          </a:p>
        </p:txBody>
      </p:sp>
      <p:sp>
        <p:nvSpPr>
          <p:cNvPr id="17" name="Titel 13"/>
          <p:cNvSpPr>
            <a:spLocks noGrp="1"/>
          </p:cNvSpPr>
          <p:nvPr>
            <p:ph type="title"/>
          </p:nvPr>
        </p:nvSpPr>
        <p:spPr>
          <a:xfrm>
            <a:off x="468312" y="45025"/>
            <a:ext cx="6503988" cy="1044000"/>
          </a:xfrm>
        </p:spPr>
        <p:txBody>
          <a:bodyPr/>
          <a:lstStyle/>
          <a:p>
            <a:r>
              <a:rPr lang="de-DE" dirty="0"/>
              <a:t>Legal Disclaimer</a:t>
            </a:r>
          </a:p>
        </p:txBody>
      </p:sp>
      <p:sp>
        <p:nvSpPr>
          <p:cNvPr id="18" name="Freihandform 17"/>
          <p:cNvSpPr/>
          <p:nvPr/>
        </p:nvSpPr>
        <p:spPr>
          <a:xfrm>
            <a:off x="464819" y="1699201"/>
            <a:ext cx="8210869" cy="1729799"/>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Foliennummernplatzhalter 3"/>
          <p:cNvSpPr>
            <a:spLocks noGrp="1"/>
          </p:cNvSpPr>
          <p:nvPr>
            <p:ph type="sldNum" sz="quarter" idx="4"/>
          </p:nvPr>
        </p:nvSpPr>
        <p:spPr>
          <a:xfrm>
            <a:off x="8866596" y="6684626"/>
            <a:ext cx="376932" cy="216000"/>
          </a:xfrm>
        </p:spPr>
        <p:txBody>
          <a:bodyPr/>
          <a:lstStyle/>
          <a:p>
            <a:fld id="{E1DA1ACD-DFCE-486B-8423-5BF9BEA03549}" type="slidenum">
              <a:rPr lang="de-DE"/>
              <a:pPr/>
              <a:t>20</a:t>
            </a:fld>
            <a:endParaRPr lang="de-DE" dirty="0"/>
          </a:p>
        </p:txBody>
      </p:sp>
      <p:sp>
        <p:nvSpPr>
          <p:cNvPr id="21" name="Freihandform 20"/>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2" name="Picture 2" descr="C:\Users\maxime.bürger\Desktop\Pfeil.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4481" y="1800611"/>
            <a:ext cx="347663" cy="32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8770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p:cNvSpPr>
            <a:spLocks noGrp="1"/>
          </p:cNvSpPr>
          <p:nvPr>
            <p:ph type="title"/>
          </p:nvPr>
        </p:nvSpPr>
        <p:spPr/>
        <p:txBody>
          <a:bodyPr/>
          <a:lstStyle/>
          <a:p>
            <a:r>
              <a:rPr lang="de-DE" dirty="0"/>
              <a:t>Inhalt</a:t>
            </a:r>
          </a:p>
        </p:txBody>
      </p:sp>
      <p:sp>
        <p:nvSpPr>
          <p:cNvPr id="4" name="Foliennummernplatzhalter 3"/>
          <p:cNvSpPr>
            <a:spLocks noGrp="1"/>
          </p:cNvSpPr>
          <p:nvPr>
            <p:ph type="sldNum" sz="quarter" idx="4"/>
          </p:nvPr>
        </p:nvSpPr>
        <p:spPr/>
        <p:txBody>
          <a:bodyPr/>
          <a:lstStyle/>
          <a:p>
            <a:fld id="{E1DA1ACD-DFCE-486B-8423-5BF9BEA03549}" type="slidenum">
              <a:rPr lang="de-DE"/>
              <a:pPr/>
              <a:t>3</a:t>
            </a:fld>
            <a:endParaRPr lang="de-DE" dirty="0"/>
          </a:p>
        </p:txBody>
      </p:sp>
      <p:sp>
        <p:nvSpPr>
          <p:cNvPr id="12" name="Freihandform 11"/>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Inhaltsplatzhalter 14"/>
          <p:cNvSpPr>
            <a:spLocks noGrp="1"/>
          </p:cNvSpPr>
          <p:nvPr>
            <p:ph idx="1"/>
          </p:nvPr>
        </p:nvSpPr>
        <p:spPr>
          <a:xfrm>
            <a:off x="720000" y="1699200"/>
            <a:ext cx="5299800" cy="4106188"/>
          </a:xfrm>
        </p:spPr>
        <p:txBody>
          <a:bodyPr/>
          <a:lstStyle/>
          <a:p>
            <a:pPr>
              <a:buClrTx/>
            </a:pPr>
            <a:r>
              <a:rPr lang="de-DE" altLang="de-DE" dirty="0"/>
              <a:t>Kundensicht</a:t>
            </a:r>
          </a:p>
          <a:p>
            <a:pPr lvl="2">
              <a:buClrTx/>
            </a:pPr>
            <a:r>
              <a:rPr lang="de-DE" altLang="de-DE" dirty="0"/>
              <a:t>Nutzenargumente</a:t>
            </a:r>
          </a:p>
          <a:p>
            <a:pPr lvl="2">
              <a:buClrTx/>
            </a:pPr>
            <a:r>
              <a:rPr lang="de-DE" altLang="de-DE" dirty="0"/>
              <a:t>Zielgruppen</a:t>
            </a:r>
          </a:p>
          <a:p>
            <a:pPr>
              <a:buClrTx/>
            </a:pPr>
            <a:r>
              <a:rPr lang="de-DE" altLang="de-DE" dirty="0">
                <a:solidFill>
                  <a:schemeClr val="bg1">
                    <a:lumMod val="50000"/>
                  </a:schemeClr>
                </a:solidFill>
              </a:rPr>
              <a:t>Konzeptprofil</a:t>
            </a:r>
          </a:p>
          <a:p>
            <a:pPr lvl="2">
              <a:buClrTx/>
            </a:pPr>
            <a:r>
              <a:rPr lang="de-DE" altLang="de-DE" dirty="0">
                <a:solidFill>
                  <a:schemeClr val="bg1">
                    <a:lumMod val="50000"/>
                  </a:schemeClr>
                </a:solidFill>
              </a:rPr>
              <a:t>Funktionsweise</a:t>
            </a:r>
          </a:p>
          <a:p>
            <a:pPr lvl="2">
              <a:buClrTx/>
            </a:pPr>
            <a:r>
              <a:rPr lang="de-DE" altLang="de-DE" dirty="0">
                <a:solidFill>
                  <a:schemeClr val="bg1">
                    <a:lumMod val="50000"/>
                  </a:schemeClr>
                </a:solidFill>
              </a:rPr>
              <a:t>Details</a:t>
            </a:r>
          </a:p>
          <a:p>
            <a:pPr lvl="2">
              <a:buClrTx/>
            </a:pPr>
            <a:r>
              <a:rPr lang="de-DE" dirty="0">
                <a:solidFill>
                  <a:schemeClr val="bg1">
                    <a:lumMod val="50000"/>
                  </a:schemeClr>
                </a:solidFill>
              </a:rPr>
              <a:t>Auswahl Vorsorgekonzepte </a:t>
            </a:r>
          </a:p>
          <a:p>
            <a:pPr>
              <a:buClrTx/>
            </a:pPr>
            <a:r>
              <a:rPr lang="de-DE" altLang="de-DE" dirty="0">
                <a:solidFill>
                  <a:schemeClr val="bg1">
                    <a:lumMod val="50000"/>
                  </a:schemeClr>
                </a:solidFill>
              </a:rPr>
              <a:t>Marktsicht</a:t>
            </a:r>
          </a:p>
          <a:p>
            <a:pPr lvl="2">
              <a:buClrTx/>
            </a:pPr>
            <a:r>
              <a:rPr lang="de-DE" altLang="de-DE" dirty="0">
                <a:solidFill>
                  <a:schemeClr val="accent3"/>
                </a:solidFill>
              </a:rPr>
              <a:t>Auszeichnungen</a:t>
            </a:r>
          </a:p>
        </p:txBody>
      </p:sp>
      <p:sp>
        <p:nvSpPr>
          <p:cNvPr id="18" name="Freihandform 17"/>
          <p:cNvSpPr/>
          <p:nvPr/>
        </p:nvSpPr>
        <p:spPr>
          <a:xfrm>
            <a:off x="464819" y="1699202"/>
            <a:ext cx="2630806" cy="2962446"/>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0" name="Picture 3" descr="C:\Users\maxime.bürger\Desktop\Pfeil_grau.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4481" y="4085481"/>
            <a:ext cx="347663" cy="32385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descr="C:\Users\maxime.bürger\Desktop\Pfeil_grau.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4481" y="2776973"/>
            <a:ext cx="347663" cy="32385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maxime.bürger\Desktop\Pfeil.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94481" y="1795898"/>
            <a:ext cx="347663" cy="32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72695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maxime.bürger\Desktop\iStock_000073613337_Double.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 y="0"/>
            <a:ext cx="9160438" cy="687087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C:\Users\maxime.bürger\Desktop\weisss_verlauf.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rot="16200000">
            <a:off x="-362417" y="343012"/>
            <a:ext cx="6878194" cy="617490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C:\Users\maxime.bürger\Desktop\weisss_verlauf.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 y="0"/>
            <a:ext cx="9144001" cy="33528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G:\Allianz\ALL-15-003_Pilotprojekt_2015\Layout\Toolbox\+++ ELEMENTE_Pngs +++\Notepad_komplett.pn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0" y="0"/>
            <a:ext cx="7020272" cy="141277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maxime.bürger\Desktop\ALL_Schriftzug.png"/>
          <p:cNvPicPr>
            <a:picLocks noChangeAspect="1"/>
          </p:cNvPicPr>
          <p:nvPr/>
        </p:nvPicPr>
        <p:blipFill>
          <a:blip r:embed="rId6"/>
          <a:srcRect/>
          <a:stretch>
            <a:fillRect/>
          </a:stretch>
        </p:blipFill>
        <p:spPr>
          <a:xfrm>
            <a:off x="7362511" y="255428"/>
            <a:ext cx="1347789" cy="334963"/>
          </a:xfrm>
          <a:prstGeom prst="rect">
            <a:avLst/>
          </a:prstGeom>
          <a:noFill/>
          <a:ln>
            <a:noFill/>
          </a:ln>
        </p:spPr>
      </p:pic>
      <p:sp>
        <p:nvSpPr>
          <p:cNvPr id="5" name="Inhaltsplatzhalter 4"/>
          <p:cNvSpPr>
            <a:spLocks noGrp="1"/>
          </p:cNvSpPr>
          <p:nvPr>
            <p:ph idx="1"/>
          </p:nvPr>
        </p:nvSpPr>
        <p:spPr>
          <a:xfrm>
            <a:off x="719999" y="1699200"/>
            <a:ext cx="6831869" cy="4106188"/>
          </a:xfrm>
        </p:spPr>
        <p:txBody>
          <a:bodyPr/>
          <a:lstStyle/>
          <a:p>
            <a:pPr marL="0" lvl="2" indent="0" defTabSz="914253">
              <a:spcBef>
                <a:spcPts val="1600"/>
              </a:spcBef>
              <a:spcAft>
                <a:spcPts val="504"/>
              </a:spcAft>
              <a:buClrTx/>
              <a:buNone/>
            </a:pPr>
            <a:r>
              <a:rPr lang="de-DE" altLang="de-DE" b="1" dirty="0"/>
              <a:t>Die Allianz VermögensPolice bietet:</a:t>
            </a:r>
          </a:p>
          <a:p>
            <a:pPr marL="285750" indent="-285750" defTabSz="914253">
              <a:spcBef>
                <a:spcPts val="1200"/>
              </a:spcBef>
              <a:buClrTx/>
              <a:buFont typeface="Wingdings" panose="05000000000000000000" pitchFamily="2" charset="2"/>
              <a:buChar char="§"/>
            </a:pPr>
            <a:r>
              <a:rPr lang="de-DE" dirty="0"/>
              <a:t>Die Möglichkeit  für </a:t>
            </a:r>
            <a:r>
              <a:rPr lang="de-DE" dirty="0">
                <a:solidFill>
                  <a:srgbClr val="1A3582"/>
                </a:solidFill>
              </a:rPr>
              <a:t>eine frühzeitige Vermögensplanung</a:t>
            </a:r>
            <a:br>
              <a:rPr lang="de-DE" dirty="0">
                <a:solidFill>
                  <a:srgbClr val="1A3582"/>
                </a:solidFill>
              </a:rPr>
            </a:br>
            <a:r>
              <a:rPr lang="de-DE" b="0" dirty="0">
                <a:solidFill>
                  <a:srgbClr val="1A3582"/>
                </a:solidFill>
              </a:rPr>
              <a:t>Das eigene Vermögen wird nicht aus der Hand gegeben – erst im</a:t>
            </a:r>
            <a:br>
              <a:rPr lang="de-DE" b="0" dirty="0">
                <a:solidFill>
                  <a:srgbClr val="1A3582"/>
                </a:solidFill>
              </a:rPr>
            </a:br>
            <a:r>
              <a:rPr lang="de-DE" b="0" dirty="0">
                <a:solidFill>
                  <a:srgbClr val="1A3582"/>
                </a:solidFill>
              </a:rPr>
              <a:t>Todesfall wird es an eine frei wählbare begünstigte Person übertragen</a:t>
            </a:r>
          </a:p>
          <a:p>
            <a:pPr marL="285750" indent="-285750" defTabSz="914253">
              <a:spcBef>
                <a:spcPts val="1600"/>
              </a:spcBef>
              <a:buClrTx/>
              <a:buFont typeface="Wingdings" panose="05000000000000000000" pitchFamily="2" charset="2"/>
              <a:buChar char="§"/>
            </a:pPr>
            <a:r>
              <a:rPr lang="de-DE" dirty="0">
                <a:solidFill>
                  <a:srgbClr val="1A3582"/>
                </a:solidFill>
              </a:rPr>
              <a:t>Steuerliche Vorteile bei der Vermögensübertragung</a:t>
            </a:r>
            <a:br>
              <a:rPr lang="de-DE" dirty="0">
                <a:solidFill>
                  <a:srgbClr val="1A3582"/>
                </a:solidFill>
              </a:rPr>
            </a:br>
            <a:r>
              <a:rPr lang="de-DE" b="0" dirty="0">
                <a:solidFill>
                  <a:srgbClr val="1A3582"/>
                </a:solidFill>
              </a:rPr>
              <a:t>Vermögensübertragung erfolgt einkommen-</a:t>
            </a:r>
            <a:br>
              <a:rPr lang="de-DE" b="0" dirty="0">
                <a:solidFill>
                  <a:srgbClr val="1A3582"/>
                </a:solidFill>
              </a:rPr>
            </a:br>
            <a:r>
              <a:rPr lang="de-DE" b="0" dirty="0">
                <a:solidFill>
                  <a:srgbClr val="1A3582"/>
                </a:solidFill>
              </a:rPr>
              <a:t>steuerfrei (erbschaftsteuerrelevant nur</a:t>
            </a:r>
            <a:br>
              <a:rPr lang="de-DE" b="0" dirty="0">
                <a:solidFill>
                  <a:srgbClr val="1A3582"/>
                </a:solidFill>
              </a:rPr>
            </a:br>
            <a:r>
              <a:rPr lang="de-DE" b="0" dirty="0">
                <a:solidFill>
                  <a:srgbClr val="1A3582"/>
                </a:solidFill>
              </a:rPr>
              <a:t>falls Freibeträge überschritten sind)</a:t>
            </a:r>
          </a:p>
          <a:p>
            <a:pPr marL="285750" indent="-285750" defTabSz="914253">
              <a:spcBef>
                <a:spcPts val="1600"/>
              </a:spcBef>
              <a:buClrTx/>
              <a:buFont typeface="Wingdings" panose="05000000000000000000" pitchFamily="2" charset="2"/>
              <a:buChar char="§"/>
            </a:pPr>
            <a:r>
              <a:rPr lang="de-DE" dirty="0">
                <a:solidFill>
                  <a:srgbClr val="1A3582"/>
                </a:solidFill>
              </a:rPr>
              <a:t>Eine lebenslange Vorsorge von frei</a:t>
            </a:r>
            <a:br>
              <a:rPr lang="de-DE" dirty="0">
                <a:solidFill>
                  <a:srgbClr val="1A3582"/>
                </a:solidFill>
              </a:rPr>
            </a:br>
            <a:r>
              <a:rPr lang="de-DE" dirty="0">
                <a:solidFill>
                  <a:srgbClr val="1A3582"/>
                </a:solidFill>
              </a:rPr>
              <a:t>verfügbarem Vermögen</a:t>
            </a:r>
            <a:br>
              <a:rPr lang="de-DE" dirty="0">
                <a:solidFill>
                  <a:srgbClr val="1A3582"/>
                </a:solidFill>
              </a:rPr>
            </a:br>
            <a:r>
              <a:rPr lang="de-DE" b="0" dirty="0">
                <a:solidFill>
                  <a:srgbClr val="1A3582"/>
                </a:solidFill>
              </a:rPr>
              <a:t>Mit drei verschiedenen Produktvarianten</a:t>
            </a:r>
            <a:br>
              <a:rPr lang="de-DE" b="0" dirty="0">
                <a:solidFill>
                  <a:srgbClr val="1A3582"/>
                </a:solidFill>
              </a:rPr>
            </a:br>
            <a:r>
              <a:rPr lang="de-DE" b="0" dirty="0">
                <a:solidFill>
                  <a:srgbClr val="1A3582"/>
                </a:solidFill>
              </a:rPr>
              <a:t>die individuelle Anlageausrichtung </a:t>
            </a:r>
            <a:br>
              <a:rPr lang="de-DE" b="0" dirty="0">
                <a:solidFill>
                  <a:srgbClr val="1A3582"/>
                </a:solidFill>
              </a:rPr>
            </a:br>
            <a:r>
              <a:rPr lang="de-DE" b="0" dirty="0">
                <a:solidFill>
                  <a:srgbClr val="1A3582"/>
                </a:solidFill>
              </a:rPr>
              <a:t>von sicherheits- bis</a:t>
            </a:r>
            <a:br>
              <a:rPr lang="de-DE" b="0" dirty="0">
                <a:solidFill>
                  <a:srgbClr val="1A3582"/>
                </a:solidFill>
              </a:rPr>
            </a:br>
            <a:r>
              <a:rPr lang="de-DE" b="0" dirty="0">
                <a:solidFill>
                  <a:srgbClr val="1A3582"/>
                </a:solidFill>
              </a:rPr>
              <a:t>chancenorientiert wählen</a:t>
            </a:r>
          </a:p>
          <a:p>
            <a:pPr marL="285750" indent="-285750">
              <a:spcBef>
                <a:spcPts val="1600"/>
              </a:spcBef>
              <a:buFont typeface="Wingdings" panose="05000000000000000000" pitchFamily="2" charset="2"/>
              <a:buChar char="§"/>
            </a:pPr>
            <a:endParaRPr lang="de-DE" dirty="0"/>
          </a:p>
        </p:txBody>
      </p:sp>
      <p:sp>
        <p:nvSpPr>
          <p:cNvPr id="2" name="Titel 1"/>
          <p:cNvSpPr>
            <a:spLocks noGrp="1"/>
          </p:cNvSpPr>
          <p:nvPr>
            <p:ph type="title"/>
          </p:nvPr>
        </p:nvSpPr>
        <p:spPr/>
        <p:txBody>
          <a:bodyPr/>
          <a:lstStyle/>
          <a:p>
            <a:r>
              <a:rPr lang="de-DE" dirty="0"/>
              <a:t>Die Allianz VermögensPolice – </a:t>
            </a:r>
            <a:br>
              <a:rPr lang="de-DE" dirty="0"/>
            </a:br>
            <a:r>
              <a:rPr lang="de-DE" dirty="0"/>
              <a:t>die Vorsorge mit Familiensinn</a:t>
            </a:r>
          </a:p>
        </p:txBody>
      </p:sp>
      <p:sp>
        <p:nvSpPr>
          <p:cNvPr id="6" name="Textplatzhalter 5"/>
          <p:cNvSpPr>
            <a:spLocks noGrp="1"/>
          </p:cNvSpPr>
          <p:nvPr>
            <p:ph type="body" sz="quarter" idx="14"/>
          </p:nvPr>
        </p:nvSpPr>
        <p:spPr/>
        <p:txBody>
          <a:bodyPr/>
          <a:lstStyle/>
          <a:p>
            <a:pPr lvl="0"/>
            <a:r>
              <a:rPr lang="de-DE" dirty="0"/>
              <a:t>VermögensPolice </a:t>
            </a:r>
            <a:r>
              <a:rPr lang="de-DE" dirty="0">
                <a:solidFill>
                  <a:schemeClr val="bg1">
                    <a:lumMod val="65000"/>
                  </a:schemeClr>
                </a:solidFill>
              </a:rPr>
              <a:t>| </a:t>
            </a:r>
            <a:r>
              <a:rPr lang="de-DE" dirty="0"/>
              <a:t>Kundensicht </a:t>
            </a:r>
            <a:r>
              <a:rPr lang="de-DE" dirty="0">
                <a:solidFill>
                  <a:schemeClr val="bg1">
                    <a:lumMod val="65000"/>
                  </a:schemeClr>
                </a:solidFill>
              </a:rPr>
              <a:t>| </a:t>
            </a:r>
            <a:r>
              <a:rPr lang="de-DE" dirty="0"/>
              <a:t>Nutzenargumente</a:t>
            </a:r>
          </a:p>
        </p:txBody>
      </p:sp>
      <p:sp>
        <p:nvSpPr>
          <p:cNvPr id="11" name="Foliennummernplatzhalter 3"/>
          <p:cNvSpPr>
            <a:spLocks noGrp="1"/>
          </p:cNvSpPr>
          <p:nvPr>
            <p:ph type="sldNum" sz="quarter" idx="4"/>
          </p:nvPr>
        </p:nvSpPr>
        <p:spPr/>
        <p:txBody>
          <a:bodyPr/>
          <a:lstStyle/>
          <a:p>
            <a:fld id="{E1DA1ACD-DFCE-486B-8423-5BF9BEA03549}" type="slidenum">
              <a:rPr lang="de-DE"/>
              <a:pPr/>
              <a:t>4</a:t>
            </a:fld>
            <a:endParaRPr lang="de-DE" dirty="0"/>
          </a:p>
        </p:txBody>
      </p:sp>
      <p:sp>
        <p:nvSpPr>
          <p:cNvPr id="12" name="Freihandform 11"/>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Inhaltsplatzhalter 17"/>
          <p:cNvSpPr txBox="1">
            <a:spLocks/>
          </p:cNvSpPr>
          <p:nvPr/>
        </p:nvSpPr>
        <p:spPr>
          <a:xfrm>
            <a:off x="669760" y="1699198"/>
            <a:ext cx="4892840" cy="4396801"/>
          </a:xfrm>
          <a:prstGeom prst="rect">
            <a:avLst/>
          </a:prstGeom>
        </p:spPr>
        <p:txBody>
          <a:bodyPr/>
          <a:lstStyle>
            <a:lvl1pPr marL="0" indent="0" algn="l" defTabSz="914400" rtl="0" eaLnBrk="1" latinLnBrk="0" hangingPunct="1">
              <a:lnSpc>
                <a:spcPct val="100000"/>
              </a:lnSpc>
              <a:spcBef>
                <a:spcPts val="1200"/>
              </a:spcBef>
              <a:spcAft>
                <a:spcPts val="600"/>
              </a:spcAft>
              <a:buClr>
                <a:schemeClr val="tx1"/>
              </a:buClr>
              <a:buFontTx/>
              <a:buNone/>
              <a:defRPr sz="1400" b="1" kern="1200">
                <a:solidFill>
                  <a:schemeClr val="tx1"/>
                </a:solidFill>
                <a:latin typeface="+mn-lt"/>
                <a:ea typeface="+mn-ea"/>
                <a:cs typeface="+mn-cs"/>
              </a:defRPr>
            </a:lvl1pPr>
            <a:lvl2pPr marL="0" indent="0" algn="l" defTabSz="914400" rtl="0" eaLnBrk="1" latinLnBrk="0" hangingPunct="1">
              <a:lnSpc>
                <a:spcPct val="100000"/>
              </a:lnSpc>
              <a:spcBef>
                <a:spcPts val="600"/>
              </a:spcBef>
              <a:buClr>
                <a:schemeClr val="tx1"/>
              </a:buClr>
              <a:buFontTx/>
              <a:buNone/>
              <a:defRPr sz="1400" kern="1200">
                <a:solidFill>
                  <a:schemeClr val="tx1"/>
                </a:solidFill>
                <a:latin typeface="+mn-lt"/>
                <a:ea typeface="+mn-ea"/>
                <a:cs typeface="+mn-cs"/>
              </a:defRPr>
            </a:lvl2pPr>
            <a:lvl3pPr marL="18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baseline="0">
                <a:solidFill>
                  <a:schemeClr val="tx1"/>
                </a:solidFill>
                <a:latin typeface="+mn-lt"/>
                <a:ea typeface="+mn-ea"/>
                <a:cs typeface="+mn-cs"/>
              </a:defRPr>
            </a:lvl3pPr>
            <a:lvl4pPr marL="36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4pPr>
            <a:lvl5pPr marL="540000" indent="-180000" algn="l" defTabSz="914400" rtl="0" eaLnBrk="1" latinLnBrk="0" hangingPunct="1">
              <a:lnSpc>
                <a:spcPct val="100000"/>
              </a:lnSpc>
              <a:spcBef>
                <a:spcPts val="800"/>
              </a:spcBef>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253">
              <a:spcBef>
                <a:spcPts val="0"/>
              </a:spcBef>
              <a:spcAft>
                <a:spcPts val="504"/>
              </a:spcAft>
              <a:buClrTx/>
            </a:pPr>
            <a:endParaRPr lang="de-DE" b="0" dirty="0">
              <a:solidFill>
                <a:srgbClr val="1A3582"/>
              </a:solidFill>
            </a:endParaRPr>
          </a:p>
        </p:txBody>
      </p:sp>
      <p:sp>
        <p:nvSpPr>
          <p:cNvPr id="10" name="Freihandform 9"/>
          <p:cNvSpPr/>
          <p:nvPr/>
        </p:nvSpPr>
        <p:spPr>
          <a:xfrm>
            <a:off x="464820" y="1699198"/>
            <a:ext cx="6086588" cy="4750587"/>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Ellipse 13"/>
          <p:cNvSpPr/>
          <p:nvPr/>
        </p:nvSpPr>
        <p:spPr>
          <a:xfrm>
            <a:off x="331149" y="1800611"/>
            <a:ext cx="270000" cy="27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ym typeface="Wingdings 3" panose="05040102010807070707" pitchFamily="18" charset="2"/>
              </a:rPr>
              <a:t></a:t>
            </a:r>
            <a:endParaRPr lang="de-DE" sz="1200" dirty="0"/>
          </a:p>
        </p:txBody>
      </p:sp>
      <p:sp>
        <p:nvSpPr>
          <p:cNvPr id="20" name="Fußzeilenplatzhalter 1"/>
          <p:cNvSpPr>
            <a:spLocks noGrp="1"/>
          </p:cNvSpPr>
          <p:nvPr>
            <p:ph type="ftr" sz="quarter" idx="3"/>
          </p:nvPr>
        </p:nvSpPr>
        <p:spPr>
          <a:xfrm>
            <a:off x="468313" y="6682305"/>
            <a:ext cx="3086100" cy="214272"/>
          </a:xfrm>
        </p:spPr>
        <p:txBody>
          <a:bodyPr/>
          <a:lstStyle/>
          <a:p>
            <a:r>
              <a:rPr lang="de-DE" dirty="0"/>
              <a:t>© Copyright Allianz Deutschland AG</a:t>
            </a:r>
          </a:p>
        </p:txBody>
      </p:sp>
      <p:pic>
        <p:nvPicPr>
          <p:cNvPr id="17"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2687" y="5453226"/>
            <a:ext cx="996560" cy="996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85332" y="5453226"/>
            <a:ext cx="996560" cy="996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14009" y="5453226"/>
            <a:ext cx="996560" cy="996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92894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 y="0"/>
            <a:ext cx="914399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C:\Users\maxime.bürger\Desktop\weisss_verlauf.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 y="0"/>
            <a:ext cx="9144001" cy="33528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G:\Allianz\ALL-15-003_Pilotprojekt_2015\Layout\Toolbox\+++ ELEMENTE_Pngs +++\Notepad_komplett.pn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0" y="0"/>
            <a:ext cx="7020272" cy="141277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maxime.bürger\Desktop\ALL_Schriftzug.png"/>
          <p:cNvPicPr>
            <a:picLocks noChangeAspect="1"/>
          </p:cNvPicPr>
          <p:nvPr/>
        </p:nvPicPr>
        <p:blipFill>
          <a:blip r:embed="rId6"/>
          <a:srcRect/>
          <a:stretch>
            <a:fillRect/>
          </a:stretch>
        </p:blipFill>
        <p:spPr>
          <a:xfrm>
            <a:off x="7362511" y="255428"/>
            <a:ext cx="1347789" cy="334963"/>
          </a:xfrm>
          <a:prstGeom prst="rect">
            <a:avLst/>
          </a:prstGeom>
          <a:noFill/>
          <a:ln>
            <a:noFill/>
          </a:ln>
        </p:spPr>
      </p:pic>
      <p:sp>
        <p:nvSpPr>
          <p:cNvPr id="4" name="Inhaltsplatzhalter 3"/>
          <p:cNvSpPr>
            <a:spLocks noGrp="1"/>
          </p:cNvSpPr>
          <p:nvPr>
            <p:ph idx="1"/>
          </p:nvPr>
        </p:nvSpPr>
        <p:spPr>
          <a:xfrm>
            <a:off x="720000" y="1699200"/>
            <a:ext cx="3852000" cy="4106188"/>
          </a:xfrm>
        </p:spPr>
        <p:txBody>
          <a:bodyPr/>
          <a:lstStyle/>
          <a:p>
            <a:pPr>
              <a:spcBef>
                <a:spcPts val="1200"/>
              </a:spcBef>
            </a:pPr>
            <a:r>
              <a:rPr lang="de-DE" dirty="0"/>
              <a:t>Für Kunden, die …</a:t>
            </a:r>
          </a:p>
          <a:p>
            <a:pPr lvl="2">
              <a:spcBef>
                <a:spcPts val="1200"/>
              </a:spcBef>
            </a:pPr>
            <a:r>
              <a:rPr lang="de-DE" altLang="de-DE" dirty="0"/>
              <a:t>… ihre Familie später gut versorgt wissen wollen.</a:t>
            </a:r>
          </a:p>
          <a:p>
            <a:pPr lvl="2">
              <a:spcBef>
                <a:spcPts val="1200"/>
              </a:spcBef>
            </a:pPr>
            <a:r>
              <a:rPr lang="de-DE" altLang="de-DE" dirty="0"/>
              <a:t>… ihr Vermögen einkommensteuerfrei</a:t>
            </a:r>
            <a:br>
              <a:rPr lang="de-DE" altLang="de-DE" dirty="0"/>
            </a:br>
            <a:r>
              <a:rPr lang="de-DE" altLang="de-DE" dirty="0"/>
              <a:t>übertragen oder vererben wollen – </a:t>
            </a:r>
            <a:br>
              <a:rPr lang="de-DE" altLang="de-DE" dirty="0"/>
            </a:br>
            <a:r>
              <a:rPr lang="de-DE" altLang="de-DE" dirty="0"/>
              <a:t>ohne es vorzeitig aus der Hand zu geben.</a:t>
            </a:r>
          </a:p>
          <a:p>
            <a:pPr lvl="2">
              <a:spcBef>
                <a:spcPts val="1200"/>
              </a:spcBef>
            </a:pPr>
            <a:r>
              <a:rPr lang="de-DE" altLang="de-DE" dirty="0"/>
              <a:t>… eine flexible Lösung zur frühzeitigen Vermögensplanung suchen, die sie</a:t>
            </a:r>
            <a:br>
              <a:rPr lang="de-DE" altLang="de-DE" dirty="0"/>
            </a:br>
            <a:r>
              <a:rPr lang="de-DE" altLang="de-DE" dirty="0"/>
              <a:t>bei Bedarf anpassen können.</a:t>
            </a:r>
          </a:p>
          <a:p>
            <a:endParaRPr lang="de-DE" dirty="0"/>
          </a:p>
        </p:txBody>
      </p:sp>
      <p:sp>
        <p:nvSpPr>
          <p:cNvPr id="2" name="Titel 1"/>
          <p:cNvSpPr>
            <a:spLocks noGrp="1"/>
          </p:cNvSpPr>
          <p:nvPr>
            <p:ph type="title"/>
          </p:nvPr>
        </p:nvSpPr>
        <p:spPr/>
        <p:txBody>
          <a:bodyPr/>
          <a:lstStyle/>
          <a:p>
            <a:r>
              <a:rPr lang="de-DE" dirty="0"/>
              <a:t>Allianz VermögensPolice – </a:t>
            </a:r>
            <a:br>
              <a:rPr lang="de-DE" dirty="0"/>
            </a:br>
            <a:r>
              <a:rPr lang="de-DE" dirty="0"/>
              <a:t>Flexibel bleiben, Vermögen übertragen</a:t>
            </a:r>
          </a:p>
        </p:txBody>
      </p:sp>
      <p:sp>
        <p:nvSpPr>
          <p:cNvPr id="7" name="Textplatzhalter 6"/>
          <p:cNvSpPr>
            <a:spLocks noGrp="1"/>
          </p:cNvSpPr>
          <p:nvPr>
            <p:ph type="body" sz="quarter" idx="14"/>
          </p:nvPr>
        </p:nvSpPr>
        <p:spPr/>
        <p:txBody>
          <a:bodyPr/>
          <a:lstStyle/>
          <a:p>
            <a:pPr lvl="0"/>
            <a:r>
              <a:rPr lang="de-DE" dirty="0"/>
              <a:t>VermögensPolice </a:t>
            </a:r>
            <a:r>
              <a:rPr lang="de-DE" dirty="0">
                <a:solidFill>
                  <a:schemeClr val="bg1">
                    <a:lumMod val="65000"/>
                  </a:schemeClr>
                </a:solidFill>
              </a:rPr>
              <a:t>| </a:t>
            </a:r>
            <a:r>
              <a:rPr lang="de-DE" dirty="0"/>
              <a:t>Kundensicht </a:t>
            </a:r>
            <a:r>
              <a:rPr lang="de-DE" dirty="0">
                <a:solidFill>
                  <a:schemeClr val="bg1">
                    <a:lumMod val="65000"/>
                  </a:schemeClr>
                </a:solidFill>
              </a:rPr>
              <a:t>| </a:t>
            </a:r>
            <a:r>
              <a:rPr lang="de-DE" dirty="0"/>
              <a:t>Zielgruppen</a:t>
            </a:r>
          </a:p>
        </p:txBody>
      </p:sp>
      <p:sp>
        <p:nvSpPr>
          <p:cNvPr id="10" name="Inhaltsplatzhalter 3"/>
          <p:cNvSpPr txBox="1">
            <a:spLocks/>
          </p:cNvSpPr>
          <p:nvPr/>
        </p:nvSpPr>
        <p:spPr>
          <a:xfrm>
            <a:off x="720000" y="1699200"/>
            <a:ext cx="3564663" cy="4105275"/>
          </a:xfrm>
          <a:prstGeom prst="rect">
            <a:avLst/>
          </a:prstGeom>
        </p:spPr>
        <p:txBody>
          <a:bodyPr/>
          <a:lstStyle>
            <a:lvl1pPr marL="0" indent="0" algn="l" defTabSz="914400" rtl="0" eaLnBrk="1" latinLnBrk="0" hangingPunct="1">
              <a:lnSpc>
                <a:spcPct val="100000"/>
              </a:lnSpc>
              <a:spcBef>
                <a:spcPts val="1800"/>
              </a:spcBef>
              <a:spcAft>
                <a:spcPts val="0"/>
              </a:spcAft>
              <a:buClr>
                <a:schemeClr val="tx1"/>
              </a:buClr>
              <a:buFontTx/>
              <a:buNone/>
              <a:defRPr sz="1400" b="1" kern="1200">
                <a:solidFill>
                  <a:schemeClr val="tx1"/>
                </a:solidFill>
                <a:latin typeface="+mn-lt"/>
                <a:ea typeface="+mn-ea"/>
                <a:cs typeface="+mn-cs"/>
              </a:defRPr>
            </a:lvl1pPr>
            <a:lvl2pPr marL="0" indent="0" algn="l" defTabSz="914400" rtl="0" eaLnBrk="1" latinLnBrk="0" hangingPunct="1">
              <a:lnSpc>
                <a:spcPct val="100000"/>
              </a:lnSpc>
              <a:spcBef>
                <a:spcPts val="600"/>
              </a:spcBef>
              <a:buClr>
                <a:schemeClr val="tx1"/>
              </a:buClr>
              <a:buFontTx/>
              <a:buNone/>
              <a:defRPr sz="1400" kern="1200">
                <a:solidFill>
                  <a:schemeClr val="tx1"/>
                </a:solidFill>
                <a:latin typeface="+mn-lt"/>
                <a:ea typeface="+mn-ea"/>
                <a:cs typeface="+mn-cs"/>
              </a:defRPr>
            </a:lvl2pPr>
            <a:lvl3pPr marL="18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baseline="0">
                <a:solidFill>
                  <a:schemeClr val="tx1"/>
                </a:solidFill>
                <a:latin typeface="+mn-lt"/>
                <a:ea typeface="+mn-ea"/>
                <a:cs typeface="+mn-cs"/>
              </a:defRPr>
            </a:lvl3pPr>
            <a:lvl4pPr marL="36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4pPr>
            <a:lvl5pPr marL="540000" indent="-180000" algn="l" defTabSz="914400" rtl="0" eaLnBrk="1" latinLnBrk="0" hangingPunct="1">
              <a:lnSpc>
                <a:spcPct val="100000"/>
              </a:lnSpc>
              <a:spcBef>
                <a:spcPts val="800"/>
              </a:spcBef>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endParaRPr lang="de-DE" altLang="de-DE" dirty="0"/>
          </a:p>
        </p:txBody>
      </p:sp>
      <p:sp>
        <p:nvSpPr>
          <p:cNvPr id="11" name="Freihandform 10"/>
          <p:cNvSpPr/>
          <p:nvPr/>
        </p:nvSpPr>
        <p:spPr>
          <a:xfrm>
            <a:off x="464818" y="1699201"/>
            <a:ext cx="4107181" cy="2480913"/>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2" name="Picture 2" descr="C:\Users\maxime.bürger\Desktop\Pfeil.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94481" y="1768339"/>
            <a:ext cx="347663" cy="323850"/>
          </a:xfrm>
          <a:prstGeom prst="rect">
            <a:avLst/>
          </a:prstGeom>
          <a:noFill/>
          <a:extLst>
            <a:ext uri="{909E8E84-426E-40DD-AFC4-6F175D3DCCD1}">
              <a14:hiddenFill xmlns:a14="http://schemas.microsoft.com/office/drawing/2010/main">
                <a:solidFill>
                  <a:srgbClr val="FFFFFF"/>
                </a:solidFill>
              </a14:hiddenFill>
            </a:ext>
          </a:extLst>
        </p:spPr>
      </p:pic>
      <p:sp>
        <p:nvSpPr>
          <p:cNvPr id="21" name="Fußzeilenplatzhalter 1"/>
          <p:cNvSpPr>
            <a:spLocks noGrp="1"/>
          </p:cNvSpPr>
          <p:nvPr>
            <p:ph type="ftr" sz="quarter" idx="3"/>
          </p:nvPr>
        </p:nvSpPr>
        <p:spPr>
          <a:xfrm>
            <a:off x="468313" y="6682305"/>
            <a:ext cx="3086100" cy="214272"/>
          </a:xfrm>
        </p:spPr>
        <p:txBody>
          <a:bodyPr/>
          <a:lstStyle/>
          <a:p>
            <a:r>
              <a:rPr lang="de-DE" dirty="0"/>
              <a:t>© Copyright Allianz Lebensversicherungs-AG</a:t>
            </a:r>
          </a:p>
        </p:txBody>
      </p:sp>
      <p:sp>
        <p:nvSpPr>
          <p:cNvPr id="22" name="Foliennummernplatzhalter 3"/>
          <p:cNvSpPr>
            <a:spLocks noGrp="1"/>
          </p:cNvSpPr>
          <p:nvPr>
            <p:ph type="sldNum" sz="quarter" idx="4"/>
          </p:nvPr>
        </p:nvSpPr>
        <p:spPr>
          <a:xfrm>
            <a:off x="8866596" y="6684626"/>
            <a:ext cx="376932" cy="216000"/>
          </a:xfrm>
        </p:spPr>
        <p:txBody>
          <a:bodyPr/>
          <a:lstStyle/>
          <a:p>
            <a:fld id="{E1DA1ACD-DFCE-486B-8423-5BF9BEA03549}" type="slidenum">
              <a:rPr lang="de-DE"/>
              <a:pPr/>
              <a:t>5</a:t>
            </a:fld>
            <a:endParaRPr lang="de-DE" dirty="0"/>
          </a:p>
        </p:txBody>
      </p:sp>
      <p:sp>
        <p:nvSpPr>
          <p:cNvPr id="23" name="Freihandform 22"/>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3455565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nhaltsplatzhalter 14"/>
          <p:cNvSpPr>
            <a:spLocks noGrp="1"/>
          </p:cNvSpPr>
          <p:nvPr>
            <p:ph idx="1"/>
          </p:nvPr>
        </p:nvSpPr>
        <p:spPr>
          <a:xfrm>
            <a:off x="720000" y="1699200"/>
            <a:ext cx="5299800" cy="4106188"/>
          </a:xfrm>
        </p:spPr>
        <p:txBody>
          <a:bodyPr/>
          <a:lstStyle/>
          <a:p>
            <a:pPr>
              <a:buClrTx/>
            </a:pPr>
            <a:r>
              <a:rPr lang="de-DE" altLang="de-DE" dirty="0">
                <a:solidFill>
                  <a:schemeClr val="bg1">
                    <a:lumMod val="50000"/>
                  </a:schemeClr>
                </a:solidFill>
              </a:rPr>
              <a:t>Kundensicht</a:t>
            </a:r>
          </a:p>
          <a:p>
            <a:pPr lvl="2">
              <a:buClrTx/>
            </a:pPr>
            <a:r>
              <a:rPr lang="de-DE" altLang="de-DE" dirty="0">
                <a:solidFill>
                  <a:schemeClr val="bg1">
                    <a:lumMod val="50000"/>
                  </a:schemeClr>
                </a:solidFill>
              </a:rPr>
              <a:t>Nutzenargumente</a:t>
            </a:r>
          </a:p>
          <a:p>
            <a:pPr lvl="2">
              <a:buClrTx/>
            </a:pPr>
            <a:r>
              <a:rPr lang="de-DE" altLang="de-DE" dirty="0">
                <a:solidFill>
                  <a:schemeClr val="bg1">
                    <a:lumMod val="50000"/>
                  </a:schemeClr>
                </a:solidFill>
              </a:rPr>
              <a:t>Zielgruppen</a:t>
            </a:r>
          </a:p>
          <a:p>
            <a:pPr>
              <a:buClrTx/>
            </a:pPr>
            <a:r>
              <a:rPr lang="de-DE" altLang="de-DE" dirty="0"/>
              <a:t>Konzeptprofil</a:t>
            </a:r>
          </a:p>
          <a:p>
            <a:pPr lvl="2">
              <a:buClrTx/>
            </a:pPr>
            <a:r>
              <a:rPr lang="de-DE" altLang="de-DE" dirty="0"/>
              <a:t>Funktionsweise</a:t>
            </a:r>
          </a:p>
          <a:p>
            <a:pPr lvl="2">
              <a:buClrTx/>
            </a:pPr>
            <a:r>
              <a:rPr lang="de-DE" altLang="de-DE" dirty="0"/>
              <a:t>Details</a:t>
            </a:r>
          </a:p>
          <a:p>
            <a:pPr lvl="2">
              <a:buClrTx/>
            </a:pPr>
            <a:r>
              <a:rPr lang="de-DE" dirty="0"/>
              <a:t>Auswahl Vorsorgekonzepte </a:t>
            </a:r>
          </a:p>
          <a:p>
            <a:pPr>
              <a:buClrTx/>
            </a:pPr>
            <a:r>
              <a:rPr lang="de-DE" altLang="de-DE" dirty="0">
                <a:solidFill>
                  <a:schemeClr val="bg1">
                    <a:lumMod val="50000"/>
                  </a:schemeClr>
                </a:solidFill>
              </a:rPr>
              <a:t>Marktsicht</a:t>
            </a:r>
          </a:p>
          <a:p>
            <a:pPr lvl="2">
              <a:buClrTx/>
            </a:pPr>
            <a:r>
              <a:rPr lang="de-DE" altLang="de-DE" dirty="0">
                <a:solidFill>
                  <a:schemeClr val="accent3"/>
                </a:solidFill>
              </a:rPr>
              <a:t>Auszeichnungen</a:t>
            </a:r>
          </a:p>
        </p:txBody>
      </p:sp>
      <p:sp>
        <p:nvSpPr>
          <p:cNvPr id="14" name="Titel 13"/>
          <p:cNvSpPr>
            <a:spLocks noGrp="1"/>
          </p:cNvSpPr>
          <p:nvPr>
            <p:ph type="title"/>
          </p:nvPr>
        </p:nvSpPr>
        <p:spPr/>
        <p:txBody>
          <a:bodyPr/>
          <a:lstStyle/>
          <a:p>
            <a:r>
              <a:rPr lang="de-DE" dirty="0"/>
              <a:t>Inhalt</a:t>
            </a:r>
          </a:p>
        </p:txBody>
      </p:sp>
      <p:sp>
        <p:nvSpPr>
          <p:cNvPr id="10" name="Freihandform 9"/>
          <p:cNvSpPr/>
          <p:nvPr/>
        </p:nvSpPr>
        <p:spPr>
          <a:xfrm>
            <a:off x="464819" y="1699202"/>
            <a:ext cx="2630806" cy="2935552"/>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Foliennummernplatzhalter 3"/>
          <p:cNvSpPr>
            <a:spLocks noGrp="1"/>
          </p:cNvSpPr>
          <p:nvPr>
            <p:ph type="sldNum" sz="quarter" idx="4"/>
          </p:nvPr>
        </p:nvSpPr>
        <p:spPr/>
        <p:txBody>
          <a:bodyPr/>
          <a:lstStyle/>
          <a:p>
            <a:fld id="{E1DA1ACD-DFCE-486B-8423-5BF9BEA03549}" type="slidenum">
              <a:rPr lang="de-DE"/>
              <a:pPr/>
              <a:t>6</a:t>
            </a:fld>
            <a:endParaRPr lang="de-DE" dirty="0"/>
          </a:p>
        </p:txBody>
      </p:sp>
      <p:sp>
        <p:nvSpPr>
          <p:cNvPr id="12" name="Freihandform 11"/>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9" name="Picture 3" descr="C:\Users\maxime.bürger\Desktop\Pfeil_grau.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4481" y="4114723"/>
            <a:ext cx="347663" cy="32385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C:\Users\maxime.bürger\Desktop\Pfeil_grau.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4481" y="1795898"/>
            <a:ext cx="347663" cy="3238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Users\maxime.bürger\Desktop\Pfeil.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94481" y="2779552"/>
            <a:ext cx="347663" cy="32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0566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G:\Allianz\ALL-16-014_KiS_Basis_EB-Vermoegen\Bilder etc\oma\HIGHRES\iStock_000073613607_XXXLarge_bearbeitet.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t="-5393"/>
          <a:stretch/>
        </p:blipFill>
        <p:spPr bwMode="auto">
          <a:xfrm>
            <a:off x="0" y="-352"/>
            <a:ext cx="9144000" cy="685835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Users\maxime.bürger\Desktop\weisss_verlauf.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0" y="22802"/>
            <a:ext cx="9144001" cy="335280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G:\Allianz\ALL-15-003_Pilotprojekt_2015\Layout\Toolbox\+++ ELEMENTE_Pngs +++\Notepad_komplett.pn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0" y="0"/>
            <a:ext cx="7020272" cy="1412776"/>
          </a:xfrm>
          <a:prstGeom prst="rect">
            <a:avLst/>
          </a:prstGeom>
          <a:noFill/>
          <a:extLst>
            <a:ext uri="{909E8E84-426E-40DD-AFC4-6F175D3DCCD1}">
              <a14:hiddenFill xmlns:a14="http://schemas.microsoft.com/office/drawing/2010/main">
                <a:solidFill>
                  <a:srgbClr val="FFFFFF"/>
                </a:solidFill>
              </a14:hiddenFill>
            </a:ext>
          </a:extLst>
        </p:spPr>
      </p:pic>
      <p:sp>
        <p:nvSpPr>
          <p:cNvPr id="26" name="Titel 25"/>
          <p:cNvSpPr>
            <a:spLocks noGrp="1"/>
          </p:cNvSpPr>
          <p:nvPr>
            <p:ph type="title"/>
          </p:nvPr>
        </p:nvSpPr>
        <p:spPr/>
        <p:txBody>
          <a:bodyPr/>
          <a:lstStyle/>
          <a:p>
            <a:r>
              <a:rPr lang="de-DE" altLang="de-DE" dirty="0">
                <a:solidFill>
                  <a:srgbClr val="113388"/>
                </a:solidFill>
                <a:cs typeface="Arial" charset="0"/>
              </a:rPr>
              <a:t>Allianz VermögensPolice – </a:t>
            </a:r>
            <a:br>
              <a:rPr lang="de-DE" altLang="de-DE" dirty="0">
                <a:solidFill>
                  <a:srgbClr val="113388"/>
                </a:solidFill>
                <a:cs typeface="Arial" charset="0"/>
              </a:rPr>
            </a:br>
            <a:r>
              <a:rPr lang="de-DE" dirty="0"/>
              <a:t>wesentliche Leistungsmerkmale</a:t>
            </a:r>
          </a:p>
        </p:txBody>
      </p:sp>
      <p:sp>
        <p:nvSpPr>
          <p:cNvPr id="4" name="Inhaltsplatzhalter 3"/>
          <p:cNvSpPr>
            <a:spLocks noGrp="1"/>
          </p:cNvSpPr>
          <p:nvPr>
            <p:ph idx="1"/>
          </p:nvPr>
        </p:nvSpPr>
        <p:spPr>
          <a:xfrm>
            <a:off x="719999" y="1699200"/>
            <a:ext cx="3222610" cy="4712233"/>
          </a:xfrm>
        </p:spPr>
        <p:txBody>
          <a:bodyPr/>
          <a:lstStyle/>
          <a:p>
            <a:pPr lvl="0" indent="0" fontAlgn="base">
              <a:buClrTx/>
              <a:tabLst>
                <a:tab pos="195263" algn="l"/>
              </a:tabLst>
              <a:defRPr/>
            </a:pPr>
            <a:r>
              <a:rPr lang="de-DE" altLang="de-DE" dirty="0">
                <a:latin typeface="Arial" charset="0"/>
              </a:rPr>
              <a:t>Lebenslange Risikoversicherung</a:t>
            </a:r>
            <a:br>
              <a:rPr lang="de-DE" altLang="de-DE" dirty="0">
                <a:latin typeface="Arial" charset="0"/>
              </a:rPr>
            </a:br>
            <a:r>
              <a:rPr lang="de-DE" altLang="de-DE" b="0" dirty="0">
                <a:latin typeface="Arial" charset="0"/>
              </a:rPr>
              <a:t>mit </a:t>
            </a:r>
            <a:r>
              <a:rPr lang="de-DE" altLang="de-DE" dirty="0">
                <a:latin typeface="Arial" charset="0"/>
              </a:rPr>
              <a:t>Kapitalzahlung bei Tod</a:t>
            </a:r>
            <a:endParaRPr lang="de-DE" altLang="de-DE" b="0" dirty="0">
              <a:latin typeface="Arial" charset="0"/>
            </a:endParaRPr>
          </a:p>
          <a:p>
            <a:pPr lvl="0" indent="0" fontAlgn="base">
              <a:buClrTx/>
              <a:tabLst>
                <a:tab pos="195263" algn="l"/>
              </a:tabLst>
              <a:defRPr/>
            </a:pPr>
            <a:r>
              <a:rPr lang="de-DE" altLang="de-DE" dirty="0">
                <a:latin typeface="Arial" charset="0"/>
              </a:rPr>
              <a:t>Ohne</a:t>
            </a:r>
            <a:r>
              <a:rPr lang="de-DE" altLang="de-DE" b="0" dirty="0">
                <a:latin typeface="Arial" charset="0"/>
              </a:rPr>
              <a:t> Risikoprüfung</a:t>
            </a:r>
          </a:p>
          <a:p>
            <a:pPr lvl="0" indent="0" fontAlgn="base">
              <a:buClrTx/>
              <a:tabLst>
                <a:tab pos="195263" algn="l"/>
              </a:tabLst>
              <a:defRPr/>
            </a:pPr>
            <a:r>
              <a:rPr lang="de-DE" altLang="de-DE" b="0" dirty="0">
                <a:latin typeface="Arial" charset="0"/>
              </a:rPr>
              <a:t>Höchstbeitragssumme 2,5 Mio. EUR</a:t>
            </a:r>
          </a:p>
          <a:p>
            <a:pPr lvl="0" indent="0" fontAlgn="base">
              <a:buClrTx/>
              <a:tabLst>
                <a:tab pos="195263" algn="l"/>
              </a:tabLst>
              <a:defRPr/>
            </a:pPr>
            <a:r>
              <a:rPr lang="de-DE" altLang="de-DE" b="0" dirty="0">
                <a:latin typeface="Arial" charset="0"/>
              </a:rPr>
              <a:t>Kein Mindestalter der versicherten Person</a:t>
            </a:r>
            <a:endParaRPr lang="de-DE" altLang="de-DE" dirty="0">
              <a:latin typeface="Arial" charset="0"/>
            </a:endParaRPr>
          </a:p>
          <a:p>
            <a:pPr lvl="0" indent="0" fontAlgn="base">
              <a:buClrTx/>
              <a:tabLst>
                <a:tab pos="195263" algn="l"/>
              </a:tabLst>
              <a:defRPr/>
            </a:pPr>
            <a:r>
              <a:rPr lang="de-DE" altLang="de-DE" b="0" dirty="0">
                <a:latin typeface="Arial" charset="0"/>
              </a:rPr>
              <a:t>Höchsteintrittsalter der versicherten Person </a:t>
            </a:r>
            <a:r>
              <a:rPr lang="de-DE" altLang="de-DE" dirty="0">
                <a:latin typeface="Arial" charset="0"/>
              </a:rPr>
              <a:t>80 Jahre</a:t>
            </a:r>
            <a:r>
              <a:rPr lang="de-DE" altLang="de-DE" baseline="30000" dirty="0">
                <a:latin typeface="Arial" charset="0"/>
              </a:rPr>
              <a:t>1</a:t>
            </a:r>
            <a:endParaRPr lang="de-DE" altLang="de-DE" b="0" baseline="30000" dirty="0">
              <a:latin typeface="Arial" charset="0"/>
            </a:endParaRPr>
          </a:p>
        </p:txBody>
      </p:sp>
      <p:sp>
        <p:nvSpPr>
          <p:cNvPr id="6" name="Textplatzhalter 5"/>
          <p:cNvSpPr>
            <a:spLocks noGrp="1"/>
          </p:cNvSpPr>
          <p:nvPr>
            <p:ph type="body" sz="quarter" idx="15"/>
          </p:nvPr>
        </p:nvSpPr>
        <p:spPr/>
        <p:txBody>
          <a:bodyPr/>
          <a:lstStyle/>
          <a:p>
            <a:pPr>
              <a:defRPr/>
            </a:pPr>
            <a:r>
              <a:rPr lang="de-DE" dirty="0"/>
              <a:t>VermögensPolice </a:t>
            </a:r>
            <a:r>
              <a:rPr lang="de-DE" dirty="0">
                <a:solidFill>
                  <a:schemeClr val="bg1">
                    <a:lumMod val="65000"/>
                  </a:schemeClr>
                </a:solidFill>
              </a:rPr>
              <a:t>| </a:t>
            </a:r>
            <a:r>
              <a:rPr lang="de-DE" dirty="0"/>
              <a:t>Konzeptprofil </a:t>
            </a:r>
            <a:r>
              <a:rPr lang="de-DE" dirty="0">
                <a:solidFill>
                  <a:schemeClr val="bg1">
                    <a:lumMod val="65000"/>
                  </a:schemeClr>
                </a:solidFill>
              </a:rPr>
              <a:t>| </a:t>
            </a:r>
            <a:r>
              <a:rPr lang="de-DE" dirty="0"/>
              <a:t>Funktionsweise</a:t>
            </a:r>
          </a:p>
        </p:txBody>
      </p:sp>
      <p:sp>
        <p:nvSpPr>
          <p:cNvPr id="25" name="Freihandform 24"/>
          <p:cNvSpPr/>
          <p:nvPr/>
        </p:nvSpPr>
        <p:spPr>
          <a:xfrm>
            <a:off x="464817" y="1699202"/>
            <a:ext cx="3133310" cy="2768023"/>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8" name="Foliennummernplatzhalter 4"/>
          <p:cNvSpPr>
            <a:spLocks noGrp="1"/>
          </p:cNvSpPr>
          <p:nvPr>
            <p:ph type="sldNum" sz="quarter" idx="4"/>
          </p:nvPr>
        </p:nvSpPr>
        <p:spPr>
          <a:xfrm>
            <a:off x="8866596" y="6684626"/>
            <a:ext cx="376932" cy="216000"/>
          </a:xfrm>
        </p:spPr>
        <p:txBody>
          <a:bodyPr/>
          <a:lstStyle/>
          <a:p>
            <a:fld id="{E1DA1ACD-DFCE-486B-8423-5BF9BEA03549}" type="slidenum">
              <a:rPr lang="de-DE">
                <a:solidFill>
                  <a:schemeClr val="tx1"/>
                </a:solidFill>
              </a:rPr>
              <a:pPr/>
              <a:t>7</a:t>
            </a:fld>
            <a:endParaRPr lang="de-DE" dirty="0">
              <a:solidFill>
                <a:schemeClr val="tx1"/>
              </a:solidFill>
            </a:endParaRPr>
          </a:p>
        </p:txBody>
      </p:sp>
      <p:sp>
        <p:nvSpPr>
          <p:cNvPr id="29" name="Freihandform 28"/>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pic>
        <p:nvPicPr>
          <p:cNvPr id="24" name="Picture 2" descr="C:\Users\maxime.bürger\Desktop\ALL_Schriftzug.png"/>
          <p:cNvPicPr>
            <a:picLocks noChangeAspect="1"/>
          </p:cNvPicPr>
          <p:nvPr/>
        </p:nvPicPr>
        <p:blipFill>
          <a:blip r:embed="rId6"/>
          <a:srcRect/>
          <a:stretch>
            <a:fillRect/>
          </a:stretch>
        </p:blipFill>
        <p:spPr>
          <a:xfrm>
            <a:off x="7362511" y="255428"/>
            <a:ext cx="1347789" cy="334963"/>
          </a:xfrm>
          <a:prstGeom prst="rect">
            <a:avLst/>
          </a:prstGeom>
          <a:noFill/>
          <a:ln>
            <a:noFill/>
          </a:ln>
        </p:spPr>
      </p:pic>
      <p:pic>
        <p:nvPicPr>
          <p:cNvPr id="15" name="Picture 2" descr="C:\Users\maxime.bürger\Desktop\Pfeil.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94481" y="1768339"/>
            <a:ext cx="347663" cy="32385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maxime.bürger\Desktop\Pfeil.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94481" y="2399293"/>
            <a:ext cx="347663" cy="32385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maxime.bürger\Desktop\Pfeil.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94481" y="2856974"/>
            <a:ext cx="347663" cy="32385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maxime.bürger\Desktop\Pfeil.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94481" y="3289377"/>
            <a:ext cx="347663" cy="32385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maxime.bürger\Desktop\Pfeil.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94481" y="3956647"/>
            <a:ext cx="347663" cy="323850"/>
          </a:xfrm>
          <a:prstGeom prst="rect">
            <a:avLst/>
          </a:prstGeom>
          <a:noFill/>
          <a:extLst>
            <a:ext uri="{909E8E84-426E-40DD-AFC4-6F175D3DCCD1}">
              <a14:hiddenFill xmlns:a14="http://schemas.microsoft.com/office/drawing/2010/main">
                <a:solidFill>
                  <a:srgbClr val="FFFFFF"/>
                </a:solidFill>
              </a14:hiddenFill>
            </a:ext>
          </a:extLst>
        </p:spPr>
      </p:pic>
      <p:sp>
        <p:nvSpPr>
          <p:cNvPr id="21" name="Fußzeilenplatzhalter 1"/>
          <p:cNvSpPr>
            <a:spLocks noGrp="1"/>
          </p:cNvSpPr>
          <p:nvPr>
            <p:ph type="ftr" sz="quarter" idx="3"/>
          </p:nvPr>
        </p:nvSpPr>
        <p:spPr>
          <a:xfrm>
            <a:off x="468313" y="6682305"/>
            <a:ext cx="3086100" cy="214272"/>
          </a:xfrm>
        </p:spPr>
        <p:txBody>
          <a:bodyPr/>
          <a:lstStyle/>
          <a:p>
            <a:r>
              <a:rPr lang="de-DE" dirty="0"/>
              <a:t>© Copyright Allianz Deutschland AG</a:t>
            </a:r>
          </a:p>
        </p:txBody>
      </p:sp>
      <p:sp>
        <p:nvSpPr>
          <p:cNvPr id="22" name="Textplatzhalter 4"/>
          <p:cNvSpPr txBox="1">
            <a:spLocks/>
          </p:cNvSpPr>
          <p:nvPr/>
        </p:nvSpPr>
        <p:spPr>
          <a:xfrm>
            <a:off x="294482" y="6269265"/>
            <a:ext cx="8381206" cy="323850"/>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0"/>
              </a:spcBef>
              <a:spcAft>
                <a:spcPts val="0"/>
              </a:spcAft>
              <a:buClr>
                <a:schemeClr val="tx1"/>
              </a:buClr>
              <a:buFontTx/>
              <a:buNone/>
              <a:defRPr sz="800" b="0" kern="1200">
                <a:solidFill>
                  <a:schemeClr val="tx1"/>
                </a:solidFill>
                <a:latin typeface="+mn-lt"/>
                <a:ea typeface="+mn-ea"/>
                <a:cs typeface="+mn-cs"/>
              </a:defRPr>
            </a:lvl1pPr>
            <a:lvl2pPr marL="0" indent="0" algn="l" defTabSz="914400" rtl="0" eaLnBrk="1" latinLnBrk="0" hangingPunct="1">
              <a:lnSpc>
                <a:spcPct val="100000"/>
              </a:lnSpc>
              <a:spcBef>
                <a:spcPts val="600"/>
              </a:spcBef>
              <a:buClr>
                <a:schemeClr val="tx1"/>
              </a:buClr>
              <a:buFontTx/>
              <a:buNone/>
              <a:defRPr sz="1400" kern="1200">
                <a:solidFill>
                  <a:schemeClr val="tx1"/>
                </a:solidFill>
                <a:latin typeface="+mn-lt"/>
                <a:ea typeface="+mn-ea"/>
                <a:cs typeface="+mn-cs"/>
              </a:defRPr>
            </a:lvl2pPr>
            <a:lvl3pPr marL="18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baseline="0">
                <a:solidFill>
                  <a:schemeClr val="tx1"/>
                </a:solidFill>
                <a:latin typeface="+mn-lt"/>
                <a:ea typeface="+mn-ea"/>
                <a:cs typeface="+mn-cs"/>
              </a:defRPr>
            </a:lvl3pPr>
            <a:lvl4pPr marL="36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4pPr>
            <a:lvl5pPr marL="540000" indent="-180000" algn="l" defTabSz="914400" rtl="0" eaLnBrk="1" latinLnBrk="0" hangingPunct="1">
              <a:lnSpc>
                <a:spcPct val="100000"/>
              </a:lnSpc>
              <a:spcBef>
                <a:spcPts val="800"/>
              </a:spcBef>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de-DE" altLang="de-DE" baseline="30000" dirty="0"/>
              <a:t>1</a:t>
            </a:r>
            <a:r>
              <a:rPr lang="de-DE" altLang="de-DE" dirty="0"/>
              <a:t>Bei laufender Beitragszahlung ist das Höchsteintrittsalter auf 70 Jahre beschränkt</a:t>
            </a:r>
          </a:p>
        </p:txBody>
      </p:sp>
    </p:spTree>
    <p:extLst>
      <p:ext uri="{BB962C8B-B14F-4D97-AF65-F5344CB8AC3E}">
        <p14:creationId xmlns:p14="http://schemas.microsoft.com/office/powerpoint/2010/main" val="28779179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2" descr="G:\Allianz\ALL-15-003_Pilotprojekt_2015\Layout\Toolbox\+++ ELEMENTE_Pngs +++\Notepad_komplett.pn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7020272" cy="1412776"/>
          </a:xfrm>
          <a:prstGeom prst="rect">
            <a:avLst/>
          </a:prstGeom>
          <a:noFill/>
          <a:extLst>
            <a:ext uri="{909E8E84-426E-40DD-AFC4-6F175D3DCCD1}">
              <a14:hiddenFill xmlns:a14="http://schemas.microsoft.com/office/drawing/2010/main">
                <a:solidFill>
                  <a:srgbClr val="FFFFFF"/>
                </a:solidFill>
              </a14:hiddenFill>
            </a:ext>
          </a:extLst>
        </p:spPr>
      </p:pic>
      <p:sp>
        <p:nvSpPr>
          <p:cNvPr id="6" name="Foliennummernplatzhalter 5"/>
          <p:cNvSpPr>
            <a:spLocks noGrp="1"/>
          </p:cNvSpPr>
          <p:nvPr>
            <p:ph type="sldNum" sz="quarter" idx="4"/>
          </p:nvPr>
        </p:nvSpPr>
        <p:spPr/>
        <p:txBody>
          <a:bodyPr/>
          <a:lstStyle/>
          <a:p>
            <a:fld id="{E1DA1ACD-DFCE-486B-8423-5BF9BEA03549}" type="slidenum">
              <a:rPr lang="de-DE"/>
              <a:pPr/>
              <a:t>8</a:t>
            </a:fld>
            <a:endParaRPr lang="de-DE" dirty="0"/>
          </a:p>
        </p:txBody>
      </p:sp>
      <p:sp>
        <p:nvSpPr>
          <p:cNvPr id="23" name="Rechteck 22"/>
          <p:cNvSpPr/>
          <p:nvPr/>
        </p:nvSpPr>
        <p:spPr>
          <a:xfrm>
            <a:off x="458788" y="1700213"/>
            <a:ext cx="8207375" cy="4392611"/>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24" name="Gruppieren 23"/>
          <p:cNvGrpSpPr/>
          <p:nvPr/>
        </p:nvGrpSpPr>
        <p:grpSpPr>
          <a:xfrm>
            <a:off x="1561349" y="2708275"/>
            <a:ext cx="6882461" cy="3088529"/>
            <a:chOff x="1561349" y="3432358"/>
            <a:chExt cx="6882461" cy="2364446"/>
          </a:xfrm>
        </p:grpSpPr>
        <p:sp>
          <p:nvSpPr>
            <p:cNvPr id="25" name="Rechteck 7"/>
            <p:cNvSpPr/>
            <p:nvPr/>
          </p:nvSpPr>
          <p:spPr>
            <a:xfrm>
              <a:off x="2124943" y="3432358"/>
              <a:ext cx="6318867" cy="2360844"/>
            </a:xfrm>
            <a:custGeom>
              <a:avLst/>
              <a:gdLst>
                <a:gd name="connsiteX0" fmla="*/ 0 w 3709987"/>
                <a:gd name="connsiteY0" fmla="*/ 0 h 1927225"/>
                <a:gd name="connsiteX1" fmla="*/ 3709987 w 3709987"/>
                <a:gd name="connsiteY1" fmla="*/ 0 h 1927225"/>
                <a:gd name="connsiteX2" fmla="*/ 3709987 w 3709987"/>
                <a:gd name="connsiteY2" fmla="*/ 1927225 h 1927225"/>
                <a:gd name="connsiteX3" fmla="*/ 0 w 3709987"/>
                <a:gd name="connsiteY3" fmla="*/ 1927225 h 1927225"/>
                <a:gd name="connsiteX4" fmla="*/ 0 w 3709987"/>
                <a:gd name="connsiteY4" fmla="*/ 0 h 1927225"/>
                <a:gd name="connsiteX0" fmla="*/ 0 w 3709987"/>
                <a:gd name="connsiteY0" fmla="*/ 1480783 h 1927225"/>
                <a:gd name="connsiteX1" fmla="*/ 3709987 w 3709987"/>
                <a:gd name="connsiteY1" fmla="*/ 0 h 1927225"/>
                <a:gd name="connsiteX2" fmla="*/ 3709987 w 3709987"/>
                <a:gd name="connsiteY2" fmla="*/ 1927225 h 1927225"/>
                <a:gd name="connsiteX3" fmla="*/ 0 w 3709987"/>
                <a:gd name="connsiteY3" fmla="*/ 1927225 h 1927225"/>
                <a:gd name="connsiteX4" fmla="*/ 0 w 3709987"/>
                <a:gd name="connsiteY4" fmla="*/ 1480783 h 1927225"/>
                <a:gd name="connsiteX0" fmla="*/ 0 w 3709987"/>
                <a:gd name="connsiteY0" fmla="*/ 1480783 h 1927225"/>
                <a:gd name="connsiteX1" fmla="*/ 3709987 w 3709987"/>
                <a:gd name="connsiteY1" fmla="*/ 0 h 1927225"/>
                <a:gd name="connsiteX2" fmla="*/ 3709987 w 3709987"/>
                <a:gd name="connsiteY2" fmla="*/ 1927225 h 1927225"/>
                <a:gd name="connsiteX3" fmla="*/ 0 w 3709987"/>
                <a:gd name="connsiteY3" fmla="*/ 1927225 h 1927225"/>
                <a:gd name="connsiteX4" fmla="*/ 0 w 3709987"/>
                <a:gd name="connsiteY4" fmla="*/ 1480783 h 1927225"/>
                <a:gd name="connsiteX0" fmla="*/ 0 w 3709987"/>
                <a:gd name="connsiteY0" fmla="*/ 1480783 h 1927225"/>
                <a:gd name="connsiteX1" fmla="*/ 3709987 w 3709987"/>
                <a:gd name="connsiteY1" fmla="*/ 0 h 1927225"/>
                <a:gd name="connsiteX2" fmla="*/ 3709987 w 3709987"/>
                <a:gd name="connsiteY2" fmla="*/ 1927225 h 1927225"/>
                <a:gd name="connsiteX3" fmla="*/ 0 w 3709987"/>
                <a:gd name="connsiteY3" fmla="*/ 1927225 h 1927225"/>
                <a:gd name="connsiteX4" fmla="*/ 0 w 3709987"/>
                <a:gd name="connsiteY4" fmla="*/ 1480783 h 1927225"/>
                <a:gd name="connsiteX0" fmla="*/ 0 w 3709987"/>
                <a:gd name="connsiteY0" fmla="*/ 1480783 h 1927225"/>
                <a:gd name="connsiteX1" fmla="*/ 3709987 w 3709987"/>
                <a:gd name="connsiteY1" fmla="*/ 0 h 1927225"/>
                <a:gd name="connsiteX2" fmla="*/ 3709987 w 3709987"/>
                <a:gd name="connsiteY2" fmla="*/ 1927225 h 1927225"/>
                <a:gd name="connsiteX3" fmla="*/ 0 w 3709987"/>
                <a:gd name="connsiteY3" fmla="*/ 1927225 h 1927225"/>
                <a:gd name="connsiteX4" fmla="*/ 0 w 3709987"/>
                <a:gd name="connsiteY4" fmla="*/ 1480783 h 1927225"/>
                <a:gd name="connsiteX0" fmla="*/ 0 w 3709987"/>
                <a:gd name="connsiteY0" fmla="*/ 1480783 h 1927225"/>
                <a:gd name="connsiteX1" fmla="*/ 3709987 w 3709987"/>
                <a:gd name="connsiteY1" fmla="*/ 0 h 1927225"/>
                <a:gd name="connsiteX2" fmla="*/ 3709987 w 3709987"/>
                <a:gd name="connsiteY2" fmla="*/ 1927225 h 1927225"/>
                <a:gd name="connsiteX3" fmla="*/ 0 w 3709987"/>
                <a:gd name="connsiteY3" fmla="*/ 1927225 h 1927225"/>
                <a:gd name="connsiteX4" fmla="*/ 0 w 3709987"/>
                <a:gd name="connsiteY4" fmla="*/ 1480783 h 1927225"/>
                <a:gd name="connsiteX0" fmla="*/ 0 w 3709987"/>
                <a:gd name="connsiteY0" fmla="*/ 1306687 h 1927225"/>
                <a:gd name="connsiteX1" fmla="*/ 3709987 w 3709987"/>
                <a:gd name="connsiteY1" fmla="*/ 0 h 1927225"/>
                <a:gd name="connsiteX2" fmla="*/ 3709987 w 3709987"/>
                <a:gd name="connsiteY2" fmla="*/ 1927225 h 1927225"/>
                <a:gd name="connsiteX3" fmla="*/ 0 w 3709987"/>
                <a:gd name="connsiteY3" fmla="*/ 1927225 h 1927225"/>
                <a:gd name="connsiteX4" fmla="*/ 0 w 3709987"/>
                <a:gd name="connsiteY4" fmla="*/ 1306687 h 1927225"/>
                <a:gd name="connsiteX0" fmla="*/ 0 w 3709987"/>
                <a:gd name="connsiteY0" fmla="*/ 1200051 h 1927225"/>
                <a:gd name="connsiteX1" fmla="*/ 3709987 w 3709987"/>
                <a:gd name="connsiteY1" fmla="*/ 0 h 1927225"/>
                <a:gd name="connsiteX2" fmla="*/ 3709987 w 3709987"/>
                <a:gd name="connsiteY2" fmla="*/ 1927225 h 1927225"/>
                <a:gd name="connsiteX3" fmla="*/ 0 w 3709987"/>
                <a:gd name="connsiteY3" fmla="*/ 1927225 h 1927225"/>
                <a:gd name="connsiteX4" fmla="*/ 0 w 3709987"/>
                <a:gd name="connsiteY4" fmla="*/ 1200051 h 192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9987" h="1927225">
                  <a:moveTo>
                    <a:pt x="0" y="1200051"/>
                  </a:moveTo>
                  <a:cubicBezTo>
                    <a:pt x="2151062" y="911174"/>
                    <a:pt x="2780400" y="732431"/>
                    <a:pt x="3709987" y="0"/>
                  </a:cubicBezTo>
                  <a:lnTo>
                    <a:pt x="3709987" y="1927225"/>
                  </a:lnTo>
                  <a:lnTo>
                    <a:pt x="0" y="1927225"/>
                  </a:lnTo>
                  <a:lnTo>
                    <a:pt x="0" y="1200051"/>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6" name="Rechteck 7"/>
            <p:cNvSpPr/>
            <p:nvPr/>
          </p:nvSpPr>
          <p:spPr>
            <a:xfrm>
              <a:off x="1561349" y="3693476"/>
              <a:ext cx="6882461" cy="2103328"/>
            </a:xfrm>
            <a:custGeom>
              <a:avLst/>
              <a:gdLst>
                <a:gd name="connsiteX0" fmla="*/ 0 w 3709987"/>
                <a:gd name="connsiteY0" fmla="*/ 0 h 1927225"/>
                <a:gd name="connsiteX1" fmla="*/ 3709987 w 3709987"/>
                <a:gd name="connsiteY1" fmla="*/ 0 h 1927225"/>
                <a:gd name="connsiteX2" fmla="*/ 3709987 w 3709987"/>
                <a:gd name="connsiteY2" fmla="*/ 1927225 h 1927225"/>
                <a:gd name="connsiteX3" fmla="*/ 0 w 3709987"/>
                <a:gd name="connsiteY3" fmla="*/ 1927225 h 1927225"/>
                <a:gd name="connsiteX4" fmla="*/ 0 w 3709987"/>
                <a:gd name="connsiteY4" fmla="*/ 0 h 1927225"/>
                <a:gd name="connsiteX0" fmla="*/ 0 w 3709987"/>
                <a:gd name="connsiteY0" fmla="*/ 1480783 h 1927225"/>
                <a:gd name="connsiteX1" fmla="*/ 3709987 w 3709987"/>
                <a:gd name="connsiteY1" fmla="*/ 0 h 1927225"/>
                <a:gd name="connsiteX2" fmla="*/ 3709987 w 3709987"/>
                <a:gd name="connsiteY2" fmla="*/ 1927225 h 1927225"/>
                <a:gd name="connsiteX3" fmla="*/ 0 w 3709987"/>
                <a:gd name="connsiteY3" fmla="*/ 1927225 h 1927225"/>
                <a:gd name="connsiteX4" fmla="*/ 0 w 3709987"/>
                <a:gd name="connsiteY4" fmla="*/ 1480783 h 1927225"/>
                <a:gd name="connsiteX0" fmla="*/ 0 w 3709987"/>
                <a:gd name="connsiteY0" fmla="*/ 1480783 h 1927225"/>
                <a:gd name="connsiteX1" fmla="*/ 3709987 w 3709987"/>
                <a:gd name="connsiteY1" fmla="*/ 0 h 1927225"/>
                <a:gd name="connsiteX2" fmla="*/ 3709987 w 3709987"/>
                <a:gd name="connsiteY2" fmla="*/ 1927225 h 1927225"/>
                <a:gd name="connsiteX3" fmla="*/ 0 w 3709987"/>
                <a:gd name="connsiteY3" fmla="*/ 1927225 h 1927225"/>
                <a:gd name="connsiteX4" fmla="*/ 0 w 3709987"/>
                <a:gd name="connsiteY4" fmla="*/ 1480783 h 1927225"/>
                <a:gd name="connsiteX0" fmla="*/ 0 w 3709987"/>
                <a:gd name="connsiteY0" fmla="*/ 1480783 h 1927225"/>
                <a:gd name="connsiteX1" fmla="*/ 3709987 w 3709987"/>
                <a:gd name="connsiteY1" fmla="*/ 0 h 1927225"/>
                <a:gd name="connsiteX2" fmla="*/ 3709987 w 3709987"/>
                <a:gd name="connsiteY2" fmla="*/ 1927225 h 1927225"/>
                <a:gd name="connsiteX3" fmla="*/ 0 w 3709987"/>
                <a:gd name="connsiteY3" fmla="*/ 1927225 h 1927225"/>
                <a:gd name="connsiteX4" fmla="*/ 0 w 3709987"/>
                <a:gd name="connsiteY4" fmla="*/ 1480783 h 1927225"/>
                <a:gd name="connsiteX0" fmla="*/ 0 w 3709987"/>
                <a:gd name="connsiteY0" fmla="*/ 1480783 h 1927225"/>
                <a:gd name="connsiteX1" fmla="*/ 3709987 w 3709987"/>
                <a:gd name="connsiteY1" fmla="*/ 0 h 1927225"/>
                <a:gd name="connsiteX2" fmla="*/ 3709987 w 3709987"/>
                <a:gd name="connsiteY2" fmla="*/ 1927225 h 1927225"/>
                <a:gd name="connsiteX3" fmla="*/ 0 w 3709987"/>
                <a:gd name="connsiteY3" fmla="*/ 1927225 h 1927225"/>
                <a:gd name="connsiteX4" fmla="*/ 0 w 3709987"/>
                <a:gd name="connsiteY4" fmla="*/ 1480783 h 1927225"/>
                <a:gd name="connsiteX0" fmla="*/ 0 w 3709987"/>
                <a:gd name="connsiteY0" fmla="*/ 1480783 h 1927225"/>
                <a:gd name="connsiteX1" fmla="*/ 3709987 w 3709987"/>
                <a:gd name="connsiteY1" fmla="*/ 0 h 1927225"/>
                <a:gd name="connsiteX2" fmla="*/ 3709987 w 3709987"/>
                <a:gd name="connsiteY2" fmla="*/ 1927225 h 1927225"/>
                <a:gd name="connsiteX3" fmla="*/ 0 w 3709987"/>
                <a:gd name="connsiteY3" fmla="*/ 1927225 h 1927225"/>
                <a:gd name="connsiteX4" fmla="*/ 0 w 3709987"/>
                <a:gd name="connsiteY4" fmla="*/ 1480783 h 192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9987" h="1927225">
                  <a:moveTo>
                    <a:pt x="0" y="1480783"/>
                  </a:moveTo>
                  <a:cubicBezTo>
                    <a:pt x="2151062" y="1191906"/>
                    <a:pt x="2780400" y="732431"/>
                    <a:pt x="3709987" y="0"/>
                  </a:cubicBezTo>
                  <a:lnTo>
                    <a:pt x="3709987" y="1927225"/>
                  </a:lnTo>
                  <a:lnTo>
                    <a:pt x="0" y="1927225"/>
                  </a:lnTo>
                  <a:lnTo>
                    <a:pt x="0" y="148078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27" name="Inhaltsplatzhalter 9"/>
          <p:cNvSpPr>
            <a:spLocks noGrp="1"/>
          </p:cNvSpPr>
          <p:nvPr>
            <p:ph idx="1"/>
          </p:nvPr>
        </p:nvSpPr>
        <p:spPr>
          <a:xfrm>
            <a:off x="720000" y="1699200"/>
            <a:ext cx="6981776" cy="785238"/>
          </a:xfrm>
        </p:spPr>
        <p:txBody>
          <a:bodyPr/>
          <a:lstStyle/>
          <a:p>
            <a:pPr>
              <a:buClrTx/>
            </a:pPr>
            <a:r>
              <a:rPr lang="de-DE" altLang="de-DE" dirty="0"/>
              <a:t>Illustrative Darstellung der Allianz VermögensPolice</a:t>
            </a:r>
            <a:r>
              <a:rPr lang="de-DE" altLang="de-DE" baseline="30000" dirty="0"/>
              <a:t>1</a:t>
            </a:r>
            <a:r>
              <a:rPr lang="de-DE" altLang="de-DE" dirty="0"/>
              <a:t/>
            </a:r>
            <a:br>
              <a:rPr lang="de-DE" altLang="de-DE" dirty="0"/>
            </a:br>
            <a:r>
              <a:rPr lang="de-DE" altLang="de-DE" b="0" dirty="0"/>
              <a:t>(Mindestbeitragssumme 3.000 EUR)</a:t>
            </a:r>
          </a:p>
          <a:p>
            <a:endParaRPr lang="de-DE" altLang="de-DE" b="0" dirty="0"/>
          </a:p>
          <a:p>
            <a:endParaRPr lang="de-DE" dirty="0"/>
          </a:p>
        </p:txBody>
      </p:sp>
      <p:sp>
        <p:nvSpPr>
          <p:cNvPr id="28" name="Titel 25"/>
          <p:cNvSpPr txBox="1">
            <a:spLocks/>
          </p:cNvSpPr>
          <p:nvPr/>
        </p:nvSpPr>
        <p:spPr>
          <a:xfrm>
            <a:off x="456437" y="699075"/>
            <a:ext cx="6444000" cy="378000"/>
          </a:xfrm>
          <a:prstGeom prst="rect">
            <a:avLst/>
          </a:prstGeom>
        </p:spPr>
        <p:txBody>
          <a:bodyPr vert="horz" lIns="0" tIns="0" rIns="0" bIns="0" rtlCol="0" anchor="b" anchorCtr="0">
            <a:noAutofit/>
          </a:bodyPr>
          <a:lstStyle>
            <a:lvl1pPr algn="l" defTabSz="914400" rtl="0" eaLnBrk="1" latinLnBrk="0" hangingPunct="1">
              <a:lnSpc>
                <a:spcPct val="100000"/>
              </a:lnSpc>
              <a:spcBef>
                <a:spcPct val="0"/>
              </a:spcBef>
              <a:buNone/>
              <a:defRPr sz="2500" b="1" kern="1200">
                <a:solidFill>
                  <a:schemeClr val="tx1"/>
                </a:solidFill>
                <a:latin typeface="Arial" panose="020B0604020202020204" pitchFamily="34" charset="0"/>
                <a:ea typeface="+mj-ea"/>
                <a:cs typeface="Arial" panose="020B0604020202020204" pitchFamily="34" charset="0"/>
              </a:defRPr>
            </a:lvl1pPr>
          </a:lstStyle>
          <a:p>
            <a:r>
              <a:rPr lang="de-DE" dirty="0"/>
              <a:t>Die Vorsorge mit gezielter Nachlassplanung</a:t>
            </a:r>
          </a:p>
        </p:txBody>
      </p:sp>
      <p:sp>
        <p:nvSpPr>
          <p:cNvPr id="29" name="Text Box 119"/>
          <p:cNvSpPr txBox="1">
            <a:spLocks noChangeArrowheads="1"/>
          </p:cNvSpPr>
          <p:nvPr/>
        </p:nvSpPr>
        <p:spPr bwMode="gray">
          <a:xfrm>
            <a:off x="1530900" y="5838552"/>
            <a:ext cx="3328438"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0" tIns="0" rIns="0" bIns="0">
            <a:spAutoFit/>
          </a:bodyPr>
          <a:lstStyle>
            <a:lvl1pPr algn="l" defTabSz="784225" eaLnBrk="0" hangingPunct="0">
              <a:defRPr sz="2000">
                <a:solidFill>
                  <a:schemeClr val="accent1"/>
                </a:solidFill>
                <a:latin typeface="Arial" charset="0"/>
              </a:defRPr>
            </a:lvl1pPr>
            <a:lvl2pPr marL="37931725" indent="-37474525" algn="l" defTabSz="784225" eaLnBrk="0" hangingPunct="0">
              <a:defRPr>
                <a:solidFill>
                  <a:schemeClr val="tx1"/>
                </a:solidFill>
                <a:latin typeface="Arial" charset="0"/>
              </a:defRPr>
            </a:lvl2pPr>
            <a:lvl3pPr marL="1143000" indent="-228600" algn="l" defTabSz="784225" eaLnBrk="0" hangingPunct="0">
              <a:buChar char="§"/>
              <a:defRPr>
                <a:solidFill>
                  <a:schemeClr val="tx1"/>
                </a:solidFill>
                <a:latin typeface="Arial" charset="0"/>
              </a:defRPr>
            </a:lvl3pPr>
            <a:lvl4pPr marL="1600200" indent="-228600" algn="l" defTabSz="784225" eaLnBrk="0" hangingPunct="0">
              <a:buClr>
                <a:schemeClr val="tx1"/>
              </a:buClr>
              <a:buChar char="-"/>
              <a:defRPr>
                <a:solidFill>
                  <a:schemeClr val="tx1"/>
                </a:solidFill>
                <a:latin typeface="Arial" charset="0"/>
              </a:defRPr>
            </a:lvl4pPr>
            <a:lvl5pPr marL="2057400" indent="-228600" algn="l" defTabSz="784225" eaLnBrk="0" hangingPunct="0">
              <a:buClr>
                <a:schemeClr val="tx1"/>
              </a:buClr>
              <a:buChar char="-"/>
              <a:defRPr>
                <a:solidFill>
                  <a:schemeClr val="tx1"/>
                </a:solidFill>
                <a:latin typeface="Arial" charset="0"/>
              </a:defRPr>
            </a:lvl5pPr>
            <a:lvl6pPr marL="2514600" indent="-228600" defTabSz="784225" eaLnBrk="0" fontAlgn="base" hangingPunct="0">
              <a:spcBef>
                <a:spcPct val="0"/>
              </a:spcBef>
              <a:spcAft>
                <a:spcPct val="30000"/>
              </a:spcAft>
              <a:buClr>
                <a:schemeClr val="tx1"/>
              </a:buClr>
              <a:buChar char="-"/>
              <a:defRPr>
                <a:solidFill>
                  <a:schemeClr val="tx1"/>
                </a:solidFill>
                <a:latin typeface="Arial" charset="0"/>
              </a:defRPr>
            </a:lvl6pPr>
            <a:lvl7pPr marL="2971800" indent="-228600" defTabSz="784225" eaLnBrk="0" fontAlgn="base" hangingPunct="0">
              <a:spcBef>
                <a:spcPct val="0"/>
              </a:spcBef>
              <a:spcAft>
                <a:spcPct val="30000"/>
              </a:spcAft>
              <a:buClr>
                <a:schemeClr val="tx1"/>
              </a:buClr>
              <a:buChar char="-"/>
              <a:defRPr>
                <a:solidFill>
                  <a:schemeClr val="tx1"/>
                </a:solidFill>
                <a:latin typeface="Arial" charset="0"/>
              </a:defRPr>
            </a:lvl7pPr>
            <a:lvl8pPr marL="3429000" indent="-228600" defTabSz="784225" eaLnBrk="0" fontAlgn="base" hangingPunct="0">
              <a:spcBef>
                <a:spcPct val="0"/>
              </a:spcBef>
              <a:spcAft>
                <a:spcPct val="30000"/>
              </a:spcAft>
              <a:buClr>
                <a:schemeClr val="tx1"/>
              </a:buClr>
              <a:buChar char="-"/>
              <a:defRPr>
                <a:solidFill>
                  <a:schemeClr val="tx1"/>
                </a:solidFill>
                <a:latin typeface="Arial" charset="0"/>
              </a:defRPr>
            </a:lvl8pPr>
            <a:lvl9pPr marL="3886200" indent="-228600" defTabSz="784225" eaLnBrk="0" fontAlgn="base" hangingPunct="0">
              <a:spcBef>
                <a:spcPct val="0"/>
              </a:spcBef>
              <a:spcAft>
                <a:spcPct val="30000"/>
              </a:spcAft>
              <a:buClr>
                <a:schemeClr val="tx1"/>
              </a:buClr>
              <a:buChar char="-"/>
              <a:defRPr>
                <a:solidFill>
                  <a:schemeClr val="tx1"/>
                </a:solidFill>
                <a:latin typeface="Arial" charset="0"/>
              </a:defRPr>
            </a:lvl9pPr>
          </a:lstStyle>
          <a:p>
            <a:pPr eaLnBrk="1" hangingPunct="1"/>
            <a:r>
              <a:rPr lang="de-DE" altLang="de-DE" sz="1200" dirty="0">
                <a:solidFill>
                  <a:schemeClr val="tx1"/>
                </a:solidFill>
              </a:rPr>
              <a:t>Lebenslange Versicherung mit Todesfallleistung</a:t>
            </a:r>
          </a:p>
          <a:p>
            <a:pPr eaLnBrk="1" hangingPunct="1"/>
            <a:endParaRPr lang="de-DE" altLang="de-DE" sz="1200" dirty="0">
              <a:solidFill>
                <a:schemeClr val="tx1"/>
              </a:solidFill>
            </a:endParaRPr>
          </a:p>
        </p:txBody>
      </p:sp>
      <p:sp>
        <p:nvSpPr>
          <p:cNvPr id="30" name="Text Box 126"/>
          <p:cNvSpPr txBox="1">
            <a:spLocks noChangeArrowheads="1"/>
          </p:cNvSpPr>
          <p:nvPr/>
        </p:nvSpPr>
        <p:spPr bwMode="gray">
          <a:xfrm>
            <a:off x="560285" y="5305716"/>
            <a:ext cx="945605"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0" tIns="0" rIns="0" bIns="0">
            <a:spAutoFit/>
          </a:bodyPr>
          <a:lstStyle>
            <a:lvl1pPr algn="l" defTabSz="784225" eaLnBrk="0" hangingPunct="0">
              <a:defRPr sz="2000">
                <a:solidFill>
                  <a:schemeClr val="accent1"/>
                </a:solidFill>
                <a:latin typeface="Arial" charset="0"/>
              </a:defRPr>
            </a:lvl1pPr>
            <a:lvl2pPr marL="37931725" indent="-37474525" algn="l" defTabSz="784225" eaLnBrk="0" hangingPunct="0">
              <a:defRPr>
                <a:solidFill>
                  <a:schemeClr val="tx1"/>
                </a:solidFill>
                <a:latin typeface="Arial" charset="0"/>
              </a:defRPr>
            </a:lvl2pPr>
            <a:lvl3pPr marL="1143000" indent="-228600" algn="l" defTabSz="784225" eaLnBrk="0" hangingPunct="0">
              <a:buChar char="§"/>
              <a:defRPr>
                <a:solidFill>
                  <a:schemeClr val="tx1"/>
                </a:solidFill>
                <a:latin typeface="Arial" charset="0"/>
              </a:defRPr>
            </a:lvl3pPr>
            <a:lvl4pPr marL="1600200" indent="-228600" algn="l" defTabSz="784225" eaLnBrk="0" hangingPunct="0">
              <a:buClr>
                <a:schemeClr val="tx1"/>
              </a:buClr>
              <a:buChar char="-"/>
              <a:defRPr>
                <a:solidFill>
                  <a:schemeClr val="tx1"/>
                </a:solidFill>
                <a:latin typeface="Arial" charset="0"/>
              </a:defRPr>
            </a:lvl4pPr>
            <a:lvl5pPr marL="2057400" indent="-228600" algn="l" defTabSz="784225" eaLnBrk="0" hangingPunct="0">
              <a:buClr>
                <a:schemeClr val="tx1"/>
              </a:buClr>
              <a:buChar char="-"/>
              <a:defRPr>
                <a:solidFill>
                  <a:schemeClr val="tx1"/>
                </a:solidFill>
                <a:latin typeface="Arial" charset="0"/>
              </a:defRPr>
            </a:lvl5pPr>
            <a:lvl6pPr marL="2514600" indent="-228600" defTabSz="784225" eaLnBrk="0" fontAlgn="base" hangingPunct="0">
              <a:spcBef>
                <a:spcPct val="0"/>
              </a:spcBef>
              <a:spcAft>
                <a:spcPct val="30000"/>
              </a:spcAft>
              <a:buClr>
                <a:schemeClr val="tx1"/>
              </a:buClr>
              <a:buChar char="-"/>
              <a:defRPr>
                <a:solidFill>
                  <a:schemeClr val="tx1"/>
                </a:solidFill>
                <a:latin typeface="Arial" charset="0"/>
              </a:defRPr>
            </a:lvl6pPr>
            <a:lvl7pPr marL="2971800" indent="-228600" defTabSz="784225" eaLnBrk="0" fontAlgn="base" hangingPunct="0">
              <a:spcBef>
                <a:spcPct val="0"/>
              </a:spcBef>
              <a:spcAft>
                <a:spcPct val="30000"/>
              </a:spcAft>
              <a:buClr>
                <a:schemeClr val="tx1"/>
              </a:buClr>
              <a:buChar char="-"/>
              <a:defRPr>
                <a:solidFill>
                  <a:schemeClr val="tx1"/>
                </a:solidFill>
                <a:latin typeface="Arial" charset="0"/>
              </a:defRPr>
            </a:lvl7pPr>
            <a:lvl8pPr marL="3429000" indent="-228600" defTabSz="784225" eaLnBrk="0" fontAlgn="base" hangingPunct="0">
              <a:spcBef>
                <a:spcPct val="0"/>
              </a:spcBef>
              <a:spcAft>
                <a:spcPct val="30000"/>
              </a:spcAft>
              <a:buClr>
                <a:schemeClr val="tx1"/>
              </a:buClr>
              <a:buChar char="-"/>
              <a:defRPr>
                <a:solidFill>
                  <a:schemeClr val="tx1"/>
                </a:solidFill>
                <a:latin typeface="Arial" charset="0"/>
              </a:defRPr>
            </a:lvl8pPr>
            <a:lvl9pPr marL="3886200" indent="-228600" defTabSz="784225" eaLnBrk="0" fontAlgn="base" hangingPunct="0">
              <a:spcBef>
                <a:spcPct val="0"/>
              </a:spcBef>
              <a:spcAft>
                <a:spcPct val="30000"/>
              </a:spcAft>
              <a:buClr>
                <a:schemeClr val="tx1"/>
              </a:buClr>
              <a:buChar char="-"/>
              <a:defRPr>
                <a:solidFill>
                  <a:schemeClr val="tx1"/>
                </a:solidFill>
                <a:latin typeface="Arial" charset="0"/>
              </a:defRPr>
            </a:lvl9pPr>
          </a:lstStyle>
          <a:p>
            <a:pPr eaLnBrk="1" hangingPunct="1"/>
            <a:r>
              <a:rPr lang="de-DE" altLang="de-DE" sz="1200" dirty="0">
                <a:solidFill>
                  <a:schemeClr val="tx1"/>
                </a:solidFill>
              </a:rPr>
              <a:t>Einmalbeitrag nach Kosten</a:t>
            </a:r>
          </a:p>
        </p:txBody>
      </p:sp>
      <p:sp>
        <p:nvSpPr>
          <p:cNvPr id="31" name="Line 127"/>
          <p:cNvSpPr>
            <a:spLocks noChangeShapeType="1"/>
          </p:cNvSpPr>
          <p:nvPr/>
        </p:nvSpPr>
        <p:spPr bwMode="gray">
          <a:xfrm flipH="1">
            <a:off x="616890" y="5173328"/>
            <a:ext cx="889000" cy="0"/>
          </a:xfrm>
          <a:prstGeom prst="line">
            <a:avLst/>
          </a:prstGeom>
          <a:noFill/>
          <a:ln w="19050">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p>
            <a:endParaRPr lang="de-DE" dirty="0"/>
          </a:p>
        </p:txBody>
      </p:sp>
      <p:sp>
        <p:nvSpPr>
          <p:cNvPr id="32" name="Line 136"/>
          <p:cNvSpPr>
            <a:spLocks noChangeShapeType="1"/>
          </p:cNvSpPr>
          <p:nvPr/>
        </p:nvSpPr>
        <p:spPr bwMode="gray">
          <a:xfrm flipH="1">
            <a:off x="621652" y="5807436"/>
            <a:ext cx="884238" cy="0"/>
          </a:xfrm>
          <a:prstGeom prst="line">
            <a:avLst/>
          </a:prstGeom>
          <a:noFill/>
          <a:ln w="19050">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p>
            <a:endParaRPr lang="de-DE" dirty="0"/>
          </a:p>
        </p:txBody>
      </p:sp>
      <p:sp>
        <p:nvSpPr>
          <p:cNvPr id="33" name="Text Box 152"/>
          <p:cNvSpPr txBox="1">
            <a:spLocks noChangeArrowheads="1"/>
          </p:cNvSpPr>
          <p:nvPr/>
        </p:nvSpPr>
        <p:spPr bwMode="gray">
          <a:xfrm>
            <a:off x="690390" y="2334722"/>
            <a:ext cx="4550670" cy="1281683"/>
          </a:xfrm>
          <a:prstGeom prst="rect">
            <a:avLst/>
          </a:prstGeom>
          <a:solidFill>
            <a:srgbClr val="B5BD00"/>
          </a:solidFill>
          <a:ln>
            <a:noFill/>
          </a:ln>
          <a:effectLst/>
          <a:extLst/>
        </p:spPr>
        <p:txBody>
          <a:bodyPr wrap="square" lIns="54000" tIns="54000" rIns="54000" bIns="54000">
            <a:spAutoFit/>
          </a:bodyPr>
          <a:lstStyle>
            <a:lvl1pPr algn="l" defTabSz="784225" eaLnBrk="0" hangingPunct="0">
              <a:defRPr sz="2000">
                <a:solidFill>
                  <a:schemeClr val="accent1"/>
                </a:solidFill>
                <a:latin typeface="Arial" charset="0"/>
              </a:defRPr>
            </a:lvl1pPr>
            <a:lvl2pPr marL="37931725" indent="-37474525" algn="l" defTabSz="784225" eaLnBrk="0" hangingPunct="0">
              <a:defRPr>
                <a:solidFill>
                  <a:schemeClr val="tx1"/>
                </a:solidFill>
                <a:latin typeface="Arial" charset="0"/>
              </a:defRPr>
            </a:lvl2pPr>
            <a:lvl3pPr marL="192088" indent="-188913" algn="l" defTabSz="784225" eaLnBrk="0" hangingPunct="0">
              <a:buChar char="§"/>
              <a:defRPr>
                <a:solidFill>
                  <a:schemeClr val="tx1"/>
                </a:solidFill>
                <a:latin typeface="Arial" charset="0"/>
              </a:defRPr>
            </a:lvl3pPr>
            <a:lvl4pPr marL="384175" indent="-190500" algn="l" defTabSz="784225" eaLnBrk="0" hangingPunct="0">
              <a:buClr>
                <a:schemeClr val="tx1"/>
              </a:buClr>
              <a:buChar char="-"/>
              <a:defRPr>
                <a:solidFill>
                  <a:schemeClr val="tx1"/>
                </a:solidFill>
                <a:latin typeface="Arial" charset="0"/>
              </a:defRPr>
            </a:lvl4pPr>
            <a:lvl5pPr marL="38280975" indent="-50787300" algn="l" defTabSz="784225" eaLnBrk="0" hangingPunct="0">
              <a:buClr>
                <a:schemeClr val="tx1"/>
              </a:buClr>
              <a:buChar char="-"/>
              <a:defRPr>
                <a:solidFill>
                  <a:schemeClr val="tx1"/>
                </a:solidFill>
                <a:latin typeface="Arial" charset="0"/>
              </a:defRPr>
            </a:lvl5pPr>
            <a:lvl6pPr marL="38738175" indent="-50787300" defTabSz="784225" eaLnBrk="0" fontAlgn="base" hangingPunct="0">
              <a:spcBef>
                <a:spcPct val="0"/>
              </a:spcBef>
              <a:spcAft>
                <a:spcPct val="30000"/>
              </a:spcAft>
              <a:buClr>
                <a:schemeClr val="tx1"/>
              </a:buClr>
              <a:buChar char="-"/>
              <a:defRPr>
                <a:solidFill>
                  <a:schemeClr val="tx1"/>
                </a:solidFill>
                <a:latin typeface="Arial" charset="0"/>
              </a:defRPr>
            </a:lvl6pPr>
            <a:lvl7pPr marL="39195375" indent="-50787300" defTabSz="784225" eaLnBrk="0" fontAlgn="base" hangingPunct="0">
              <a:spcBef>
                <a:spcPct val="0"/>
              </a:spcBef>
              <a:spcAft>
                <a:spcPct val="30000"/>
              </a:spcAft>
              <a:buClr>
                <a:schemeClr val="tx1"/>
              </a:buClr>
              <a:buChar char="-"/>
              <a:defRPr>
                <a:solidFill>
                  <a:schemeClr val="tx1"/>
                </a:solidFill>
                <a:latin typeface="Arial" charset="0"/>
              </a:defRPr>
            </a:lvl7pPr>
            <a:lvl8pPr marL="39652575" indent="-50787300" defTabSz="784225" eaLnBrk="0" fontAlgn="base" hangingPunct="0">
              <a:spcBef>
                <a:spcPct val="0"/>
              </a:spcBef>
              <a:spcAft>
                <a:spcPct val="30000"/>
              </a:spcAft>
              <a:buClr>
                <a:schemeClr val="tx1"/>
              </a:buClr>
              <a:buChar char="-"/>
              <a:defRPr>
                <a:solidFill>
                  <a:schemeClr val="tx1"/>
                </a:solidFill>
                <a:latin typeface="Arial" charset="0"/>
              </a:defRPr>
            </a:lvl8pPr>
            <a:lvl9pPr marL="40109775" indent="-50787300" defTabSz="784225" eaLnBrk="0" fontAlgn="base" hangingPunct="0">
              <a:spcBef>
                <a:spcPct val="0"/>
              </a:spcBef>
              <a:spcAft>
                <a:spcPct val="30000"/>
              </a:spcAft>
              <a:buClr>
                <a:schemeClr val="tx1"/>
              </a:buClr>
              <a:buChar char="-"/>
              <a:defRPr>
                <a:solidFill>
                  <a:schemeClr val="tx1"/>
                </a:solidFill>
                <a:latin typeface="Arial" charset="0"/>
              </a:defRPr>
            </a:lvl9pPr>
          </a:lstStyle>
          <a:p>
            <a:pPr eaLnBrk="1" fontAlgn="t" hangingPunct="1">
              <a:lnSpc>
                <a:spcPct val="85000"/>
              </a:lnSpc>
              <a:spcBef>
                <a:spcPts val="300"/>
              </a:spcBef>
              <a:spcAft>
                <a:spcPts val="300"/>
              </a:spcAft>
            </a:pPr>
            <a:r>
              <a:rPr lang="de-DE" altLang="de-DE" sz="1200" dirty="0">
                <a:solidFill>
                  <a:schemeClr val="bg1"/>
                </a:solidFill>
              </a:rPr>
              <a:t>Bei Tod der versicherten Person werden gezahlt:</a:t>
            </a:r>
          </a:p>
          <a:p>
            <a:pPr marL="228600" indent="-228600" eaLnBrk="1" fontAlgn="t" hangingPunct="1">
              <a:lnSpc>
                <a:spcPct val="85000"/>
              </a:lnSpc>
              <a:spcBef>
                <a:spcPts val="300"/>
              </a:spcBef>
              <a:spcAft>
                <a:spcPts val="300"/>
              </a:spcAft>
              <a:buClr>
                <a:schemeClr val="bg1"/>
              </a:buClr>
              <a:buFont typeface="Wingdings" panose="05000000000000000000" pitchFamily="2" charset="2"/>
              <a:buChar char="§"/>
            </a:pPr>
            <a:r>
              <a:rPr lang="de-DE" altLang="de-DE" sz="1200" dirty="0">
                <a:solidFill>
                  <a:schemeClr val="bg1"/>
                </a:solidFill>
              </a:rPr>
              <a:t>In den ersten beiden Jahren bzw. Indexjahren 100 % des Deckungskapitals/Policenwerts</a:t>
            </a:r>
          </a:p>
          <a:p>
            <a:pPr marL="228600" indent="-228600" eaLnBrk="1" fontAlgn="t" hangingPunct="1">
              <a:lnSpc>
                <a:spcPct val="85000"/>
              </a:lnSpc>
              <a:spcBef>
                <a:spcPts val="300"/>
              </a:spcBef>
              <a:spcAft>
                <a:spcPts val="300"/>
              </a:spcAft>
              <a:buClr>
                <a:schemeClr val="bg1"/>
              </a:buClr>
              <a:buFont typeface="Wingdings" panose="05000000000000000000" pitchFamily="2" charset="2"/>
              <a:buChar char="§"/>
            </a:pPr>
            <a:r>
              <a:rPr lang="de-DE" altLang="de-DE" sz="1200" dirty="0">
                <a:solidFill>
                  <a:schemeClr val="bg1"/>
                </a:solidFill>
              </a:rPr>
              <a:t>Im 3. Jahr 110 % des Deckungskapitals/Policenwerts</a:t>
            </a:r>
          </a:p>
          <a:p>
            <a:pPr marL="228600" indent="-228600" eaLnBrk="1" fontAlgn="t" hangingPunct="1">
              <a:lnSpc>
                <a:spcPct val="85000"/>
              </a:lnSpc>
              <a:spcBef>
                <a:spcPts val="300"/>
              </a:spcBef>
              <a:spcAft>
                <a:spcPts val="300"/>
              </a:spcAft>
              <a:buClr>
                <a:schemeClr val="bg1"/>
              </a:buClr>
              <a:buFont typeface="Wingdings" panose="05000000000000000000" pitchFamily="2" charset="2"/>
              <a:buChar char="§"/>
            </a:pPr>
            <a:r>
              <a:rPr lang="de-DE" altLang="de-DE" sz="1200" dirty="0">
                <a:solidFill>
                  <a:schemeClr val="bg1"/>
                </a:solidFill>
              </a:rPr>
              <a:t>Ab dem 4. Jahr gleichmäßige Reduktion von 110 %</a:t>
            </a:r>
            <a:br>
              <a:rPr lang="de-DE" altLang="de-DE" sz="1200" dirty="0">
                <a:solidFill>
                  <a:schemeClr val="bg1"/>
                </a:solidFill>
              </a:rPr>
            </a:br>
            <a:r>
              <a:rPr lang="de-DE" altLang="de-DE" sz="1200" dirty="0">
                <a:solidFill>
                  <a:schemeClr val="bg1"/>
                </a:solidFill>
              </a:rPr>
              <a:t>auf 101 % des Deckungskapitals/Policenwerts</a:t>
            </a:r>
          </a:p>
        </p:txBody>
      </p:sp>
      <p:pic>
        <p:nvPicPr>
          <p:cNvPr id="34" name="Picture 2" descr="C:\Users\maxime.bürger\Desktop\Pfeil.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82606" y="1762143"/>
            <a:ext cx="347663" cy="323850"/>
          </a:xfrm>
          <a:prstGeom prst="rect">
            <a:avLst/>
          </a:prstGeom>
          <a:noFill/>
          <a:extLst>
            <a:ext uri="{909E8E84-426E-40DD-AFC4-6F175D3DCCD1}">
              <a14:hiddenFill xmlns:a14="http://schemas.microsoft.com/office/drawing/2010/main">
                <a:solidFill>
                  <a:srgbClr val="FFFFFF"/>
                </a:solidFill>
              </a14:hiddenFill>
            </a:ext>
          </a:extLst>
        </p:spPr>
      </p:pic>
      <p:sp>
        <p:nvSpPr>
          <p:cNvPr id="35" name="Text Box 138"/>
          <p:cNvSpPr txBox="1">
            <a:spLocks noChangeArrowheads="1"/>
          </p:cNvSpPr>
          <p:nvPr/>
        </p:nvSpPr>
        <p:spPr bwMode="gray">
          <a:xfrm>
            <a:off x="902463" y="4048036"/>
            <a:ext cx="2471735" cy="369891"/>
          </a:xfrm>
          <a:prstGeom prst="rect">
            <a:avLst/>
          </a:prstGeom>
          <a:noFill/>
          <a:ln w="9525" algn="ctr">
            <a:no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0" tIns="0" rIns="0" bIns="0">
            <a:spAutoFit/>
          </a:bodyPr>
          <a:lstStyle>
            <a:lvl1pPr algn="l" defTabSz="784225" eaLnBrk="0" hangingPunct="0">
              <a:defRPr sz="2000">
                <a:solidFill>
                  <a:schemeClr val="accent1"/>
                </a:solidFill>
                <a:latin typeface="Arial" charset="0"/>
              </a:defRPr>
            </a:lvl1pPr>
            <a:lvl2pPr marL="37931725" indent="-37474525" algn="l" defTabSz="784225" eaLnBrk="0" hangingPunct="0">
              <a:defRPr>
                <a:solidFill>
                  <a:schemeClr val="tx1"/>
                </a:solidFill>
                <a:latin typeface="Arial" charset="0"/>
              </a:defRPr>
            </a:lvl2pPr>
            <a:lvl3pPr marL="1143000" indent="-228600" algn="l" defTabSz="784225" eaLnBrk="0" hangingPunct="0">
              <a:buChar char="§"/>
              <a:defRPr>
                <a:solidFill>
                  <a:schemeClr val="tx1"/>
                </a:solidFill>
                <a:latin typeface="Arial" charset="0"/>
              </a:defRPr>
            </a:lvl3pPr>
            <a:lvl4pPr marL="1600200" indent="-228600" algn="l" defTabSz="784225" eaLnBrk="0" hangingPunct="0">
              <a:buClr>
                <a:schemeClr val="tx1"/>
              </a:buClr>
              <a:buChar char="-"/>
              <a:defRPr>
                <a:solidFill>
                  <a:schemeClr val="tx1"/>
                </a:solidFill>
                <a:latin typeface="Arial" charset="0"/>
              </a:defRPr>
            </a:lvl4pPr>
            <a:lvl5pPr marL="2057400" indent="-228600" algn="l" defTabSz="784225" eaLnBrk="0" hangingPunct="0">
              <a:buClr>
                <a:schemeClr val="tx1"/>
              </a:buClr>
              <a:buChar char="-"/>
              <a:defRPr>
                <a:solidFill>
                  <a:schemeClr val="tx1"/>
                </a:solidFill>
                <a:latin typeface="Arial" charset="0"/>
              </a:defRPr>
            </a:lvl5pPr>
            <a:lvl6pPr marL="2514600" indent="-228600" defTabSz="784225" eaLnBrk="0" fontAlgn="base" hangingPunct="0">
              <a:spcBef>
                <a:spcPct val="0"/>
              </a:spcBef>
              <a:spcAft>
                <a:spcPct val="30000"/>
              </a:spcAft>
              <a:buClr>
                <a:schemeClr val="tx1"/>
              </a:buClr>
              <a:buChar char="-"/>
              <a:defRPr>
                <a:solidFill>
                  <a:schemeClr val="tx1"/>
                </a:solidFill>
                <a:latin typeface="Arial" charset="0"/>
              </a:defRPr>
            </a:lvl6pPr>
            <a:lvl7pPr marL="2971800" indent="-228600" defTabSz="784225" eaLnBrk="0" fontAlgn="base" hangingPunct="0">
              <a:spcBef>
                <a:spcPct val="0"/>
              </a:spcBef>
              <a:spcAft>
                <a:spcPct val="30000"/>
              </a:spcAft>
              <a:buClr>
                <a:schemeClr val="tx1"/>
              </a:buClr>
              <a:buChar char="-"/>
              <a:defRPr>
                <a:solidFill>
                  <a:schemeClr val="tx1"/>
                </a:solidFill>
                <a:latin typeface="Arial" charset="0"/>
              </a:defRPr>
            </a:lvl7pPr>
            <a:lvl8pPr marL="3429000" indent="-228600" defTabSz="784225" eaLnBrk="0" fontAlgn="base" hangingPunct="0">
              <a:spcBef>
                <a:spcPct val="0"/>
              </a:spcBef>
              <a:spcAft>
                <a:spcPct val="30000"/>
              </a:spcAft>
              <a:buClr>
                <a:schemeClr val="tx1"/>
              </a:buClr>
              <a:buChar char="-"/>
              <a:defRPr>
                <a:solidFill>
                  <a:schemeClr val="tx1"/>
                </a:solidFill>
                <a:latin typeface="Arial" charset="0"/>
              </a:defRPr>
            </a:lvl8pPr>
            <a:lvl9pPr marL="3886200" indent="-228600" defTabSz="784225" eaLnBrk="0" fontAlgn="base" hangingPunct="0">
              <a:spcBef>
                <a:spcPct val="0"/>
              </a:spcBef>
              <a:spcAft>
                <a:spcPct val="30000"/>
              </a:spcAft>
              <a:buClr>
                <a:schemeClr val="tx1"/>
              </a:buClr>
              <a:buChar char="-"/>
              <a:defRPr>
                <a:solidFill>
                  <a:schemeClr val="tx1"/>
                </a:solidFill>
                <a:latin typeface="Arial" charset="0"/>
              </a:defRPr>
            </a:lvl9pPr>
          </a:lstStyle>
          <a:p>
            <a:pPr algn="ctr" eaLnBrk="1" hangingPunct="1"/>
            <a:r>
              <a:rPr lang="de-DE" altLang="de-DE" sz="1200" dirty="0">
                <a:solidFill>
                  <a:schemeClr val="tx1"/>
                </a:solidFill>
              </a:rPr>
              <a:t>Zuzahlungen / Entnahmen </a:t>
            </a:r>
            <a:br>
              <a:rPr lang="de-DE" altLang="de-DE" sz="1200" dirty="0">
                <a:solidFill>
                  <a:schemeClr val="tx1"/>
                </a:solidFill>
              </a:rPr>
            </a:br>
            <a:r>
              <a:rPr lang="de-DE" altLang="de-DE" sz="1200" dirty="0">
                <a:solidFill>
                  <a:schemeClr val="tx1"/>
                </a:solidFill>
              </a:rPr>
              <a:t>jederzeit möglich</a:t>
            </a:r>
          </a:p>
        </p:txBody>
      </p:sp>
      <p:sp>
        <p:nvSpPr>
          <p:cNvPr id="37" name="Textplatzhalter 4"/>
          <p:cNvSpPr txBox="1">
            <a:spLocks/>
          </p:cNvSpPr>
          <p:nvPr/>
        </p:nvSpPr>
        <p:spPr>
          <a:xfrm>
            <a:off x="468312" y="6269265"/>
            <a:ext cx="8207375" cy="323850"/>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0"/>
              </a:spcBef>
              <a:spcAft>
                <a:spcPts val="0"/>
              </a:spcAft>
              <a:buClr>
                <a:schemeClr val="tx1"/>
              </a:buClr>
              <a:buFontTx/>
              <a:buNone/>
              <a:defRPr sz="800" b="0" kern="1200">
                <a:solidFill>
                  <a:schemeClr val="tx1"/>
                </a:solidFill>
                <a:latin typeface="+mn-lt"/>
                <a:ea typeface="+mn-ea"/>
                <a:cs typeface="+mn-cs"/>
              </a:defRPr>
            </a:lvl1pPr>
            <a:lvl2pPr marL="0" indent="0" algn="l" defTabSz="914400" rtl="0" eaLnBrk="1" latinLnBrk="0" hangingPunct="1">
              <a:lnSpc>
                <a:spcPct val="100000"/>
              </a:lnSpc>
              <a:spcBef>
                <a:spcPts val="600"/>
              </a:spcBef>
              <a:buClr>
                <a:schemeClr val="tx1"/>
              </a:buClr>
              <a:buFontTx/>
              <a:buNone/>
              <a:defRPr sz="1400" kern="1200">
                <a:solidFill>
                  <a:schemeClr val="tx1"/>
                </a:solidFill>
                <a:latin typeface="+mn-lt"/>
                <a:ea typeface="+mn-ea"/>
                <a:cs typeface="+mn-cs"/>
              </a:defRPr>
            </a:lvl2pPr>
            <a:lvl3pPr marL="18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baseline="0">
                <a:solidFill>
                  <a:schemeClr val="tx1"/>
                </a:solidFill>
                <a:latin typeface="+mn-lt"/>
                <a:ea typeface="+mn-ea"/>
                <a:cs typeface="+mn-cs"/>
              </a:defRPr>
            </a:lvl3pPr>
            <a:lvl4pPr marL="36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4pPr>
            <a:lvl5pPr marL="540000" indent="-180000" algn="l" defTabSz="914400" rtl="0" eaLnBrk="1" latinLnBrk="0" hangingPunct="1">
              <a:lnSpc>
                <a:spcPct val="100000"/>
              </a:lnSpc>
              <a:spcBef>
                <a:spcPts val="800"/>
              </a:spcBef>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de-DE" altLang="de-DE" baseline="30000" dirty="0"/>
              <a:t>1</a:t>
            </a:r>
            <a:r>
              <a:rPr lang="de-DE" altLang="de-DE" dirty="0"/>
              <a:t> Es handelt sich hier jeweils um eine schematische Darstellung der Vorsorgelösung Allianz VermögensPolice. </a:t>
            </a:r>
            <a:r>
              <a:rPr lang="de-DE" dirty="0"/>
              <a:t>Der Policenwert der VermögensPolice IndexSelect Plus und VermögensPolice Invest kann stärker schwanken und sogar sinken. Die Höhe der Überschüsse kann nicht garantiert werden.</a:t>
            </a:r>
            <a:endParaRPr lang="de-DE" altLang="de-DE" dirty="0"/>
          </a:p>
        </p:txBody>
      </p:sp>
      <p:sp>
        <p:nvSpPr>
          <p:cNvPr id="38" name="Text Box 137"/>
          <p:cNvSpPr txBox="1">
            <a:spLocks noChangeArrowheads="1"/>
          </p:cNvSpPr>
          <p:nvPr/>
        </p:nvSpPr>
        <p:spPr bwMode="gray">
          <a:xfrm>
            <a:off x="4739242" y="5080995"/>
            <a:ext cx="3423449" cy="1846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0" tIns="0" rIns="0" bIns="0">
            <a:spAutoFit/>
          </a:bodyPr>
          <a:lstStyle>
            <a:lvl1pPr algn="l" defTabSz="784225" eaLnBrk="0" hangingPunct="0">
              <a:defRPr sz="2000">
                <a:solidFill>
                  <a:schemeClr val="accent1"/>
                </a:solidFill>
                <a:latin typeface="Arial" charset="0"/>
              </a:defRPr>
            </a:lvl1pPr>
            <a:lvl2pPr marL="37931725" indent="-37474525" algn="l" defTabSz="784225" eaLnBrk="0" hangingPunct="0">
              <a:defRPr>
                <a:solidFill>
                  <a:schemeClr val="tx1"/>
                </a:solidFill>
                <a:latin typeface="Arial" charset="0"/>
              </a:defRPr>
            </a:lvl2pPr>
            <a:lvl3pPr marL="1143000" indent="-228600" algn="l" defTabSz="784225" eaLnBrk="0" hangingPunct="0">
              <a:buChar char="§"/>
              <a:defRPr>
                <a:solidFill>
                  <a:schemeClr val="tx1"/>
                </a:solidFill>
                <a:latin typeface="Arial" charset="0"/>
              </a:defRPr>
            </a:lvl3pPr>
            <a:lvl4pPr marL="1600200" indent="-228600" algn="l" defTabSz="784225" eaLnBrk="0" hangingPunct="0">
              <a:buClr>
                <a:schemeClr val="tx1"/>
              </a:buClr>
              <a:buChar char="-"/>
              <a:defRPr>
                <a:solidFill>
                  <a:schemeClr val="tx1"/>
                </a:solidFill>
                <a:latin typeface="Arial" charset="0"/>
              </a:defRPr>
            </a:lvl4pPr>
            <a:lvl5pPr marL="2057400" indent="-228600" algn="l" defTabSz="784225" eaLnBrk="0" hangingPunct="0">
              <a:buClr>
                <a:schemeClr val="tx1"/>
              </a:buClr>
              <a:buChar char="-"/>
              <a:defRPr>
                <a:solidFill>
                  <a:schemeClr val="tx1"/>
                </a:solidFill>
                <a:latin typeface="Arial" charset="0"/>
              </a:defRPr>
            </a:lvl5pPr>
            <a:lvl6pPr marL="2514600" indent="-228600" defTabSz="784225" eaLnBrk="0" fontAlgn="base" hangingPunct="0">
              <a:spcBef>
                <a:spcPct val="0"/>
              </a:spcBef>
              <a:spcAft>
                <a:spcPct val="30000"/>
              </a:spcAft>
              <a:buClr>
                <a:schemeClr val="tx1"/>
              </a:buClr>
              <a:buChar char="-"/>
              <a:defRPr>
                <a:solidFill>
                  <a:schemeClr val="tx1"/>
                </a:solidFill>
                <a:latin typeface="Arial" charset="0"/>
              </a:defRPr>
            </a:lvl6pPr>
            <a:lvl7pPr marL="2971800" indent="-228600" defTabSz="784225" eaLnBrk="0" fontAlgn="base" hangingPunct="0">
              <a:spcBef>
                <a:spcPct val="0"/>
              </a:spcBef>
              <a:spcAft>
                <a:spcPct val="30000"/>
              </a:spcAft>
              <a:buClr>
                <a:schemeClr val="tx1"/>
              </a:buClr>
              <a:buChar char="-"/>
              <a:defRPr>
                <a:solidFill>
                  <a:schemeClr val="tx1"/>
                </a:solidFill>
                <a:latin typeface="Arial" charset="0"/>
              </a:defRPr>
            </a:lvl7pPr>
            <a:lvl8pPr marL="3429000" indent="-228600" defTabSz="784225" eaLnBrk="0" fontAlgn="base" hangingPunct="0">
              <a:spcBef>
                <a:spcPct val="0"/>
              </a:spcBef>
              <a:spcAft>
                <a:spcPct val="30000"/>
              </a:spcAft>
              <a:buClr>
                <a:schemeClr val="tx1"/>
              </a:buClr>
              <a:buChar char="-"/>
              <a:defRPr>
                <a:solidFill>
                  <a:schemeClr val="tx1"/>
                </a:solidFill>
                <a:latin typeface="Arial" charset="0"/>
              </a:defRPr>
            </a:lvl8pPr>
            <a:lvl9pPr marL="3886200" indent="-228600" defTabSz="784225" eaLnBrk="0" fontAlgn="base" hangingPunct="0">
              <a:spcBef>
                <a:spcPct val="0"/>
              </a:spcBef>
              <a:spcAft>
                <a:spcPct val="30000"/>
              </a:spcAft>
              <a:buClr>
                <a:schemeClr val="tx1"/>
              </a:buClr>
              <a:buChar char="-"/>
              <a:defRPr>
                <a:solidFill>
                  <a:schemeClr val="tx1"/>
                </a:solidFill>
                <a:latin typeface="Arial" charset="0"/>
              </a:defRPr>
            </a:lvl9pPr>
          </a:lstStyle>
          <a:p>
            <a:pPr algn="ctr" eaLnBrk="1" hangingPunct="1"/>
            <a:r>
              <a:rPr lang="de-DE" altLang="de-DE" sz="1200" dirty="0">
                <a:solidFill>
                  <a:schemeClr val="bg1"/>
                </a:solidFill>
              </a:rPr>
              <a:t>Deckungskapital / Policenwert</a:t>
            </a:r>
          </a:p>
        </p:txBody>
      </p:sp>
      <p:cxnSp>
        <p:nvCxnSpPr>
          <p:cNvPr id="39" name="Gerade Verbindung mit Pfeil 38"/>
          <p:cNvCxnSpPr/>
          <p:nvPr/>
        </p:nvCxnSpPr>
        <p:spPr>
          <a:xfrm>
            <a:off x="1560895" y="5796804"/>
            <a:ext cx="7033006" cy="172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0" name="Text Box 137"/>
          <p:cNvSpPr txBox="1">
            <a:spLocks noChangeArrowheads="1"/>
          </p:cNvSpPr>
          <p:nvPr/>
        </p:nvSpPr>
        <p:spPr bwMode="gray">
          <a:xfrm rot="21152162">
            <a:off x="3135023" y="4498017"/>
            <a:ext cx="2080042" cy="1846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0" tIns="0" rIns="0" bIns="0">
            <a:spAutoFit/>
          </a:bodyPr>
          <a:lstStyle>
            <a:lvl1pPr algn="l" defTabSz="784225" eaLnBrk="0" hangingPunct="0">
              <a:defRPr sz="2000">
                <a:solidFill>
                  <a:schemeClr val="accent1"/>
                </a:solidFill>
                <a:latin typeface="Arial" charset="0"/>
              </a:defRPr>
            </a:lvl1pPr>
            <a:lvl2pPr marL="37931725" indent="-37474525" algn="l" defTabSz="784225" eaLnBrk="0" hangingPunct="0">
              <a:defRPr>
                <a:solidFill>
                  <a:schemeClr val="tx1"/>
                </a:solidFill>
                <a:latin typeface="Arial" charset="0"/>
              </a:defRPr>
            </a:lvl2pPr>
            <a:lvl3pPr marL="1143000" indent="-228600" algn="l" defTabSz="784225" eaLnBrk="0" hangingPunct="0">
              <a:buChar char="§"/>
              <a:defRPr>
                <a:solidFill>
                  <a:schemeClr val="tx1"/>
                </a:solidFill>
                <a:latin typeface="Arial" charset="0"/>
              </a:defRPr>
            </a:lvl3pPr>
            <a:lvl4pPr marL="1600200" indent="-228600" algn="l" defTabSz="784225" eaLnBrk="0" hangingPunct="0">
              <a:buClr>
                <a:schemeClr val="tx1"/>
              </a:buClr>
              <a:buChar char="-"/>
              <a:defRPr>
                <a:solidFill>
                  <a:schemeClr val="tx1"/>
                </a:solidFill>
                <a:latin typeface="Arial" charset="0"/>
              </a:defRPr>
            </a:lvl4pPr>
            <a:lvl5pPr marL="2057400" indent="-228600" algn="l" defTabSz="784225" eaLnBrk="0" hangingPunct="0">
              <a:buClr>
                <a:schemeClr val="tx1"/>
              </a:buClr>
              <a:buChar char="-"/>
              <a:defRPr>
                <a:solidFill>
                  <a:schemeClr val="tx1"/>
                </a:solidFill>
                <a:latin typeface="Arial" charset="0"/>
              </a:defRPr>
            </a:lvl5pPr>
            <a:lvl6pPr marL="2514600" indent="-228600" defTabSz="784225" eaLnBrk="0" fontAlgn="base" hangingPunct="0">
              <a:spcBef>
                <a:spcPct val="0"/>
              </a:spcBef>
              <a:spcAft>
                <a:spcPct val="30000"/>
              </a:spcAft>
              <a:buClr>
                <a:schemeClr val="tx1"/>
              </a:buClr>
              <a:buChar char="-"/>
              <a:defRPr>
                <a:solidFill>
                  <a:schemeClr val="tx1"/>
                </a:solidFill>
                <a:latin typeface="Arial" charset="0"/>
              </a:defRPr>
            </a:lvl6pPr>
            <a:lvl7pPr marL="2971800" indent="-228600" defTabSz="784225" eaLnBrk="0" fontAlgn="base" hangingPunct="0">
              <a:spcBef>
                <a:spcPct val="0"/>
              </a:spcBef>
              <a:spcAft>
                <a:spcPct val="30000"/>
              </a:spcAft>
              <a:buClr>
                <a:schemeClr val="tx1"/>
              </a:buClr>
              <a:buChar char="-"/>
              <a:defRPr>
                <a:solidFill>
                  <a:schemeClr val="tx1"/>
                </a:solidFill>
                <a:latin typeface="Arial" charset="0"/>
              </a:defRPr>
            </a:lvl7pPr>
            <a:lvl8pPr marL="3429000" indent="-228600" defTabSz="784225" eaLnBrk="0" fontAlgn="base" hangingPunct="0">
              <a:spcBef>
                <a:spcPct val="0"/>
              </a:spcBef>
              <a:spcAft>
                <a:spcPct val="30000"/>
              </a:spcAft>
              <a:buClr>
                <a:schemeClr val="tx1"/>
              </a:buClr>
              <a:buChar char="-"/>
              <a:defRPr>
                <a:solidFill>
                  <a:schemeClr val="tx1"/>
                </a:solidFill>
                <a:latin typeface="Arial" charset="0"/>
              </a:defRPr>
            </a:lvl8pPr>
            <a:lvl9pPr marL="3886200" indent="-228600" defTabSz="784225" eaLnBrk="0" fontAlgn="base" hangingPunct="0">
              <a:spcBef>
                <a:spcPct val="0"/>
              </a:spcBef>
              <a:spcAft>
                <a:spcPct val="30000"/>
              </a:spcAft>
              <a:buClr>
                <a:schemeClr val="tx1"/>
              </a:buClr>
              <a:buChar char="-"/>
              <a:defRPr>
                <a:solidFill>
                  <a:schemeClr val="tx1"/>
                </a:solidFill>
                <a:latin typeface="Arial" charset="0"/>
              </a:defRPr>
            </a:lvl9pPr>
          </a:lstStyle>
          <a:p>
            <a:pPr eaLnBrk="1" hangingPunct="1"/>
            <a:r>
              <a:rPr lang="de-DE" altLang="de-DE" sz="1200" dirty="0">
                <a:solidFill>
                  <a:schemeClr val="tx1"/>
                </a:solidFill>
              </a:rPr>
              <a:t>Erhöhte Todesfallleistung</a:t>
            </a:r>
          </a:p>
        </p:txBody>
      </p:sp>
      <p:sp>
        <p:nvSpPr>
          <p:cNvPr id="41" name="Line 140"/>
          <p:cNvSpPr>
            <a:spLocks noChangeShapeType="1"/>
          </p:cNvSpPr>
          <p:nvPr/>
        </p:nvSpPr>
        <p:spPr bwMode="gray">
          <a:xfrm rot="10800000">
            <a:off x="4859338" y="3486777"/>
            <a:ext cx="10356" cy="83375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p>
            <a:endParaRPr lang="de-DE" sz="1200" dirty="0"/>
          </a:p>
        </p:txBody>
      </p:sp>
      <p:pic>
        <p:nvPicPr>
          <p:cNvPr id="48" name="Picture 3" descr="G:\Allianz\ALL-16-014_KiS_Basis_EB-Vermoegen\Bilder etc\oma\HIGHRES\iStock_000073614007_XXXLarge.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061033" y="980728"/>
            <a:ext cx="1709070" cy="1709070"/>
          </a:xfrm>
          <a:prstGeom prst="rect">
            <a:avLst/>
          </a:prstGeom>
          <a:noFill/>
          <a:extLst>
            <a:ext uri="{909E8E84-426E-40DD-AFC4-6F175D3DCCD1}">
              <a14:hiddenFill xmlns:a14="http://schemas.microsoft.com/office/drawing/2010/main">
                <a:solidFill>
                  <a:srgbClr val="FFFFFF"/>
                </a:solidFill>
              </a14:hiddenFill>
            </a:ext>
          </a:extLst>
        </p:spPr>
      </p:pic>
      <p:sp>
        <p:nvSpPr>
          <p:cNvPr id="42" name="Textplatzhalter 5"/>
          <p:cNvSpPr>
            <a:spLocks noGrp="1"/>
          </p:cNvSpPr>
          <p:nvPr>
            <p:ph type="body" sz="quarter" idx="4294967295"/>
          </p:nvPr>
        </p:nvSpPr>
        <p:spPr>
          <a:xfrm>
            <a:off x="468313" y="38100"/>
            <a:ext cx="3314700" cy="236855"/>
          </a:xfrm>
          <a:prstGeom prst="rect">
            <a:avLst/>
          </a:prstGeom>
        </p:spPr>
        <p:txBody>
          <a:bodyPr lIns="0" tIns="0" rIns="0" bIns="0" anchor="ctr"/>
          <a:lstStyle/>
          <a:p>
            <a:pPr>
              <a:defRPr/>
            </a:pPr>
            <a:r>
              <a:rPr lang="de-DE" sz="1000" b="0" dirty="0">
                <a:solidFill>
                  <a:schemeClr val="accent3"/>
                </a:solidFill>
              </a:rPr>
              <a:t>VermögensPolice | Konzeptprofil | Funktionsweise</a:t>
            </a:r>
          </a:p>
        </p:txBody>
      </p:sp>
      <p:sp>
        <p:nvSpPr>
          <p:cNvPr id="44" name="Freihandform 43"/>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47"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68667" y="5080995"/>
            <a:ext cx="674111" cy="674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3"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5044" y="5080995"/>
            <a:ext cx="674111" cy="674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71856" y="5080995"/>
            <a:ext cx="674111" cy="674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6" name="Fußzeilenplatzhalter 1"/>
          <p:cNvSpPr>
            <a:spLocks noGrp="1"/>
          </p:cNvSpPr>
          <p:nvPr>
            <p:ph type="ftr" sz="quarter" idx="3"/>
          </p:nvPr>
        </p:nvSpPr>
        <p:spPr>
          <a:xfrm>
            <a:off x="468313" y="6682305"/>
            <a:ext cx="3086100" cy="214272"/>
          </a:xfrm>
        </p:spPr>
        <p:txBody>
          <a:bodyPr/>
          <a:lstStyle/>
          <a:p>
            <a:r>
              <a:rPr lang="de-DE" dirty="0"/>
              <a:t>© Copyright Allianz Deutschland AG</a:t>
            </a:r>
          </a:p>
        </p:txBody>
      </p:sp>
    </p:spTree>
    <p:extLst>
      <p:ext uri="{BB962C8B-B14F-4D97-AF65-F5344CB8AC3E}">
        <p14:creationId xmlns:p14="http://schemas.microsoft.com/office/powerpoint/2010/main" val="2707039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eck 20"/>
          <p:cNvSpPr/>
          <p:nvPr/>
        </p:nvSpPr>
        <p:spPr>
          <a:xfrm>
            <a:off x="468313" y="1704606"/>
            <a:ext cx="8207375" cy="3172194"/>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Titel 10"/>
          <p:cNvSpPr>
            <a:spLocks noGrp="1"/>
          </p:cNvSpPr>
          <p:nvPr>
            <p:ph type="title"/>
          </p:nvPr>
        </p:nvSpPr>
        <p:spPr/>
        <p:txBody>
          <a:bodyPr/>
          <a:lstStyle/>
          <a:p>
            <a:r>
              <a:rPr lang="de-DE" altLang="de-DE" dirty="0">
                <a:solidFill>
                  <a:srgbClr val="113388"/>
                </a:solidFill>
              </a:rPr>
              <a:t>Weitere Produktmerkmale</a:t>
            </a:r>
          </a:p>
        </p:txBody>
      </p:sp>
      <p:sp>
        <p:nvSpPr>
          <p:cNvPr id="3" name="Textplatzhalter 2"/>
          <p:cNvSpPr>
            <a:spLocks noGrp="1"/>
          </p:cNvSpPr>
          <p:nvPr>
            <p:ph type="body" sz="quarter" idx="14"/>
          </p:nvPr>
        </p:nvSpPr>
        <p:spPr>
          <a:xfrm>
            <a:off x="468312" y="38100"/>
            <a:ext cx="5052593" cy="236855"/>
          </a:xfrm>
        </p:spPr>
        <p:txBody>
          <a:bodyPr>
            <a:normAutofit/>
          </a:bodyPr>
          <a:lstStyle/>
          <a:p>
            <a:r>
              <a:rPr lang="de-DE" dirty="0"/>
              <a:t>VermögensPolice </a:t>
            </a:r>
            <a:r>
              <a:rPr lang="de-DE" dirty="0">
                <a:solidFill>
                  <a:schemeClr val="bg1">
                    <a:lumMod val="65000"/>
                  </a:schemeClr>
                </a:solidFill>
              </a:rPr>
              <a:t>| </a:t>
            </a:r>
            <a:r>
              <a:rPr lang="de-DE" dirty="0"/>
              <a:t>Konzeptprofil </a:t>
            </a:r>
            <a:r>
              <a:rPr lang="de-DE" dirty="0">
                <a:solidFill>
                  <a:schemeClr val="bg1">
                    <a:lumMod val="65000"/>
                  </a:schemeClr>
                </a:solidFill>
              </a:rPr>
              <a:t>| </a:t>
            </a:r>
            <a:r>
              <a:rPr lang="de-DE" dirty="0"/>
              <a:t>Details</a:t>
            </a:r>
            <a:endParaRPr lang="de-DE" dirty="0">
              <a:solidFill>
                <a:srgbClr val="787878"/>
              </a:solidFill>
            </a:endParaRPr>
          </a:p>
        </p:txBody>
      </p:sp>
      <p:sp>
        <p:nvSpPr>
          <p:cNvPr id="4" name="Fußzeilenplatzhalter 3"/>
          <p:cNvSpPr>
            <a:spLocks noGrp="1"/>
          </p:cNvSpPr>
          <p:nvPr>
            <p:ph type="ftr" sz="quarter" idx="3"/>
          </p:nvPr>
        </p:nvSpPr>
        <p:spPr/>
        <p:txBody>
          <a:bodyPr/>
          <a:lstStyle/>
          <a:p>
            <a:r>
              <a:rPr lang="de-DE" dirty="0"/>
              <a:t>© Copyright Allianz Lebensversicherungs-AG</a:t>
            </a:r>
          </a:p>
        </p:txBody>
      </p:sp>
      <p:sp>
        <p:nvSpPr>
          <p:cNvPr id="22" name="Foliennummernplatzhalter 3"/>
          <p:cNvSpPr>
            <a:spLocks noGrp="1"/>
          </p:cNvSpPr>
          <p:nvPr>
            <p:ph type="sldNum" sz="quarter" idx="4"/>
          </p:nvPr>
        </p:nvSpPr>
        <p:spPr>
          <a:prstGeom prst="rect">
            <a:avLst/>
          </a:prstGeom>
        </p:spPr>
        <p:txBody>
          <a:bodyPr/>
          <a:lstStyle/>
          <a:p>
            <a:fld id="{E1DA1ACD-DFCE-486B-8423-5BF9BEA03549}" type="slidenum">
              <a:rPr lang="de-DE"/>
              <a:pPr/>
              <a:t>9</a:t>
            </a:fld>
            <a:endParaRPr lang="de-DE" dirty="0"/>
          </a:p>
        </p:txBody>
      </p:sp>
      <p:pic>
        <p:nvPicPr>
          <p:cNvPr id="27" name="Picture 2" descr="C:\Users\maxime.bürger\Desktop\ALL_Schriftzug.png"/>
          <p:cNvPicPr>
            <a:picLocks noChangeAspect="1"/>
          </p:cNvPicPr>
          <p:nvPr/>
        </p:nvPicPr>
        <p:blipFill>
          <a:blip r:embed="rId3"/>
          <a:srcRect/>
          <a:stretch>
            <a:fillRect/>
          </a:stretch>
        </p:blipFill>
        <p:spPr>
          <a:xfrm>
            <a:off x="7362511" y="255428"/>
            <a:ext cx="1347789" cy="334963"/>
          </a:xfrm>
          <a:prstGeom prst="rect">
            <a:avLst/>
          </a:prstGeom>
          <a:noFill/>
          <a:ln>
            <a:noFill/>
          </a:ln>
        </p:spPr>
      </p:pic>
      <p:graphicFrame>
        <p:nvGraphicFramePr>
          <p:cNvPr id="20" name="Group 5"/>
          <p:cNvGraphicFramePr>
            <a:graphicFrameLocks/>
          </p:cNvGraphicFramePr>
          <p:nvPr>
            <p:extLst>
              <p:ext uri="{D42A27DB-BD31-4B8C-83A1-F6EECF244321}">
                <p14:modId xmlns:p14="http://schemas.microsoft.com/office/powerpoint/2010/main" val="2266871718"/>
              </p:ext>
            </p:extLst>
          </p:nvPr>
        </p:nvGraphicFramePr>
        <p:xfrm>
          <a:off x="596349" y="1804688"/>
          <a:ext cx="7940902" cy="2960600"/>
        </p:xfrm>
        <a:graphic>
          <a:graphicData uri="http://schemas.openxmlformats.org/drawingml/2006/table">
            <a:tbl>
              <a:tblPr/>
              <a:tblGrid>
                <a:gridCol w="1707235">
                  <a:extLst>
                    <a:ext uri="{9D8B030D-6E8A-4147-A177-3AD203B41FA5}">
                      <a16:colId xmlns:a16="http://schemas.microsoft.com/office/drawing/2014/main" xmlns="" val="20000"/>
                    </a:ext>
                  </a:extLst>
                </a:gridCol>
                <a:gridCol w="6233667">
                  <a:extLst>
                    <a:ext uri="{9D8B030D-6E8A-4147-A177-3AD203B41FA5}">
                      <a16:colId xmlns:a16="http://schemas.microsoft.com/office/drawing/2014/main" xmlns="" val="20002"/>
                    </a:ext>
                  </a:extLst>
                </a:gridCol>
              </a:tblGrid>
              <a:tr h="1846189">
                <a:tc>
                  <a:txBody>
                    <a:bodyPr/>
                    <a:lstStyle/>
                    <a:p>
                      <a:pPr marL="0" marR="0" lvl="0" indent="0" algn="l" defTabSz="914400" rtl="0" eaLnBrk="1" fontAlgn="base" latinLnBrk="0" hangingPunct="1">
                        <a:lnSpc>
                          <a:spcPct val="100000"/>
                        </a:lnSpc>
                        <a:spcBef>
                          <a:spcPct val="0"/>
                        </a:spcBef>
                        <a:spcAft>
                          <a:spcPct val="30000"/>
                        </a:spcAft>
                        <a:buClr>
                          <a:schemeClr val="accent1"/>
                        </a:buClr>
                        <a:buSzTx/>
                        <a:buFont typeface="Wingdings" pitchFamily="2" charset="2"/>
                        <a:buNone/>
                        <a:tabLst>
                          <a:tab pos="195263" algn="l"/>
                        </a:tabLst>
                      </a:pPr>
                      <a:r>
                        <a:rPr kumimoji="0" lang="de-DE" sz="1200" b="1" i="0" u="none" strike="noStrike" cap="none" normalizeH="0" baseline="0" dirty="0">
                          <a:ln>
                            <a:noFill/>
                          </a:ln>
                          <a:solidFill>
                            <a:schemeClr val="bg1"/>
                          </a:solidFill>
                          <a:effectLst/>
                          <a:latin typeface="Arial" pitchFamily="34" charset="0"/>
                        </a:rPr>
                        <a:t>Zuzahlungen</a:t>
                      </a:r>
                      <a:br>
                        <a:rPr kumimoji="0" lang="de-DE" sz="1200" b="1" i="0" u="none" strike="noStrike" cap="none" normalizeH="0" baseline="0" dirty="0">
                          <a:ln>
                            <a:noFill/>
                          </a:ln>
                          <a:solidFill>
                            <a:schemeClr val="bg1"/>
                          </a:solidFill>
                          <a:effectLst/>
                          <a:latin typeface="Arial" pitchFamily="34" charset="0"/>
                        </a:rPr>
                      </a:br>
                      <a:r>
                        <a:rPr kumimoji="0" lang="de-DE" sz="1200" b="1" i="0" u="none" strike="noStrike" cap="none" normalizeH="0" baseline="0" dirty="0">
                          <a:ln>
                            <a:noFill/>
                          </a:ln>
                          <a:solidFill>
                            <a:schemeClr val="bg1"/>
                          </a:solidFill>
                          <a:effectLst/>
                          <a:latin typeface="Arial" pitchFamily="34" charset="0"/>
                        </a:rPr>
                        <a:t>und Entnahmen jederzeit möglich</a:t>
                      </a:r>
                    </a:p>
                  </a:txBody>
                  <a:tcPr marL="89996" marR="89996" marT="46798" marB="46798" anchor="ctr" horzOverflow="overflow">
                    <a:lnL w="2857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180975" marR="0" lvl="0" indent="-180975" algn="l" defTabSz="914400" rtl="0" eaLnBrk="1" fontAlgn="base" latinLnBrk="0" hangingPunct="1">
                        <a:lnSpc>
                          <a:spcPct val="100000"/>
                        </a:lnSpc>
                        <a:spcBef>
                          <a:spcPts val="900"/>
                        </a:spcBef>
                        <a:spcAft>
                          <a:spcPts val="0"/>
                        </a:spcAft>
                        <a:buClrTx/>
                        <a:buSzTx/>
                        <a:buFont typeface="Wingdings" pitchFamily="2" charset="2"/>
                        <a:buChar char="§"/>
                        <a:tabLst>
                          <a:tab pos="195263" algn="l"/>
                        </a:tabLst>
                      </a:pPr>
                      <a:r>
                        <a:rPr kumimoji="0" lang="de-DE" altLang="de-DE" sz="1200" b="1" i="0" u="none" strike="noStrike" cap="none" normalizeH="0" baseline="0" dirty="0">
                          <a:ln>
                            <a:noFill/>
                          </a:ln>
                          <a:solidFill>
                            <a:schemeClr val="tx1"/>
                          </a:solidFill>
                          <a:effectLst/>
                          <a:latin typeface="Arial" charset="0"/>
                        </a:rPr>
                        <a:t>Zuzahlungen</a:t>
                      </a:r>
                      <a:r>
                        <a:rPr kumimoji="0" lang="de-DE" altLang="de-DE" sz="1200" b="0" i="0" u="none" strike="noStrike" cap="none" normalizeH="0" baseline="0" dirty="0">
                          <a:ln>
                            <a:noFill/>
                          </a:ln>
                          <a:solidFill>
                            <a:schemeClr val="tx1"/>
                          </a:solidFill>
                          <a:effectLst/>
                          <a:latin typeface="Arial" charset="0"/>
                        </a:rPr>
                        <a:t>: </a:t>
                      </a:r>
                      <a:r>
                        <a:rPr kumimoji="0" lang="de-DE" altLang="de-DE" sz="1200" b="0" i="0" u="none" strike="noStrike" kern="1200" cap="none" normalizeH="0" baseline="0" dirty="0">
                          <a:ln>
                            <a:noFill/>
                          </a:ln>
                          <a:solidFill>
                            <a:schemeClr val="tx1"/>
                          </a:solidFill>
                          <a:effectLst/>
                          <a:latin typeface="Arial" pitchFamily="34" charset="0"/>
                          <a:ea typeface="+mn-ea"/>
                          <a:cs typeface="+mn-cs"/>
                        </a:rPr>
                        <a:t>mindestens 1.000 EUR, maximal 20.000 EUR</a:t>
                      </a:r>
                      <a:br>
                        <a:rPr kumimoji="0" lang="de-DE" altLang="de-DE" sz="1200" b="0" i="0" u="none" strike="noStrike" kern="1200" cap="none" normalizeH="0" baseline="0" dirty="0">
                          <a:ln>
                            <a:noFill/>
                          </a:ln>
                          <a:solidFill>
                            <a:schemeClr val="tx1"/>
                          </a:solidFill>
                          <a:effectLst/>
                          <a:latin typeface="Arial" pitchFamily="34" charset="0"/>
                          <a:ea typeface="+mn-ea"/>
                          <a:cs typeface="+mn-cs"/>
                        </a:rPr>
                      </a:br>
                      <a:r>
                        <a:rPr kumimoji="0" lang="de-DE" altLang="de-DE" sz="1200" b="0" i="0" u="none" strike="noStrike" kern="1200" cap="none" normalizeH="0" baseline="0" dirty="0">
                          <a:ln>
                            <a:noFill/>
                          </a:ln>
                          <a:solidFill>
                            <a:schemeClr val="tx1"/>
                          </a:solidFill>
                          <a:effectLst/>
                          <a:latin typeface="Arial" pitchFamily="34" charset="0"/>
                          <a:ea typeface="+mn-ea"/>
                          <a:cs typeface="+mn-cs"/>
                        </a:rPr>
                        <a:t>pro Versicherungsjahr</a:t>
                      </a:r>
                      <a:endParaRPr kumimoji="0" lang="de-DE" altLang="de-DE" sz="1200" b="0" i="0" u="none" strike="noStrike" kern="1200" cap="none" normalizeH="0" baseline="0" dirty="0">
                        <a:ln>
                          <a:noFill/>
                        </a:ln>
                        <a:solidFill>
                          <a:schemeClr val="tx1"/>
                        </a:solidFill>
                        <a:effectLst/>
                        <a:latin typeface="Arial" charset="0"/>
                        <a:ea typeface="+mn-ea"/>
                        <a:cs typeface="+mn-cs"/>
                      </a:endParaRPr>
                    </a:p>
                    <a:p>
                      <a:pPr marL="180975" marR="0" lvl="0" indent="-180975" algn="l" defTabSz="914400" rtl="0" eaLnBrk="1" fontAlgn="base" latinLnBrk="0" hangingPunct="1">
                        <a:lnSpc>
                          <a:spcPct val="100000"/>
                        </a:lnSpc>
                        <a:spcBef>
                          <a:spcPts val="900"/>
                        </a:spcBef>
                        <a:spcAft>
                          <a:spcPts val="0"/>
                        </a:spcAft>
                        <a:buClrTx/>
                        <a:buSzTx/>
                        <a:buFont typeface="Wingdings" pitchFamily="2" charset="2"/>
                        <a:buChar char="§"/>
                        <a:tabLst>
                          <a:tab pos="195263" algn="l"/>
                        </a:tabLst>
                        <a:defRPr/>
                      </a:pPr>
                      <a:r>
                        <a:rPr kumimoji="0" lang="de-DE" altLang="de-DE" sz="1200" b="1" i="0" u="none" strike="noStrike" cap="none" normalizeH="0" baseline="0" dirty="0">
                          <a:ln>
                            <a:noFill/>
                          </a:ln>
                          <a:solidFill>
                            <a:schemeClr val="tx1"/>
                          </a:solidFill>
                          <a:effectLst/>
                          <a:latin typeface="Arial" charset="0"/>
                        </a:rPr>
                        <a:t>Entnahmen</a:t>
                      </a:r>
                      <a:r>
                        <a:rPr kumimoji="0" lang="de-DE" altLang="de-DE" sz="1200" b="0" i="0" u="none" strike="noStrike" cap="none" normalizeH="0" baseline="0" dirty="0">
                          <a:ln>
                            <a:noFill/>
                          </a:ln>
                          <a:solidFill>
                            <a:schemeClr val="tx1"/>
                          </a:solidFill>
                          <a:effectLst/>
                          <a:latin typeface="Arial" charset="0"/>
                        </a:rPr>
                        <a:t>: </a:t>
                      </a:r>
                      <a:r>
                        <a:rPr kumimoji="0" lang="de-DE" altLang="de-DE" sz="1200" b="0" i="0" u="none" strike="noStrike" kern="1200" cap="none" normalizeH="0" baseline="0" dirty="0">
                          <a:ln>
                            <a:noFill/>
                          </a:ln>
                          <a:solidFill>
                            <a:schemeClr val="tx1"/>
                          </a:solidFill>
                          <a:effectLst/>
                          <a:latin typeface="Arial" pitchFamily="34" charset="0"/>
                          <a:ea typeface="+mn-ea"/>
                          <a:cs typeface="+mn-cs"/>
                        </a:rPr>
                        <a:t>Rückkaufswert muss mindestens 1.000 EUR</a:t>
                      </a:r>
                      <a:br>
                        <a:rPr kumimoji="0" lang="de-DE" altLang="de-DE" sz="1200" b="0" i="0" u="none" strike="noStrike" kern="1200" cap="none" normalizeH="0" baseline="0" dirty="0">
                          <a:ln>
                            <a:noFill/>
                          </a:ln>
                          <a:solidFill>
                            <a:schemeClr val="tx1"/>
                          </a:solidFill>
                          <a:effectLst/>
                          <a:latin typeface="Arial" pitchFamily="34" charset="0"/>
                          <a:ea typeface="+mn-ea"/>
                          <a:cs typeface="+mn-cs"/>
                        </a:rPr>
                      </a:br>
                      <a:r>
                        <a:rPr kumimoji="0" lang="de-DE" altLang="de-DE" sz="1200" b="0" i="0" u="none" strike="noStrike" kern="1200" cap="none" normalizeH="0" baseline="0" dirty="0">
                          <a:ln>
                            <a:noFill/>
                          </a:ln>
                          <a:solidFill>
                            <a:schemeClr val="tx1"/>
                          </a:solidFill>
                          <a:effectLst/>
                          <a:latin typeface="Arial" pitchFamily="34" charset="0"/>
                          <a:ea typeface="+mn-ea"/>
                          <a:cs typeface="+mn-cs"/>
                        </a:rPr>
                        <a:t>betragen (bei fondsgebundenen Policen: Rückkaufswert</a:t>
                      </a:r>
                      <a:br>
                        <a:rPr kumimoji="0" lang="de-DE" altLang="de-DE" sz="1200" b="0" i="0" u="none" strike="noStrike" kern="1200" cap="none" normalizeH="0" baseline="0" dirty="0">
                          <a:ln>
                            <a:noFill/>
                          </a:ln>
                          <a:solidFill>
                            <a:schemeClr val="tx1"/>
                          </a:solidFill>
                          <a:effectLst/>
                          <a:latin typeface="Arial" pitchFamily="34" charset="0"/>
                          <a:ea typeface="+mn-ea"/>
                          <a:cs typeface="+mn-cs"/>
                        </a:rPr>
                      </a:br>
                      <a:r>
                        <a:rPr kumimoji="0" lang="de-DE" altLang="de-DE" sz="1200" b="0" i="0" u="none" strike="noStrike" kern="1200" cap="none" normalizeH="0" baseline="0" dirty="0">
                          <a:ln>
                            <a:noFill/>
                          </a:ln>
                          <a:solidFill>
                            <a:schemeClr val="tx1"/>
                          </a:solidFill>
                          <a:effectLst/>
                          <a:latin typeface="Arial" pitchFamily="34" charset="0"/>
                          <a:ea typeface="+mn-ea"/>
                          <a:cs typeface="+mn-cs"/>
                        </a:rPr>
                        <a:t>+ Fondswert mind. 1.000 EUR).</a:t>
                      </a:r>
                      <a:r>
                        <a:rPr kumimoji="0" lang="de-DE" altLang="de-DE" sz="1200" b="0" i="0" u="none" strike="noStrike" cap="none" normalizeH="0" baseline="0" dirty="0">
                          <a:ln>
                            <a:noFill/>
                          </a:ln>
                          <a:solidFill>
                            <a:schemeClr val="tx1"/>
                          </a:solidFill>
                          <a:effectLst/>
                          <a:latin typeface="Arial" charset="0"/>
                        </a:rPr>
                        <a:t> Pro Entnahme werden 15 EUR</a:t>
                      </a:r>
                      <a:br>
                        <a:rPr kumimoji="0" lang="de-DE" altLang="de-DE" sz="1200" b="0" i="0" u="none" strike="noStrike" cap="none" normalizeH="0" baseline="0" dirty="0">
                          <a:ln>
                            <a:noFill/>
                          </a:ln>
                          <a:solidFill>
                            <a:schemeClr val="tx1"/>
                          </a:solidFill>
                          <a:effectLst/>
                          <a:latin typeface="Arial" charset="0"/>
                        </a:rPr>
                      </a:br>
                      <a:r>
                        <a:rPr kumimoji="0" lang="de-DE" altLang="de-DE" sz="1200" b="0" i="0" u="none" strike="noStrike" cap="none" normalizeH="0" baseline="0" dirty="0">
                          <a:ln>
                            <a:noFill/>
                          </a:ln>
                          <a:solidFill>
                            <a:schemeClr val="tx1"/>
                          </a:solidFill>
                          <a:effectLst/>
                          <a:latin typeface="Arial" charset="0"/>
                        </a:rPr>
                        <a:t>Bearbeitungsgebühr erhoben.</a:t>
                      </a:r>
                    </a:p>
                  </a:txBody>
                  <a:tcPr marL="89996" marR="89996" marT="46798" marB="46798" anchor="ctr" horzOverflow="overflow">
                    <a:lnL w="952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65000"/>
                        <a:alpha val="65000"/>
                      </a:schemeClr>
                    </a:solidFill>
                  </a:tcPr>
                </a:tc>
                <a:extLst>
                  <a:ext uri="{0D108BD9-81ED-4DB2-BD59-A6C34878D82A}">
                    <a16:rowId xmlns:a16="http://schemas.microsoft.com/office/drawing/2014/main" xmlns="" val="10001"/>
                  </a:ext>
                </a:extLst>
              </a:tr>
              <a:tr h="1114411">
                <a:tc>
                  <a:txBody>
                    <a:bodyPr/>
                    <a:lstStyle/>
                    <a:p>
                      <a:pPr marL="0" marR="0" lvl="0" indent="0" algn="l" defTabSz="914400" rtl="0" eaLnBrk="1" fontAlgn="base" latinLnBrk="0" hangingPunct="1">
                        <a:lnSpc>
                          <a:spcPct val="100000"/>
                        </a:lnSpc>
                        <a:spcBef>
                          <a:spcPct val="0"/>
                        </a:spcBef>
                        <a:spcAft>
                          <a:spcPct val="30000"/>
                        </a:spcAft>
                        <a:buClr>
                          <a:schemeClr val="accent1"/>
                        </a:buClr>
                        <a:buSzTx/>
                        <a:buFont typeface="Wingdings" pitchFamily="2" charset="2"/>
                        <a:buNone/>
                        <a:tabLst>
                          <a:tab pos="195263" algn="l"/>
                        </a:tabLst>
                      </a:pPr>
                      <a:r>
                        <a:rPr kumimoji="0" lang="fr-FR" sz="1200" b="1" i="0" u="none" strike="noStrike" cap="none" normalizeH="0" baseline="0" dirty="0">
                          <a:ln>
                            <a:noFill/>
                          </a:ln>
                          <a:solidFill>
                            <a:schemeClr val="bg1"/>
                          </a:solidFill>
                          <a:effectLst/>
                          <a:latin typeface="Arial" pitchFamily="34" charset="0"/>
                        </a:rPr>
                        <a:t>Beitragszahlung</a:t>
                      </a:r>
                      <a:endParaRPr kumimoji="0" lang="de-DE" sz="1200" b="1" i="0" u="none" strike="noStrike" cap="none" normalizeH="0" baseline="0" dirty="0">
                        <a:ln>
                          <a:noFill/>
                        </a:ln>
                        <a:solidFill>
                          <a:schemeClr val="bg1"/>
                        </a:solidFill>
                        <a:effectLst/>
                        <a:latin typeface="Arial" pitchFamily="34" charset="0"/>
                      </a:endParaRPr>
                    </a:p>
                  </a:txBody>
                  <a:tcPr marL="89996" marR="89996" marT="46798" marB="46798" anchor="ctr" horzOverflow="overflow">
                    <a:lnL w="381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solidFill>
                      <a:schemeClr val="tx1"/>
                    </a:solidFill>
                  </a:tcPr>
                </a:tc>
                <a:tc>
                  <a:txBody>
                    <a:bodyPr/>
                    <a:lstStyle/>
                    <a:p>
                      <a:pPr marL="180975" marR="0" lvl="0" indent="-180975" algn="l" defTabSz="914400" rtl="0" eaLnBrk="1" fontAlgn="base" latinLnBrk="0" hangingPunct="1">
                        <a:lnSpc>
                          <a:spcPct val="100000"/>
                        </a:lnSpc>
                        <a:spcBef>
                          <a:spcPts val="900"/>
                        </a:spcBef>
                        <a:spcAft>
                          <a:spcPts val="0"/>
                        </a:spcAft>
                        <a:buClrTx/>
                        <a:buSzTx/>
                        <a:buFont typeface="Wingdings" pitchFamily="2" charset="2"/>
                        <a:buChar char="§"/>
                        <a:tabLst>
                          <a:tab pos="195263" algn="l"/>
                        </a:tabLst>
                      </a:pPr>
                      <a:r>
                        <a:rPr kumimoji="0" lang="de-DE" altLang="de-DE" sz="1200" b="0" i="0" u="none" strike="noStrike" cap="none" normalizeH="0" baseline="0" dirty="0">
                          <a:ln>
                            <a:noFill/>
                          </a:ln>
                          <a:solidFill>
                            <a:schemeClr val="tx1"/>
                          </a:solidFill>
                          <a:effectLst/>
                          <a:latin typeface="Arial" charset="0"/>
                        </a:rPr>
                        <a:t>Lebenslanger Beitrag, abgekürzter Beitrag oder Einmalbeitrag </a:t>
                      </a:r>
                    </a:p>
                    <a:p>
                      <a:pPr marL="180975" marR="0" lvl="0" indent="-180975" algn="l" defTabSz="914400" rtl="0" eaLnBrk="1" fontAlgn="base" latinLnBrk="0" hangingPunct="1">
                        <a:lnSpc>
                          <a:spcPct val="100000"/>
                        </a:lnSpc>
                        <a:spcBef>
                          <a:spcPts val="900"/>
                        </a:spcBef>
                        <a:spcAft>
                          <a:spcPts val="0"/>
                        </a:spcAft>
                        <a:buClrTx/>
                        <a:buSzTx/>
                        <a:buFont typeface="Wingdings" pitchFamily="2" charset="2"/>
                        <a:buChar char="§"/>
                        <a:tabLst>
                          <a:tab pos="195263" algn="l"/>
                        </a:tabLst>
                      </a:pPr>
                      <a:r>
                        <a:rPr kumimoji="0" lang="de-DE" altLang="de-DE" sz="1200" b="0" i="0" u="none" strike="noStrike" cap="none" normalizeH="0" baseline="0" dirty="0">
                          <a:ln>
                            <a:noFill/>
                          </a:ln>
                          <a:solidFill>
                            <a:schemeClr val="tx1"/>
                          </a:solidFill>
                          <a:effectLst/>
                          <a:latin typeface="Arial" charset="0"/>
                        </a:rPr>
                        <a:t>Mindestbeitragssumme 3.000 EUR</a:t>
                      </a:r>
                    </a:p>
                    <a:p>
                      <a:pPr marL="180975" marR="0" lvl="0" indent="-180975" algn="l" defTabSz="914400" rtl="0" eaLnBrk="1" fontAlgn="base" latinLnBrk="0" hangingPunct="1">
                        <a:lnSpc>
                          <a:spcPct val="100000"/>
                        </a:lnSpc>
                        <a:spcBef>
                          <a:spcPts val="900"/>
                        </a:spcBef>
                        <a:spcAft>
                          <a:spcPts val="0"/>
                        </a:spcAft>
                        <a:buClrTx/>
                        <a:buSzTx/>
                        <a:buFont typeface="Wingdings" pitchFamily="2" charset="2"/>
                        <a:buChar char="§"/>
                        <a:tabLst>
                          <a:tab pos="195263" algn="l"/>
                        </a:tabLst>
                      </a:pPr>
                      <a:r>
                        <a:rPr kumimoji="0" lang="de-DE" altLang="de-DE" sz="1200" b="0" i="0" u="none" strike="noStrike" cap="none" normalizeH="0" baseline="0" dirty="0">
                          <a:ln>
                            <a:noFill/>
                          </a:ln>
                          <a:solidFill>
                            <a:schemeClr val="tx1"/>
                          </a:solidFill>
                          <a:effectLst/>
                          <a:latin typeface="Arial" charset="0"/>
                        </a:rPr>
                        <a:t>Ab Eintrittsalter 70 ist nur noch die Zahlung eines Einmalbeitrags möglich</a:t>
                      </a:r>
                    </a:p>
                  </a:txBody>
                  <a:tcPr marL="89996" marR="89996" marT="46798" marB="46798" anchor="ctr" horzOverflow="overflow">
                    <a:lnL w="9525"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solidFill>
                      <a:schemeClr val="bg1">
                        <a:lumMod val="85000"/>
                        <a:alpha val="65000"/>
                      </a:schemeClr>
                    </a:solidFill>
                  </a:tcPr>
                </a:tc>
                <a:extLst>
                  <a:ext uri="{0D108BD9-81ED-4DB2-BD59-A6C34878D82A}">
                    <a16:rowId xmlns:a16="http://schemas.microsoft.com/office/drawing/2014/main" xmlns="" val="10003"/>
                  </a:ext>
                </a:extLst>
              </a:tr>
            </a:tbl>
          </a:graphicData>
        </a:graphic>
      </p:graphicFrame>
      <p:sp>
        <p:nvSpPr>
          <p:cNvPr id="25" name="Freihandform 24"/>
          <p:cNvSpPr/>
          <p:nvPr/>
        </p:nvSpPr>
        <p:spPr>
          <a:xfrm>
            <a:off x="8944071" y="6660033"/>
            <a:ext cx="144463" cy="145485"/>
          </a:xfrm>
          <a:custGeom>
            <a:avLst/>
            <a:gdLst>
              <a:gd name="connsiteX0" fmla="*/ 0 w 4389120"/>
              <a:gd name="connsiteY0" fmla="*/ 3070860 h 3070860"/>
              <a:gd name="connsiteX1" fmla="*/ 0 w 4389120"/>
              <a:gd name="connsiteY1" fmla="*/ 0 h 3070860"/>
              <a:gd name="connsiteX2" fmla="*/ 4389120 w 4389120"/>
              <a:gd name="connsiteY2" fmla="*/ 0 h 3070860"/>
            </a:gdLst>
            <a:ahLst/>
            <a:cxnLst>
              <a:cxn ang="0">
                <a:pos x="connsiteX0" y="connsiteY0"/>
              </a:cxn>
              <a:cxn ang="0">
                <a:pos x="connsiteX1" y="connsiteY1"/>
              </a:cxn>
              <a:cxn ang="0">
                <a:pos x="connsiteX2" y="connsiteY2"/>
              </a:cxn>
            </a:cxnLst>
            <a:rect l="l" t="t" r="r" b="b"/>
            <a:pathLst>
              <a:path w="4389120" h="3070860">
                <a:moveTo>
                  <a:pt x="0" y="3070860"/>
                </a:moveTo>
                <a:lnTo>
                  <a:pt x="0" y="0"/>
                </a:lnTo>
                <a:lnTo>
                  <a:pt x="4389120" y="0"/>
                </a:lnTo>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4" name="Picture 3"/>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6997394" y="1052736"/>
            <a:ext cx="1842422" cy="1842422"/>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8297778"/>
      </p:ext>
    </p:extLst>
  </p:cSld>
  <p:clrMapOvr>
    <a:masterClrMapping/>
  </p:clrMapOvr>
  <p:timing>
    <p:tnLst>
      <p:par>
        <p:cTn id="1" dur="indefinite" restart="never" nodeType="tmRoot"/>
      </p:par>
    </p:tnLst>
  </p:timing>
</p:sld>
</file>

<file path=ppt/theme/theme1.xml><?xml version="1.0" encoding="utf-8"?>
<a:theme xmlns:a="http://schemas.openxmlformats.org/drawingml/2006/main" name="Allianz">
  <a:themeElements>
    <a:clrScheme name="Allianz">
      <a:dk1>
        <a:srgbClr val="003781"/>
      </a:dk1>
      <a:lt1>
        <a:sysClr val="window" lastClr="FFFFFF"/>
      </a:lt1>
      <a:dk2>
        <a:srgbClr val="00677F"/>
      </a:dk2>
      <a:lt2>
        <a:srgbClr val="DADADA"/>
      </a:lt2>
      <a:accent1>
        <a:srgbClr val="5F5F5F"/>
      </a:accent1>
      <a:accent2>
        <a:srgbClr val="969696"/>
      </a:accent2>
      <a:accent3>
        <a:srgbClr val="787878"/>
      </a:accent3>
      <a:accent4>
        <a:srgbClr val="B4B4B4"/>
      </a:accent4>
      <a:accent5>
        <a:srgbClr val="D2D2D2"/>
      </a:accent5>
      <a:accent6>
        <a:srgbClr val="2F2F2F"/>
      </a:accent6>
      <a:hlink>
        <a:srgbClr val="1A3582"/>
      </a:hlink>
      <a:folHlink>
        <a:srgbClr val="330072"/>
      </a:folHlink>
    </a:clrScheme>
    <a:fontScheme name="Allianz">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Master_V07.potx" id="{C5194B0B-BD7E-4E99-896F-D459F4FC0A85}" vid="{9CBB81DA-1FAD-4B13-8BFC-38AD81F0BDF9}"/>
    </a:ext>
  </a:extLst>
</a:theme>
</file>

<file path=ppt/theme/theme2.xml><?xml version="1.0" encoding="utf-8"?>
<a:theme xmlns:a="http://schemas.openxmlformats.org/drawingml/2006/main" name="Office">
  <a:themeElements>
    <a:clrScheme name="Allianz">
      <a:dk1>
        <a:srgbClr val="003781"/>
      </a:dk1>
      <a:lt1>
        <a:sysClr val="window" lastClr="FFFFFF"/>
      </a:lt1>
      <a:dk2>
        <a:srgbClr val="00677F"/>
      </a:dk2>
      <a:lt2>
        <a:srgbClr val="DADADA"/>
      </a:lt2>
      <a:accent1>
        <a:srgbClr val="5F5F5F"/>
      </a:accent1>
      <a:accent2>
        <a:srgbClr val="969696"/>
      </a:accent2>
      <a:accent3>
        <a:srgbClr val="787878"/>
      </a:accent3>
      <a:accent4>
        <a:srgbClr val="B4B4B4"/>
      </a:accent4>
      <a:accent5>
        <a:srgbClr val="D2D2D2"/>
      </a:accent5>
      <a:accent6>
        <a:srgbClr val="2F2F2F"/>
      </a:accent6>
      <a:hlink>
        <a:srgbClr val="1A3582"/>
      </a:hlink>
      <a:folHlink>
        <a:srgbClr val="3300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Master_V07</Template>
  <TotalTime>0</TotalTime>
  <Words>1160</Words>
  <Application>Microsoft Office PowerPoint</Application>
  <PresentationFormat>Bildschirmpräsentation (4:3)</PresentationFormat>
  <Paragraphs>326</Paragraphs>
  <Slides>20</Slides>
  <Notes>17</Notes>
  <HiddenSlides>0</HiddenSlides>
  <MMClips>0</MMClips>
  <ScaleCrop>false</ScaleCrop>
  <HeadingPairs>
    <vt:vector size="4" baseType="variant">
      <vt:variant>
        <vt:lpstr>Design</vt:lpstr>
      </vt:variant>
      <vt:variant>
        <vt:i4>1</vt:i4>
      </vt:variant>
      <vt:variant>
        <vt:lpstr>Folientitel</vt:lpstr>
      </vt:variant>
      <vt:variant>
        <vt:i4>20</vt:i4>
      </vt:variant>
    </vt:vector>
  </HeadingPairs>
  <TitlesOfParts>
    <vt:vector size="21" baseType="lpstr">
      <vt:lpstr>Allianz</vt:lpstr>
      <vt:lpstr>Allianz VermögensPolice</vt:lpstr>
      <vt:lpstr>Referentenhinweis</vt:lpstr>
      <vt:lpstr>Inhalt</vt:lpstr>
      <vt:lpstr>Die Allianz VermögensPolice –  die Vorsorge mit Familiensinn</vt:lpstr>
      <vt:lpstr>Allianz VermögensPolice –  Flexibel bleiben, Vermögen übertragen</vt:lpstr>
      <vt:lpstr>Inhalt</vt:lpstr>
      <vt:lpstr>Allianz VermögensPolice –  wesentliche Leistungsmerkmale</vt:lpstr>
      <vt:lpstr>PowerPoint-Präsentation</vt:lpstr>
      <vt:lpstr>Weitere Produktmerkmale</vt:lpstr>
      <vt:lpstr>Leistungen im Todesfall</vt:lpstr>
      <vt:lpstr>Die Allianz VermögensPolice ist  steuerlich attraktiv</vt:lpstr>
      <vt:lpstr>Mit der Allianz VermögensPolice wird die Vermögensübertragung leicht gemacht</vt:lpstr>
      <vt:lpstr>Exkurs: Ratgeber Nachlass</vt:lpstr>
      <vt:lpstr>Exkurs: Vererbung und Schenkung  planen – persönliche Freibeträge</vt:lpstr>
      <vt:lpstr>Exkurs: die Höhe der Besteuerung –  so viel Vermögen behält der Staat</vt:lpstr>
      <vt:lpstr>Für die Anlageform gewichtet der Kunde zwischen Sicherheit und Chance </vt:lpstr>
      <vt:lpstr>Kapitalanlagemöglichkeiten von Sicherheit bis Chance</vt:lpstr>
      <vt:lpstr>Inhalt</vt:lpstr>
      <vt:lpstr>Allianz Leben – ein starker Partner</vt:lpstr>
      <vt:lpstr>Legal Disclaimer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der Präsentation</dc:title>
  <dc:creator>Susanne Bormann</dc:creator>
  <cp:lastModifiedBy>Schur, Jens (Allianz Deutschland)</cp:lastModifiedBy>
  <cp:revision>379</cp:revision>
  <cp:lastPrinted>2015-10-20T15:18:55Z</cp:lastPrinted>
  <dcterms:created xsi:type="dcterms:W3CDTF">2015-10-05T08:30:22Z</dcterms:created>
  <dcterms:modified xsi:type="dcterms:W3CDTF">2018-01-29T15:25:01Z</dcterms:modified>
</cp:coreProperties>
</file>