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8236"/>
    <a:srgbClr val="10642A"/>
    <a:srgbClr val="0E5A26"/>
    <a:srgbClr val="5C87AA"/>
    <a:srgbClr val="1D2D4B"/>
    <a:srgbClr val="137C9B"/>
    <a:srgbClr val="EDEDED"/>
    <a:srgbClr val="D0CECE"/>
    <a:srgbClr val="D6D6D6"/>
    <a:srgbClr val="C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870" autoAdjust="0"/>
  </p:normalViewPr>
  <p:slideViewPr>
    <p:cSldViewPr snapToGrid="0" showGuides="1">
      <p:cViewPr>
        <p:scale>
          <a:sx n="117" d="100"/>
          <a:sy n="117" d="100"/>
        </p:scale>
        <p:origin x="120" y="90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24.08.2022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24.08.2022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ESG-Ausschlusskriterien-Tabelle</a:t>
            </a:r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136519"/>
              </p:ext>
            </p:extLst>
          </p:nvPr>
        </p:nvGraphicFramePr>
        <p:xfrm>
          <a:off x="364220" y="1801058"/>
          <a:ext cx="9397999" cy="4038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1834"/>
                <a:gridCol w="1028005"/>
                <a:gridCol w="989931"/>
                <a:gridCol w="1475378"/>
                <a:gridCol w="1231068"/>
                <a:gridCol w="977240"/>
                <a:gridCol w="1053388"/>
                <a:gridCol w="1361155"/>
              </a:tblGrid>
              <a:tr h="140017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 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Ausschluss kontroverser Waffen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Verzicht auf Atomstrom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Verzicht auf Kohle / Erdöl zur Energiegewinnung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Ausschluss Alkohol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Ausschluss Tabak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Ausschluss Glücksspiel und Prostitution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 smtClean="0">
                          <a:effectLst/>
                        </a:rPr>
                        <a:t>Ausschluss </a:t>
                      </a:r>
                      <a:r>
                        <a:rPr lang="de-DE" sz="1200" u="none" strike="noStrike" dirty="0">
                          <a:effectLst/>
                        </a:rPr>
                        <a:t>von Wertpapieren deren Emittenten Menschenrechte / </a:t>
                      </a:r>
                      <a:r>
                        <a:rPr lang="de-DE" sz="1200" u="none" strike="noStrike" dirty="0" smtClean="0">
                          <a:effectLst/>
                        </a:rPr>
                        <a:t>Kernarbeitsnormen </a:t>
                      </a:r>
                      <a:r>
                        <a:rPr lang="de-DE" sz="1200" u="none" strike="noStrike" dirty="0">
                          <a:effectLst/>
                        </a:rPr>
                        <a:t>verletzen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l" fontAlgn="ctr"/>
                      <a:r>
                        <a:rPr lang="de-DE" sz="1200" u="none" strike="noStrike" dirty="0">
                          <a:effectLst/>
                        </a:rPr>
                        <a:t>Allianz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l" fontAlgn="ctr"/>
                      <a:r>
                        <a:rPr lang="de-DE" sz="1200" u="none" strike="noStrike" dirty="0">
                          <a:effectLst/>
                        </a:rPr>
                        <a:t>Alte Leipziger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200" u="none" strike="noStrike" dirty="0">
                          <a:effectLst/>
                        </a:rPr>
                        <a:t>LV1871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200" u="none" strike="noStrike" dirty="0">
                          <a:effectLst/>
                        </a:rPr>
                        <a:t>R+V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200" u="none" strike="noStrike" dirty="0">
                          <a:effectLst/>
                        </a:rPr>
                        <a:t>Stuttgarter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l" fontAlgn="ctr"/>
                      <a:r>
                        <a:rPr lang="de-DE" sz="1200" u="none" strike="noStrike" dirty="0">
                          <a:effectLst/>
                        </a:rPr>
                        <a:t>Volkswohl Bund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4823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nein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u="none" strike="noStrike" dirty="0">
                          <a:effectLst/>
                        </a:rPr>
                        <a:t>ja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4940483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afm_Master_16_9(6)</Template>
  <TotalTime>0</TotalTime>
  <Words>82</Words>
  <Application>Microsoft Office PowerPoint</Application>
  <PresentationFormat>Breitbild</PresentationFormat>
  <Paragraphs>58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Wingdings</vt:lpstr>
      <vt:lpstr>Design_afm</vt:lpstr>
      <vt:lpstr>ESG-Ausschlusskriterien-Tabelle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Tamara Grönsund</dc:creator>
  <cp:lastModifiedBy>Tamara Grönsund</cp:lastModifiedBy>
  <cp:revision>4</cp:revision>
  <cp:lastPrinted>2019-08-21T13:01:55Z</cp:lastPrinted>
  <dcterms:created xsi:type="dcterms:W3CDTF">2022-08-24T10:32:48Z</dcterms:created>
  <dcterms:modified xsi:type="dcterms:W3CDTF">2022-08-24T10:42:40Z</dcterms:modified>
</cp:coreProperties>
</file>