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12192000" cy="6858000"/>
  <p:notesSz cx="6794500" cy="100076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3" orient="horz" pos="4315" userDrawn="1">
          <p15:clr>
            <a:srgbClr val="F26B43"/>
          </p15:clr>
        </p15:guide>
        <p15:guide id="38" pos="76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60000"/>
    <a:srgbClr val="D6D6D6"/>
    <a:srgbClr val="AAA295"/>
    <a:srgbClr val="5C87AA"/>
    <a:srgbClr val="1D2D4B"/>
    <a:srgbClr val="137C9B"/>
    <a:srgbClr val="FF3399"/>
    <a:srgbClr val="EDEDED"/>
    <a:srgbClr val="D0CE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335" autoAdjust="0"/>
    <p:restoredTop sz="94870" autoAdjust="0"/>
  </p:normalViewPr>
  <p:slideViewPr>
    <p:cSldViewPr snapToGrid="0" showGuides="1">
      <p:cViewPr varScale="1">
        <p:scale>
          <a:sx n="112" d="100"/>
          <a:sy n="112" d="100"/>
        </p:scale>
        <p:origin x="108" y="68"/>
      </p:cViewPr>
      <p:guideLst>
        <p:guide orient="horz" pos="4315"/>
        <p:guide pos="76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-14868"/>
    </p:cViewPr>
  </p:sorterViewPr>
  <p:notesViewPr>
    <p:cSldViewPr snapToGrid="0">
      <p:cViewPr varScale="1">
        <p:scale>
          <a:sx n="125" d="100"/>
          <a:sy n="125" d="100"/>
        </p:scale>
        <p:origin x="4928" y="64"/>
      </p:cViewPr>
      <p:guideLst/>
    </p:cSldViewPr>
  </p:notesViewPr>
  <p:gridSpacing cx="72000" cy="72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50211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48645" y="0"/>
            <a:ext cx="2944283" cy="50211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262AAD-EE45-4569-A43C-3777BCDBA7C9}" type="datetimeFigureOut">
              <a:rPr lang="de-DE" smtClean="0"/>
              <a:t>24.07.2019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505484"/>
            <a:ext cx="2944283" cy="50211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48645" y="9505484"/>
            <a:ext cx="2944283" cy="50211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1140E1-5310-4036-A144-230CEA51986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6886856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50211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50211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C9ED1C-5157-4F32-B542-B10EF038D16B}" type="datetimeFigureOut">
              <a:rPr lang="de-DE" smtClean="0"/>
              <a:t>24.07.2019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395288" y="1250950"/>
            <a:ext cx="6003925" cy="3378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450" y="4816157"/>
            <a:ext cx="5435600" cy="394049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505484"/>
            <a:ext cx="2944283" cy="50211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48645" y="9505484"/>
            <a:ext cx="2944283" cy="50211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E10007-DD6A-49C3-B266-EDEF5C5CFD5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0112034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9080380" y="633945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rgbClr val="1D2D4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A952CFE-AF4B-4BE9-B2E2-E1420D3F9B32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5" name="Rechteck 4"/>
          <p:cNvSpPr/>
          <p:nvPr userDrawn="1"/>
        </p:nvSpPr>
        <p:spPr>
          <a:xfrm>
            <a:off x="479425" y="4192819"/>
            <a:ext cx="8426035" cy="1012005"/>
          </a:xfrm>
          <a:prstGeom prst="rect">
            <a:avLst/>
          </a:prstGeom>
          <a:solidFill>
            <a:schemeClr val="bg1">
              <a:alpha val="6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Inhaltsplatzhalter 2">
            <a:extLst/>
          </p:cNvPr>
          <p:cNvSpPr txBox="1">
            <a:spLocks/>
          </p:cNvSpPr>
          <p:nvPr userDrawn="1"/>
        </p:nvSpPr>
        <p:spPr>
          <a:xfrm>
            <a:off x="538235" y="356688"/>
            <a:ext cx="11600674" cy="4738352"/>
          </a:xfrm>
          <a:prstGeom prst="rect">
            <a:avLst/>
          </a:prstGeom>
        </p:spPr>
        <p:txBody>
          <a:bodyPr anchor="b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de-DE" sz="2400" kern="0" dirty="0">
              <a:solidFill>
                <a:srgbClr val="1D2D4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elplatzhalter 1"/>
          <p:cNvSpPr>
            <a:spLocks noGrp="1"/>
          </p:cNvSpPr>
          <p:nvPr>
            <p:ph type="title" hasCustomPrompt="1"/>
          </p:nvPr>
        </p:nvSpPr>
        <p:spPr>
          <a:xfrm>
            <a:off x="364220" y="370203"/>
            <a:ext cx="1031420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pic>
        <p:nvPicPr>
          <p:cNvPr id="10" name="Grafik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1133" y="728085"/>
            <a:ext cx="2234142" cy="413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57563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nterüberschrift_mit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9080380" y="635215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rgbClr val="1D2D4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A952CFE-AF4B-4BE9-B2E2-E1420D3F9B32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364584" y="1755536"/>
            <a:ext cx="11347991" cy="39568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137C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l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e-DE" dirty="0" smtClean="0"/>
              <a:t>Unterüberschrift</a:t>
            </a:r>
          </a:p>
        </p:txBody>
      </p:sp>
      <p:sp>
        <p:nvSpPr>
          <p:cNvPr id="8" name="Textplatzhalter 3"/>
          <p:cNvSpPr>
            <a:spLocks noGrp="1"/>
          </p:cNvSpPr>
          <p:nvPr>
            <p:ph type="body" sz="half" idx="2" hasCustomPrompt="1"/>
          </p:nvPr>
        </p:nvSpPr>
        <p:spPr>
          <a:xfrm>
            <a:off x="369358" y="2281237"/>
            <a:ext cx="1134321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solidFill>
                  <a:srgbClr val="1D2D4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dirty="0" smtClean="0"/>
              <a:t>Textmasterformat bearbeiten </a:t>
            </a:r>
          </a:p>
        </p:txBody>
      </p:sp>
      <p:sp>
        <p:nvSpPr>
          <p:cNvPr id="7" name="Titelplatzhalter 1"/>
          <p:cNvSpPr>
            <a:spLocks noGrp="1"/>
          </p:cNvSpPr>
          <p:nvPr>
            <p:ph type="title" hasCustomPrompt="1"/>
          </p:nvPr>
        </p:nvSpPr>
        <p:spPr>
          <a:xfrm>
            <a:off x="364220" y="370203"/>
            <a:ext cx="1031420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pic>
        <p:nvPicPr>
          <p:cNvPr id="9" name="Grafik 8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987"/>
          <a:stretch/>
        </p:blipFill>
        <p:spPr>
          <a:xfrm>
            <a:off x="10783887" y="726499"/>
            <a:ext cx="960966" cy="413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237055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4" orient="horz" pos="709" userDrawn="1">
          <p15:clr>
            <a:srgbClr val="FBAE40"/>
          </p15:clr>
        </p15:guide>
        <p15:guide id="6" orient="horz" pos="1298" userDrawn="1">
          <p15:clr>
            <a:srgbClr val="FBAE40"/>
          </p15:clr>
        </p15:guide>
        <p15:guide id="10" orient="horz" pos="1162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nterüberschrift_Aufzählungszeich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3"/>
          <p:cNvSpPr>
            <a:spLocks noGrp="1"/>
          </p:cNvSpPr>
          <p:nvPr>
            <p:ph type="body" sz="half" idx="2"/>
          </p:nvPr>
        </p:nvSpPr>
        <p:spPr>
          <a:xfrm>
            <a:off x="370989" y="2281237"/>
            <a:ext cx="11341586" cy="3811588"/>
          </a:xfrm>
          <a:prstGeom prst="rect">
            <a:avLst/>
          </a:prstGeom>
        </p:spPr>
        <p:txBody>
          <a:bodyPr lIns="90000"/>
          <a:lstStyle>
            <a:lvl1pPr marL="342000" marR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 sz="2000">
                <a:solidFill>
                  <a:srgbClr val="1D2D4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dirty="0" smtClean="0"/>
              <a:t>Textmasterformat bearbeiten</a:t>
            </a:r>
          </a:p>
          <a:p>
            <a:pPr marL="342000" marR="0" lvl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de-DE" dirty="0" smtClean="0"/>
              <a:t>Textmasterformat bearbeiten</a:t>
            </a:r>
          </a:p>
          <a:p>
            <a:pPr lvl="0"/>
            <a:endParaRPr lang="de-DE" dirty="0" smtClean="0"/>
          </a:p>
        </p:txBody>
      </p:sp>
      <p:sp>
        <p:nvSpPr>
          <p:cNvPr id="8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9080380" y="635215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rgbClr val="1D2D4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A952CFE-AF4B-4BE9-B2E2-E1420D3F9B32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0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364584" y="1755536"/>
            <a:ext cx="11347991" cy="39568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137C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l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e-DE" dirty="0" smtClean="0"/>
              <a:t>Unterüberschrift</a:t>
            </a:r>
          </a:p>
        </p:txBody>
      </p:sp>
      <p:sp>
        <p:nvSpPr>
          <p:cNvPr id="9" name="Titelplatzhalter 1"/>
          <p:cNvSpPr>
            <a:spLocks noGrp="1"/>
          </p:cNvSpPr>
          <p:nvPr>
            <p:ph type="title" hasCustomPrompt="1"/>
          </p:nvPr>
        </p:nvSpPr>
        <p:spPr>
          <a:xfrm>
            <a:off x="364220" y="370203"/>
            <a:ext cx="1031420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pic>
        <p:nvPicPr>
          <p:cNvPr id="12" name="Grafik 1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987"/>
          <a:stretch/>
        </p:blipFill>
        <p:spPr>
          <a:xfrm>
            <a:off x="10783887" y="726499"/>
            <a:ext cx="960966" cy="413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43665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4" orient="horz" pos="709">
          <p15:clr>
            <a:srgbClr val="FBAE40"/>
          </p15:clr>
        </p15:guide>
        <p15:guide id="6" orient="horz" pos="1298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ufzählungszeich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9080380" y="635215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rgbClr val="1D2D4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A952CFE-AF4B-4BE9-B2E2-E1420D3F9B32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9" name="Textplatzhalter 3"/>
          <p:cNvSpPr>
            <a:spLocks noGrp="1"/>
          </p:cNvSpPr>
          <p:nvPr>
            <p:ph type="body" sz="half" idx="2"/>
          </p:nvPr>
        </p:nvSpPr>
        <p:spPr>
          <a:xfrm>
            <a:off x="369212" y="1803380"/>
            <a:ext cx="11343363" cy="4413269"/>
          </a:xfrm>
          <a:prstGeom prst="rect">
            <a:avLst/>
          </a:prstGeom>
        </p:spPr>
        <p:txBody>
          <a:bodyPr lIns="90000"/>
          <a:lstStyle>
            <a:lvl1pPr marL="342000" marR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 sz="2000">
                <a:solidFill>
                  <a:srgbClr val="1D2D4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dirty="0" smtClean="0"/>
              <a:t>Textmasterformat bearbeiten</a:t>
            </a:r>
          </a:p>
          <a:p>
            <a:pPr marL="342000" marR="0" lvl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de-DE" dirty="0" smtClean="0"/>
              <a:t>Textmasterformat bearbeiten</a:t>
            </a:r>
          </a:p>
          <a:p>
            <a:pPr marL="342000" marR="0" lvl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de-DE" dirty="0" smtClean="0"/>
              <a:t>Textmasterformat bearbeiten</a:t>
            </a:r>
          </a:p>
          <a:p>
            <a:pPr marL="342000" marR="0" lvl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de-DE" dirty="0" smtClean="0"/>
              <a:t>Textmasterformat bearbeiten</a:t>
            </a:r>
          </a:p>
          <a:p>
            <a:pPr marL="342000" marR="0" lvl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de-DE" dirty="0" smtClean="0"/>
              <a:t>Textmasterformat bearbeiten</a:t>
            </a:r>
          </a:p>
          <a:p>
            <a:pPr marL="342000" marR="0" lvl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de-DE" dirty="0" smtClean="0"/>
              <a:t>Textmasterformat bearbeiten</a:t>
            </a:r>
          </a:p>
          <a:p>
            <a:pPr marL="342000" marR="0" lvl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lang="de-DE" dirty="0" smtClean="0"/>
          </a:p>
          <a:p>
            <a:pPr lvl="0"/>
            <a:endParaRPr lang="de-DE" dirty="0" smtClean="0"/>
          </a:p>
        </p:txBody>
      </p:sp>
      <p:sp>
        <p:nvSpPr>
          <p:cNvPr id="6" name="Titelplatzhalter 1"/>
          <p:cNvSpPr>
            <a:spLocks noGrp="1"/>
          </p:cNvSpPr>
          <p:nvPr>
            <p:ph type="title" hasCustomPrompt="1"/>
          </p:nvPr>
        </p:nvSpPr>
        <p:spPr>
          <a:xfrm>
            <a:off x="364220" y="370203"/>
            <a:ext cx="1031420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pic>
        <p:nvPicPr>
          <p:cNvPr id="10" name="Grafik 9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987"/>
          <a:stretch/>
        </p:blipFill>
        <p:spPr>
          <a:xfrm>
            <a:off x="10783887" y="726499"/>
            <a:ext cx="960966" cy="413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7328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4" orient="horz" pos="709">
          <p15:clr>
            <a:srgbClr val="FBAE40"/>
          </p15:clr>
        </p15:guide>
        <p15:guide id="6" orient="horz" pos="1298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9080380" y="635215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rgbClr val="1D2D4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A952CFE-AF4B-4BE9-B2E2-E1420D3F9B32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7" name="Textplatzhalter 3"/>
          <p:cNvSpPr>
            <a:spLocks noGrp="1"/>
          </p:cNvSpPr>
          <p:nvPr>
            <p:ph type="body" sz="half" idx="2" hasCustomPrompt="1"/>
          </p:nvPr>
        </p:nvSpPr>
        <p:spPr>
          <a:xfrm>
            <a:off x="369358" y="1773237"/>
            <a:ext cx="1134321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solidFill>
                  <a:srgbClr val="1D2D4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dirty="0" smtClean="0"/>
              <a:t>Textmasterformat bearbeiten </a:t>
            </a:r>
          </a:p>
        </p:txBody>
      </p:sp>
      <p:sp>
        <p:nvSpPr>
          <p:cNvPr id="6" name="Titelplatzhalter 1"/>
          <p:cNvSpPr>
            <a:spLocks noGrp="1"/>
          </p:cNvSpPr>
          <p:nvPr>
            <p:ph type="title" hasCustomPrompt="1"/>
          </p:nvPr>
        </p:nvSpPr>
        <p:spPr>
          <a:xfrm>
            <a:off x="364220" y="370203"/>
            <a:ext cx="1031420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pic>
        <p:nvPicPr>
          <p:cNvPr id="9" name="Grafik 8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987"/>
          <a:stretch/>
        </p:blipFill>
        <p:spPr>
          <a:xfrm>
            <a:off x="10783887" y="726499"/>
            <a:ext cx="960966" cy="413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7848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4" orient="horz" pos="709">
          <p15:clr>
            <a:srgbClr val="FBAE40"/>
          </p15:clr>
        </p15:guide>
        <p15:guide id="10" orient="horz" pos="1162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_zweizeilig_mit_Unterüberschrift_und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9080380" y="635215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rgbClr val="1D2D4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A952CFE-AF4B-4BE9-B2E2-E1420D3F9B32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9" name="Titelplatzhalter 1"/>
          <p:cNvSpPr>
            <a:spLocks noGrp="1"/>
          </p:cNvSpPr>
          <p:nvPr>
            <p:ph type="title" hasCustomPrompt="1"/>
          </p:nvPr>
        </p:nvSpPr>
        <p:spPr>
          <a:xfrm>
            <a:off x="365475" y="205347"/>
            <a:ext cx="102771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/>
            </a:lvl1pPr>
          </a:lstStyle>
          <a:p>
            <a:r>
              <a:rPr lang="de-DE" dirty="0" smtClean="0"/>
              <a:t>TITELMASTERFORMAT DURCH KLICKEN </a:t>
            </a:r>
            <a:br>
              <a:rPr lang="de-DE" dirty="0" smtClean="0"/>
            </a:br>
            <a:r>
              <a:rPr lang="de-DE" dirty="0" smtClean="0"/>
              <a:t>BEARBEITEN ZWEIZEILIG</a:t>
            </a:r>
            <a:endParaRPr lang="de-DE" dirty="0"/>
          </a:p>
        </p:txBody>
      </p:sp>
      <p:sp>
        <p:nvSpPr>
          <p:cNvPr id="12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364584" y="1774586"/>
            <a:ext cx="11347991" cy="39568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137C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l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e-DE" dirty="0" smtClean="0"/>
              <a:t>Unterüberschrift</a:t>
            </a:r>
          </a:p>
        </p:txBody>
      </p:sp>
      <p:sp>
        <p:nvSpPr>
          <p:cNvPr id="13" name="Textplatzhalter 3"/>
          <p:cNvSpPr>
            <a:spLocks noGrp="1"/>
          </p:cNvSpPr>
          <p:nvPr>
            <p:ph type="body" sz="half" idx="2" hasCustomPrompt="1"/>
          </p:nvPr>
        </p:nvSpPr>
        <p:spPr>
          <a:xfrm>
            <a:off x="369358" y="2281237"/>
            <a:ext cx="1134321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solidFill>
                  <a:srgbClr val="1D2D4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dirty="0" smtClean="0"/>
              <a:t>Textmasterformat bearbeiten </a:t>
            </a:r>
          </a:p>
        </p:txBody>
      </p:sp>
      <p:pic>
        <p:nvPicPr>
          <p:cNvPr id="10" name="Grafik 9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987"/>
          <a:stretch/>
        </p:blipFill>
        <p:spPr>
          <a:xfrm>
            <a:off x="10783887" y="726499"/>
            <a:ext cx="960966" cy="413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888240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4" orient="horz" pos="709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_zweizeilig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9080380" y="635215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rgbClr val="1D2D4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A952CFE-AF4B-4BE9-B2E2-E1420D3F9B32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6" name="Textplatzhalter 3"/>
          <p:cNvSpPr>
            <a:spLocks noGrp="1"/>
          </p:cNvSpPr>
          <p:nvPr>
            <p:ph type="body" sz="half" idx="2" hasCustomPrompt="1"/>
          </p:nvPr>
        </p:nvSpPr>
        <p:spPr>
          <a:xfrm>
            <a:off x="369605" y="1809281"/>
            <a:ext cx="11342969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solidFill>
                  <a:srgbClr val="1D2D4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dirty="0" smtClean="0"/>
              <a:t>Textmasterformat bearbeiten </a:t>
            </a:r>
          </a:p>
        </p:txBody>
      </p:sp>
      <p:sp>
        <p:nvSpPr>
          <p:cNvPr id="13" name="Titelplatzhalter 1"/>
          <p:cNvSpPr>
            <a:spLocks noGrp="1"/>
          </p:cNvSpPr>
          <p:nvPr>
            <p:ph type="title" hasCustomPrompt="1"/>
          </p:nvPr>
        </p:nvSpPr>
        <p:spPr>
          <a:xfrm>
            <a:off x="365475" y="205347"/>
            <a:ext cx="101882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/>
            </a:lvl1pPr>
          </a:lstStyle>
          <a:p>
            <a:r>
              <a:rPr lang="de-DE" dirty="0" smtClean="0"/>
              <a:t>TITELMASTERFORMAT DURCH KLICKEN </a:t>
            </a:r>
            <a:br>
              <a:rPr lang="de-DE" dirty="0" smtClean="0"/>
            </a:br>
            <a:r>
              <a:rPr lang="de-DE" dirty="0" smtClean="0"/>
              <a:t>BEARBEITEN ZWEIZEILIG</a:t>
            </a:r>
            <a:endParaRPr lang="de-DE" dirty="0"/>
          </a:p>
        </p:txBody>
      </p:sp>
      <p:pic>
        <p:nvPicPr>
          <p:cNvPr id="7" name="Grafik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987"/>
          <a:stretch/>
        </p:blipFill>
        <p:spPr>
          <a:xfrm>
            <a:off x="10783887" y="726499"/>
            <a:ext cx="960966" cy="413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876813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4" orient="horz" pos="709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_zweizeilig_Aufzählungszeich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9080380" y="635215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rgbClr val="1D2D4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A952CFE-AF4B-4BE9-B2E2-E1420D3F9B32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9" name="Textplatzhalter 3"/>
          <p:cNvSpPr>
            <a:spLocks noGrp="1"/>
          </p:cNvSpPr>
          <p:nvPr>
            <p:ph type="body" sz="half" idx="2"/>
          </p:nvPr>
        </p:nvSpPr>
        <p:spPr>
          <a:xfrm>
            <a:off x="367096" y="1803381"/>
            <a:ext cx="11345480" cy="3811588"/>
          </a:xfrm>
          <a:prstGeom prst="rect">
            <a:avLst/>
          </a:prstGeom>
        </p:spPr>
        <p:txBody>
          <a:bodyPr lIns="90000"/>
          <a:lstStyle>
            <a:lvl1pPr marL="342000" marR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 sz="2000">
                <a:solidFill>
                  <a:srgbClr val="1D2D4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dirty="0" smtClean="0"/>
              <a:t>Textmasterformat bearbeiten</a:t>
            </a:r>
          </a:p>
          <a:p>
            <a:pPr marL="342000" marR="0" lvl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de-DE" dirty="0" smtClean="0"/>
              <a:t>Textmasterformat bearbeiten</a:t>
            </a:r>
          </a:p>
          <a:p>
            <a:pPr marL="342000" marR="0" lvl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de-DE" dirty="0" smtClean="0"/>
              <a:t>Textmasterformat bearbeiten</a:t>
            </a:r>
          </a:p>
          <a:p>
            <a:pPr marL="342000" marR="0" lvl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de-DE" dirty="0" smtClean="0"/>
              <a:t>Textmasterformat bearbeiten</a:t>
            </a:r>
          </a:p>
          <a:p>
            <a:pPr marL="342000" marR="0" lvl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de-DE" dirty="0" smtClean="0"/>
              <a:t>Textmasterformat bearbeiten</a:t>
            </a:r>
          </a:p>
          <a:p>
            <a:pPr marL="342000" marR="0" lvl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de-DE" dirty="0" smtClean="0"/>
              <a:t>Textmasterformat bearbeiten</a:t>
            </a:r>
          </a:p>
          <a:p>
            <a:pPr marL="342000" marR="0" lvl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lang="de-DE" dirty="0" smtClean="0"/>
          </a:p>
          <a:p>
            <a:pPr lvl="0"/>
            <a:endParaRPr lang="de-DE" dirty="0" smtClean="0"/>
          </a:p>
        </p:txBody>
      </p:sp>
      <p:sp>
        <p:nvSpPr>
          <p:cNvPr id="11" name="Titelplatzhalter 1"/>
          <p:cNvSpPr>
            <a:spLocks noGrp="1"/>
          </p:cNvSpPr>
          <p:nvPr>
            <p:ph type="title" hasCustomPrompt="1"/>
          </p:nvPr>
        </p:nvSpPr>
        <p:spPr>
          <a:xfrm>
            <a:off x="365475" y="205347"/>
            <a:ext cx="1019457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/>
            </a:lvl1pPr>
          </a:lstStyle>
          <a:p>
            <a:r>
              <a:rPr lang="de-DE" dirty="0" smtClean="0"/>
              <a:t>TITELMASTERFORMAT DURCH KLICKEN </a:t>
            </a:r>
            <a:br>
              <a:rPr lang="de-DE" dirty="0" smtClean="0"/>
            </a:br>
            <a:r>
              <a:rPr lang="de-DE" dirty="0" smtClean="0"/>
              <a:t>BEARBEITEN ZWEIZEILIG</a:t>
            </a:r>
            <a:endParaRPr lang="de-DE" dirty="0"/>
          </a:p>
        </p:txBody>
      </p:sp>
      <p:pic>
        <p:nvPicPr>
          <p:cNvPr id="6" name="Grafik 5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987"/>
          <a:stretch/>
        </p:blipFill>
        <p:spPr>
          <a:xfrm>
            <a:off x="10783887" y="726499"/>
            <a:ext cx="960966" cy="413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843195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4" orient="horz" pos="709">
          <p15:clr>
            <a:srgbClr val="FBAE40"/>
          </p15:clr>
        </p15:guide>
        <p15:guide id="6" orient="horz" pos="1298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_links_Aufzählungszeich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9080380" y="635215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rgbClr val="1D2D4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A952CFE-AF4B-4BE9-B2E2-E1420D3F9B32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1" name="Bildplatzhalter 2"/>
          <p:cNvSpPr>
            <a:spLocks noGrp="1"/>
          </p:cNvSpPr>
          <p:nvPr>
            <p:ph type="pic" idx="1"/>
          </p:nvPr>
        </p:nvSpPr>
        <p:spPr>
          <a:xfrm>
            <a:off x="479425" y="1850791"/>
            <a:ext cx="3325659" cy="467383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dirty="0" smtClean="0"/>
              <a:t>Bild</a:t>
            </a:r>
            <a:endParaRPr lang="de-DE" dirty="0"/>
          </a:p>
        </p:txBody>
      </p:sp>
      <p:sp>
        <p:nvSpPr>
          <p:cNvPr id="12" name="Textplatzhalter 3"/>
          <p:cNvSpPr>
            <a:spLocks noGrp="1"/>
          </p:cNvSpPr>
          <p:nvPr>
            <p:ph type="body" sz="half" idx="10"/>
          </p:nvPr>
        </p:nvSpPr>
        <p:spPr>
          <a:xfrm>
            <a:off x="4494524" y="1803381"/>
            <a:ext cx="4351411" cy="3811588"/>
          </a:xfrm>
          <a:prstGeom prst="rect">
            <a:avLst/>
          </a:prstGeom>
        </p:spPr>
        <p:txBody>
          <a:bodyPr lIns="90000"/>
          <a:lstStyle>
            <a:lvl1pPr marL="342000" marR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 sz="2000">
                <a:solidFill>
                  <a:srgbClr val="1D2D4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dirty="0" smtClean="0"/>
              <a:t>Textmasterformat bearbeiten</a:t>
            </a:r>
          </a:p>
          <a:p>
            <a:pPr marL="342000" marR="0" lvl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de-DE" dirty="0" smtClean="0"/>
              <a:t>Textmasterformat bearbeiten</a:t>
            </a:r>
          </a:p>
          <a:p>
            <a:pPr marL="342000" marR="0" lvl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de-DE" dirty="0" smtClean="0"/>
              <a:t>Textmasterformat bearbeiten</a:t>
            </a:r>
          </a:p>
          <a:p>
            <a:pPr marL="342000" marR="0" lvl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de-DE" dirty="0" smtClean="0"/>
              <a:t>Textmasterformat bearbeiten</a:t>
            </a:r>
          </a:p>
          <a:p>
            <a:pPr marL="342000" marR="0" lvl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de-DE" dirty="0" smtClean="0"/>
              <a:t>Textmasterformat bearbeiten</a:t>
            </a:r>
          </a:p>
          <a:p>
            <a:pPr marL="342000" marR="0" lvl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de-DE" dirty="0" smtClean="0"/>
              <a:t>Textmasterformat bearbeiten</a:t>
            </a:r>
          </a:p>
          <a:p>
            <a:pPr marL="342000" marR="0" lvl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lang="de-DE" dirty="0" smtClean="0"/>
          </a:p>
          <a:p>
            <a:pPr lvl="0"/>
            <a:endParaRPr lang="de-DE" dirty="0" smtClean="0"/>
          </a:p>
        </p:txBody>
      </p:sp>
      <p:sp>
        <p:nvSpPr>
          <p:cNvPr id="7" name="Titelplatzhalter 1"/>
          <p:cNvSpPr>
            <a:spLocks noGrp="1"/>
          </p:cNvSpPr>
          <p:nvPr>
            <p:ph type="title" hasCustomPrompt="1"/>
          </p:nvPr>
        </p:nvSpPr>
        <p:spPr>
          <a:xfrm>
            <a:off x="364220" y="370203"/>
            <a:ext cx="1031420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pic>
        <p:nvPicPr>
          <p:cNvPr id="8" name="Grafik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987"/>
          <a:stretch/>
        </p:blipFill>
        <p:spPr>
          <a:xfrm>
            <a:off x="10783887" y="726499"/>
            <a:ext cx="960966" cy="413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646763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4" orient="horz" pos="709">
          <p15:clr>
            <a:srgbClr val="FBAE40"/>
          </p15:clr>
        </p15:guide>
        <p15:guide id="10" orient="horz" pos="1162" userDrawn="1">
          <p15:clr>
            <a:srgbClr val="FBAE40"/>
          </p15:clr>
        </p15:guide>
        <p15:guide id="12" orient="horz" pos="411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_rechts_Aufzählungszeich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9080380" y="635215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rgbClr val="1D2D4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A952CFE-AF4B-4BE9-B2E2-E1420D3F9B32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1" name="Bildplatzhalter 2"/>
          <p:cNvSpPr>
            <a:spLocks noGrp="1"/>
          </p:cNvSpPr>
          <p:nvPr>
            <p:ph type="pic" idx="1"/>
          </p:nvPr>
        </p:nvSpPr>
        <p:spPr>
          <a:xfrm>
            <a:off x="7221239" y="1797696"/>
            <a:ext cx="3183255" cy="42243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 dirty="0"/>
          </a:p>
        </p:txBody>
      </p:sp>
      <p:sp>
        <p:nvSpPr>
          <p:cNvPr id="12" name="Textplatzhalter 3"/>
          <p:cNvSpPr>
            <a:spLocks noGrp="1"/>
          </p:cNvSpPr>
          <p:nvPr>
            <p:ph type="body" sz="half" idx="2"/>
          </p:nvPr>
        </p:nvSpPr>
        <p:spPr>
          <a:xfrm>
            <a:off x="367096" y="1803381"/>
            <a:ext cx="11345480" cy="3811588"/>
          </a:xfrm>
          <a:prstGeom prst="rect">
            <a:avLst/>
          </a:prstGeom>
        </p:spPr>
        <p:txBody>
          <a:bodyPr lIns="90000"/>
          <a:lstStyle>
            <a:lvl1pPr marL="342000" marR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 sz="2000">
                <a:solidFill>
                  <a:srgbClr val="1D2D4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dirty="0" smtClean="0"/>
              <a:t>Textmasterformat bearbeiten</a:t>
            </a:r>
          </a:p>
          <a:p>
            <a:pPr marL="342000" marR="0" lvl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de-DE" dirty="0" smtClean="0"/>
              <a:t>Textmasterformat bearbeiten</a:t>
            </a:r>
          </a:p>
          <a:p>
            <a:pPr marL="342000" marR="0" lvl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de-DE" dirty="0" smtClean="0"/>
              <a:t>Textmasterformat bearbeiten</a:t>
            </a:r>
          </a:p>
          <a:p>
            <a:pPr marL="342000" marR="0" lvl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de-DE" dirty="0" smtClean="0"/>
              <a:t>Textmasterformat bearbeiten</a:t>
            </a:r>
          </a:p>
          <a:p>
            <a:pPr marL="342000" marR="0" lvl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de-DE" dirty="0" smtClean="0"/>
              <a:t>Textmasterformat bearbeiten</a:t>
            </a:r>
          </a:p>
          <a:p>
            <a:pPr marL="342000" marR="0" lvl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de-DE" dirty="0" smtClean="0"/>
              <a:t>Textmasterformat bearbeiten</a:t>
            </a:r>
          </a:p>
          <a:p>
            <a:pPr marL="342000" marR="0" lvl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lang="de-DE" dirty="0" smtClean="0"/>
          </a:p>
          <a:p>
            <a:pPr lvl="0"/>
            <a:endParaRPr lang="de-DE" dirty="0" smtClean="0"/>
          </a:p>
        </p:txBody>
      </p:sp>
      <p:sp>
        <p:nvSpPr>
          <p:cNvPr id="7" name="Titelplatzhalter 1"/>
          <p:cNvSpPr>
            <a:spLocks noGrp="1"/>
          </p:cNvSpPr>
          <p:nvPr>
            <p:ph type="title" hasCustomPrompt="1"/>
          </p:nvPr>
        </p:nvSpPr>
        <p:spPr>
          <a:xfrm>
            <a:off x="364220" y="370203"/>
            <a:ext cx="1031420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pic>
        <p:nvPicPr>
          <p:cNvPr id="9" name="Grafik 8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987"/>
          <a:stretch/>
        </p:blipFill>
        <p:spPr>
          <a:xfrm>
            <a:off x="10783887" y="726499"/>
            <a:ext cx="960966" cy="413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89092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4" orient="horz" pos="709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_Unterüberschriften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9080380" y="635215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rgbClr val="1D2D4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A952CFE-AF4B-4BE9-B2E2-E1420D3F9B32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4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362549" y="1760300"/>
            <a:ext cx="11350026" cy="39568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137C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l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e-DE" dirty="0" smtClean="0"/>
              <a:t>Unterüberschrift</a:t>
            </a:r>
          </a:p>
        </p:txBody>
      </p:sp>
      <p:sp>
        <p:nvSpPr>
          <p:cNvPr id="15" name="Textplatzhalter 3"/>
          <p:cNvSpPr>
            <a:spLocks noGrp="1"/>
          </p:cNvSpPr>
          <p:nvPr>
            <p:ph type="body" sz="half" idx="2"/>
          </p:nvPr>
        </p:nvSpPr>
        <p:spPr>
          <a:xfrm>
            <a:off x="370036" y="2281237"/>
            <a:ext cx="11342539" cy="6920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solidFill>
                  <a:srgbClr val="1D2D4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dirty="0" smtClean="0"/>
              <a:t>Textmasterformat bearbeiten</a:t>
            </a:r>
          </a:p>
          <a:p>
            <a:pPr lvl="0"/>
            <a:endParaRPr lang="de-DE" dirty="0" smtClean="0"/>
          </a:p>
          <a:p>
            <a:pPr lvl="0"/>
            <a:endParaRPr lang="de-DE" dirty="0" smtClean="0"/>
          </a:p>
          <a:p>
            <a:pPr lvl="0"/>
            <a:endParaRPr lang="de-DE" dirty="0" smtClean="0"/>
          </a:p>
          <a:p>
            <a:pPr lvl="0"/>
            <a:endParaRPr lang="de-DE" dirty="0" smtClean="0"/>
          </a:p>
          <a:p>
            <a:pPr lvl="0"/>
            <a:endParaRPr lang="de-DE" dirty="0" smtClean="0"/>
          </a:p>
          <a:p>
            <a:pPr lvl="0"/>
            <a:endParaRPr lang="de-DE" dirty="0" smtClean="0"/>
          </a:p>
          <a:p>
            <a:pPr lvl="0"/>
            <a:endParaRPr lang="de-DE" dirty="0" smtClean="0"/>
          </a:p>
        </p:txBody>
      </p:sp>
      <p:sp>
        <p:nvSpPr>
          <p:cNvPr id="17" name="Textplatzhalter 2"/>
          <p:cNvSpPr>
            <a:spLocks noGrp="1"/>
          </p:cNvSpPr>
          <p:nvPr>
            <p:ph type="body" sz="quarter" idx="12" hasCustomPrompt="1"/>
          </p:nvPr>
        </p:nvSpPr>
        <p:spPr>
          <a:xfrm>
            <a:off x="361238" y="4183952"/>
            <a:ext cx="11351337" cy="39568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137C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l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e-DE" dirty="0" smtClean="0"/>
              <a:t>Unterüberschrift</a:t>
            </a:r>
          </a:p>
        </p:txBody>
      </p:sp>
      <p:sp>
        <p:nvSpPr>
          <p:cNvPr id="18" name="Textplatzhalter 3"/>
          <p:cNvSpPr>
            <a:spLocks noGrp="1"/>
          </p:cNvSpPr>
          <p:nvPr>
            <p:ph type="body" sz="half" idx="13"/>
          </p:nvPr>
        </p:nvSpPr>
        <p:spPr>
          <a:xfrm>
            <a:off x="341052" y="4704887"/>
            <a:ext cx="11371524" cy="6920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solidFill>
                  <a:srgbClr val="1D2D4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dirty="0" smtClean="0"/>
              <a:t>Textmasterformat bearbeiten</a:t>
            </a:r>
          </a:p>
          <a:p>
            <a:pPr lvl="0"/>
            <a:endParaRPr lang="de-DE" dirty="0" smtClean="0"/>
          </a:p>
          <a:p>
            <a:pPr lvl="0"/>
            <a:endParaRPr lang="de-DE" dirty="0" smtClean="0"/>
          </a:p>
          <a:p>
            <a:pPr lvl="0"/>
            <a:endParaRPr lang="de-DE" dirty="0" smtClean="0"/>
          </a:p>
          <a:p>
            <a:pPr lvl="0"/>
            <a:endParaRPr lang="de-DE" dirty="0" smtClean="0"/>
          </a:p>
          <a:p>
            <a:pPr lvl="0"/>
            <a:endParaRPr lang="de-DE" dirty="0" smtClean="0"/>
          </a:p>
          <a:p>
            <a:pPr lvl="0"/>
            <a:endParaRPr lang="de-DE" dirty="0" smtClean="0"/>
          </a:p>
          <a:p>
            <a:pPr lvl="0"/>
            <a:endParaRPr lang="de-DE" dirty="0" smtClean="0"/>
          </a:p>
        </p:txBody>
      </p:sp>
      <p:sp>
        <p:nvSpPr>
          <p:cNvPr id="12" name="Titelplatzhalter 1"/>
          <p:cNvSpPr>
            <a:spLocks noGrp="1"/>
          </p:cNvSpPr>
          <p:nvPr>
            <p:ph type="title" hasCustomPrompt="1"/>
          </p:nvPr>
        </p:nvSpPr>
        <p:spPr>
          <a:xfrm>
            <a:off x="365475" y="205347"/>
            <a:ext cx="1034697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/>
            </a:lvl1pPr>
          </a:lstStyle>
          <a:p>
            <a:r>
              <a:rPr lang="de-DE" dirty="0" smtClean="0"/>
              <a:t>TITELMASTERFORMAT DURCH KLICKEN </a:t>
            </a:r>
            <a:br>
              <a:rPr lang="de-DE" dirty="0" smtClean="0"/>
            </a:br>
            <a:r>
              <a:rPr lang="de-DE" dirty="0" smtClean="0"/>
              <a:t>BEARBEITEN ZWEIZEILIG</a:t>
            </a:r>
            <a:endParaRPr lang="de-DE" dirty="0"/>
          </a:p>
        </p:txBody>
      </p:sp>
      <p:pic>
        <p:nvPicPr>
          <p:cNvPr id="9" name="Grafik 8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987"/>
          <a:stretch/>
        </p:blipFill>
        <p:spPr>
          <a:xfrm>
            <a:off x="10783887" y="726499"/>
            <a:ext cx="960966" cy="413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163810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4" orient="horz" pos="709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zeilig_Unterüberschrift_Aufzähl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9080380" y="635215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rgbClr val="1D2D4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A952CFE-AF4B-4BE9-B2E2-E1420D3F9B32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4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362549" y="1760300"/>
            <a:ext cx="11350026" cy="39568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137C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l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e-DE" dirty="0" smtClean="0"/>
              <a:t>Unterüberschrift</a:t>
            </a:r>
          </a:p>
        </p:txBody>
      </p:sp>
      <p:sp>
        <p:nvSpPr>
          <p:cNvPr id="11" name="Textplatzhalter 3"/>
          <p:cNvSpPr>
            <a:spLocks noGrp="1"/>
          </p:cNvSpPr>
          <p:nvPr>
            <p:ph type="body" sz="half" idx="2"/>
          </p:nvPr>
        </p:nvSpPr>
        <p:spPr>
          <a:xfrm>
            <a:off x="368967" y="2221553"/>
            <a:ext cx="11343608" cy="1782036"/>
          </a:xfrm>
          <a:prstGeom prst="rect">
            <a:avLst/>
          </a:prstGeom>
        </p:spPr>
        <p:txBody>
          <a:bodyPr lIns="90000"/>
          <a:lstStyle>
            <a:lvl1pPr marL="342000" marR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 sz="2000">
                <a:solidFill>
                  <a:srgbClr val="1D2D4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dirty="0" smtClean="0"/>
              <a:t>Textmasterformat bearbeiten</a:t>
            </a:r>
          </a:p>
          <a:p>
            <a:pPr marL="342000" marR="0" lvl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lang="de-DE" dirty="0" smtClean="0"/>
          </a:p>
          <a:p>
            <a:pPr lvl="0"/>
            <a:endParaRPr lang="de-DE" dirty="0" smtClean="0"/>
          </a:p>
        </p:txBody>
      </p:sp>
      <p:sp>
        <p:nvSpPr>
          <p:cNvPr id="15" name="Titelplatzhalter 1"/>
          <p:cNvSpPr>
            <a:spLocks noGrp="1"/>
          </p:cNvSpPr>
          <p:nvPr>
            <p:ph type="title" hasCustomPrompt="1"/>
          </p:nvPr>
        </p:nvSpPr>
        <p:spPr>
          <a:xfrm>
            <a:off x="365475" y="205347"/>
            <a:ext cx="102898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/>
            </a:lvl1pPr>
          </a:lstStyle>
          <a:p>
            <a:r>
              <a:rPr lang="de-DE" dirty="0" smtClean="0"/>
              <a:t>TITELMASTERFORMAT DURCH KLICKEN </a:t>
            </a:r>
            <a:br>
              <a:rPr lang="de-DE" dirty="0" smtClean="0"/>
            </a:br>
            <a:r>
              <a:rPr lang="de-DE" dirty="0" smtClean="0"/>
              <a:t>BEARBEITEN ZWEIZEILIG</a:t>
            </a:r>
            <a:endParaRPr lang="de-DE" dirty="0"/>
          </a:p>
        </p:txBody>
      </p:sp>
      <p:pic>
        <p:nvPicPr>
          <p:cNvPr id="7" name="Grafik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987"/>
          <a:stretch/>
        </p:blipFill>
        <p:spPr>
          <a:xfrm>
            <a:off x="10783887" y="726499"/>
            <a:ext cx="960966" cy="413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439710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709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zeilige HL_Unterüberschriften_Aufzähl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9080380" y="635215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rgbClr val="1D2D4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A952CFE-AF4B-4BE9-B2E2-E1420D3F9B32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4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362549" y="1760300"/>
            <a:ext cx="11350026" cy="39568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137C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l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e-DE" dirty="0" smtClean="0"/>
              <a:t>Unterüberschrift</a:t>
            </a:r>
          </a:p>
        </p:txBody>
      </p:sp>
      <p:sp>
        <p:nvSpPr>
          <p:cNvPr id="17" name="Textplatzhalter 2"/>
          <p:cNvSpPr>
            <a:spLocks noGrp="1"/>
          </p:cNvSpPr>
          <p:nvPr>
            <p:ph type="body" sz="quarter" idx="12" hasCustomPrompt="1"/>
          </p:nvPr>
        </p:nvSpPr>
        <p:spPr>
          <a:xfrm>
            <a:off x="364925" y="4183952"/>
            <a:ext cx="11343456" cy="39568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137C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l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e-DE" dirty="0" smtClean="0"/>
              <a:t>Unterüberschrift</a:t>
            </a:r>
          </a:p>
        </p:txBody>
      </p:sp>
      <p:sp>
        <p:nvSpPr>
          <p:cNvPr id="11" name="Textplatzhalter 3"/>
          <p:cNvSpPr>
            <a:spLocks noGrp="1"/>
          </p:cNvSpPr>
          <p:nvPr>
            <p:ph type="body" sz="half" idx="2"/>
          </p:nvPr>
        </p:nvSpPr>
        <p:spPr>
          <a:xfrm>
            <a:off x="368967" y="2221553"/>
            <a:ext cx="11343608" cy="1782036"/>
          </a:xfrm>
          <a:prstGeom prst="rect">
            <a:avLst/>
          </a:prstGeom>
        </p:spPr>
        <p:txBody>
          <a:bodyPr lIns="90000"/>
          <a:lstStyle>
            <a:lvl1pPr marL="342000" marR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 sz="2000">
                <a:solidFill>
                  <a:srgbClr val="1D2D4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dirty="0" smtClean="0"/>
              <a:t>Textmasterformat bearbeiten</a:t>
            </a:r>
          </a:p>
          <a:p>
            <a:pPr marL="342000" marR="0" lvl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lang="de-DE" dirty="0" smtClean="0"/>
          </a:p>
          <a:p>
            <a:pPr lvl="0"/>
            <a:endParaRPr lang="de-DE" dirty="0" smtClean="0"/>
          </a:p>
        </p:txBody>
      </p:sp>
      <p:sp>
        <p:nvSpPr>
          <p:cNvPr id="13" name="Textplatzhalter 3"/>
          <p:cNvSpPr>
            <a:spLocks noGrp="1"/>
          </p:cNvSpPr>
          <p:nvPr>
            <p:ph type="body" sz="half" idx="13"/>
          </p:nvPr>
        </p:nvSpPr>
        <p:spPr>
          <a:xfrm>
            <a:off x="371549" y="4671152"/>
            <a:ext cx="11336832" cy="1782036"/>
          </a:xfrm>
          <a:prstGeom prst="rect">
            <a:avLst/>
          </a:prstGeom>
        </p:spPr>
        <p:txBody>
          <a:bodyPr lIns="90000"/>
          <a:lstStyle>
            <a:lvl1pPr marL="342000" marR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 sz="2000">
                <a:solidFill>
                  <a:srgbClr val="1D2D4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dirty="0" smtClean="0"/>
              <a:t>Textmasterformat bearbeiten</a:t>
            </a:r>
          </a:p>
          <a:p>
            <a:pPr marL="342000" marR="0" lvl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lang="de-DE" dirty="0" smtClean="0"/>
          </a:p>
          <a:p>
            <a:pPr lvl="0"/>
            <a:endParaRPr lang="de-DE" dirty="0" smtClean="0"/>
          </a:p>
        </p:txBody>
      </p:sp>
      <p:sp>
        <p:nvSpPr>
          <p:cNvPr id="15" name="Titelplatzhalter 1"/>
          <p:cNvSpPr>
            <a:spLocks noGrp="1"/>
          </p:cNvSpPr>
          <p:nvPr>
            <p:ph type="title" hasCustomPrompt="1"/>
          </p:nvPr>
        </p:nvSpPr>
        <p:spPr>
          <a:xfrm>
            <a:off x="365475" y="205347"/>
            <a:ext cx="102898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/>
            </a:lvl1pPr>
          </a:lstStyle>
          <a:p>
            <a:r>
              <a:rPr lang="de-DE" dirty="0" smtClean="0"/>
              <a:t>TITELMASTERFORMAT DURCH KLICKEN </a:t>
            </a:r>
            <a:br>
              <a:rPr lang="de-DE" dirty="0" smtClean="0"/>
            </a:br>
            <a:r>
              <a:rPr lang="de-DE" dirty="0" smtClean="0"/>
              <a:t>BEARBEITEN ZWEIZEILIG</a:t>
            </a:r>
            <a:endParaRPr lang="de-DE" dirty="0"/>
          </a:p>
        </p:txBody>
      </p:sp>
      <p:pic>
        <p:nvPicPr>
          <p:cNvPr id="9" name="Grafik 8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987"/>
          <a:stretch/>
        </p:blipFill>
        <p:spPr>
          <a:xfrm>
            <a:off x="10783887" y="726499"/>
            <a:ext cx="960966" cy="413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484276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4" orient="horz" pos="709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L_Unterüberschriften_Aufzähl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9080380" y="635215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rgbClr val="1D2D4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A952CFE-AF4B-4BE9-B2E2-E1420D3F9B32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4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362549" y="1760300"/>
            <a:ext cx="11350026" cy="39568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137C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l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e-DE" dirty="0" smtClean="0"/>
              <a:t>Unterüberschrift</a:t>
            </a:r>
          </a:p>
        </p:txBody>
      </p:sp>
      <p:sp>
        <p:nvSpPr>
          <p:cNvPr id="17" name="Textplatzhalter 2"/>
          <p:cNvSpPr>
            <a:spLocks noGrp="1"/>
          </p:cNvSpPr>
          <p:nvPr>
            <p:ph type="body" sz="quarter" idx="12" hasCustomPrompt="1"/>
          </p:nvPr>
        </p:nvSpPr>
        <p:spPr>
          <a:xfrm>
            <a:off x="364925" y="4183952"/>
            <a:ext cx="11343456" cy="39568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137C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l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e-DE" dirty="0" smtClean="0"/>
              <a:t>Unterüberschrift</a:t>
            </a:r>
          </a:p>
        </p:txBody>
      </p:sp>
      <p:sp>
        <p:nvSpPr>
          <p:cNvPr id="11" name="Textplatzhalter 3"/>
          <p:cNvSpPr>
            <a:spLocks noGrp="1"/>
          </p:cNvSpPr>
          <p:nvPr>
            <p:ph type="body" sz="half" idx="2"/>
          </p:nvPr>
        </p:nvSpPr>
        <p:spPr>
          <a:xfrm>
            <a:off x="368967" y="2221553"/>
            <a:ext cx="11343608" cy="1782036"/>
          </a:xfrm>
          <a:prstGeom prst="rect">
            <a:avLst/>
          </a:prstGeom>
        </p:spPr>
        <p:txBody>
          <a:bodyPr lIns="90000"/>
          <a:lstStyle>
            <a:lvl1pPr marL="342000" marR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 sz="2000">
                <a:solidFill>
                  <a:srgbClr val="1D2D4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dirty="0" smtClean="0"/>
              <a:t>Textmasterformat bearbeiten</a:t>
            </a:r>
          </a:p>
          <a:p>
            <a:pPr marL="342000" marR="0" lvl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lang="de-DE" dirty="0" smtClean="0"/>
          </a:p>
          <a:p>
            <a:pPr lvl="0"/>
            <a:endParaRPr lang="de-DE" dirty="0" smtClean="0"/>
          </a:p>
        </p:txBody>
      </p:sp>
      <p:sp>
        <p:nvSpPr>
          <p:cNvPr id="13" name="Textplatzhalter 3"/>
          <p:cNvSpPr>
            <a:spLocks noGrp="1"/>
          </p:cNvSpPr>
          <p:nvPr>
            <p:ph type="body" sz="half" idx="13"/>
          </p:nvPr>
        </p:nvSpPr>
        <p:spPr>
          <a:xfrm>
            <a:off x="367355" y="4671152"/>
            <a:ext cx="11336832" cy="1782036"/>
          </a:xfrm>
          <a:prstGeom prst="rect">
            <a:avLst/>
          </a:prstGeom>
        </p:spPr>
        <p:txBody>
          <a:bodyPr lIns="90000"/>
          <a:lstStyle>
            <a:lvl1pPr marL="342000" marR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 sz="2000">
                <a:solidFill>
                  <a:srgbClr val="1D2D4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dirty="0" smtClean="0"/>
              <a:t>Textmasterformat bearbeiten</a:t>
            </a:r>
          </a:p>
          <a:p>
            <a:pPr marL="342000" marR="0" lvl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lang="de-DE" dirty="0" smtClean="0"/>
          </a:p>
          <a:p>
            <a:pPr lvl="0"/>
            <a:endParaRPr lang="de-DE" dirty="0" smtClean="0"/>
          </a:p>
        </p:txBody>
      </p:sp>
      <p:sp>
        <p:nvSpPr>
          <p:cNvPr id="12" name="Titelplatzhalter 1"/>
          <p:cNvSpPr>
            <a:spLocks noGrp="1"/>
          </p:cNvSpPr>
          <p:nvPr>
            <p:ph type="title" hasCustomPrompt="1"/>
          </p:nvPr>
        </p:nvSpPr>
        <p:spPr>
          <a:xfrm>
            <a:off x="364220" y="370203"/>
            <a:ext cx="1031420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pic>
        <p:nvPicPr>
          <p:cNvPr id="9" name="Grafik 8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987"/>
          <a:stretch/>
        </p:blipFill>
        <p:spPr>
          <a:xfrm>
            <a:off x="10783887" y="726499"/>
            <a:ext cx="960966" cy="413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280923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709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_Aufzählung_Quellenangab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9080380" y="635215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rgbClr val="1D2D4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A952CFE-AF4B-4BE9-B2E2-E1420D3F9B32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2" name="Textplatzhalter 3"/>
          <p:cNvSpPr>
            <a:spLocks noGrp="1"/>
          </p:cNvSpPr>
          <p:nvPr>
            <p:ph type="body" sz="half" idx="2" hasCustomPrompt="1"/>
          </p:nvPr>
        </p:nvSpPr>
        <p:spPr>
          <a:xfrm>
            <a:off x="368448" y="1809281"/>
            <a:ext cx="11344128" cy="43861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solidFill>
                  <a:srgbClr val="1D2D4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dirty="0" smtClean="0"/>
              <a:t>Textmasterformat bearbeiten </a:t>
            </a:r>
          </a:p>
        </p:txBody>
      </p:sp>
      <p:sp>
        <p:nvSpPr>
          <p:cNvPr id="15" name="Textplatzhalter 3"/>
          <p:cNvSpPr>
            <a:spLocks noGrp="1"/>
          </p:cNvSpPr>
          <p:nvPr>
            <p:ph type="body" sz="half" idx="10"/>
          </p:nvPr>
        </p:nvSpPr>
        <p:spPr>
          <a:xfrm>
            <a:off x="367376" y="3186753"/>
            <a:ext cx="11345199" cy="432747"/>
          </a:xfrm>
          <a:prstGeom prst="rect">
            <a:avLst/>
          </a:prstGeom>
        </p:spPr>
        <p:txBody>
          <a:bodyPr lIns="90000"/>
          <a:lstStyle>
            <a:lvl1pPr marL="342000" marR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 sz="2000">
                <a:solidFill>
                  <a:srgbClr val="1D2D4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dirty="0" smtClean="0"/>
              <a:t>Textmasterformat bearbeiten</a:t>
            </a:r>
          </a:p>
          <a:p>
            <a:pPr marL="342000" marR="0" lvl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lang="de-DE" dirty="0" smtClean="0"/>
          </a:p>
          <a:p>
            <a:pPr lvl="0"/>
            <a:endParaRPr lang="de-DE" dirty="0" smtClean="0"/>
          </a:p>
        </p:txBody>
      </p:sp>
      <p:sp>
        <p:nvSpPr>
          <p:cNvPr id="16" name="Textplatzhalter 3"/>
          <p:cNvSpPr>
            <a:spLocks noGrp="1"/>
          </p:cNvSpPr>
          <p:nvPr>
            <p:ph type="body" sz="half" idx="11"/>
          </p:nvPr>
        </p:nvSpPr>
        <p:spPr>
          <a:xfrm>
            <a:off x="379561" y="5752631"/>
            <a:ext cx="11333014" cy="43861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>
                <a:solidFill>
                  <a:srgbClr val="1D2D4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dirty="0" smtClean="0"/>
              <a:t>Textmasterformat bearbeiten</a:t>
            </a:r>
          </a:p>
        </p:txBody>
      </p:sp>
      <p:sp>
        <p:nvSpPr>
          <p:cNvPr id="8" name="Titelplatzhalter 1"/>
          <p:cNvSpPr>
            <a:spLocks noGrp="1"/>
          </p:cNvSpPr>
          <p:nvPr>
            <p:ph type="title" hasCustomPrompt="1"/>
          </p:nvPr>
        </p:nvSpPr>
        <p:spPr>
          <a:xfrm>
            <a:off x="364220" y="370203"/>
            <a:ext cx="1031420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pic>
        <p:nvPicPr>
          <p:cNvPr id="11" name="Grafik 10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987"/>
          <a:stretch/>
        </p:blipFill>
        <p:spPr>
          <a:xfrm>
            <a:off x="10783887" y="726499"/>
            <a:ext cx="960966" cy="413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15057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4" orient="horz" pos="709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_zweizeilig_Unterüberschrift_Text_Aufzähl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9080380" y="635215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rgbClr val="1D2D4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A952CFE-AF4B-4BE9-B2E2-E1420D3F9B32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1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362549" y="1760300"/>
            <a:ext cx="11354790" cy="39568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137C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l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e-DE" dirty="0" smtClean="0"/>
              <a:t>Unterüberschrift</a:t>
            </a:r>
          </a:p>
        </p:txBody>
      </p:sp>
      <p:sp>
        <p:nvSpPr>
          <p:cNvPr id="13" name="Textplatzhalter 3"/>
          <p:cNvSpPr>
            <a:spLocks noGrp="1"/>
          </p:cNvSpPr>
          <p:nvPr>
            <p:ph type="body" sz="half" idx="2"/>
          </p:nvPr>
        </p:nvSpPr>
        <p:spPr>
          <a:xfrm>
            <a:off x="368454" y="2281237"/>
            <a:ext cx="11344122" cy="6920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solidFill>
                  <a:srgbClr val="1D2D4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dirty="0" smtClean="0"/>
              <a:t>Textmasterformat bearbeiten</a:t>
            </a:r>
          </a:p>
          <a:p>
            <a:pPr lvl="0"/>
            <a:endParaRPr lang="de-DE" dirty="0" smtClean="0"/>
          </a:p>
          <a:p>
            <a:pPr lvl="0"/>
            <a:endParaRPr lang="de-DE" dirty="0" smtClean="0"/>
          </a:p>
          <a:p>
            <a:pPr lvl="0"/>
            <a:endParaRPr lang="de-DE" dirty="0" smtClean="0"/>
          </a:p>
          <a:p>
            <a:pPr lvl="0"/>
            <a:endParaRPr lang="de-DE" dirty="0" smtClean="0"/>
          </a:p>
          <a:p>
            <a:pPr lvl="0"/>
            <a:endParaRPr lang="de-DE" dirty="0" smtClean="0"/>
          </a:p>
          <a:p>
            <a:pPr lvl="0"/>
            <a:endParaRPr lang="de-DE" dirty="0" smtClean="0"/>
          </a:p>
          <a:p>
            <a:pPr lvl="0"/>
            <a:endParaRPr lang="de-DE" dirty="0" smtClean="0"/>
          </a:p>
        </p:txBody>
      </p:sp>
      <p:sp>
        <p:nvSpPr>
          <p:cNvPr id="14" name="Textplatzhalter 3"/>
          <p:cNvSpPr>
            <a:spLocks noGrp="1"/>
          </p:cNvSpPr>
          <p:nvPr>
            <p:ph type="body" sz="half" idx="13"/>
          </p:nvPr>
        </p:nvSpPr>
        <p:spPr>
          <a:xfrm>
            <a:off x="367803" y="4674327"/>
            <a:ext cx="11344772" cy="1782036"/>
          </a:xfrm>
          <a:prstGeom prst="rect">
            <a:avLst/>
          </a:prstGeom>
        </p:spPr>
        <p:txBody>
          <a:bodyPr lIns="90000"/>
          <a:lstStyle>
            <a:lvl1pPr marL="342000" marR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 sz="2000">
                <a:solidFill>
                  <a:srgbClr val="1D2D4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dirty="0" smtClean="0"/>
              <a:t>Textmasterformat bearbeiten</a:t>
            </a:r>
          </a:p>
          <a:p>
            <a:pPr marL="342000" marR="0" lvl="0" indent="-342000" algn="l" defTabSz="7200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lang="de-DE" dirty="0" smtClean="0"/>
          </a:p>
          <a:p>
            <a:pPr lvl="0"/>
            <a:endParaRPr lang="de-DE" dirty="0" smtClean="0"/>
          </a:p>
        </p:txBody>
      </p:sp>
      <p:sp>
        <p:nvSpPr>
          <p:cNvPr id="15" name="Titelplatzhalter 1"/>
          <p:cNvSpPr>
            <a:spLocks noGrp="1"/>
          </p:cNvSpPr>
          <p:nvPr>
            <p:ph type="title" hasCustomPrompt="1"/>
          </p:nvPr>
        </p:nvSpPr>
        <p:spPr>
          <a:xfrm>
            <a:off x="365475" y="205347"/>
            <a:ext cx="1027077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/>
            </a:lvl1pPr>
          </a:lstStyle>
          <a:p>
            <a:r>
              <a:rPr lang="de-DE" dirty="0" smtClean="0"/>
              <a:t>TITELMASTERFORMAT DURCH KLICKEN </a:t>
            </a:r>
            <a:br>
              <a:rPr lang="de-DE" dirty="0" smtClean="0"/>
            </a:br>
            <a:r>
              <a:rPr lang="de-DE" dirty="0" smtClean="0"/>
              <a:t>BEARBEITEN ZWEIZEILIG</a:t>
            </a:r>
            <a:endParaRPr lang="de-DE" dirty="0"/>
          </a:p>
        </p:txBody>
      </p:sp>
      <p:pic>
        <p:nvPicPr>
          <p:cNvPr id="8" name="Grafik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987"/>
          <a:stretch/>
        </p:blipFill>
        <p:spPr>
          <a:xfrm>
            <a:off x="10783887" y="726499"/>
            <a:ext cx="960966" cy="413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98326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4" orient="horz" pos="709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Gerade Verbindung 13">
            <a:extLst>
              <a:ext uri="{FF2B5EF4-FFF2-40B4-BE49-F238E27FC236}">
                <a16:creationId xmlns:a16="http://schemas.microsoft.com/office/drawing/2014/main" xmlns="" id="{2AECA3F4-6DCE-1B44-A219-80DC499C6570}"/>
              </a:ext>
            </a:extLst>
          </p:cNvPr>
          <p:cNvCxnSpPr/>
          <p:nvPr userDrawn="1"/>
        </p:nvCxnSpPr>
        <p:spPr>
          <a:xfrm>
            <a:off x="0" y="1489275"/>
            <a:ext cx="12192000" cy="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2294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60" r:id="rId2"/>
    <p:sldLayoutId id="2147483662" r:id="rId3"/>
    <p:sldLayoutId id="2147483686" r:id="rId4"/>
    <p:sldLayoutId id="2147483684" r:id="rId5"/>
    <p:sldLayoutId id="2147483678" r:id="rId6"/>
    <p:sldLayoutId id="2147483685" r:id="rId7"/>
    <p:sldLayoutId id="2147483689" r:id="rId8"/>
    <p:sldLayoutId id="2147483679" r:id="rId9"/>
    <p:sldLayoutId id="2147483681" r:id="rId10"/>
    <p:sldLayoutId id="2147483680" r:id="rId11"/>
    <p:sldLayoutId id="2147483690" r:id="rId12"/>
    <p:sldLayoutId id="2147483682" r:id="rId13"/>
    <p:sldLayoutId id="2147483691" r:id="rId14"/>
    <p:sldLayoutId id="2147483687" r:id="rId15"/>
    <p:sldLayoutId id="2147483688" r:id="rId16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b="1" kern="1200">
          <a:solidFill>
            <a:srgbClr val="1D2D4B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378" userDrawn="1">
          <p15:clr>
            <a:srgbClr val="F26B43"/>
          </p15:clr>
        </p15:guide>
        <p15:guide id="3" pos="302" userDrawn="1">
          <p15:clr>
            <a:srgbClr val="F26B43"/>
          </p15:clr>
        </p15:guide>
        <p15:guide id="25" orient="horz" pos="709" userDrawn="1">
          <p15:clr>
            <a:srgbClr val="F26B43"/>
          </p15:clr>
        </p15:guide>
        <p15:guide id="27" orient="horz" pos="415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86827736"/>
      </p:ext>
    </p:extLst>
  </p:cSld>
  <p:clrMapOvr>
    <a:masterClrMapping/>
  </p:clrMapOvr>
</p:sld>
</file>

<file path=ppt/theme/theme1.xml><?xml version="1.0" encoding="utf-8"?>
<a:theme xmlns:a="http://schemas.openxmlformats.org/drawingml/2006/main" name="afm PowerPoint-Vorlage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fm_Master_16_9.potx [Schreibgeschützt]" id="{12D08852-B563-4A5F-9244-E29582014320}" vid="{B0FA3858-67D2-4B08-BBC3-3B4F7EA1EEA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Breitbild</PresentationFormat>
  <Paragraphs>0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afm PowerPoint-Vorlagen</vt:lpstr>
      <vt:lpstr>PowerPoint-Präsentation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Sarina Oelker</dc:creator>
  <cp:lastModifiedBy>Sarina Oelker</cp:lastModifiedBy>
  <cp:revision>578</cp:revision>
  <cp:lastPrinted>2019-07-16T16:42:17Z</cp:lastPrinted>
  <dcterms:created xsi:type="dcterms:W3CDTF">2019-06-25T10:55:47Z</dcterms:created>
  <dcterms:modified xsi:type="dcterms:W3CDTF">2019-07-24T14:35:25Z</dcterms:modified>
</cp:coreProperties>
</file>