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5"/>
  </p:notesMasterIdLst>
  <p:handoutMasterIdLst>
    <p:handoutMasterId r:id="rId6"/>
  </p:handoutMasterIdLst>
  <p:sldIdLst>
    <p:sldId id="258" r:id="rId2"/>
    <p:sldId id="259" r:id="rId3"/>
    <p:sldId id="260" r:id="rId4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15" d="100"/>
          <a:sy n="115" d="100"/>
        </p:scale>
        <p:origin x="120" y="528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10.09.2020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</a:t>
            </a:fld>
            <a:endParaRPr lang="de-DE"/>
          </a:p>
        </p:txBody>
      </p:sp>
      <p:sp>
        <p:nvSpPr>
          <p:cNvPr id="6" name="Textfeld 5"/>
          <p:cNvSpPr txBox="1"/>
          <p:nvPr/>
        </p:nvSpPr>
        <p:spPr>
          <a:xfrm>
            <a:off x="216567" y="1631976"/>
            <a:ext cx="11839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1D2D4B"/>
                </a:solidFill>
              </a:rPr>
              <a:t>Das GKV-Versichertenentlastungsgesetz (GKV-VEG) wurde zum 01.01.2019 geändert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48" y="2252827"/>
            <a:ext cx="5654187" cy="3286125"/>
          </a:xfrm>
          <a:prstGeom prst="rect">
            <a:avLst/>
          </a:prstGeom>
        </p:spPr>
      </p:pic>
      <p:sp>
        <p:nvSpPr>
          <p:cNvPr id="5" name="Inhaltsplatzhalter 2"/>
          <p:cNvSpPr txBox="1">
            <a:spLocks/>
          </p:cNvSpPr>
          <p:nvPr/>
        </p:nvSpPr>
        <p:spPr>
          <a:xfrm>
            <a:off x="488829" y="5538952"/>
            <a:ext cx="11334751" cy="8738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sz="2200" dirty="0" smtClean="0">
                <a:solidFill>
                  <a:srgbClr val="1D2D4B"/>
                </a:solidFill>
              </a:rPr>
              <a:t>Ist eine Anwartschaft auch nach dem 01.01.2019 für </a:t>
            </a:r>
            <a:r>
              <a:rPr lang="de-DE" sz="2200" dirty="0" err="1" smtClean="0">
                <a:solidFill>
                  <a:srgbClr val="1D2D4B"/>
                </a:solidFill>
              </a:rPr>
              <a:t>SaZ</a:t>
            </a:r>
            <a:r>
              <a:rPr lang="de-DE" sz="2200" dirty="0" smtClean="0">
                <a:solidFill>
                  <a:srgbClr val="1D2D4B"/>
                </a:solidFill>
              </a:rPr>
              <a:t> sinnvoll?</a:t>
            </a:r>
          </a:p>
          <a:p>
            <a:pPr lvl="1"/>
            <a:r>
              <a:rPr lang="de-DE" sz="2200" dirty="0" smtClean="0">
                <a:solidFill>
                  <a:srgbClr val="1D2D4B"/>
                </a:solidFill>
              </a:rPr>
              <a:t>=&gt; Ja, immer die richtige Wahl!</a:t>
            </a:r>
          </a:p>
          <a:p>
            <a:endParaRPr lang="de-DE" dirty="0" smtClean="0"/>
          </a:p>
        </p:txBody>
      </p:sp>
      <p:sp>
        <p:nvSpPr>
          <p:cNvPr id="7" name="Textfeld 6"/>
          <p:cNvSpPr txBox="1"/>
          <p:nvPr/>
        </p:nvSpPr>
        <p:spPr>
          <a:xfrm>
            <a:off x="6236535" y="5160221"/>
            <a:ext cx="39562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>
                <a:solidFill>
                  <a:srgbClr val="1D2D4B"/>
                </a:solidFill>
              </a:rPr>
              <a:t>Mitteilung vom Deutschen </a:t>
            </a:r>
            <a:r>
              <a:rPr lang="de-DE" sz="1400" dirty="0" err="1" smtClean="0">
                <a:solidFill>
                  <a:srgbClr val="1D2D4B"/>
                </a:solidFill>
              </a:rPr>
              <a:t>BundeswehrVerband</a:t>
            </a:r>
            <a:endParaRPr lang="de-DE" sz="1400" dirty="0">
              <a:solidFill>
                <a:srgbClr val="1D2D4B"/>
              </a:solidFill>
            </a:endParaRPr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364221" y="649704"/>
            <a:ext cx="9012862" cy="529391"/>
          </a:xfrm>
        </p:spPr>
        <p:txBody>
          <a:bodyPr/>
          <a:lstStyle/>
          <a:p>
            <a:r>
              <a:rPr lang="de-DE" dirty="0" smtClean="0"/>
              <a:t>Exkurs: </a:t>
            </a:r>
            <a:r>
              <a:rPr lang="de-DE" dirty="0" err="1" smtClean="0"/>
              <a:t>ZEitsoldaten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64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488829" y="1573798"/>
            <a:ext cx="11334751" cy="43537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pPr marL="0" indent="0">
              <a:buNone/>
            </a:pPr>
            <a:r>
              <a:rPr lang="de-DE" sz="2400" u="sng" dirty="0" smtClean="0">
                <a:solidFill>
                  <a:srgbClr val="1D2D4B"/>
                </a:solidFill>
              </a:rPr>
              <a:t>Argumente: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>
                <a:solidFill>
                  <a:srgbClr val="1D2D4B"/>
                </a:solidFill>
              </a:rPr>
              <a:t>Bei Wechsel zur Laufbahn Berufssoldat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>
                <a:solidFill>
                  <a:srgbClr val="1D2D4B"/>
                </a:solidFill>
              </a:rPr>
              <a:t>Bei anschließendem Beamtenstatus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>
                <a:solidFill>
                  <a:srgbClr val="1D2D4B"/>
                </a:solidFill>
              </a:rPr>
              <a:t>Bei Verdienst über der JAEG als Angestellter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>
                <a:solidFill>
                  <a:srgbClr val="1D2D4B"/>
                </a:solidFill>
              </a:rPr>
              <a:t>Bei Aufnahme einer selbständigen Tätigkeit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>
                <a:solidFill>
                  <a:srgbClr val="1D2D4B"/>
                </a:solidFill>
              </a:rPr>
              <a:t>Bei Eintritt der Versicherungsplicht (wie bisher Ende der Anwartschaft)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2400" dirty="0" smtClean="0">
              <a:solidFill>
                <a:srgbClr val="1D2D4B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dirty="0" smtClean="0">
                <a:solidFill>
                  <a:srgbClr val="1D2D4B"/>
                </a:solidFill>
              </a:rPr>
              <a:t>Und…</a:t>
            </a:r>
            <a:endParaRPr lang="de-DE" sz="24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958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488829" y="1675381"/>
            <a:ext cx="11334751" cy="50419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de-DE" sz="2400" dirty="0" smtClean="0">
                <a:solidFill>
                  <a:srgbClr val="1D2D4B"/>
                </a:solidFill>
              </a:rPr>
              <a:t>Eine AWV mit Pflege ist in der GKV günstiger:</a:t>
            </a:r>
          </a:p>
          <a:p>
            <a:pPr marL="0" indent="0"/>
            <a:r>
              <a:rPr lang="de-DE" sz="2400" u="sng" dirty="0" smtClean="0">
                <a:solidFill>
                  <a:srgbClr val="1D2D4B"/>
                </a:solidFill>
              </a:rPr>
              <a:t>Beispiel GKV versus </a:t>
            </a:r>
            <a:r>
              <a:rPr lang="de-DE" sz="2400" u="sng" dirty="0" err="1" smtClean="0">
                <a:solidFill>
                  <a:srgbClr val="1D2D4B"/>
                </a:solidFill>
              </a:rPr>
              <a:t>uniVersa</a:t>
            </a:r>
            <a:endParaRPr lang="de-DE" sz="2400" u="sng" dirty="0" smtClean="0">
              <a:solidFill>
                <a:srgbClr val="1D2D4B"/>
              </a:solidFill>
            </a:endParaRPr>
          </a:p>
          <a:p>
            <a:pPr marL="0" indent="0"/>
            <a:endParaRPr lang="de-DE" u="sng" dirty="0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488829" y="2928114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1048"/>
                <a:gridCol w="4686952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Nach Brutto-Einkommen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Nach Eintrittsalter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1038,33 €</a:t>
                      </a:r>
                      <a:r>
                        <a:rPr lang="de-DE" baseline="0" dirty="0" smtClean="0">
                          <a:solidFill>
                            <a:srgbClr val="1D2D4B"/>
                          </a:solidFill>
                        </a:rPr>
                        <a:t> =&gt; 34,27 € (mind.)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23 Jahre =&gt; 21,93 € (9,77 € + 12,16 €)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2000,00 € =&gt; 66,00 €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26 Jahre =&gt; 22,49 € (9,77 € + 12,72 €)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2500,00 € =&gt; 82,50 €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3000,00</a:t>
                      </a:r>
                      <a:r>
                        <a:rPr lang="de-DE" baseline="0" dirty="0" smtClean="0">
                          <a:solidFill>
                            <a:srgbClr val="1D2D4B"/>
                          </a:solidFill>
                        </a:rPr>
                        <a:t> € =&gt; 99,00 €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feld 6"/>
          <p:cNvSpPr txBox="1"/>
          <p:nvPr/>
        </p:nvSpPr>
        <p:spPr>
          <a:xfrm>
            <a:off x="488829" y="4913056"/>
            <a:ext cx="6314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rgbClr val="1D2D4B"/>
                </a:solidFill>
              </a:rPr>
              <a:t>Selbst mit Zusatzversicherungen besteht ein Beitragsvorteil</a:t>
            </a:r>
            <a:r>
              <a:rPr lang="de-DE" dirty="0" smtClean="0"/>
              <a:t>:</a:t>
            </a:r>
            <a:endParaRPr lang="de-DE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/>
          </p:nvPr>
        </p:nvGraphicFramePr>
        <p:xfrm>
          <a:off x="488829" y="5413130"/>
          <a:ext cx="9513603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1085"/>
                <a:gridCol w="6032518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GKV: nur Pflegepflicht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>
                          <a:solidFill>
                            <a:srgbClr val="1D2D4B"/>
                          </a:solidFill>
                        </a:rPr>
                        <a:t>uniVersa</a:t>
                      </a:r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: </a:t>
                      </a:r>
                      <a:r>
                        <a:rPr lang="de-DE" dirty="0" err="1" smtClean="0">
                          <a:solidFill>
                            <a:srgbClr val="1D2D4B"/>
                          </a:solidFill>
                        </a:rPr>
                        <a:t>uni_AWG</a:t>
                      </a:r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 + PVB + uni-</a:t>
                      </a:r>
                      <a:r>
                        <a:rPr lang="de-DE" dirty="0" err="1" smtClean="0">
                          <a:solidFill>
                            <a:srgbClr val="1D2D4B"/>
                          </a:solidFill>
                        </a:rPr>
                        <a:t>med</a:t>
                      </a:r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 | P + uni-</a:t>
                      </a:r>
                      <a:r>
                        <a:rPr lang="de-DE" dirty="0" err="1" smtClean="0">
                          <a:solidFill>
                            <a:srgbClr val="1D2D4B"/>
                          </a:solidFill>
                        </a:rPr>
                        <a:t>GZplus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66,00 €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23 Jahre =&gt; 52,37 € (21,93</a:t>
                      </a:r>
                      <a:r>
                        <a:rPr lang="de-DE" baseline="0" dirty="0" smtClean="0">
                          <a:solidFill>
                            <a:srgbClr val="1D2D4B"/>
                          </a:solidFill>
                        </a:rPr>
                        <a:t> + 18,76 + 11,68)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26 Jahre =&gt; 57,14 € (22,49 + 22,14</a:t>
                      </a:r>
                      <a:r>
                        <a:rPr lang="de-DE" baseline="0" dirty="0" smtClean="0"/>
                        <a:t> + 12,51)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/>
          </p:nvPr>
        </p:nvGraphicFramePr>
        <p:xfrm>
          <a:off x="488829" y="2551063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1048"/>
                <a:gridCol w="4686952"/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GKV: nur Pflegepflicht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>
                          <a:solidFill>
                            <a:srgbClr val="1D2D4B"/>
                          </a:solidFill>
                        </a:rPr>
                        <a:t>uniVersa</a:t>
                      </a:r>
                      <a:r>
                        <a:rPr lang="de-DE" dirty="0" smtClean="0">
                          <a:solidFill>
                            <a:srgbClr val="1D2D4B"/>
                          </a:solidFill>
                        </a:rPr>
                        <a:t>: uni-AWG + PVB</a:t>
                      </a:r>
                      <a:endParaRPr lang="de-DE" dirty="0">
                        <a:solidFill>
                          <a:srgbClr val="1D2D4B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4535320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195</Words>
  <Application>Microsoft Office PowerPoint</Application>
  <PresentationFormat>Breitbild</PresentationFormat>
  <Paragraphs>35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Symbol</vt:lpstr>
      <vt:lpstr>Wingdings</vt:lpstr>
      <vt:lpstr>Design_afm</vt:lpstr>
      <vt:lpstr>Exkurs: ZEitsoldaten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Exkurs: ZEitsoldaten</dc:title>
  <dc:creator>Heiko Juschkus</dc:creator>
  <cp:lastModifiedBy>Heiko Juschkus</cp:lastModifiedBy>
  <cp:revision>1</cp:revision>
  <cp:lastPrinted>2019-08-21T13:01:55Z</cp:lastPrinted>
  <dcterms:created xsi:type="dcterms:W3CDTF">2020-09-10T11:43:08Z</dcterms:created>
  <dcterms:modified xsi:type="dcterms:W3CDTF">2020-09-10T11:44:22Z</dcterms:modified>
</cp:coreProperties>
</file>