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59" r:id="rId4"/>
    <p:sldId id="307" r:id="rId5"/>
    <p:sldId id="306" r:id="rId6"/>
    <p:sldId id="308" r:id="rId7"/>
    <p:sldId id="284" r:id="rId8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C9B"/>
    <a:srgbClr val="FFFFFF"/>
    <a:srgbClr val="5C87AA"/>
    <a:srgbClr val="C60000"/>
    <a:srgbClr val="1D2D4B"/>
    <a:srgbClr val="AAA295"/>
    <a:srgbClr val="EDEDED"/>
    <a:srgbClr val="D0CECE"/>
    <a:srgbClr val="D6D6D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57" d="100"/>
          <a:sy n="157" d="100"/>
        </p:scale>
        <p:origin x="156" y="150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20.06.2023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20.06.2023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074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090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</a:t>
            </a:r>
            <a:r>
              <a:rPr lang="de-DE" dirty="0" smtClean="0"/>
              <a:t>WS II  </a:t>
            </a: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3048000" y="323705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 smtClean="0">
                <a:solidFill>
                  <a:srgbClr val="137C9B"/>
                </a:solidFill>
              </a:rPr>
              <a:t>Übersicht digitaler Medien zur Optimierung des Beratungsprozesses I neu: afm Webapplikationen in der Kundenkommunikation</a:t>
            </a:r>
          </a:p>
          <a:p>
            <a:endParaRPr lang="de-DE" dirty="0">
              <a:solidFill>
                <a:srgbClr val="1D2D4B"/>
              </a:solidFill>
            </a:endParaRPr>
          </a:p>
          <a:p>
            <a:r>
              <a:rPr lang="de-DE" sz="1400" dirty="0" smtClean="0">
                <a:solidFill>
                  <a:srgbClr val="1D2D4B"/>
                </a:solidFill>
              </a:rPr>
              <a:t>Peter Holzmann, Denis Braune </a:t>
            </a:r>
            <a:endParaRPr lang="de-DE" sz="1400" dirty="0">
              <a:solidFill>
                <a:srgbClr val="1D2D4B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9923137" y="6071148"/>
            <a:ext cx="17908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solidFill>
                  <a:srgbClr val="1D2D4B"/>
                </a:solidFill>
              </a:rPr>
              <a:t>Hamburg, den 21. Juni 2023</a:t>
            </a:r>
            <a:endParaRPr lang="de-DE" sz="10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Typische Beispiele aus der Kommunikation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068" y="2025456"/>
            <a:ext cx="5635942" cy="53303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192" y="2689432"/>
            <a:ext cx="5671756" cy="137301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01" y="1940364"/>
            <a:ext cx="2020424" cy="255337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96" y="4522748"/>
            <a:ext cx="1805832" cy="120674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4300" y="4509608"/>
            <a:ext cx="5527822" cy="97509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1323" y="5833741"/>
            <a:ext cx="597217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8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Die Idee: Umwidmung von Umfragetools – den Wald vor lauter bäumen nicht sehen </a:t>
            </a:r>
            <a:endParaRPr lang="de-DE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Entstehungsgeschichte / Erwachen einer Idee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Intensive „Programmierungsarbeiten“ 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Verfeinerung / Technik / Tests zur Bedienungsfreundlichkeit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Grafische Gestaltung im Kundendesign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Einsatz beim Kunden – mit einer sehr guten Akzeptanz!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Erste Ergebnisse und Projektvorstellung gegenüber der GF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Rechtliche Bewertung, IT-Umsetzbarkeit etc. als Prozess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Schaffung eines eigenen hausinternen Tools </a:t>
            </a:r>
            <a:r>
              <a:rPr lang="de-DE" dirty="0" smtClean="0">
                <a:sym typeface="Wingdings" panose="05000000000000000000" pitchFamily="2" charset="2"/>
              </a:rPr>
              <a:t> folgt in Kürze 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52304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Vielseitig einsetzbar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48512" y="22981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50" y="1931635"/>
            <a:ext cx="2012534" cy="129821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907" y="4169032"/>
            <a:ext cx="2012534" cy="129821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482" y="4168899"/>
            <a:ext cx="2012741" cy="129834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50" y="4170509"/>
            <a:ext cx="2012534" cy="129821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1" y="4170509"/>
            <a:ext cx="2010245" cy="129673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907" y="1931634"/>
            <a:ext cx="2012534" cy="129821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264" y="4168899"/>
            <a:ext cx="2012740" cy="1298348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264" y="1931633"/>
            <a:ext cx="2012533" cy="129821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0" y="1931633"/>
            <a:ext cx="2012534" cy="129821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482" y="1936655"/>
            <a:ext cx="2004751" cy="129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1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Vorteile in der Anwendung</a:t>
            </a:r>
            <a:endParaRPr lang="de-DE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Deutlich schnellere Reaktion durch afm-Berater möglich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Kunde beantwortet Fragen gebündelt, wenn er Zeit hat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Ergebnis der „Umfrage“ deutlich effizienter und durch intuitive Anwendung weniger Fehlerquellen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Einsatz auch durch Backoffice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Prüfung einer Schadenmeldung, häufig direkte Weiterleitung an Versicherer möglich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Vielseitigkeit der Einsatzmöglichkeiten </a:t>
            </a:r>
          </a:p>
        </p:txBody>
      </p:sp>
    </p:spTree>
    <p:extLst>
      <p:ext uri="{BB962C8B-B14F-4D97-AF65-F5344CB8AC3E}">
        <p14:creationId xmlns:p14="http://schemas.microsoft.com/office/powerpoint/2010/main" val="78606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Vielseitig einsetzbar – </a:t>
            </a:r>
            <a:r>
              <a:rPr lang="de-DE" dirty="0" err="1" smtClean="0"/>
              <a:t>ideensammlung</a:t>
            </a:r>
            <a:r>
              <a:rPr lang="de-DE" dirty="0" smtClean="0"/>
              <a:t> – Frage ins Plenum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048512" y="22981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50" y="1931635"/>
            <a:ext cx="2012534" cy="129821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907" y="4169032"/>
            <a:ext cx="2012534" cy="129821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482" y="4168899"/>
            <a:ext cx="2012741" cy="129834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50" y="4170509"/>
            <a:ext cx="2012534" cy="129821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1" y="4170509"/>
            <a:ext cx="2010245" cy="129673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907" y="1931634"/>
            <a:ext cx="2012534" cy="129821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264" y="4168899"/>
            <a:ext cx="2012740" cy="1298348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264" y="1931633"/>
            <a:ext cx="2012533" cy="129821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620" y="1931633"/>
            <a:ext cx="2012534" cy="129821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482" y="1936655"/>
            <a:ext cx="2004751" cy="129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Vielen Dank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847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2023-02-09 KTV final 2023 Braune Kriebel</Template>
  <TotalTime>0</TotalTime>
  <Words>168</Words>
  <Application>Microsoft Office PowerPoint</Application>
  <PresentationFormat>Breitbild</PresentationFormat>
  <Paragraphs>30</Paragraphs>
  <Slides>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Symbol</vt:lpstr>
      <vt:lpstr>Wingdings</vt:lpstr>
      <vt:lpstr>Design_afm</vt:lpstr>
      <vt:lpstr>ZWS II  </vt:lpstr>
      <vt:lpstr>Typische Beispiele aus der Kommunikation</vt:lpstr>
      <vt:lpstr>Die Idee: Umwidmung von Umfragetools – den Wald vor lauter bäumen nicht sehen </vt:lpstr>
      <vt:lpstr>Vielseitig einsetzbar</vt:lpstr>
      <vt:lpstr>Vorteile in der Anwendung</vt:lpstr>
      <vt:lpstr>Vielseitig einsetzbar – ideensammlung – Frage ins Plenum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Klausurtagung-Vertrieb</dc:title>
  <dc:creator>Gregorowitsch, Sventje</dc:creator>
  <cp:lastModifiedBy>Braune, Denis</cp:lastModifiedBy>
  <cp:revision>93</cp:revision>
  <cp:lastPrinted>2019-08-21T13:01:55Z</cp:lastPrinted>
  <dcterms:created xsi:type="dcterms:W3CDTF">2023-02-03T09:24:07Z</dcterms:created>
  <dcterms:modified xsi:type="dcterms:W3CDTF">2023-06-20T11:16:08Z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558788882</vt:i4>
  </property>
  <property fmtid="{D5CDD505-2E9C-101B-9397-08002B2CF9AE}" pid="3" name="_NewReviewCycle">
    <vt:lpwstr/>
  </property>
  <property fmtid="{D5CDD505-2E9C-101B-9397-08002B2CF9AE}" pid="4" name="_EmailSubject">
    <vt:lpwstr>Präse ZWS </vt:lpwstr>
  </property>
  <property fmtid="{D5CDD505-2E9C-101B-9397-08002B2CF9AE}" pid="5" name="_AuthorEmail">
    <vt:lpwstr>Braune@afm-gruppe.de</vt:lpwstr>
  </property>
  <property fmtid="{D5CDD505-2E9C-101B-9397-08002B2CF9AE}" pid="6" name="_AuthorEmailDisplayName">
    <vt:lpwstr>Braune, Denis</vt:lpwstr>
  </property>
  <property fmtid="{D5CDD505-2E9C-101B-9397-08002B2CF9AE}" pid="7" name="_PreviousAdHocReviewCycleID">
    <vt:i4>-556060643</vt:i4>
  </property>
</Properties>
</file>